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68" r:id="rId4"/>
    <p:sldId id="264" r:id="rId5"/>
    <p:sldId id="256" r:id="rId6"/>
    <p:sldId id="261" r:id="rId7"/>
    <p:sldId id="273" r:id="rId8"/>
    <p:sldId id="274" r:id="rId9"/>
    <p:sldId id="275" r:id="rId10"/>
    <p:sldId id="276" r:id="rId11"/>
    <p:sldId id="265" r:id="rId12"/>
    <p:sldId id="257" r:id="rId13"/>
    <p:sldId id="258" r:id="rId14"/>
    <p:sldId id="277" r:id="rId15"/>
    <p:sldId id="278" r:id="rId16"/>
    <p:sldId id="279" r:id="rId17"/>
    <p:sldId id="266" r:id="rId18"/>
    <p:sldId id="259" r:id="rId19"/>
    <p:sldId id="260" r:id="rId20"/>
    <p:sldId id="283" r:id="rId21"/>
    <p:sldId id="284" r:id="rId22"/>
    <p:sldId id="285" r:id="rId23"/>
    <p:sldId id="267" r:id="rId24"/>
    <p:sldId id="262" r:id="rId25"/>
    <p:sldId id="270" r:id="rId26"/>
    <p:sldId id="280" r:id="rId27"/>
    <p:sldId id="281" r:id="rId28"/>
    <p:sldId id="282" r:id="rId29"/>
    <p:sldId id="263" r:id="rId30"/>
    <p:sldId id="271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-6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4613" cy="737346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C1F12-C5D0-40BA-9A93-BDF3739DF3C9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8B211-62E4-4808-8F51-4A07C25704C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15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036E9-1725-4A29-B723-CA801258EA22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04BF3-ED09-4CE5-9ACE-091D5ECBF1F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886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5F8CC-05D0-42C8-A396-7CE2D28D89C7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2CEA4-A18E-45B6-AF5C-38F5808018B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553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3DF60-56FA-4C22-9CB9-EE3FC73F9082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42607-4CC8-451C-8BDD-615BED17077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4951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88952-94FF-438E-9013-7EABA06BBD15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607ED-425C-4E55-869E-95188581979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8643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CF1AC-83C6-4855-A004-F3B350CAABB9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F5F90-EE08-4487-8320-D5426E53314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740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E23A4-95BD-41A9-8C33-1E3907B6982A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C2F34-47D6-42F6-A8B8-BF126DEEE1C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2492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EA5A0-8756-4E30-A32E-4716F9E505A4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0ED8F-1409-4F68-9C4E-85AE3569C0D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358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F551-8AA5-410C-947B-3BDD07BD4EDE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A58CB-9618-4428-8CC9-58722648556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759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6C18B-7339-4958-BEC7-F7A173670F8F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609A5-25BA-4977-81B7-76A9766F5B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444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A7536-7270-49CE-8720-9870E65A1D61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FAC68-70E6-478B-BEE3-CA039D4D746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23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876F7-ED1D-4A6A-BF9B-9594BBD38091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B1A28-6AEF-4F0A-BE87-DCDC3248037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86904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95C7F-25B0-4838-B2D5-5450D0058192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49AD5-B7D3-4233-B835-581F5A946D8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2495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D7575-F7ED-4A1C-B3B8-471745DC8F42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0AFC7-7EF2-496F-BCA4-FF39835BE07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1473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5D0D9-A64D-43E1-856F-2C1427354B04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4E3F-71F8-400D-8A37-489A53C4895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5129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277AF-5CA8-4A84-A4BB-394D8927DC8B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0207B-12FA-4488-AD8F-214A77060A3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4278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205A7-58AE-45E1-BA92-2C9F93B46E40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76B92-191A-4263-BFA1-A0036BABDDA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66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43FFA-C097-426D-A8AA-A1F0C50DF919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52AD-ED1C-494A-A53E-FDD4A9545F4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58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57522-4BAD-4A69-9D0A-12D6070BF39D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1CAD3-027C-499B-97C3-2E2E49BEE88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2159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582AB-6AFC-4F7E-A056-EFBE09A9CB50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27079-7BD1-4853-BC55-3A3CCB8AFC9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839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9DD30-BC81-458A-A2F6-19F11021D2A2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EB09-97EF-456C-9FE4-DB4EEE88666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997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6285B-060B-46E0-8132-C6F62449DF8A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18A15-12A0-4879-9453-6D30E62AE74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930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C4277-3202-4750-9D93-4FDA9E844AF8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65EFF-D1A7-40CC-A55F-42E9C321DC6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93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EDCD4-884E-4236-9237-AAB1A0AD8C9A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03104-5433-41A5-8FAF-848D5399D55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38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B5B6CF3-8B16-43F0-91E6-633A3F4416A8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DEDB49-0EA4-4806-9E82-AAE46C1EED7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DE08066-C8F3-40AC-92F4-9B2E5B4A59CE}" type="datetime1">
              <a:rPr lang="zh-CN" altLang="en-US"/>
              <a:pPr>
                <a:defRPr/>
              </a:pPr>
              <a:t>2016/10/9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A98C14F-4F4E-45CA-80B5-F37FB9DAC0D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  <a:sym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/>
  <p:txStyles>
    <p:titleStyle>
      <a:lvl1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椭圆 30"/>
          <p:cNvSpPr>
            <a:spLocks noChangeArrowheads="1"/>
          </p:cNvSpPr>
          <p:nvPr/>
        </p:nvSpPr>
        <p:spPr bwMode="auto">
          <a:xfrm>
            <a:off x="3384550" y="879475"/>
            <a:ext cx="2519363" cy="25209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椭圆 21"/>
          <p:cNvSpPr>
            <a:spLocks noChangeArrowheads="1"/>
          </p:cNvSpPr>
          <p:nvPr/>
        </p:nvSpPr>
        <p:spPr bwMode="auto">
          <a:xfrm>
            <a:off x="3203575" y="700088"/>
            <a:ext cx="2879725" cy="28797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6" name="矩形 27"/>
          <p:cNvSpPr>
            <a:spLocks noChangeArrowheads="1"/>
          </p:cNvSpPr>
          <p:nvPr/>
        </p:nvSpPr>
        <p:spPr bwMode="auto">
          <a:xfrm>
            <a:off x="1406525" y="4076700"/>
            <a:ext cx="63309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 YOUR HEADLINE</a:t>
            </a:r>
            <a:endParaRPr lang="zh-CN" altLang="en-US" sz="4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7" name="椭圆 31"/>
          <p:cNvSpPr>
            <a:spLocks noChangeArrowheads="1"/>
          </p:cNvSpPr>
          <p:nvPr/>
        </p:nvSpPr>
        <p:spPr bwMode="auto">
          <a:xfrm>
            <a:off x="3600450" y="1095375"/>
            <a:ext cx="2087563" cy="20891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8" name="椭圆 32"/>
          <p:cNvSpPr>
            <a:spLocks noChangeArrowheads="1"/>
          </p:cNvSpPr>
          <p:nvPr/>
        </p:nvSpPr>
        <p:spPr bwMode="auto">
          <a:xfrm>
            <a:off x="3833813" y="1330325"/>
            <a:ext cx="1620837" cy="16192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9" name="矩形 52"/>
          <p:cNvSpPr>
            <a:spLocks noChangeArrowheads="1"/>
          </p:cNvSpPr>
          <p:nvPr/>
        </p:nvSpPr>
        <p:spPr bwMode="auto">
          <a:xfrm>
            <a:off x="3686175" y="4721225"/>
            <a:ext cx="1773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 YOUR TEXTS</a:t>
            </a: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0" name="矩形 53"/>
          <p:cNvSpPr>
            <a:spLocks noChangeArrowheads="1"/>
          </p:cNvSpPr>
          <p:nvPr/>
        </p:nvSpPr>
        <p:spPr bwMode="auto">
          <a:xfrm>
            <a:off x="3346450" y="3689350"/>
            <a:ext cx="2452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 YOUR TEXTS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1" name="椭圆 46"/>
          <p:cNvSpPr>
            <a:spLocks noChangeArrowheads="1"/>
          </p:cNvSpPr>
          <p:nvPr/>
        </p:nvSpPr>
        <p:spPr bwMode="auto">
          <a:xfrm>
            <a:off x="4049713" y="1546225"/>
            <a:ext cx="1189037" cy="11874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82" name="TextBox 47"/>
          <p:cNvSpPr>
            <a:spLocks noChangeArrowheads="1"/>
          </p:cNvSpPr>
          <p:nvPr/>
        </p:nvSpPr>
        <p:spPr bwMode="auto">
          <a:xfrm>
            <a:off x="4117975" y="1908175"/>
            <a:ext cx="1084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5"/>
          <p:cNvSpPr>
            <a:spLocks noChangeArrowheads="1"/>
          </p:cNvSpPr>
          <p:nvPr/>
        </p:nvSpPr>
        <p:spPr bwMode="auto">
          <a:xfrm>
            <a:off x="2298700" y="3148013"/>
            <a:ext cx="4548188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1" name="TextBox 6"/>
          <p:cNvSpPr>
            <a:spLocks noChangeArrowheads="1"/>
          </p:cNvSpPr>
          <p:nvPr/>
        </p:nvSpPr>
        <p:spPr bwMode="auto">
          <a:xfrm>
            <a:off x="2060575" y="1708150"/>
            <a:ext cx="5022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TWO</a:t>
            </a:r>
            <a:endParaRPr lang="zh-CN" altLang="en-US" sz="7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292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293" name="矩形 9"/>
          <p:cNvSpPr>
            <a:spLocks noChangeArrowheads="1"/>
          </p:cNvSpPr>
          <p:nvPr/>
        </p:nvSpPr>
        <p:spPr bwMode="auto">
          <a:xfrm>
            <a:off x="2576513" y="3282950"/>
            <a:ext cx="3990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HEADLINE</a:t>
            </a:r>
            <a:endParaRPr lang="zh-CN" altLang="en-US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179388" y="1173163"/>
            <a:ext cx="3895725" cy="2808287"/>
            <a:chOff x="0" y="0"/>
            <a:chExt cx="3895401" cy="2808312"/>
          </a:xfrm>
        </p:grpSpPr>
        <p:sp>
          <p:nvSpPr>
            <p:cNvPr id="13357" name="Oval 3"/>
            <p:cNvSpPr>
              <a:spLocks noChangeArrowheads="1"/>
            </p:cNvSpPr>
            <p:nvPr/>
          </p:nvSpPr>
          <p:spPr bwMode="auto">
            <a:xfrm>
              <a:off x="1526092" y="53406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8" name="Rectangle 4"/>
            <p:cNvSpPr>
              <a:spLocks noChangeArrowheads="1"/>
            </p:cNvSpPr>
            <p:nvPr/>
          </p:nvSpPr>
          <p:spPr bwMode="auto">
            <a:xfrm>
              <a:off x="1657846" y="185160"/>
              <a:ext cx="636162" cy="63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130" tIns="24130" rIns="24130" bIns="241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59" name="AutoShape 5"/>
            <p:cNvSpPr>
              <a:spLocks noChangeArrowheads="1"/>
            </p:cNvSpPr>
            <p:nvPr/>
          </p:nvSpPr>
          <p:spPr bwMode="auto">
            <a:xfrm rot="2652756">
              <a:off x="2330764" y="797776"/>
              <a:ext cx="207914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0" name="Rectangle 6"/>
            <p:cNvSpPr>
              <a:spLocks noChangeArrowheads="1"/>
            </p:cNvSpPr>
            <p:nvPr/>
          </p:nvSpPr>
          <p:spPr bwMode="auto">
            <a:xfrm rot="2640000">
              <a:off x="2339597" y="836757"/>
              <a:ext cx="145540" cy="182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61" name="Oval 7"/>
            <p:cNvSpPr>
              <a:spLocks noChangeArrowheads="1"/>
            </p:cNvSpPr>
            <p:nvPr/>
          </p:nvSpPr>
          <p:spPr bwMode="auto">
            <a:xfrm>
              <a:off x="2452115" y="954320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2" name="Rectangle 8"/>
            <p:cNvSpPr>
              <a:spLocks noChangeArrowheads="1"/>
            </p:cNvSpPr>
            <p:nvPr/>
          </p:nvSpPr>
          <p:spPr bwMode="auto">
            <a:xfrm>
              <a:off x="2583869" y="1086074"/>
              <a:ext cx="636162" cy="63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130" tIns="24130" rIns="24130" bIns="241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63" name="AutoShape 9"/>
            <p:cNvSpPr>
              <a:spLocks noChangeArrowheads="1"/>
            </p:cNvSpPr>
            <p:nvPr/>
          </p:nvSpPr>
          <p:spPr bwMode="auto">
            <a:xfrm rot="8100000">
              <a:off x="2310388" y="1724690"/>
              <a:ext cx="238416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4" name="Rectangle 10"/>
            <p:cNvSpPr>
              <a:spLocks noChangeArrowheads="1"/>
            </p:cNvSpPr>
            <p:nvPr/>
          </p:nvSpPr>
          <p:spPr bwMode="auto">
            <a:xfrm rot="-2700000">
              <a:off x="2371438" y="1760130"/>
              <a:ext cx="166891" cy="182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65" name="Oval 11"/>
            <p:cNvSpPr>
              <a:spLocks noChangeArrowheads="1"/>
            </p:cNvSpPr>
            <p:nvPr/>
          </p:nvSpPr>
          <p:spPr bwMode="auto">
            <a:xfrm>
              <a:off x="1497865" y="1908571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6" name="Rectangle 12"/>
            <p:cNvSpPr>
              <a:spLocks noChangeArrowheads="1"/>
            </p:cNvSpPr>
            <p:nvPr/>
          </p:nvSpPr>
          <p:spPr bwMode="auto">
            <a:xfrm>
              <a:off x="1629619" y="2040325"/>
              <a:ext cx="636162" cy="63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130" tIns="24130" rIns="24130" bIns="241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67" name="AutoShape 13"/>
            <p:cNvSpPr>
              <a:spLocks noChangeArrowheads="1"/>
            </p:cNvSpPr>
            <p:nvPr/>
          </p:nvSpPr>
          <p:spPr bwMode="auto">
            <a:xfrm rot="-8100000">
              <a:off x="1356138" y="1734233"/>
              <a:ext cx="238416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8" name="Rectangle 14"/>
            <p:cNvSpPr>
              <a:spLocks noChangeArrowheads="1"/>
            </p:cNvSpPr>
            <p:nvPr/>
          </p:nvSpPr>
          <p:spPr bwMode="auto">
            <a:xfrm rot="2700000">
              <a:off x="1417187" y="1820249"/>
              <a:ext cx="166891" cy="182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69" name="Oval 15"/>
            <p:cNvSpPr>
              <a:spLocks noChangeArrowheads="1"/>
            </p:cNvSpPr>
            <p:nvPr/>
          </p:nvSpPr>
          <p:spPr bwMode="auto">
            <a:xfrm>
              <a:off x="543615" y="954320"/>
              <a:ext cx="899670" cy="89967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0" name="Rectangle 16"/>
            <p:cNvSpPr>
              <a:spLocks noChangeArrowheads="1"/>
            </p:cNvSpPr>
            <p:nvPr/>
          </p:nvSpPr>
          <p:spPr bwMode="auto">
            <a:xfrm>
              <a:off x="675369" y="1086074"/>
              <a:ext cx="636162" cy="63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130" tIns="24130" rIns="24130" bIns="2413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9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71" name="AutoShape 17"/>
            <p:cNvSpPr>
              <a:spLocks noChangeArrowheads="1"/>
            </p:cNvSpPr>
            <p:nvPr/>
          </p:nvSpPr>
          <p:spPr bwMode="auto">
            <a:xfrm rot="-2551216">
              <a:off x="1365064" y="806272"/>
              <a:ext cx="229668" cy="303638"/>
            </a:xfrm>
            <a:prstGeom prst="rightArrow">
              <a:avLst>
                <a:gd name="adj1" fmla="val 60000"/>
                <a:gd name="adj2" fmla="val 50000"/>
              </a:avLst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2" name="Rectangle 18"/>
            <p:cNvSpPr>
              <a:spLocks noChangeArrowheads="1"/>
            </p:cNvSpPr>
            <p:nvPr/>
          </p:nvSpPr>
          <p:spPr bwMode="auto">
            <a:xfrm rot="-2580000">
              <a:off x="1374123" y="890283"/>
              <a:ext cx="160768" cy="182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13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315" name="Freeform 157"/>
          <p:cNvSpPr>
            <a:spLocks noEditPoints="1" noChangeArrowheads="1"/>
          </p:cNvSpPr>
          <p:nvPr/>
        </p:nvSpPr>
        <p:spPr bwMode="auto">
          <a:xfrm>
            <a:off x="955675" y="2419350"/>
            <a:ext cx="434975" cy="460375"/>
          </a:xfrm>
          <a:custGeom>
            <a:avLst/>
            <a:gdLst>
              <a:gd name="T0" fmla="*/ 2147483647 w 206"/>
              <a:gd name="T1" fmla="*/ 2147483647 h 218"/>
              <a:gd name="T2" fmla="*/ 2147483647 w 206"/>
              <a:gd name="T3" fmla="*/ 2147483647 h 218"/>
              <a:gd name="T4" fmla="*/ 2147483647 w 206"/>
              <a:gd name="T5" fmla="*/ 2147483647 h 218"/>
              <a:gd name="T6" fmla="*/ 0 w 206"/>
              <a:gd name="T7" fmla="*/ 2147483647 h 218"/>
              <a:gd name="T8" fmla="*/ 0 w 206"/>
              <a:gd name="T9" fmla="*/ 2147483647 h 218"/>
              <a:gd name="T10" fmla="*/ 2147483647 w 206"/>
              <a:gd name="T11" fmla="*/ 2147483647 h 218"/>
              <a:gd name="T12" fmla="*/ 2147483647 w 206"/>
              <a:gd name="T13" fmla="*/ 2147483647 h 218"/>
              <a:gd name="T14" fmla="*/ 2147483647 w 206"/>
              <a:gd name="T15" fmla="*/ 2147483647 h 218"/>
              <a:gd name="T16" fmla="*/ 2147483647 w 206"/>
              <a:gd name="T17" fmla="*/ 2147483647 h 218"/>
              <a:gd name="T18" fmla="*/ 2147483647 w 206"/>
              <a:gd name="T19" fmla="*/ 2147483647 h 218"/>
              <a:gd name="T20" fmla="*/ 2147483647 w 206"/>
              <a:gd name="T21" fmla="*/ 2147483647 h 218"/>
              <a:gd name="T22" fmla="*/ 2147483647 w 206"/>
              <a:gd name="T23" fmla="*/ 2147483647 h 218"/>
              <a:gd name="T24" fmla="*/ 2147483647 w 206"/>
              <a:gd name="T25" fmla="*/ 2147483647 h 218"/>
              <a:gd name="T26" fmla="*/ 2147483647 w 206"/>
              <a:gd name="T27" fmla="*/ 2147483647 h 218"/>
              <a:gd name="T28" fmla="*/ 2147483647 w 206"/>
              <a:gd name="T29" fmla="*/ 2147483647 h 218"/>
              <a:gd name="T30" fmla="*/ 2147483647 w 206"/>
              <a:gd name="T31" fmla="*/ 2147483647 h 218"/>
              <a:gd name="T32" fmla="*/ 2147483647 w 206"/>
              <a:gd name="T33" fmla="*/ 2147483647 h 218"/>
              <a:gd name="T34" fmla="*/ 2147483647 w 206"/>
              <a:gd name="T35" fmla="*/ 2147483647 h 218"/>
              <a:gd name="T36" fmla="*/ 2147483647 w 206"/>
              <a:gd name="T37" fmla="*/ 2147483647 h 218"/>
              <a:gd name="T38" fmla="*/ 2147483647 w 206"/>
              <a:gd name="T39" fmla="*/ 2147483647 h 218"/>
              <a:gd name="T40" fmla="*/ 2147483647 w 206"/>
              <a:gd name="T41" fmla="*/ 2147483647 h 218"/>
              <a:gd name="T42" fmla="*/ 2147483647 w 206"/>
              <a:gd name="T43" fmla="*/ 2147483647 h 218"/>
              <a:gd name="T44" fmla="*/ 2147483647 w 206"/>
              <a:gd name="T45" fmla="*/ 2147483647 h 218"/>
              <a:gd name="T46" fmla="*/ 2147483647 w 206"/>
              <a:gd name="T47" fmla="*/ 2147483647 h 218"/>
              <a:gd name="T48" fmla="*/ 2147483647 w 206"/>
              <a:gd name="T49" fmla="*/ 2147483647 h 218"/>
              <a:gd name="T50" fmla="*/ 2147483647 w 206"/>
              <a:gd name="T51" fmla="*/ 2147483647 h 218"/>
              <a:gd name="T52" fmla="*/ 2147483647 w 206"/>
              <a:gd name="T53" fmla="*/ 2147483647 h 218"/>
              <a:gd name="T54" fmla="*/ 2147483647 w 206"/>
              <a:gd name="T55" fmla="*/ 2147483647 h 218"/>
              <a:gd name="T56" fmla="*/ 2147483647 w 206"/>
              <a:gd name="T57" fmla="*/ 2147483647 h 218"/>
              <a:gd name="T58" fmla="*/ 2147483647 w 206"/>
              <a:gd name="T59" fmla="*/ 2147483647 h 218"/>
              <a:gd name="T60" fmla="*/ 2147483647 w 206"/>
              <a:gd name="T61" fmla="*/ 2147483647 h 218"/>
              <a:gd name="T62" fmla="*/ 2147483647 w 206"/>
              <a:gd name="T63" fmla="*/ 2147483647 h 218"/>
              <a:gd name="T64" fmla="*/ 2147483647 w 206"/>
              <a:gd name="T65" fmla="*/ 2147483647 h 218"/>
              <a:gd name="T66" fmla="*/ 2147483647 w 206"/>
              <a:gd name="T67" fmla="*/ 2147483647 h 21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6"/>
              <a:gd name="T103" fmla="*/ 0 h 218"/>
              <a:gd name="T104" fmla="*/ 206 w 206"/>
              <a:gd name="T105" fmla="*/ 218 h 21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6" h="218">
                <a:moveTo>
                  <a:pt x="0" y="16"/>
                </a:moveTo>
                <a:lnTo>
                  <a:pt x="18" y="16"/>
                </a:lnTo>
                <a:lnTo>
                  <a:pt x="18" y="198"/>
                </a:lnTo>
                <a:lnTo>
                  <a:pt x="206" y="198"/>
                </a:lnTo>
                <a:lnTo>
                  <a:pt x="206" y="218"/>
                </a:lnTo>
                <a:lnTo>
                  <a:pt x="18" y="218"/>
                </a:lnTo>
                <a:lnTo>
                  <a:pt x="0" y="218"/>
                </a:lnTo>
                <a:lnTo>
                  <a:pt x="0" y="198"/>
                </a:lnTo>
                <a:lnTo>
                  <a:pt x="0" y="16"/>
                </a:lnTo>
                <a:close/>
                <a:moveTo>
                  <a:pt x="28" y="98"/>
                </a:moveTo>
                <a:lnTo>
                  <a:pt x="38" y="116"/>
                </a:lnTo>
                <a:lnTo>
                  <a:pt x="40" y="114"/>
                </a:lnTo>
                <a:lnTo>
                  <a:pt x="50" y="110"/>
                </a:lnTo>
                <a:lnTo>
                  <a:pt x="60" y="108"/>
                </a:lnTo>
                <a:lnTo>
                  <a:pt x="80" y="108"/>
                </a:lnTo>
                <a:lnTo>
                  <a:pt x="102" y="106"/>
                </a:lnTo>
                <a:lnTo>
                  <a:pt x="112" y="104"/>
                </a:lnTo>
                <a:lnTo>
                  <a:pt x="122" y="100"/>
                </a:lnTo>
                <a:lnTo>
                  <a:pt x="132" y="92"/>
                </a:lnTo>
                <a:lnTo>
                  <a:pt x="142" y="80"/>
                </a:lnTo>
                <a:lnTo>
                  <a:pt x="150" y="64"/>
                </a:lnTo>
                <a:lnTo>
                  <a:pt x="158" y="42"/>
                </a:lnTo>
                <a:lnTo>
                  <a:pt x="172" y="48"/>
                </a:lnTo>
                <a:lnTo>
                  <a:pt x="166" y="24"/>
                </a:lnTo>
                <a:lnTo>
                  <a:pt x="160" y="0"/>
                </a:lnTo>
                <a:lnTo>
                  <a:pt x="142" y="16"/>
                </a:lnTo>
                <a:lnTo>
                  <a:pt x="124" y="34"/>
                </a:lnTo>
                <a:lnTo>
                  <a:pt x="138" y="36"/>
                </a:lnTo>
                <a:lnTo>
                  <a:pt x="132" y="54"/>
                </a:lnTo>
                <a:lnTo>
                  <a:pt x="126" y="66"/>
                </a:lnTo>
                <a:lnTo>
                  <a:pt x="118" y="74"/>
                </a:lnTo>
                <a:lnTo>
                  <a:pt x="112" y="80"/>
                </a:lnTo>
                <a:lnTo>
                  <a:pt x="104" y="84"/>
                </a:lnTo>
                <a:lnTo>
                  <a:pt x="96" y="86"/>
                </a:lnTo>
                <a:lnTo>
                  <a:pt x="80" y="86"/>
                </a:lnTo>
                <a:lnTo>
                  <a:pt x="56" y="88"/>
                </a:lnTo>
                <a:lnTo>
                  <a:pt x="44" y="90"/>
                </a:lnTo>
                <a:lnTo>
                  <a:pt x="32" y="96"/>
                </a:lnTo>
                <a:lnTo>
                  <a:pt x="30" y="96"/>
                </a:lnTo>
                <a:lnTo>
                  <a:pt x="28" y="98"/>
                </a:lnTo>
                <a:close/>
                <a:moveTo>
                  <a:pt x="146" y="192"/>
                </a:moveTo>
                <a:lnTo>
                  <a:pt x="182" y="192"/>
                </a:lnTo>
                <a:lnTo>
                  <a:pt x="182" y="66"/>
                </a:lnTo>
                <a:lnTo>
                  <a:pt x="146" y="104"/>
                </a:lnTo>
                <a:lnTo>
                  <a:pt x="146" y="192"/>
                </a:lnTo>
                <a:close/>
                <a:moveTo>
                  <a:pt x="96" y="192"/>
                </a:moveTo>
                <a:lnTo>
                  <a:pt x="130" y="192"/>
                </a:lnTo>
                <a:lnTo>
                  <a:pt x="130" y="146"/>
                </a:lnTo>
                <a:lnTo>
                  <a:pt x="96" y="146"/>
                </a:lnTo>
                <a:lnTo>
                  <a:pt x="96" y="192"/>
                </a:lnTo>
                <a:close/>
                <a:moveTo>
                  <a:pt x="46" y="192"/>
                </a:moveTo>
                <a:lnTo>
                  <a:pt x="80" y="192"/>
                </a:lnTo>
                <a:lnTo>
                  <a:pt x="80" y="126"/>
                </a:lnTo>
                <a:lnTo>
                  <a:pt x="46" y="126"/>
                </a:lnTo>
                <a:lnTo>
                  <a:pt x="46" y="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16" name="Group 20"/>
          <p:cNvGrpSpPr>
            <a:grpSpLocks/>
          </p:cNvGrpSpPr>
          <p:nvPr/>
        </p:nvGrpSpPr>
        <p:grpSpPr bwMode="auto">
          <a:xfrm>
            <a:off x="2828925" y="2441575"/>
            <a:ext cx="476250" cy="381000"/>
            <a:chOff x="0" y="0"/>
            <a:chExt cx="245393" cy="196685"/>
          </a:xfrm>
        </p:grpSpPr>
        <p:sp>
          <p:nvSpPr>
            <p:cNvPr id="13353" name="Freeform 311"/>
            <p:cNvSpPr>
              <a:spLocks noChangeArrowheads="1"/>
            </p:cNvSpPr>
            <p:nvPr/>
          </p:nvSpPr>
          <p:spPr bwMode="auto">
            <a:xfrm>
              <a:off x="28858" y="54129"/>
              <a:ext cx="45110" cy="106459"/>
            </a:xfrm>
            <a:custGeom>
              <a:avLst/>
              <a:gdLst>
                <a:gd name="T0" fmla="*/ 2147483647 w 49"/>
                <a:gd name="T1" fmla="*/ 2147483647 h 117"/>
                <a:gd name="T2" fmla="*/ 2147483647 w 49"/>
                <a:gd name="T3" fmla="*/ 2147483647 h 117"/>
                <a:gd name="T4" fmla="*/ 2147483647 w 49"/>
                <a:gd name="T5" fmla="*/ 2147483647 h 117"/>
                <a:gd name="T6" fmla="*/ 2147483647 w 49"/>
                <a:gd name="T7" fmla="*/ 2147483647 h 117"/>
                <a:gd name="T8" fmla="*/ 2147483647 w 49"/>
                <a:gd name="T9" fmla="*/ 2147483647 h 117"/>
                <a:gd name="T10" fmla="*/ 2147483647 w 49"/>
                <a:gd name="T11" fmla="*/ 2147483647 h 117"/>
                <a:gd name="T12" fmla="*/ 2147483647 w 49"/>
                <a:gd name="T13" fmla="*/ 2147483647 h 117"/>
                <a:gd name="T14" fmla="*/ 2147483647 w 49"/>
                <a:gd name="T15" fmla="*/ 2147483647 h 117"/>
                <a:gd name="T16" fmla="*/ 2147483647 w 49"/>
                <a:gd name="T17" fmla="*/ 2147483647 h 117"/>
                <a:gd name="T18" fmla="*/ 2147483647 w 49"/>
                <a:gd name="T19" fmla="*/ 2147483647 h 117"/>
                <a:gd name="T20" fmla="*/ 2147483647 w 49"/>
                <a:gd name="T21" fmla="*/ 2147483647 h 117"/>
                <a:gd name="T22" fmla="*/ 2147483647 w 49"/>
                <a:gd name="T23" fmla="*/ 753414893 h 117"/>
                <a:gd name="T24" fmla="*/ 2147483647 w 49"/>
                <a:gd name="T25" fmla="*/ 0 h 117"/>
                <a:gd name="T26" fmla="*/ 2147483647 w 49"/>
                <a:gd name="T27" fmla="*/ 0 h 117"/>
                <a:gd name="T28" fmla="*/ 2147483647 w 49"/>
                <a:gd name="T29" fmla="*/ 0 h 117"/>
                <a:gd name="T30" fmla="*/ 2147483647 w 49"/>
                <a:gd name="T31" fmla="*/ 753414893 h 117"/>
                <a:gd name="T32" fmla="*/ 2147483647 w 49"/>
                <a:gd name="T33" fmla="*/ 2147483647 h 117"/>
                <a:gd name="T34" fmla="*/ 780572393 w 49"/>
                <a:gd name="T35" fmla="*/ 2147483647 h 117"/>
                <a:gd name="T36" fmla="*/ 0 w 49"/>
                <a:gd name="T37" fmla="*/ 2147483647 h 117"/>
                <a:gd name="T38" fmla="*/ 0 w 49"/>
                <a:gd name="T39" fmla="*/ 2147483647 h 117"/>
                <a:gd name="T40" fmla="*/ 0 w 49"/>
                <a:gd name="T41" fmla="*/ 2147483647 h 117"/>
                <a:gd name="T42" fmla="*/ 780572393 w 49"/>
                <a:gd name="T43" fmla="*/ 2147483647 h 117"/>
                <a:gd name="T44" fmla="*/ 2147483647 w 49"/>
                <a:gd name="T45" fmla="*/ 2147483647 h 117"/>
                <a:gd name="T46" fmla="*/ 2147483647 w 49"/>
                <a:gd name="T47" fmla="*/ 2147483647 h 117"/>
                <a:gd name="T48" fmla="*/ 2147483647 w 49"/>
                <a:gd name="T49" fmla="*/ 2147483647 h 117"/>
                <a:gd name="T50" fmla="*/ 2147483647 w 49"/>
                <a:gd name="T51" fmla="*/ 2147483647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117"/>
                <a:gd name="T80" fmla="*/ 49 w 49"/>
                <a:gd name="T81" fmla="*/ 117 h 1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117">
                  <a:moveTo>
                    <a:pt x="13" y="117"/>
                  </a:moveTo>
                  <a:lnTo>
                    <a:pt x="35" y="117"/>
                  </a:lnTo>
                  <a:lnTo>
                    <a:pt x="41" y="117"/>
                  </a:lnTo>
                  <a:lnTo>
                    <a:pt x="45" y="115"/>
                  </a:lnTo>
                  <a:lnTo>
                    <a:pt x="47" y="111"/>
                  </a:lnTo>
                  <a:lnTo>
                    <a:pt x="49" y="105"/>
                  </a:lnTo>
                  <a:lnTo>
                    <a:pt x="49" y="14"/>
                  </a:lnTo>
                  <a:lnTo>
                    <a:pt x="47" y="8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05"/>
                  </a:lnTo>
                  <a:lnTo>
                    <a:pt x="1" y="111"/>
                  </a:lnTo>
                  <a:lnTo>
                    <a:pt x="4" y="115"/>
                  </a:lnTo>
                  <a:lnTo>
                    <a:pt x="8" y="117"/>
                  </a:lnTo>
                  <a:lnTo>
                    <a:pt x="13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4" name="Freeform 312"/>
            <p:cNvSpPr>
              <a:spLocks noChangeArrowheads="1"/>
            </p:cNvSpPr>
            <p:nvPr/>
          </p:nvSpPr>
          <p:spPr bwMode="auto">
            <a:xfrm>
              <a:off x="99238" y="99239"/>
              <a:ext cx="43305" cy="61348"/>
            </a:xfrm>
            <a:custGeom>
              <a:avLst/>
              <a:gdLst>
                <a:gd name="T0" fmla="*/ 2147483647 w 49"/>
                <a:gd name="T1" fmla="*/ 2147483647 h 68"/>
                <a:gd name="T2" fmla="*/ 2147483647 w 49"/>
                <a:gd name="T3" fmla="*/ 2147483647 h 68"/>
                <a:gd name="T4" fmla="*/ 2147483647 w 49"/>
                <a:gd name="T5" fmla="*/ 2147483647 h 68"/>
                <a:gd name="T6" fmla="*/ 2147483647 w 49"/>
                <a:gd name="T7" fmla="*/ 2147483647 h 68"/>
                <a:gd name="T8" fmla="*/ 2147483647 w 49"/>
                <a:gd name="T9" fmla="*/ 2147483647 h 68"/>
                <a:gd name="T10" fmla="*/ 2147483647 w 49"/>
                <a:gd name="T11" fmla="*/ 2147483647 h 68"/>
                <a:gd name="T12" fmla="*/ 2147483647 w 49"/>
                <a:gd name="T13" fmla="*/ 2147483647 h 68"/>
                <a:gd name="T14" fmla="*/ 2147483647 w 49"/>
                <a:gd name="T15" fmla="*/ 2147483647 h 68"/>
                <a:gd name="T16" fmla="*/ 2147483647 w 49"/>
                <a:gd name="T17" fmla="*/ 2147483647 h 68"/>
                <a:gd name="T18" fmla="*/ 2147483647 w 49"/>
                <a:gd name="T19" fmla="*/ 2147483647 h 68"/>
                <a:gd name="T20" fmla="*/ 2147483647 w 49"/>
                <a:gd name="T21" fmla="*/ 2147483647 h 68"/>
                <a:gd name="T22" fmla="*/ 2147483647 w 49"/>
                <a:gd name="T23" fmla="*/ 1468315662 h 68"/>
                <a:gd name="T24" fmla="*/ 2147483647 w 49"/>
                <a:gd name="T25" fmla="*/ 0 h 68"/>
                <a:gd name="T26" fmla="*/ 2147483647 w 49"/>
                <a:gd name="T27" fmla="*/ 0 h 68"/>
                <a:gd name="T28" fmla="*/ 2147483647 w 49"/>
                <a:gd name="T29" fmla="*/ 0 h 68"/>
                <a:gd name="T30" fmla="*/ 2147483647 w 49"/>
                <a:gd name="T31" fmla="*/ 1468315662 h 68"/>
                <a:gd name="T32" fmla="*/ 2147483647 w 49"/>
                <a:gd name="T33" fmla="*/ 2147483647 h 68"/>
                <a:gd name="T34" fmla="*/ 690456688 w 49"/>
                <a:gd name="T35" fmla="*/ 2147483647 h 68"/>
                <a:gd name="T36" fmla="*/ 0 w 49"/>
                <a:gd name="T37" fmla="*/ 2147483647 h 68"/>
                <a:gd name="T38" fmla="*/ 0 w 49"/>
                <a:gd name="T39" fmla="*/ 2147483647 h 68"/>
                <a:gd name="T40" fmla="*/ 0 w 49"/>
                <a:gd name="T41" fmla="*/ 2147483647 h 68"/>
                <a:gd name="T42" fmla="*/ 690456688 w 49"/>
                <a:gd name="T43" fmla="*/ 2147483647 h 68"/>
                <a:gd name="T44" fmla="*/ 2147483647 w 49"/>
                <a:gd name="T45" fmla="*/ 2147483647 h 68"/>
                <a:gd name="T46" fmla="*/ 2147483647 w 49"/>
                <a:gd name="T47" fmla="*/ 2147483647 h 68"/>
                <a:gd name="T48" fmla="*/ 2147483647 w 49"/>
                <a:gd name="T49" fmla="*/ 2147483647 h 68"/>
                <a:gd name="T50" fmla="*/ 2147483647 w 49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68"/>
                <a:gd name="T80" fmla="*/ 49 w 49"/>
                <a:gd name="T81" fmla="*/ 68 h 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68">
                  <a:moveTo>
                    <a:pt x="14" y="68"/>
                  </a:moveTo>
                  <a:lnTo>
                    <a:pt x="35" y="68"/>
                  </a:lnTo>
                  <a:lnTo>
                    <a:pt x="41" y="68"/>
                  </a:lnTo>
                  <a:lnTo>
                    <a:pt x="45" y="66"/>
                  </a:lnTo>
                  <a:lnTo>
                    <a:pt x="48" y="62"/>
                  </a:lnTo>
                  <a:lnTo>
                    <a:pt x="49" y="56"/>
                  </a:lnTo>
                  <a:lnTo>
                    <a:pt x="49" y="14"/>
                  </a:lnTo>
                  <a:lnTo>
                    <a:pt x="48" y="8"/>
                  </a:lnTo>
                  <a:lnTo>
                    <a:pt x="45" y="4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56"/>
                  </a:lnTo>
                  <a:lnTo>
                    <a:pt x="1" y="62"/>
                  </a:lnTo>
                  <a:lnTo>
                    <a:pt x="4" y="66"/>
                  </a:lnTo>
                  <a:lnTo>
                    <a:pt x="8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5" name="Freeform 313"/>
            <p:cNvSpPr>
              <a:spLocks noChangeArrowheads="1"/>
            </p:cNvSpPr>
            <p:nvPr/>
          </p:nvSpPr>
          <p:spPr bwMode="auto">
            <a:xfrm>
              <a:off x="167806" y="0"/>
              <a:ext cx="43305" cy="160589"/>
            </a:xfrm>
            <a:custGeom>
              <a:avLst/>
              <a:gdLst>
                <a:gd name="T0" fmla="*/ 2147483647 w 50"/>
                <a:gd name="T1" fmla="*/ 2147483647 h 177"/>
                <a:gd name="T2" fmla="*/ 2147483647 w 50"/>
                <a:gd name="T3" fmla="*/ 2147483647 h 177"/>
                <a:gd name="T4" fmla="*/ 2147483647 w 50"/>
                <a:gd name="T5" fmla="*/ 2147483647 h 177"/>
                <a:gd name="T6" fmla="*/ 2147483647 w 50"/>
                <a:gd name="T7" fmla="*/ 2147483647 h 177"/>
                <a:gd name="T8" fmla="*/ 2147483647 w 50"/>
                <a:gd name="T9" fmla="*/ 2147483647 h 177"/>
                <a:gd name="T10" fmla="*/ 2147483647 w 50"/>
                <a:gd name="T11" fmla="*/ 2147483647 h 177"/>
                <a:gd name="T12" fmla="*/ 2147483647 w 50"/>
                <a:gd name="T13" fmla="*/ 2147483647 h 177"/>
                <a:gd name="T14" fmla="*/ 2147483647 w 50"/>
                <a:gd name="T15" fmla="*/ 2147483647 h 177"/>
                <a:gd name="T16" fmla="*/ 2147483647 w 50"/>
                <a:gd name="T17" fmla="*/ 2147483647 h 177"/>
                <a:gd name="T18" fmla="*/ 2147483647 w 50"/>
                <a:gd name="T19" fmla="*/ 2147483647 h 177"/>
                <a:gd name="T20" fmla="*/ 2147483647 w 50"/>
                <a:gd name="T21" fmla="*/ 2147483647 h 177"/>
                <a:gd name="T22" fmla="*/ 2147483647 w 50"/>
                <a:gd name="T23" fmla="*/ 746607294 h 177"/>
                <a:gd name="T24" fmla="*/ 2147483647 w 50"/>
                <a:gd name="T25" fmla="*/ 0 h 177"/>
                <a:gd name="T26" fmla="*/ 2147483647 w 50"/>
                <a:gd name="T27" fmla="*/ 0 h 177"/>
                <a:gd name="T28" fmla="*/ 2147483647 w 50"/>
                <a:gd name="T29" fmla="*/ 0 h 177"/>
                <a:gd name="T30" fmla="*/ 2147483647 w 50"/>
                <a:gd name="T31" fmla="*/ 746607294 h 177"/>
                <a:gd name="T32" fmla="*/ 2147483647 w 50"/>
                <a:gd name="T33" fmla="*/ 2147483647 h 177"/>
                <a:gd name="T34" fmla="*/ 1299223619 w 50"/>
                <a:gd name="T35" fmla="*/ 2147483647 h 177"/>
                <a:gd name="T36" fmla="*/ 0 w 50"/>
                <a:gd name="T37" fmla="*/ 2147483647 h 177"/>
                <a:gd name="T38" fmla="*/ 0 w 50"/>
                <a:gd name="T39" fmla="*/ 2147483647 h 177"/>
                <a:gd name="T40" fmla="*/ 0 w 50"/>
                <a:gd name="T41" fmla="*/ 2147483647 h 177"/>
                <a:gd name="T42" fmla="*/ 1299223619 w 50"/>
                <a:gd name="T43" fmla="*/ 2147483647 h 177"/>
                <a:gd name="T44" fmla="*/ 2147483647 w 50"/>
                <a:gd name="T45" fmla="*/ 2147483647 h 177"/>
                <a:gd name="T46" fmla="*/ 2147483647 w 50"/>
                <a:gd name="T47" fmla="*/ 2147483647 h 177"/>
                <a:gd name="T48" fmla="*/ 2147483647 w 50"/>
                <a:gd name="T49" fmla="*/ 2147483647 h 177"/>
                <a:gd name="T50" fmla="*/ 2147483647 w 50"/>
                <a:gd name="T51" fmla="*/ 2147483647 h 1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177"/>
                <a:gd name="T80" fmla="*/ 50 w 50"/>
                <a:gd name="T81" fmla="*/ 177 h 17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177">
                  <a:moveTo>
                    <a:pt x="14" y="177"/>
                  </a:moveTo>
                  <a:lnTo>
                    <a:pt x="36" y="177"/>
                  </a:lnTo>
                  <a:lnTo>
                    <a:pt x="41" y="177"/>
                  </a:lnTo>
                  <a:lnTo>
                    <a:pt x="45" y="175"/>
                  </a:lnTo>
                  <a:lnTo>
                    <a:pt x="48" y="171"/>
                  </a:lnTo>
                  <a:lnTo>
                    <a:pt x="50" y="165"/>
                  </a:lnTo>
                  <a:lnTo>
                    <a:pt x="50" y="14"/>
                  </a:lnTo>
                  <a:lnTo>
                    <a:pt x="48" y="8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6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65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9" y="177"/>
                  </a:lnTo>
                  <a:lnTo>
                    <a:pt x="14" y="1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6" name="Freeform 314"/>
            <p:cNvSpPr>
              <a:spLocks noChangeArrowheads="1"/>
            </p:cNvSpPr>
            <p:nvPr/>
          </p:nvSpPr>
          <p:spPr bwMode="auto">
            <a:xfrm>
              <a:off x="0" y="176836"/>
              <a:ext cx="245393" cy="19849"/>
            </a:xfrm>
            <a:custGeom>
              <a:avLst/>
              <a:gdLst>
                <a:gd name="T0" fmla="*/ 2147483647 w 273"/>
                <a:gd name="T1" fmla="*/ 0 h 21"/>
                <a:gd name="T2" fmla="*/ 2147483647 w 273"/>
                <a:gd name="T3" fmla="*/ 0 h 21"/>
                <a:gd name="T4" fmla="*/ 2147483647 w 273"/>
                <a:gd name="T5" fmla="*/ 0 h 21"/>
                <a:gd name="T6" fmla="*/ 2147483647 w 273"/>
                <a:gd name="T7" fmla="*/ 0 h 21"/>
                <a:gd name="T8" fmla="*/ 2147483647 w 273"/>
                <a:gd name="T9" fmla="*/ 1688497719 h 21"/>
                <a:gd name="T10" fmla="*/ 726371370 w 273"/>
                <a:gd name="T11" fmla="*/ 2147483647 h 21"/>
                <a:gd name="T12" fmla="*/ 0 w 273"/>
                <a:gd name="T13" fmla="*/ 2147483647 h 21"/>
                <a:gd name="T14" fmla="*/ 0 w 273"/>
                <a:gd name="T15" fmla="*/ 2147483647 h 21"/>
                <a:gd name="T16" fmla="*/ 0 w 273"/>
                <a:gd name="T17" fmla="*/ 2147483647 h 21"/>
                <a:gd name="T18" fmla="*/ 726371370 w 273"/>
                <a:gd name="T19" fmla="*/ 2147483647 h 21"/>
                <a:gd name="T20" fmla="*/ 2147483647 w 273"/>
                <a:gd name="T21" fmla="*/ 2147483647 h 21"/>
                <a:gd name="T22" fmla="*/ 2147483647 w 273"/>
                <a:gd name="T23" fmla="*/ 2147483647 h 21"/>
                <a:gd name="T24" fmla="*/ 2147483647 w 273"/>
                <a:gd name="T25" fmla="*/ 2147483647 h 21"/>
                <a:gd name="T26" fmla="*/ 2147483647 w 273"/>
                <a:gd name="T27" fmla="*/ 2147483647 h 21"/>
                <a:gd name="T28" fmla="*/ 2147483647 w 273"/>
                <a:gd name="T29" fmla="*/ 2147483647 h 21"/>
                <a:gd name="T30" fmla="*/ 2147483647 w 273"/>
                <a:gd name="T31" fmla="*/ 2147483647 h 21"/>
                <a:gd name="T32" fmla="*/ 2147483647 w 273"/>
                <a:gd name="T33" fmla="*/ 2147483647 h 21"/>
                <a:gd name="T34" fmla="*/ 2147483647 w 273"/>
                <a:gd name="T35" fmla="*/ 2147483647 h 21"/>
                <a:gd name="T36" fmla="*/ 2147483647 w 273"/>
                <a:gd name="T37" fmla="*/ 2147483647 h 21"/>
                <a:gd name="T38" fmla="*/ 2147483647 w 273"/>
                <a:gd name="T39" fmla="*/ 2147483647 h 21"/>
                <a:gd name="T40" fmla="*/ 2147483647 w 273"/>
                <a:gd name="T41" fmla="*/ 2147483647 h 21"/>
                <a:gd name="T42" fmla="*/ 2147483647 w 273"/>
                <a:gd name="T43" fmla="*/ 2147483647 h 21"/>
                <a:gd name="T44" fmla="*/ 2147483647 w 273"/>
                <a:gd name="T45" fmla="*/ 1688497719 h 21"/>
                <a:gd name="T46" fmla="*/ 2147483647 w 273"/>
                <a:gd name="T47" fmla="*/ 0 h 21"/>
                <a:gd name="T48" fmla="*/ 2147483647 w 273"/>
                <a:gd name="T49" fmla="*/ 0 h 21"/>
                <a:gd name="T50" fmla="*/ 2147483647 w 273"/>
                <a:gd name="T51" fmla="*/ 0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3"/>
                <a:gd name="T79" fmla="*/ 0 h 21"/>
                <a:gd name="T80" fmla="*/ 273 w 273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3" h="21">
                  <a:moveTo>
                    <a:pt x="262" y="0"/>
                  </a:moveTo>
                  <a:lnTo>
                    <a:pt x="11" y="0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11" y="21"/>
                  </a:lnTo>
                  <a:lnTo>
                    <a:pt x="262" y="21"/>
                  </a:lnTo>
                  <a:lnTo>
                    <a:pt x="266" y="21"/>
                  </a:lnTo>
                  <a:lnTo>
                    <a:pt x="269" y="19"/>
                  </a:lnTo>
                  <a:lnTo>
                    <a:pt x="271" y="15"/>
                  </a:lnTo>
                  <a:lnTo>
                    <a:pt x="273" y="10"/>
                  </a:lnTo>
                  <a:lnTo>
                    <a:pt x="271" y="5"/>
                  </a:lnTo>
                  <a:lnTo>
                    <a:pt x="269" y="2"/>
                  </a:lnTo>
                  <a:lnTo>
                    <a:pt x="266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17" name="Group 25"/>
          <p:cNvGrpSpPr>
            <a:grpSpLocks/>
          </p:cNvGrpSpPr>
          <p:nvPr/>
        </p:nvGrpSpPr>
        <p:grpSpPr bwMode="auto">
          <a:xfrm>
            <a:off x="1898650" y="3254375"/>
            <a:ext cx="520700" cy="490538"/>
            <a:chOff x="0" y="0"/>
            <a:chExt cx="243590" cy="229161"/>
          </a:xfrm>
        </p:grpSpPr>
        <p:sp>
          <p:nvSpPr>
            <p:cNvPr id="13348" name="Freeform 327"/>
            <p:cNvSpPr>
              <a:spLocks noChangeArrowheads="1"/>
            </p:cNvSpPr>
            <p:nvPr/>
          </p:nvSpPr>
          <p:spPr bwMode="auto">
            <a:xfrm>
              <a:off x="166001" y="140740"/>
              <a:ext cx="45110" cy="50523"/>
            </a:xfrm>
            <a:custGeom>
              <a:avLst/>
              <a:gdLst>
                <a:gd name="T0" fmla="*/ 2147483647 w 51"/>
                <a:gd name="T1" fmla="*/ 0 h 57"/>
                <a:gd name="T2" fmla="*/ 2147483647 w 51"/>
                <a:gd name="T3" fmla="*/ 0 h 57"/>
                <a:gd name="T4" fmla="*/ 2147483647 w 51"/>
                <a:gd name="T5" fmla="*/ 696084621 h 57"/>
                <a:gd name="T6" fmla="*/ 2147483647 w 51"/>
                <a:gd name="T7" fmla="*/ 2147483647 h 57"/>
                <a:gd name="T8" fmla="*/ 1383990721 w 51"/>
                <a:gd name="T9" fmla="*/ 2147483647 h 57"/>
                <a:gd name="T10" fmla="*/ 0 w 51"/>
                <a:gd name="T11" fmla="*/ 2147483647 h 57"/>
                <a:gd name="T12" fmla="*/ 0 w 51"/>
                <a:gd name="T13" fmla="*/ 2147483647 h 57"/>
                <a:gd name="T14" fmla="*/ 0 w 51"/>
                <a:gd name="T15" fmla="*/ 2147483647 h 57"/>
                <a:gd name="T16" fmla="*/ 1383990721 w 51"/>
                <a:gd name="T17" fmla="*/ 2147483647 h 57"/>
                <a:gd name="T18" fmla="*/ 2147483647 w 51"/>
                <a:gd name="T19" fmla="*/ 2147483647 h 57"/>
                <a:gd name="T20" fmla="*/ 2147483647 w 51"/>
                <a:gd name="T21" fmla="*/ 2147483647 h 57"/>
                <a:gd name="T22" fmla="*/ 2147483647 w 51"/>
                <a:gd name="T23" fmla="*/ 2147483647 h 57"/>
                <a:gd name="T24" fmla="*/ 2147483647 w 51"/>
                <a:gd name="T25" fmla="*/ 2147483647 h 57"/>
                <a:gd name="T26" fmla="*/ 2147483647 w 51"/>
                <a:gd name="T27" fmla="*/ 2147483647 h 57"/>
                <a:gd name="T28" fmla="*/ 2147483647 w 51"/>
                <a:gd name="T29" fmla="*/ 2147483647 h 57"/>
                <a:gd name="T30" fmla="*/ 2147483647 w 51"/>
                <a:gd name="T31" fmla="*/ 2147483647 h 57"/>
                <a:gd name="T32" fmla="*/ 2147483647 w 51"/>
                <a:gd name="T33" fmla="*/ 2147483647 h 57"/>
                <a:gd name="T34" fmla="*/ 2147483647 w 51"/>
                <a:gd name="T35" fmla="*/ 2147483647 h 57"/>
                <a:gd name="T36" fmla="*/ 2147483647 w 51"/>
                <a:gd name="T37" fmla="*/ 2147483647 h 57"/>
                <a:gd name="T38" fmla="*/ 2147483647 w 51"/>
                <a:gd name="T39" fmla="*/ 2147483647 h 57"/>
                <a:gd name="T40" fmla="*/ 2147483647 w 51"/>
                <a:gd name="T41" fmla="*/ 2147483647 h 57"/>
                <a:gd name="T42" fmla="*/ 2147483647 w 51"/>
                <a:gd name="T43" fmla="*/ 2147483647 h 57"/>
                <a:gd name="T44" fmla="*/ 2147483647 w 51"/>
                <a:gd name="T45" fmla="*/ 696084621 h 57"/>
                <a:gd name="T46" fmla="*/ 2147483647 w 51"/>
                <a:gd name="T47" fmla="*/ 0 h 57"/>
                <a:gd name="T48" fmla="*/ 2147483647 w 51"/>
                <a:gd name="T49" fmla="*/ 0 h 5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"/>
                <a:gd name="T76" fmla="*/ 0 h 57"/>
                <a:gd name="T77" fmla="*/ 51 w 51"/>
                <a:gd name="T78" fmla="*/ 57 h 5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" h="57">
                  <a:moveTo>
                    <a:pt x="14" y="0"/>
                  </a:moveTo>
                  <a:lnTo>
                    <a:pt x="14" y="0"/>
                  </a:lnTo>
                  <a:lnTo>
                    <a:pt x="9" y="1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45"/>
                  </a:lnTo>
                  <a:lnTo>
                    <a:pt x="2" y="51"/>
                  </a:lnTo>
                  <a:lnTo>
                    <a:pt x="4" y="55"/>
                  </a:lnTo>
                  <a:lnTo>
                    <a:pt x="9" y="57"/>
                  </a:lnTo>
                  <a:lnTo>
                    <a:pt x="14" y="57"/>
                  </a:lnTo>
                  <a:lnTo>
                    <a:pt x="37" y="57"/>
                  </a:lnTo>
                  <a:lnTo>
                    <a:pt x="43" y="57"/>
                  </a:lnTo>
                  <a:lnTo>
                    <a:pt x="47" y="55"/>
                  </a:lnTo>
                  <a:lnTo>
                    <a:pt x="49" y="51"/>
                  </a:lnTo>
                  <a:lnTo>
                    <a:pt x="51" y="45"/>
                  </a:lnTo>
                  <a:lnTo>
                    <a:pt x="51" y="14"/>
                  </a:lnTo>
                  <a:lnTo>
                    <a:pt x="49" y="8"/>
                  </a:lnTo>
                  <a:lnTo>
                    <a:pt x="47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9" name="Freeform 328"/>
            <p:cNvSpPr>
              <a:spLocks noChangeArrowheads="1"/>
            </p:cNvSpPr>
            <p:nvPr/>
          </p:nvSpPr>
          <p:spPr bwMode="auto">
            <a:xfrm>
              <a:off x="95635" y="66766"/>
              <a:ext cx="46913" cy="124503"/>
            </a:xfrm>
            <a:custGeom>
              <a:avLst/>
              <a:gdLst>
                <a:gd name="T0" fmla="*/ 2147483647 w 50"/>
                <a:gd name="T1" fmla="*/ 0 h 139"/>
                <a:gd name="T2" fmla="*/ 2147483647 w 50"/>
                <a:gd name="T3" fmla="*/ 0 h 139"/>
                <a:gd name="T4" fmla="*/ 2147483647 w 50"/>
                <a:gd name="T5" fmla="*/ 1436897184 h 139"/>
                <a:gd name="T6" fmla="*/ 2147483647 w 50"/>
                <a:gd name="T7" fmla="*/ 2147483647 h 139"/>
                <a:gd name="T8" fmla="*/ 825751367 w 50"/>
                <a:gd name="T9" fmla="*/ 2147483647 h 139"/>
                <a:gd name="T10" fmla="*/ 0 w 50"/>
                <a:gd name="T11" fmla="*/ 2147483647 h 139"/>
                <a:gd name="T12" fmla="*/ 0 w 50"/>
                <a:gd name="T13" fmla="*/ 2147483647 h 139"/>
                <a:gd name="T14" fmla="*/ 0 w 50"/>
                <a:gd name="T15" fmla="*/ 2147483647 h 139"/>
                <a:gd name="T16" fmla="*/ 825751367 w 50"/>
                <a:gd name="T17" fmla="*/ 2147483647 h 139"/>
                <a:gd name="T18" fmla="*/ 2147483647 w 50"/>
                <a:gd name="T19" fmla="*/ 2147483647 h 139"/>
                <a:gd name="T20" fmla="*/ 2147483647 w 50"/>
                <a:gd name="T21" fmla="*/ 2147483647 h 139"/>
                <a:gd name="T22" fmla="*/ 2147483647 w 50"/>
                <a:gd name="T23" fmla="*/ 2147483647 h 139"/>
                <a:gd name="T24" fmla="*/ 2147483647 w 50"/>
                <a:gd name="T25" fmla="*/ 2147483647 h 139"/>
                <a:gd name="T26" fmla="*/ 2147483647 w 50"/>
                <a:gd name="T27" fmla="*/ 2147483647 h 139"/>
                <a:gd name="T28" fmla="*/ 2147483647 w 50"/>
                <a:gd name="T29" fmla="*/ 2147483647 h 139"/>
                <a:gd name="T30" fmla="*/ 2147483647 w 50"/>
                <a:gd name="T31" fmla="*/ 2147483647 h 139"/>
                <a:gd name="T32" fmla="*/ 2147483647 w 50"/>
                <a:gd name="T33" fmla="*/ 2147483647 h 139"/>
                <a:gd name="T34" fmla="*/ 2147483647 w 50"/>
                <a:gd name="T35" fmla="*/ 2147483647 h 139"/>
                <a:gd name="T36" fmla="*/ 2147483647 w 50"/>
                <a:gd name="T37" fmla="*/ 2147483647 h 139"/>
                <a:gd name="T38" fmla="*/ 2147483647 w 50"/>
                <a:gd name="T39" fmla="*/ 2147483647 h 139"/>
                <a:gd name="T40" fmla="*/ 2147483647 w 50"/>
                <a:gd name="T41" fmla="*/ 2147483647 h 139"/>
                <a:gd name="T42" fmla="*/ 2147483647 w 50"/>
                <a:gd name="T43" fmla="*/ 2147483647 h 139"/>
                <a:gd name="T44" fmla="*/ 2147483647 w 50"/>
                <a:gd name="T45" fmla="*/ 1436897184 h 139"/>
                <a:gd name="T46" fmla="*/ 2147483647 w 50"/>
                <a:gd name="T47" fmla="*/ 0 h 139"/>
                <a:gd name="T48" fmla="*/ 2147483647 w 50"/>
                <a:gd name="T49" fmla="*/ 0 h 1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139"/>
                <a:gd name="T77" fmla="*/ 50 w 50"/>
                <a:gd name="T78" fmla="*/ 139 h 1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139">
                  <a:moveTo>
                    <a:pt x="14" y="0"/>
                  </a:move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27"/>
                  </a:lnTo>
                  <a:lnTo>
                    <a:pt x="1" y="133"/>
                  </a:lnTo>
                  <a:lnTo>
                    <a:pt x="4" y="137"/>
                  </a:lnTo>
                  <a:lnTo>
                    <a:pt x="8" y="139"/>
                  </a:lnTo>
                  <a:lnTo>
                    <a:pt x="14" y="139"/>
                  </a:lnTo>
                  <a:lnTo>
                    <a:pt x="37" y="139"/>
                  </a:lnTo>
                  <a:lnTo>
                    <a:pt x="42" y="139"/>
                  </a:lnTo>
                  <a:lnTo>
                    <a:pt x="46" y="137"/>
                  </a:lnTo>
                  <a:lnTo>
                    <a:pt x="49" y="133"/>
                  </a:lnTo>
                  <a:lnTo>
                    <a:pt x="50" y="127"/>
                  </a:lnTo>
                  <a:lnTo>
                    <a:pt x="50" y="14"/>
                  </a:lnTo>
                  <a:lnTo>
                    <a:pt x="49" y="8"/>
                  </a:lnTo>
                  <a:lnTo>
                    <a:pt x="46" y="4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0" name="Freeform 329"/>
            <p:cNvSpPr>
              <a:spLocks noChangeArrowheads="1"/>
            </p:cNvSpPr>
            <p:nvPr/>
          </p:nvSpPr>
          <p:spPr bwMode="auto">
            <a:xfrm>
              <a:off x="27066" y="84804"/>
              <a:ext cx="45110" cy="106459"/>
            </a:xfrm>
            <a:custGeom>
              <a:avLst/>
              <a:gdLst>
                <a:gd name="T0" fmla="*/ 2147483647 w 51"/>
                <a:gd name="T1" fmla="*/ 0 h 117"/>
                <a:gd name="T2" fmla="*/ 2147483647 w 51"/>
                <a:gd name="T3" fmla="*/ 0 h 117"/>
                <a:gd name="T4" fmla="*/ 2147483647 w 51"/>
                <a:gd name="T5" fmla="*/ 753414893 h 117"/>
                <a:gd name="T6" fmla="*/ 2147483647 w 51"/>
                <a:gd name="T7" fmla="*/ 2147483647 h 117"/>
                <a:gd name="T8" fmla="*/ 1383990721 w 51"/>
                <a:gd name="T9" fmla="*/ 2147483647 h 117"/>
                <a:gd name="T10" fmla="*/ 0 w 51"/>
                <a:gd name="T11" fmla="*/ 2147483647 h 117"/>
                <a:gd name="T12" fmla="*/ 0 w 51"/>
                <a:gd name="T13" fmla="*/ 2147483647 h 117"/>
                <a:gd name="T14" fmla="*/ 0 w 51"/>
                <a:gd name="T15" fmla="*/ 2147483647 h 117"/>
                <a:gd name="T16" fmla="*/ 1383990721 w 51"/>
                <a:gd name="T17" fmla="*/ 2147483647 h 117"/>
                <a:gd name="T18" fmla="*/ 2147483647 w 51"/>
                <a:gd name="T19" fmla="*/ 2147483647 h 117"/>
                <a:gd name="T20" fmla="*/ 2147483647 w 51"/>
                <a:gd name="T21" fmla="*/ 2147483647 h 117"/>
                <a:gd name="T22" fmla="*/ 2147483647 w 51"/>
                <a:gd name="T23" fmla="*/ 2147483647 h 117"/>
                <a:gd name="T24" fmla="*/ 2147483647 w 51"/>
                <a:gd name="T25" fmla="*/ 2147483647 h 117"/>
                <a:gd name="T26" fmla="*/ 2147483647 w 51"/>
                <a:gd name="T27" fmla="*/ 2147483647 h 117"/>
                <a:gd name="T28" fmla="*/ 2147483647 w 51"/>
                <a:gd name="T29" fmla="*/ 2147483647 h 117"/>
                <a:gd name="T30" fmla="*/ 2147483647 w 51"/>
                <a:gd name="T31" fmla="*/ 2147483647 h 117"/>
                <a:gd name="T32" fmla="*/ 2147483647 w 51"/>
                <a:gd name="T33" fmla="*/ 2147483647 h 117"/>
                <a:gd name="T34" fmla="*/ 2147483647 w 51"/>
                <a:gd name="T35" fmla="*/ 2147483647 h 117"/>
                <a:gd name="T36" fmla="*/ 2147483647 w 51"/>
                <a:gd name="T37" fmla="*/ 2147483647 h 117"/>
                <a:gd name="T38" fmla="*/ 2147483647 w 51"/>
                <a:gd name="T39" fmla="*/ 2147483647 h 117"/>
                <a:gd name="T40" fmla="*/ 2147483647 w 51"/>
                <a:gd name="T41" fmla="*/ 2147483647 h 117"/>
                <a:gd name="T42" fmla="*/ 2147483647 w 51"/>
                <a:gd name="T43" fmla="*/ 2147483647 h 117"/>
                <a:gd name="T44" fmla="*/ 2147483647 w 51"/>
                <a:gd name="T45" fmla="*/ 753414893 h 117"/>
                <a:gd name="T46" fmla="*/ 2147483647 w 51"/>
                <a:gd name="T47" fmla="*/ 0 h 117"/>
                <a:gd name="T48" fmla="*/ 2147483647 w 51"/>
                <a:gd name="T49" fmla="*/ 0 h 1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"/>
                <a:gd name="T76" fmla="*/ 0 h 117"/>
                <a:gd name="T77" fmla="*/ 51 w 51"/>
                <a:gd name="T78" fmla="*/ 117 h 11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" h="117">
                  <a:moveTo>
                    <a:pt x="14" y="0"/>
                  </a:move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05"/>
                  </a:lnTo>
                  <a:lnTo>
                    <a:pt x="2" y="111"/>
                  </a:lnTo>
                  <a:lnTo>
                    <a:pt x="5" y="115"/>
                  </a:lnTo>
                  <a:lnTo>
                    <a:pt x="9" y="117"/>
                  </a:lnTo>
                  <a:lnTo>
                    <a:pt x="14" y="117"/>
                  </a:lnTo>
                  <a:lnTo>
                    <a:pt x="37" y="117"/>
                  </a:lnTo>
                  <a:lnTo>
                    <a:pt x="43" y="117"/>
                  </a:lnTo>
                  <a:lnTo>
                    <a:pt x="47" y="115"/>
                  </a:lnTo>
                  <a:lnTo>
                    <a:pt x="50" y="111"/>
                  </a:lnTo>
                  <a:lnTo>
                    <a:pt x="51" y="105"/>
                  </a:lnTo>
                  <a:lnTo>
                    <a:pt x="51" y="14"/>
                  </a:lnTo>
                  <a:lnTo>
                    <a:pt x="50" y="8"/>
                  </a:lnTo>
                  <a:lnTo>
                    <a:pt x="47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1" name="Freeform 330"/>
            <p:cNvSpPr>
              <a:spLocks noChangeArrowheads="1"/>
            </p:cNvSpPr>
            <p:nvPr/>
          </p:nvSpPr>
          <p:spPr bwMode="auto">
            <a:xfrm>
              <a:off x="0" y="209312"/>
              <a:ext cx="243590" cy="19849"/>
            </a:xfrm>
            <a:custGeom>
              <a:avLst/>
              <a:gdLst>
                <a:gd name="T0" fmla="*/ 2147483647 w 272"/>
                <a:gd name="T1" fmla="*/ 0 h 22"/>
                <a:gd name="T2" fmla="*/ 2147483647 w 272"/>
                <a:gd name="T3" fmla="*/ 0 h 22"/>
                <a:gd name="T4" fmla="*/ 2147483647 w 272"/>
                <a:gd name="T5" fmla="*/ 0 h 22"/>
                <a:gd name="T6" fmla="*/ 2147483647 w 272"/>
                <a:gd name="T7" fmla="*/ 0 h 22"/>
                <a:gd name="T8" fmla="*/ 2147483647 w 272"/>
                <a:gd name="T9" fmla="*/ 2147483647 h 22"/>
                <a:gd name="T10" fmla="*/ 0 w 272"/>
                <a:gd name="T11" fmla="*/ 2147483647 h 22"/>
                <a:gd name="T12" fmla="*/ 0 w 272"/>
                <a:gd name="T13" fmla="*/ 2147483647 h 22"/>
                <a:gd name="T14" fmla="*/ 0 w 272"/>
                <a:gd name="T15" fmla="*/ 2147483647 h 22"/>
                <a:gd name="T16" fmla="*/ 0 w 272"/>
                <a:gd name="T17" fmla="*/ 2147483647 h 22"/>
                <a:gd name="T18" fmla="*/ 0 w 272"/>
                <a:gd name="T19" fmla="*/ 2147483647 h 22"/>
                <a:gd name="T20" fmla="*/ 2147483647 w 272"/>
                <a:gd name="T21" fmla="*/ 2147483647 h 22"/>
                <a:gd name="T22" fmla="*/ 2147483647 w 272"/>
                <a:gd name="T23" fmla="*/ 2147483647 h 22"/>
                <a:gd name="T24" fmla="*/ 2147483647 w 272"/>
                <a:gd name="T25" fmla="*/ 2147483647 h 22"/>
                <a:gd name="T26" fmla="*/ 2147483647 w 272"/>
                <a:gd name="T27" fmla="*/ 2147483647 h 22"/>
                <a:gd name="T28" fmla="*/ 2147483647 w 272"/>
                <a:gd name="T29" fmla="*/ 2147483647 h 22"/>
                <a:gd name="T30" fmla="*/ 2147483647 w 272"/>
                <a:gd name="T31" fmla="*/ 2147483647 h 22"/>
                <a:gd name="T32" fmla="*/ 2147483647 w 272"/>
                <a:gd name="T33" fmla="*/ 2147483647 h 22"/>
                <a:gd name="T34" fmla="*/ 2147483647 w 272"/>
                <a:gd name="T35" fmla="*/ 2147483647 h 22"/>
                <a:gd name="T36" fmla="*/ 2147483647 w 272"/>
                <a:gd name="T37" fmla="*/ 2147483647 h 22"/>
                <a:gd name="T38" fmla="*/ 2147483647 w 272"/>
                <a:gd name="T39" fmla="*/ 2147483647 h 22"/>
                <a:gd name="T40" fmla="*/ 2147483647 w 272"/>
                <a:gd name="T41" fmla="*/ 2147483647 h 22"/>
                <a:gd name="T42" fmla="*/ 2147483647 w 272"/>
                <a:gd name="T43" fmla="*/ 2147483647 h 22"/>
                <a:gd name="T44" fmla="*/ 2147483647 w 272"/>
                <a:gd name="T45" fmla="*/ 2147483647 h 22"/>
                <a:gd name="T46" fmla="*/ 2147483647 w 272"/>
                <a:gd name="T47" fmla="*/ 0 h 22"/>
                <a:gd name="T48" fmla="*/ 2147483647 w 272"/>
                <a:gd name="T49" fmla="*/ 0 h 22"/>
                <a:gd name="T50" fmla="*/ 2147483647 w 272"/>
                <a:gd name="T51" fmla="*/ 0 h 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2"/>
                <a:gd name="T79" fmla="*/ 0 h 22"/>
                <a:gd name="T80" fmla="*/ 272 w 272"/>
                <a:gd name="T81" fmla="*/ 22 h 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2" h="22">
                  <a:moveTo>
                    <a:pt x="261" y="0"/>
                  </a:moveTo>
                  <a:lnTo>
                    <a:pt x="11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3" y="20"/>
                  </a:lnTo>
                  <a:lnTo>
                    <a:pt x="6" y="22"/>
                  </a:lnTo>
                  <a:lnTo>
                    <a:pt x="11" y="22"/>
                  </a:lnTo>
                  <a:lnTo>
                    <a:pt x="261" y="22"/>
                  </a:lnTo>
                  <a:lnTo>
                    <a:pt x="265" y="22"/>
                  </a:lnTo>
                  <a:lnTo>
                    <a:pt x="269" y="20"/>
                  </a:lnTo>
                  <a:lnTo>
                    <a:pt x="272" y="15"/>
                  </a:lnTo>
                  <a:lnTo>
                    <a:pt x="272" y="11"/>
                  </a:lnTo>
                  <a:lnTo>
                    <a:pt x="272" y="6"/>
                  </a:lnTo>
                  <a:lnTo>
                    <a:pt x="269" y="3"/>
                  </a:lnTo>
                  <a:lnTo>
                    <a:pt x="265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52" name="Freeform 331"/>
            <p:cNvSpPr>
              <a:spLocks noChangeArrowheads="1"/>
            </p:cNvSpPr>
            <p:nvPr/>
          </p:nvSpPr>
          <p:spPr bwMode="auto">
            <a:xfrm>
              <a:off x="16240" y="0"/>
              <a:ext cx="203894" cy="90219"/>
            </a:xfrm>
            <a:custGeom>
              <a:avLst/>
              <a:gdLst>
                <a:gd name="T0" fmla="*/ 2147483647 w 225"/>
                <a:gd name="T1" fmla="*/ 2147483647 h 101"/>
                <a:gd name="T2" fmla="*/ 2147483647 w 225"/>
                <a:gd name="T3" fmla="*/ 2147483647 h 101"/>
                <a:gd name="T4" fmla="*/ 2147483647 w 225"/>
                <a:gd name="T5" fmla="*/ 2147483647 h 101"/>
                <a:gd name="T6" fmla="*/ 2147483647 w 225"/>
                <a:gd name="T7" fmla="*/ 2147483647 h 101"/>
                <a:gd name="T8" fmla="*/ 2147483647 w 225"/>
                <a:gd name="T9" fmla="*/ 2147483647 h 101"/>
                <a:gd name="T10" fmla="*/ 2147483647 w 225"/>
                <a:gd name="T11" fmla="*/ 2147483647 h 101"/>
                <a:gd name="T12" fmla="*/ 2147483647 w 225"/>
                <a:gd name="T13" fmla="*/ 2147483647 h 101"/>
                <a:gd name="T14" fmla="*/ 2147483647 w 225"/>
                <a:gd name="T15" fmla="*/ 2147483647 h 101"/>
                <a:gd name="T16" fmla="*/ 2147483647 w 225"/>
                <a:gd name="T17" fmla="*/ 2147483647 h 101"/>
                <a:gd name="T18" fmla="*/ 2147483647 w 225"/>
                <a:gd name="T19" fmla="*/ 2147483647 h 101"/>
                <a:gd name="T20" fmla="*/ 2147483647 w 225"/>
                <a:gd name="T21" fmla="*/ 2147483647 h 101"/>
                <a:gd name="T22" fmla="*/ 2147483647 w 225"/>
                <a:gd name="T23" fmla="*/ 2147483647 h 101"/>
                <a:gd name="T24" fmla="*/ 2147483647 w 225"/>
                <a:gd name="T25" fmla="*/ 2147483647 h 101"/>
                <a:gd name="T26" fmla="*/ 2147483647 w 225"/>
                <a:gd name="T27" fmla="*/ 2147483647 h 101"/>
                <a:gd name="T28" fmla="*/ 2147483647 w 225"/>
                <a:gd name="T29" fmla="*/ 2147483647 h 101"/>
                <a:gd name="T30" fmla="*/ 2147483647 w 225"/>
                <a:gd name="T31" fmla="*/ 2147483647 h 101"/>
                <a:gd name="T32" fmla="*/ 2147483647 w 225"/>
                <a:gd name="T33" fmla="*/ 2147483647 h 101"/>
                <a:gd name="T34" fmla="*/ 2147483647 w 225"/>
                <a:gd name="T35" fmla="*/ 2147483647 h 101"/>
                <a:gd name="T36" fmla="*/ 2147483647 w 225"/>
                <a:gd name="T37" fmla="*/ 2147483647 h 101"/>
                <a:gd name="T38" fmla="*/ 2147483647 w 225"/>
                <a:gd name="T39" fmla="*/ 2147483647 h 101"/>
                <a:gd name="T40" fmla="*/ 2147483647 w 225"/>
                <a:gd name="T41" fmla="*/ 2147483647 h 101"/>
                <a:gd name="T42" fmla="*/ 2147483647 w 225"/>
                <a:gd name="T43" fmla="*/ 2147483647 h 101"/>
                <a:gd name="T44" fmla="*/ 2147483647 w 225"/>
                <a:gd name="T45" fmla="*/ 2147483647 h 101"/>
                <a:gd name="T46" fmla="*/ 2147483647 w 225"/>
                <a:gd name="T47" fmla="*/ 2147483647 h 101"/>
                <a:gd name="T48" fmla="*/ 2147483647 w 225"/>
                <a:gd name="T49" fmla="*/ 2147483647 h 101"/>
                <a:gd name="T50" fmla="*/ 2147483647 w 225"/>
                <a:gd name="T51" fmla="*/ 2147483647 h 101"/>
                <a:gd name="T52" fmla="*/ 2147483647 w 225"/>
                <a:gd name="T53" fmla="*/ 2147483647 h 101"/>
                <a:gd name="T54" fmla="*/ 2147483647 w 225"/>
                <a:gd name="T55" fmla="*/ 2147483647 h 101"/>
                <a:gd name="T56" fmla="*/ 2147483647 w 225"/>
                <a:gd name="T57" fmla="*/ 2147483647 h 101"/>
                <a:gd name="T58" fmla="*/ 2147483647 w 225"/>
                <a:gd name="T59" fmla="*/ 2147483647 h 101"/>
                <a:gd name="T60" fmla="*/ 2147483647 w 225"/>
                <a:gd name="T61" fmla="*/ 2147483647 h 101"/>
                <a:gd name="T62" fmla="*/ 2147483647 w 225"/>
                <a:gd name="T63" fmla="*/ 2147483647 h 101"/>
                <a:gd name="T64" fmla="*/ 2147483647 w 225"/>
                <a:gd name="T65" fmla="*/ 2147483647 h 101"/>
                <a:gd name="T66" fmla="*/ 2147483647 w 225"/>
                <a:gd name="T67" fmla="*/ 1425863059 h 101"/>
                <a:gd name="T68" fmla="*/ 2147483647 w 225"/>
                <a:gd name="T69" fmla="*/ 1425863059 h 101"/>
                <a:gd name="T70" fmla="*/ 2147483647 w 225"/>
                <a:gd name="T71" fmla="*/ 0 h 101"/>
                <a:gd name="T72" fmla="*/ 2147483647 w 225"/>
                <a:gd name="T73" fmla="*/ 1425863059 h 101"/>
                <a:gd name="T74" fmla="*/ 2147483647 w 225"/>
                <a:gd name="T75" fmla="*/ 2147483647 h 101"/>
                <a:gd name="T76" fmla="*/ 2147483647 w 225"/>
                <a:gd name="T77" fmla="*/ 2147483647 h 101"/>
                <a:gd name="T78" fmla="*/ 2147483647 w 225"/>
                <a:gd name="T79" fmla="*/ 2147483647 h 101"/>
                <a:gd name="T80" fmla="*/ 2147483647 w 225"/>
                <a:gd name="T81" fmla="*/ 2147483647 h 101"/>
                <a:gd name="T82" fmla="*/ 2147483647 w 225"/>
                <a:gd name="T83" fmla="*/ 2147483647 h 101"/>
                <a:gd name="T84" fmla="*/ 2147483647 w 225"/>
                <a:gd name="T85" fmla="*/ 2147483647 h 101"/>
                <a:gd name="T86" fmla="*/ 2147483647 w 225"/>
                <a:gd name="T87" fmla="*/ 2147483647 h 101"/>
                <a:gd name="T88" fmla="*/ 2147483647 w 225"/>
                <a:gd name="T89" fmla="*/ 2147483647 h 101"/>
                <a:gd name="T90" fmla="*/ 1487996663 w 225"/>
                <a:gd name="T91" fmla="*/ 2147483647 h 101"/>
                <a:gd name="T92" fmla="*/ 0 w 225"/>
                <a:gd name="T93" fmla="*/ 2147483647 h 101"/>
                <a:gd name="T94" fmla="*/ 0 w 225"/>
                <a:gd name="T95" fmla="*/ 2147483647 h 101"/>
                <a:gd name="T96" fmla="*/ 0 w 225"/>
                <a:gd name="T97" fmla="*/ 2147483647 h 101"/>
                <a:gd name="T98" fmla="*/ 2147483647 w 225"/>
                <a:gd name="T99" fmla="*/ 2147483647 h 10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5"/>
                <a:gd name="T151" fmla="*/ 0 h 101"/>
                <a:gd name="T152" fmla="*/ 225 w 225"/>
                <a:gd name="T153" fmla="*/ 101 h 10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5" h="101">
                  <a:moveTo>
                    <a:pt x="32" y="66"/>
                  </a:moveTo>
                  <a:lnTo>
                    <a:pt x="32" y="66"/>
                  </a:lnTo>
                  <a:lnTo>
                    <a:pt x="33" y="67"/>
                  </a:lnTo>
                  <a:lnTo>
                    <a:pt x="36" y="69"/>
                  </a:lnTo>
                  <a:lnTo>
                    <a:pt x="37" y="69"/>
                  </a:lnTo>
                  <a:lnTo>
                    <a:pt x="40" y="67"/>
                  </a:lnTo>
                  <a:lnTo>
                    <a:pt x="113" y="13"/>
                  </a:lnTo>
                  <a:lnTo>
                    <a:pt x="193" y="78"/>
                  </a:lnTo>
                  <a:lnTo>
                    <a:pt x="187" y="84"/>
                  </a:lnTo>
                  <a:lnTo>
                    <a:pt x="187" y="85"/>
                  </a:lnTo>
                  <a:lnTo>
                    <a:pt x="187" y="86"/>
                  </a:lnTo>
                  <a:lnTo>
                    <a:pt x="189" y="88"/>
                  </a:lnTo>
                  <a:lnTo>
                    <a:pt x="190" y="89"/>
                  </a:lnTo>
                  <a:lnTo>
                    <a:pt x="223" y="101"/>
                  </a:lnTo>
                  <a:lnTo>
                    <a:pt x="225" y="100"/>
                  </a:lnTo>
                  <a:lnTo>
                    <a:pt x="225" y="99"/>
                  </a:lnTo>
                  <a:lnTo>
                    <a:pt x="213" y="66"/>
                  </a:lnTo>
                  <a:lnTo>
                    <a:pt x="212" y="63"/>
                  </a:lnTo>
                  <a:lnTo>
                    <a:pt x="210" y="62"/>
                  </a:lnTo>
                  <a:lnTo>
                    <a:pt x="209" y="62"/>
                  </a:lnTo>
                  <a:lnTo>
                    <a:pt x="201" y="70"/>
                  </a:lnTo>
                  <a:lnTo>
                    <a:pt x="116" y="2"/>
                  </a:lnTo>
                  <a:lnTo>
                    <a:pt x="113" y="0"/>
                  </a:lnTo>
                  <a:lnTo>
                    <a:pt x="109" y="2"/>
                  </a:lnTo>
                  <a:lnTo>
                    <a:pt x="38" y="55"/>
                  </a:lnTo>
                  <a:lnTo>
                    <a:pt x="10" y="9"/>
                  </a:lnTo>
                  <a:lnTo>
                    <a:pt x="8" y="7"/>
                  </a:lnTo>
                  <a:lnTo>
                    <a:pt x="7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32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18" name="Group 31"/>
          <p:cNvGrpSpPr>
            <a:grpSpLocks/>
          </p:cNvGrpSpPr>
          <p:nvPr/>
        </p:nvGrpSpPr>
        <p:grpSpPr bwMode="auto">
          <a:xfrm>
            <a:off x="1865313" y="1533525"/>
            <a:ext cx="676275" cy="387350"/>
            <a:chOff x="0" y="0"/>
            <a:chExt cx="245394" cy="140740"/>
          </a:xfrm>
        </p:grpSpPr>
        <p:sp>
          <p:nvSpPr>
            <p:cNvPr id="13339" name="Freeform 346"/>
            <p:cNvSpPr>
              <a:spLocks noEditPoints="1" noChangeArrowheads="1"/>
            </p:cNvSpPr>
            <p:nvPr/>
          </p:nvSpPr>
          <p:spPr bwMode="auto">
            <a:xfrm>
              <a:off x="86610" y="9020"/>
              <a:ext cx="66762" cy="66763"/>
            </a:xfrm>
            <a:custGeom>
              <a:avLst/>
              <a:gdLst>
                <a:gd name="T0" fmla="*/ 2147483647 w 73"/>
                <a:gd name="T1" fmla="*/ 2147483647 h 75"/>
                <a:gd name="T2" fmla="*/ 2147483647 w 73"/>
                <a:gd name="T3" fmla="*/ 2147483647 h 75"/>
                <a:gd name="T4" fmla="*/ 2147483647 w 73"/>
                <a:gd name="T5" fmla="*/ 2147483647 h 75"/>
                <a:gd name="T6" fmla="*/ 2147483647 w 73"/>
                <a:gd name="T7" fmla="*/ 2116523297 h 75"/>
                <a:gd name="T8" fmla="*/ 2147483647 w 73"/>
                <a:gd name="T9" fmla="*/ 0 h 75"/>
                <a:gd name="T10" fmla="*/ 2147483647 w 73"/>
                <a:gd name="T11" fmla="*/ 705243384 h 75"/>
                <a:gd name="T12" fmla="*/ 2147483647 w 73"/>
                <a:gd name="T13" fmla="*/ 2147483647 h 75"/>
                <a:gd name="T14" fmla="*/ 2147483647 w 73"/>
                <a:gd name="T15" fmla="*/ 2147483647 h 75"/>
                <a:gd name="T16" fmla="*/ 2147483647 w 73"/>
                <a:gd name="T17" fmla="*/ 2147483647 h 75"/>
                <a:gd name="T18" fmla="*/ 2147483647 w 73"/>
                <a:gd name="T19" fmla="*/ 2147483647 h 75"/>
                <a:gd name="T20" fmla="*/ 765303781 w 73"/>
                <a:gd name="T21" fmla="*/ 2147483647 h 75"/>
                <a:gd name="T22" fmla="*/ 0 w 73"/>
                <a:gd name="T23" fmla="*/ 2147483647 h 75"/>
                <a:gd name="T24" fmla="*/ 765303781 w 73"/>
                <a:gd name="T25" fmla="*/ 2147483647 h 75"/>
                <a:gd name="T26" fmla="*/ 2147483647 w 73"/>
                <a:gd name="T27" fmla="*/ 2147483647 h 75"/>
                <a:gd name="T28" fmla="*/ 2147483647 w 73"/>
                <a:gd name="T29" fmla="*/ 2147483647 h 75"/>
                <a:gd name="T30" fmla="*/ 2147483647 w 73"/>
                <a:gd name="T31" fmla="*/ 2147483647 h 75"/>
                <a:gd name="T32" fmla="*/ 2147483647 w 73"/>
                <a:gd name="T33" fmla="*/ 2147483647 h 75"/>
                <a:gd name="T34" fmla="*/ 2147483647 w 73"/>
                <a:gd name="T35" fmla="*/ 2147483647 h 75"/>
                <a:gd name="T36" fmla="*/ 2147483647 w 73"/>
                <a:gd name="T37" fmla="*/ 2147483647 h 75"/>
                <a:gd name="T38" fmla="*/ 2147483647 w 73"/>
                <a:gd name="T39" fmla="*/ 2147483647 h 75"/>
                <a:gd name="T40" fmla="*/ 2147483647 w 73"/>
                <a:gd name="T41" fmla="*/ 2147483647 h 75"/>
                <a:gd name="T42" fmla="*/ 2147483647 w 73"/>
                <a:gd name="T43" fmla="*/ 2147483647 h 75"/>
                <a:gd name="T44" fmla="*/ 2147483647 w 73"/>
                <a:gd name="T45" fmla="*/ 2147483647 h 75"/>
                <a:gd name="T46" fmla="*/ 2147483647 w 73"/>
                <a:gd name="T47" fmla="*/ 2147483647 h 75"/>
                <a:gd name="T48" fmla="*/ 2147483647 w 73"/>
                <a:gd name="T49" fmla="*/ 2147483647 h 75"/>
                <a:gd name="T50" fmla="*/ 2147483647 w 73"/>
                <a:gd name="T51" fmla="*/ 2147483647 h 75"/>
                <a:gd name="T52" fmla="*/ 2147483647 w 73"/>
                <a:gd name="T53" fmla="*/ 2147483647 h 75"/>
                <a:gd name="T54" fmla="*/ 2147483647 w 73"/>
                <a:gd name="T55" fmla="*/ 2147483647 h 75"/>
                <a:gd name="T56" fmla="*/ 2147483647 w 73"/>
                <a:gd name="T57" fmla="*/ 2147483647 h 75"/>
                <a:gd name="T58" fmla="*/ 2147483647 w 73"/>
                <a:gd name="T59" fmla="*/ 2147483647 h 75"/>
                <a:gd name="T60" fmla="*/ 2147483647 w 73"/>
                <a:gd name="T61" fmla="*/ 2147483647 h 75"/>
                <a:gd name="T62" fmla="*/ 2147483647 w 73"/>
                <a:gd name="T63" fmla="*/ 2147483647 h 75"/>
                <a:gd name="T64" fmla="*/ 2147483647 w 73"/>
                <a:gd name="T65" fmla="*/ 2147483647 h 75"/>
                <a:gd name="T66" fmla="*/ 2147483647 w 73"/>
                <a:gd name="T67" fmla="*/ 2147483647 h 75"/>
                <a:gd name="T68" fmla="*/ 2147483647 w 73"/>
                <a:gd name="T69" fmla="*/ 2147483647 h 75"/>
                <a:gd name="T70" fmla="*/ 2147483647 w 73"/>
                <a:gd name="T71" fmla="*/ 2147483647 h 75"/>
                <a:gd name="T72" fmla="*/ 2147483647 w 73"/>
                <a:gd name="T73" fmla="*/ 2147483647 h 75"/>
                <a:gd name="T74" fmla="*/ 2147483647 w 73"/>
                <a:gd name="T75" fmla="*/ 2147483647 h 75"/>
                <a:gd name="T76" fmla="*/ 2147483647 w 73"/>
                <a:gd name="T77" fmla="*/ 2147483647 h 75"/>
                <a:gd name="T78" fmla="*/ 2147483647 w 73"/>
                <a:gd name="T79" fmla="*/ 2147483647 h 75"/>
                <a:gd name="T80" fmla="*/ 2147483647 w 73"/>
                <a:gd name="T81" fmla="*/ 2147483647 h 75"/>
                <a:gd name="T82" fmla="*/ 2147483647 w 73"/>
                <a:gd name="T83" fmla="*/ 2147483647 h 75"/>
                <a:gd name="T84" fmla="*/ 2147483647 w 73"/>
                <a:gd name="T85" fmla="*/ 2147483647 h 75"/>
                <a:gd name="T86" fmla="*/ 2147483647 w 73"/>
                <a:gd name="T87" fmla="*/ 2147483647 h 75"/>
                <a:gd name="T88" fmla="*/ 2147483647 w 73"/>
                <a:gd name="T89" fmla="*/ 2147483647 h 75"/>
                <a:gd name="T90" fmla="*/ 2147483647 w 73"/>
                <a:gd name="T91" fmla="*/ 2147483647 h 75"/>
                <a:gd name="T92" fmla="*/ 2147483647 w 73"/>
                <a:gd name="T93" fmla="*/ 2147483647 h 75"/>
                <a:gd name="T94" fmla="*/ 2147483647 w 73"/>
                <a:gd name="T95" fmla="*/ 2147483647 h 75"/>
                <a:gd name="T96" fmla="*/ 2147483647 w 73"/>
                <a:gd name="T97" fmla="*/ 2147483647 h 75"/>
                <a:gd name="T98" fmla="*/ 2147483647 w 73"/>
                <a:gd name="T99" fmla="*/ 2147483647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3"/>
                <a:gd name="T151" fmla="*/ 0 h 75"/>
                <a:gd name="T152" fmla="*/ 73 w 73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3" h="75">
                  <a:moveTo>
                    <a:pt x="73" y="38"/>
                  </a:moveTo>
                  <a:lnTo>
                    <a:pt x="73" y="38"/>
                  </a:lnTo>
                  <a:lnTo>
                    <a:pt x="72" y="30"/>
                  </a:lnTo>
                  <a:lnTo>
                    <a:pt x="71" y="23"/>
                  </a:lnTo>
                  <a:lnTo>
                    <a:pt x="67" y="16"/>
                  </a:lnTo>
                  <a:lnTo>
                    <a:pt x="63" y="11"/>
                  </a:lnTo>
                  <a:lnTo>
                    <a:pt x="57" y="7"/>
                  </a:lnTo>
                  <a:lnTo>
                    <a:pt x="50" y="3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28" y="1"/>
                  </a:lnTo>
                  <a:lnTo>
                    <a:pt x="20" y="4"/>
                  </a:lnTo>
                  <a:lnTo>
                    <a:pt x="13" y="10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1" y="45"/>
                  </a:lnTo>
                  <a:lnTo>
                    <a:pt x="2" y="52"/>
                  </a:lnTo>
                  <a:lnTo>
                    <a:pt x="7" y="59"/>
                  </a:lnTo>
                  <a:lnTo>
                    <a:pt x="11" y="64"/>
                  </a:lnTo>
                  <a:lnTo>
                    <a:pt x="16" y="68"/>
                  </a:lnTo>
                  <a:lnTo>
                    <a:pt x="22" y="72"/>
                  </a:lnTo>
                  <a:lnTo>
                    <a:pt x="30" y="75"/>
                  </a:lnTo>
                  <a:lnTo>
                    <a:pt x="37" y="75"/>
                  </a:lnTo>
                  <a:lnTo>
                    <a:pt x="43" y="75"/>
                  </a:lnTo>
                  <a:lnTo>
                    <a:pt x="50" y="72"/>
                  </a:lnTo>
                  <a:lnTo>
                    <a:pt x="57" y="68"/>
                  </a:lnTo>
                  <a:lnTo>
                    <a:pt x="63" y="64"/>
                  </a:lnTo>
                  <a:lnTo>
                    <a:pt x="67" y="59"/>
                  </a:lnTo>
                  <a:lnTo>
                    <a:pt x="71" y="52"/>
                  </a:lnTo>
                  <a:lnTo>
                    <a:pt x="72" y="45"/>
                  </a:lnTo>
                  <a:lnTo>
                    <a:pt x="73" y="38"/>
                  </a:lnTo>
                  <a:close/>
                  <a:moveTo>
                    <a:pt x="37" y="8"/>
                  </a:moveTo>
                  <a:lnTo>
                    <a:pt x="37" y="8"/>
                  </a:lnTo>
                  <a:lnTo>
                    <a:pt x="45" y="10"/>
                  </a:lnTo>
                  <a:lnTo>
                    <a:pt x="52" y="14"/>
                  </a:lnTo>
                  <a:lnTo>
                    <a:pt x="45" y="15"/>
                  </a:lnTo>
                  <a:lnTo>
                    <a:pt x="35" y="19"/>
                  </a:lnTo>
                  <a:lnTo>
                    <a:pt x="30" y="22"/>
                  </a:lnTo>
                  <a:lnTo>
                    <a:pt x="24" y="22"/>
                  </a:lnTo>
                  <a:lnTo>
                    <a:pt x="19" y="21"/>
                  </a:lnTo>
                  <a:lnTo>
                    <a:pt x="16" y="18"/>
                  </a:lnTo>
                  <a:lnTo>
                    <a:pt x="20" y="14"/>
                  </a:lnTo>
                  <a:lnTo>
                    <a:pt x="24" y="11"/>
                  </a:lnTo>
                  <a:lnTo>
                    <a:pt x="30" y="10"/>
                  </a:lnTo>
                  <a:lnTo>
                    <a:pt x="37" y="8"/>
                  </a:lnTo>
                  <a:close/>
                  <a:moveTo>
                    <a:pt x="37" y="67"/>
                  </a:moveTo>
                  <a:lnTo>
                    <a:pt x="37" y="67"/>
                  </a:lnTo>
                  <a:lnTo>
                    <a:pt x="31" y="67"/>
                  </a:lnTo>
                  <a:lnTo>
                    <a:pt x="26" y="66"/>
                  </a:lnTo>
                  <a:lnTo>
                    <a:pt x="20" y="63"/>
                  </a:lnTo>
                  <a:lnTo>
                    <a:pt x="16" y="59"/>
                  </a:lnTo>
                  <a:lnTo>
                    <a:pt x="13" y="55"/>
                  </a:lnTo>
                  <a:lnTo>
                    <a:pt x="11" y="49"/>
                  </a:lnTo>
                  <a:lnTo>
                    <a:pt x="8" y="44"/>
                  </a:lnTo>
                  <a:lnTo>
                    <a:pt x="8" y="38"/>
                  </a:lnTo>
                  <a:lnTo>
                    <a:pt x="9" y="30"/>
                  </a:lnTo>
                  <a:lnTo>
                    <a:pt x="12" y="23"/>
                  </a:lnTo>
                  <a:lnTo>
                    <a:pt x="19" y="26"/>
                  </a:lnTo>
                  <a:lnTo>
                    <a:pt x="23" y="27"/>
                  </a:lnTo>
                  <a:lnTo>
                    <a:pt x="28" y="29"/>
                  </a:lnTo>
                  <a:lnTo>
                    <a:pt x="32" y="27"/>
                  </a:lnTo>
                  <a:lnTo>
                    <a:pt x="38" y="26"/>
                  </a:lnTo>
                  <a:lnTo>
                    <a:pt x="46" y="22"/>
                  </a:lnTo>
                  <a:lnTo>
                    <a:pt x="52" y="19"/>
                  </a:lnTo>
                  <a:lnTo>
                    <a:pt x="56" y="19"/>
                  </a:lnTo>
                  <a:lnTo>
                    <a:pt x="60" y="21"/>
                  </a:lnTo>
                  <a:lnTo>
                    <a:pt x="64" y="29"/>
                  </a:lnTo>
                  <a:lnTo>
                    <a:pt x="65" y="38"/>
                  </a:lnTo>
                  <a:lnTo>
                    <a:pt x="64" y="44"/>
                  </a:lnTo>
                  <a:lnTo>
                    <a:pt x="63" y="49"/>
                  </a:lnTo>
                  <a:lnTo>
                    <a:pt x="60" y="55"/>
                  </a:lnTo>
                  <a:lnTo>
                    <a:pt x="57" y="59"/>
                  </a:lnTo>
                  <a:lnTo>
                    <a:pt x="53" y="63"/>
                  </a:lnTo>
                  <a:lnTo>
                    <a:pt x="47" y="66"/>
                  </a:lnTo>
                  <a:lnTo>
                    <a:pt x="42" y="67"/>
                  </a:lnTo>
                  <a:lnTo>
                    <a:pt x="37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0" name="Freeform 347"/>
            <p:cNvSpPr>
              <a:spLocks noChangeArrowheads="1"/>
            </p:cNvSpPr>
            <p:nvPr/>
          </p:nvSpPr>
          <p:spPr bwMode="auto">
            <a:xfrm>
              <a:off x="164208" y="54128"/>
              <a:ext cx="34283" cy="50523"/>
            </a:xfrm>
            <a:custGeom>
              <a:avLst/>
              <a:gdLst>
                <a:gd name="T0" fmla="*/ 2147483647 w 39"/>
                <a:gd name="T1" fmla="*/ 2147483647 h 56"/>
                <a:gd name="T2" fmla="*/ 2147483647 w 39"/>
                <a:gd name="T3" fmla="*/ 2147483647 h 56"/>
                <a:gd name="T4" fmla="*/ 2147483647 w 39"/>
                <a:gd name="T5" fmla="*/ 2147483647 h 56"/>
                <a:gd name="T6" fmla="*/ 2147483647 w 39"/>
                <a:gd name="T7" fmla="*/ 2147483647 h 56"/>
                <a:gd name="T8" fmla="*/ 2147483647 w 39"/>
                <a:gd name="T9" fmla="*/ 2147483647 h 56"/>
                <a:gd name="T10" fmla="*/ 2147483647 w 39"/>
                <a:gd name="T11" fmla="*/ 2147483647 h 56"/>
                <a:gd name="T12" fmla="*/ 2147483647 w 39"/>
                <a:gd name="T13" fmla="*/ 2147483647 h 56"/>
                <a:gd name="T14" fmla="*/ 2147483647 w 39"/>
                <a:gd name="T15" fmla="*/ 2147483647 h 56"/>
                <a:gd name="T16" fmla="*/ 2147483647 w 39"/>
                <a:gd name="T17" fmla="*/ 2147483647 h 56"/>
                <a:gd name="T18" fmla="*/ 2147483647 w 39"/>
                <a:gd name="T19" fmla="*/ 2147483647 h 56"/>
                <a:gd name="T20" fmla="*/ 2147483647 w 39"/>
                <a:gd name="T21" fmla="*/ 0 h 56"/>
                <a:gd name="T22" fmla="*/ 2147483647 w 39"/>
                <a:gd name="T23" fmla="*/ 0 h 56"/>
                <a:gd name="T24" fmla="*/ 2147483647 w 39"/>
                <a:gd name="T25" fmla="*/ 0 h 56"/>
                <a:gd name="T26" fmla="*/ 2147483647 w 39"/>
                <a:gd name="T27" fmla="*/ 0 h 56"/>
                <a:gd name="T28" fmla="*/ 2147483647 w 39"/>
                <a:gd name="T29" fmla="*/ 2147483647 h 56"/>
                <a:gd name="T30" fmla="*/ 2147483647 w 39"/>
                <a:gd name="T31" fmla="*/ 2147483647 h 56"/>
                <a:gd name="T32" fmla="*/ 2147483647 w 39"/>
                <a:gd name="T33" fmla="*/ 2147483647 h 56"/>
                <a:gd name="T34" fmla="*/ 0 w 39"/>
                <a:gd name="T35" fmla="*/ 2147483647 h 56"/>
                <a:gd name="T36" fmla="*/ 0 w 39"/>
                <a:gd name="T37" fmla="*/ 2147483647 h 56"/>
                <a:gd name="T38" fmla="*/ 2147483647 w 39"/>
                <a:gd name="T39" fmla="*/ 2147483647 h 56"/>
                <a:gd name="T40" fmla="*/ 2147483647 w 39"/>
                <a:gd name="T41" fmla="*/ 2147483647 h 56"/>
                <a:gd name="T42" fmla="*/ 2147483647 w 39"/>
                <a:gd name="T43" fmla="*/ 2147483647 h 56"/>
                <a:gd name="T44" fmla="*/ 2147483647 w 39"/>
                <a:gd name="T45" fmla="*/ 2147483647 h 56"/>
                <a:gd name="T46" fmla="*/ 2147483647 w 39"/>
                <a:gd name="T47" fmla="*/ 2147483647 h 56"/>
                <a:gd name="T48" fmla="*/ 2147483647 w 39"/>
                <a:gd name="T49" fmla="*/ 2147483647 h 56"/>
                <a:gd name="T50" fmla="*/ 2147483647 w 39"/>
                <a:gd name="T51" fmla="*/ 2147483647 h 56"/>
                <a:gd name="T52" fmla="*/ 2147483647 w 39"/>
                <a:gd name="T53" fmla="*/ 2147483647 h 56"/>
                <a:gd name="T54" fmla="*/ 2147483647 w 39"/>
                <a:gd name="T55" fmla="*/ 2147483647 h 56"/>
                <a:gd name="T56" fmla="*/ 2147483647 w 39"/>
                <a:gd name="T57" fmla="*/ 2147483647 h 56"/>
                <a:gd name="T58" fmla="*/ 2147483647 w 39"/>
                <a:gd name="T59" fmla="*/ 2147483647 h 56"/>
                <a:gd name="T60" fmla="*/ 2147483647 w 39"/>
                <a:gd name="T61" fmla="*/ 2147483647 h 56"/>
                <a:gd name="T62" fmla="*/ 2147483647 w 39"/>
                <a:gd name="T63" fmla="*/ 2147483647 h 56"/>
                <a:gd name="T64" fmla="*/ 2147483647 w 39"/>
                <a:gd name="T65" fmla="*/ 2147483647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"/>
                <a:gd name="T100" fmla="*/ 0 h 56"/>
                <a:gd name="T101" fmla="*/ 39 w 39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" h="56">
                  <a:moveTo>
                    <a:pt x="33" y="16"/>
                  </a:moveTo>
                  <a:lnTo>
                    <a:pt x="33" y="16"/>
                  </a:lnTo>
                  <a:lnTo>
                    <a:pt x="34" y="12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6"/>
                  </a:lnTo>
                  <a:lnTo>
                    <a:pt x="29" y="4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0" y="11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7" y="31"/>
                  </a:lnTo>
                  <a:lnTo>
                    <a:pt x="13" y="38"/>
                  </a:lnTo>
                  <a:lnTo>
                    <a:pt x="17" y="46"/>
                  </a:lnTo>
                  <a:lnTo>
                    <a:pt x="21" y="56"/>
                  </a:lnTo>
                  <a:lnTo>
                    <a:pt x="32" y="56"/>
                  </a:lnTo>
                  <a:lnTo>
                    <a:pt x="33" y="54"/>
                  </a:lnTo>
                  <a:lnTo>
                    <a:pt x="39" y="24"/>
                  </a:lnTo>
                  <a:lnTo>
                    <a:pt x="37" y="23"/>
                  </a:lnTo>
                  <a:lnTo>
                    <a:pt x="34" y="20"/>
                  </a:lnTo>
                  <a:lnTo>
                    <a:pt x="33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1" name="Freeform 348"/>
            <p:cNvSpPr>
              <a:spLocks noChangeArrowheads="1"/>
            </p:cNvSpPr>
            <p:nvPr/>
          </p:nvSpPr>
          <p:spPr bwMode="auto">
            <a:xfrm>
              <a:off x="205698" y="54128"/>
              <a:ext cx="39696" cy="50523"/>
            </a:xfrm>
            <a:custGeom>
              <a:avLst/>
              <a:gdLst>
                <a:gd name="T0" fmla="*/ 2147483647 w 45"/>
                <a:gd name="T1" fmla="*/ 0 h 56"/>
                <a:gd name="T2" fmla="*/ 2147483647 w 45"/>
                <a:gd name="T3" fmla="*/ 0 h 56"/>
                <a:gd name="T4" fmla="*/ 2147483647 w 45"/>
                <a:gd name="T5" fmla="*/ 0 h 56"/>
                <a:gd name="T6" fmla="*/ 2147483647 w 45"/>
                <a:gd name="T7" fmla="*/ 0 h 56"/>
                <a:gd name="T8" fmla="*/ 2147483647 w 45"/>
                <a:gd name="T9" fmla="*/ 2147483647 h 56"/>
                <a:gd name="T10" fmla="*/ 686336783 w 45"/>
                <a:gd name="T11" fmla="*/ 2147483647 h 56"/>
                <a:gd name="T12" fmla="*/ 686336783 w 45"/>
                <a:gd name="T13" fmla="*/ 2147483647 h 56"/>
                <a:gd name="T14" fmla="*/ 686336783 w 45"/>
                <a:gd name="T15" fmla="*/ 2147483647 h 56"/>
                <a:gd name="T16" fmla="*/ 686336783 w 45"/>
                <a:gd name="T17" fmla="*/ 2147483647 h 56"/>
                <a:gd name="T18" fmla="*/ 686336783 w 45"/>
                <a:gd name="T19" fmla="*/ 2147483647 h 56"/>
                <a:gd name="T20" fmla="*/ 686336783 w 45"/>
                <a:gd name="T21" fmla="*/ 2147483647 h 56"/>
                <a:gd name="T22" fmla="*/ 2147483647 w 45"/>
                <a:gd name="T23" fmla="*/ 2147483647 h 56"/>
                <a:gd name="T24" fmla="*/ 2147483647 w 45"/>
                <a:gd name="T25" fmla="*/ 2147483647 h 56"/>
                <a:gd name="T26" fmla="*/ 2147483647 w 45"/>
                <a:gd name="T27" fmla="*/ 2147483647 h 56"/>
                <a:gd name="T28" fmla="*/ 2147483647 w 45"/>
                <a:gd name="T29" fmla="*/ 2147483647 h 56"/>
                <a:gd name="T30" fmla="*/ 686336783 w 45"/>
                <a:gd name="T31" fmla="*/ 2147483647 h 56"/>
                <a:gd name="T32" fmla="*/ 686336783 w 45"/>
                <a:gd name="T33" fmla="*/ 2147483647 h 56"/>
                <a:gd name="T34" fmla="*/ 0 w 45"/>
                <a:gd name="T35" fmla="*/ 2147483647 h 56"/>
                <a:gd name="T36" fmla="*/ 2147483647 w 45"/>
                <a:gd name="T37" fmla="*/ 2147483647 h 56"/>
                <a:gd name="T38" fmla="*/ 2147483647 w 45"/>
                <a:gd name="T39" fmla="*/ 2147483647 h 56"/>
                <a:gd name="T40" fmla="*/ 2147483647 w 45"/>
                <a:gd name="T41" fmla="*/ 2147483647 h 56"/>
                <a:gd name="T42" fmla="*/ 2147483647 w 45"/>
                <a:gd name="T43" fmla="*/ 2147483647 h 56"/>
                <a:gd name="T44" fmla="*/ 2147483647 w 45"/>
                <a:gd name="T45" fmla="*/ 2147483647 h 56"/>
                <a:gd name="T46" fmla="*/ 2147483647 w 45"/>
                <a:gd name="T47" fmla="*/ 2147483647 h 56"/>
                <a:gd name="T48" fmla="*/ 2147483647 w 45"/>
                <a:gd name="T49" fmla="*/ 2147483647 h 56"/>
                <a:gd name="T50" fmla="*/ 2147483647 w 45"/>
                <a:gd name="T51" fmla="*/ 2147483647 h 56"/>
                <a:gd name="T52" fmla="*/ 2147483647 w 45"/>
                <a:gd name="T53" fmla="*/ 2147483647 h 56"/>
                <a:gd name="T54" fmla="*/ 2147483647 w 45"/>
                <a:gd name="T55" fmla="*/ 2147483647 h 56"/>
                <a:gd name="T56" fmla="*/ 2147483647 w 45"/>
                <a:gd name="T57" fmla="*/ 2147483647 h 56"/>
                <a:gd name="T58" fmla="*/ 2147483647 w 45"/>
                <a:gd name="T59" fmla="*/ 2147483647 h 56"/>
                <a:gd name="T60" fmla="*/ 2147483647 w 45"/>
                <a:gd name="T61" fmla="*/ 2147483647 h 56"/>
                <a:gd name="T62" fmla="*/ 2147483647 w 45"/>
                <a:gd name="T63" fmla="*/ 2147483647 h 56"/>
                <a:gd name="T64" fmla="*/ 2147483647 w 45"/>
                <a:gd name="T65" fmla="*/ 2147483647 h 56"/>
                <a:gd name="T66" fmla="*/ 2147483647 w 45"/>
                <a:gd name="T67" fmla="*/ 2147483647 h 56"/>
                <a:gd name="T68" fmla="*/ 2147483647 w 45"/>
                <a:gd name="T69" fmla="*/ 0 h 56"/>
                <a:gd name="T70" fmla="*/ 2147483647 w 45"/>
                <a:gd name="T71" fmla="*/ 0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5"/>
                <a:gd name="T109" fmla="*/ 0 h 56"/>
                <a:gd name="T110" fmla="*/ 45 w 45"/>
                <a:gd name="T111" fmla="*/ 56 h 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5" h="56">
                  <a:moveTo>
                    <a:pt x="16" y="0"/>
                  </a:moveTo>
                  <a:lnTo>
                    <a:pt x="16" y="0"/>
                  </a:lnTo>
                  <a:lnTo>
                    <a:pt x="15" y="0"/>
                  </a:lnTo>
                  <a:lnTo>
                    <a:pt x="9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4" y="12"/>
                  </a:lnTo>
                  <a:lnTo>
                    <a:pt x="5" y="16"/>
                  </a:lnTo>
                  <a:lnTo>
                    <a:pt x="4" y="20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5" y="54"/>
                  </a:lnTo>
                  <a:lnTo>
                    <a:pt x="7" y="56"/>
                  </a:lnTo>
                  <a:lnTo>
                    <a:pt x="43" y="56"/>
                  </a:lnTo>
                  <a:lnTo>
                    <a:pt x="45" y="56"/>
                  </a:lnTo>
                  <a:lnTo>
                    <a:pt x="45" y="54"/>
                  </a:lnTo>
                  <a:lnTo>
                    <a:pt x="43" y="45"/>
                  </a:lnTo>
                  <a:lnTo>
                    <a:pt x="42" y="36"/>
                  </a:lnTo>
                  <a:lnTo>
                    <a:pt x="41" y="28"/>
                  </a:lnTo>
                  <a:lnTo>
                    <a:pt x="37" y="21"/>
                  </a:lnTo>
                  <a:lnTo>
                    <a:pt x="33" y="15"/>
                  </a:lnTo>
                  <a:lnTo>
                    <a:pt x="28" y="9"/>
                  </a:lnTo>
                  <a:lnTo>
                    <a:pt x="23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2" name="Freeform 349"/>
            <p:cNvSpPr>
              <a:spLocks noEditPoints="1" noChangeArrowheads="1"/>
            </p:cNvSpPr>
            <p:nvPr/>
          </p:nvSpPr>
          <p:spPr bwMode="auto">
            <a:xfrm>
              <a:off x="175029" y="0"/>
              <a:ext cx="52327" cy="54131"/>
            </a:xfrm>
            <a:custGeom>
              <a:avLst/>
              <a:gdLst>
                <a:gd name="T0" fmla="*/ 2147483647 w 57"/>
                <a:gd name="T1" fmla="*/ 2147483647 h 59"/>
                <a:gd name="T2" fmla="*/ 2147483647 w 57"/>
                <a:gd name="T3" fmla="*/ 2147483647 h 59"/>
                <a:gd name="T4" fmla="*/ 2147483647 w 57"/>
                <a:gd name="T5" fmla="*/ 2147483647 h 59"/>
                <a:gd name="T6" fmla="*/ 2147483647 w 57"/>
                <a:gd name="T7" fmla="*/ 2147483647 h 59"/>
                <a:gd name="T8" fmla="*/ 2147483647 w 57"/>
                <a:gd name="T9" fmla="*/ 0 h 59"/>
                <a:gd name="T10" fmla="*/ 2147483647 w 57"/>
                <a:gd name="T11" fmla="*/ 771893380 h 59"/>
                <a:gd name="T12" fmla="*/ 2147483647 w 57"/>
                <a:gd name="T13" fmla="*/ 2147483647 h 59"/>
                <a:gd name="T14" fmla="*/ 2147483647 w 57"/>
                <a:gd name="T15" fmla="*/ 2147483647 h 59"/>
                <a:gd name="T16" fmla="*/ 2147483647 w 57"/>
                <a:gd name="T17" fmla="*/ 2147483647 h 59"/>
                <a:gd name="T18" fmla="*/ 2147483647 w 57"/>
                <a:gd name="T19" fmla="*/ 2147483647 h 59"/>
                <a:gd name="T20" fmla="*/ 0 w 57"/>
                <a:gd name="T21" fmla="*/ 2147483647 h 59"/>
                <a:gd name="T22" fmla="*/ 0 w 57"/>
                <a:gd name="T23" fmla="*/ 2147483647 h 59"/>
                <a:gd name="T24" fmla="*/ 2147483647 w 57"/>
                <a:gd name="T25" fmla="*/ 2147483647 h 59"/>
                <a:gd name="T26" fmla="*/ 2147483647 w 57"/>
                <a:gd name="T27" fmla="*/ 2147483647 h 59"/>
                <a:gd name="T28" fmla="*/ 2147483647 w 57"/>
                <a:gd name="T29" fmla="*/ 2147483647 h 59"/>
                <a:gd name="T30" fmla="*/ 2147483647 w 57"/>
                <a:gd name="T31" fmla="*/ 2147483647 h 59"/>
                <a:gd name="T32" fmla="*/ 2147483647 w 57"/>
                <a:gd name="T33" fmla="*/ 2147483647 h 59"/>
                <a:gd name="T34" fmla="*/ 2147483647 w 57"/>
                <a:gd name="T35" fmla="*/ 2147483647 h 59"/>
                <a:gd name="T36" fmla="*/ 2147483647 w 57"/>
                <a:gd name="T37" fmla="*/ 2147483647 h 59"/>
                <a:gd name="T38" fmla="*/ 2147483647 w 57"/>
                <a:gd name="T39" fmla="*/ 2147483647 h 59"/>
                <a:gd name="T40" fmla="*/ 2147483647 w 57"/>
                <a:gd name="T41" fmla="*/ 2147483647 h 59"/>
                <a:gd name="T42" fmla="*/ 2147483647 w 57"/>
                <a:gd name="T43" fmla="*/ 2147483647 h 59"/>
                <a:gd name="T44" fmla="*/ 2147483647 w 57"/>
                <a:gd name="T45" fmla="*/ 2147483647 h 59"/>
                <a:gd name="T46" fmla="*/ 2147483647 w 57"/>
                <a:gd name="T47" fmla="*/ 2147483647 h 59"/>
                <a:gd name="T48" fmla="*/ 2147483647 w 57"/>
                <a:gd name="T49" fmla="*/ 2147483647 h 59"/>
                <a:gd name="T50" fmla="*/ 2147483647 w 57"/>
                <a:gd name="T51" fmla="*/ 2147483647 h 59"/>
                <a:gd name="T52" fmla="*/ 2147483647 w 57"/>
                <a:gd name="T53" fmla="*/ 2147483647 h 59"/>
                <a:gd name="T54" fmla="*/ 2147483647 w 57"/>
                <a:gd name="T55" fmla="*/ 2147483647 h 59"/>
                <a:gd name="T56" fmla="*/ 2147483647 w 57"/>
                <a:gd name="T57" fmla="*/ 2147483647 h 59"/>
                <a:gd name="T58" fmla="*/ 2147483647 w 57"/>
                <a:gd name="T59" fmla="*/ 2147483647 h 59"/>
                <a:gd name="T60" fmla="*/ 2147483647 w 57"/>
                <a:gd name="T61" fmla="*/ 2147483647 h 59"/>
                <a:gd name="T62" fmla="*/ 2147483647 w 57"/>
                <a:gd name="T63" fmla="*/ 2147483647 h 59"/>
                <a:gd name="T64" fmla="*/ 2147483647 w 57"/>
                <a:gd name="T65" fmla="*/ 2147483647 h 59"/>
                <a:gd name="T66" fmla="*/ 2147483647 w 57"/>
                <a:gd name="T67" fmla="*/ 2147483647 h 59"/>
                <a:gd name="T68" fmla="*/ 2147483647 w 57"/>
                <a:gd name="T69" fmla="*/ 2147483647 h 59"/>
                <a:gd name="T70" fmla="*/ 2147483647 w 57"/>
                <a:gd name="T71" fmla="*/ 2147483647 h 59"/>
                <a:gd name="T72" fmla="*/ 2147483647 w 57"/>
                <a:gd name="T73" fmla="*/ 2147483647 h 59"/>
                <a:gd name="T74" fmla="*/ 2147483647 w 57"/>
                <a:gd name="T75" fmla="*/ 2147483647 h 59"/>
                <a:gd name="T76" fmla="*/ 2147483647 w 57"/>
                <a:gd name="T77" fmla="*/ 2147483647 h 59"/>
                <a:gd name="T78" fmla="*/ 2147483647 w 57"/>
                <a:gd name="T79" fmla="*/ 2147483647 h 59"/>
                <a:gd name="T80" fmla="*/ 2147483647 w 57"/>
                <a:gd name="T81" fmla="*/ 2147483647 h 59"/>
                <a:gd name="T82" fmla="*/ 2147483647 w 57"/>
                <a:gd name="T83" fmla="*/ 2147483647 h 59"/>
                <a:gd name="T84" fmla="*/ 2147483647 w 57"/>
                <a:gd name="T85" fmla="*/ 2147483647 h 59"/>
                <a:gd name="T86" fmla="*/ 2147483647 w 57"/>
                <a:gd name="T87" fmla="*/ 2147483647 h 59"/>
                <a:gd name="T88" fmla="*/ 2147483647 w 57"/>
                <a:gd name="T89" fmla="*/ 2147483647 h 59"/>
                <a:gd name="T90" fmla="*/ 2147483647 w 57"/>
                <a:gd name="T91" fmla="*/ 2147483647 h 59"/>
                <a:gd name="T92" fmla="*/ 2147483647 w 57"/>
                <a:gd name="T93" fmla="*/ 2147483647 h 59"/>
                <a:gd name="T94" fmla="*/ 2147483647 w 57"/>
                <a:gd name="T95" fmla="*/ 2147483647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"/>
                <a:gd name="T145" fmla="*/ 0 h 59"/>
                <a:gd name="T146" fmla="*/ 57 w 57"/>
                <a:gd name="T147" fmla="*/ 59 h 5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" h="59">
                  <a:moveTo>
                    <a:pt x="57" y="30"/>
                  </a:moveTo>
                  <a:lnTo>
                    <a:pt x="57" y="30"/>
                  </a:lnTo>
                  <a:lnTo>
                    <a:pt x="57" y="24"/>
                  </a:lnTo>
                  <a:lnTo>
                    <a:pt x="55" y="19"/>
                  </a:lnTo>
                  <a:lnTo>
                    <a:pt x="52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6" y="4"/>
                  </a:lnTo>
                  <a:lnTo>
                    <a:pt x="11" y="7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1" y="2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5" y="46"/>
                  </a:lnTo>
                  <a:lnTo>
                    <a:pt x="8" y="50"/>
                  </a:lnTo>
                  <a:lnTo>
                    <a:pt x="12" y="55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29" y="59"/>
                  </a:lnTo>
                  <a:lnTo>
                    <a:pt x="34" y="59"/>
                  </a:lnTo>
                  <a:lnTo>
                    <a:pt x="40" y="57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52" y="46"/>
                  </a:lnTo>
                  <a:lnTo>
                    <a:pt x="55" y="41"/>
                  </a:lnTo>
                  <a:lnTo>
                    <a:pt x="57" y="35"/>
                  </a:lnTo>
                  <a:lnTo>
                    <a:pt x="57" y="30"/>
                  </a:lnTo>
                  <a:close/>
                  <a:moveTo>
                    <a:pt x="29" y="7"/>
                  </a:moveTo>
                  <a:lnTo>
                    <a:pt x="29" y="7"/>
                  </a:lnTo>
                  <a:lnTo>
                    <a:pt x="35" y="8"/>
                  </a:lnTo>
                  <a:lnTo>
                    <a:pt x="41" y="11"/>
                  </a:lnTo>
                  <a:lnTo>
                    <a:pt x="35" y="12"/>
                  </a:lnTo>
                  <a:lnTo>
                    <a:pt x="27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2" y="14"/>
                  </a:lnTo>
                  <a:lnTo>
                    <a:pt x="16" y="11"/>
                  </a:lnTo>
                  <a:lnTo>
                    <a:pt x="19" y="8"/>
                  </a:lnTo>
                  <a:lnTo>
                    <a:pt x="25" y="7"/>
                  </a:lnTo>
                  <a:lnTo>
                    <a:pt x="29" y="7"/>
                  </a:lnTo>
                  <a:close/>
                  <a:moveTo>
                    <a:pt x="29" y="53"/>
                  </a:moveTo>
                  <a:lnTo>
                    <a:pt x="29" y="53"/>
                  </a:lnTo>
                  <a:lnTo>
                    <a:pt x="25" y="52"/>
                  </a:lnTo>
                  <a:lnTo>
                    <a:pt x="20" y="50"/>
                  </a:lnTo>
                  <a:lnTo>
                    <a:pt x="16" y="49"/>
                  </a:lnTo>
                  <a:lnTo>
                    <a:pt x="12" y="46"/>
                  </a:lnTo>
                  <a:lnTo>
                    <a:pt x="10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30" y="20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6" y="16"/>
                  </a:lnTo>
                  <a:lnTo>
                    <a:pt x="50" y="23"/>
                  </a:lnTo>
                  <a:lnTo>
                    <a:pt x="50" y="30"/>
                  </a:lnTo>
                  <a:lnTo>
                    <a:pt x="50" y="34"/>
                  </a:lnTo>
                  <a:lnTo>
                    <a:pt x="49" y="38"/>
                  </a:lnTo>
                  <a:lnTo>
                    <a:pt x="48" y="42"/>
                  </a:lnTo>
                  <a:lnTo>
                    <a:pt x="45" y="46"/>
                  </a:lnTo>
                  <a:lnTo>
                    <a:pt x="41" y="49"/>
                  </a:lnTo>
                  <a:lnTo>
                    <a:pt x="37" y="50"/>
                  </a:lnTo>
                  <a:lnTo>
                    <a:pt x="33" y="52"/>
                  </a:lnTo>
                  <a:lnTo>
                    <a:pt x="29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3" name="Freeform 350"/>
            <p:cNvSpPr>
              <a:spLocks noChangeArrowheads="1"/>
            </p:cNvSpPr>
            <p:nvPr/>
          </p:nvSpPr>
          <p:spPr bwMode="auto">
            <a:xfrm>
              <a:off x="0" y="54128"/>
              <a:ext cx="39696" cy="50523"/>
            </a:xfrm>
            <a:custGeom>
              <a:avLst/>
              <a:gdLst>
                <a:gd name="T0" fmla="*/ 2147483647 w 45"/>
                <a:gd name="T1" fmla="*/ 2147483647 h 56"/>
                <a:gd name="T2" fmla="*/ 2147483647 w 45"/>
                <a:gd name="T3" fmla="*/ 2147483647 h 56"/>
                <a:gd name="T4" fmla="*/ 2147483647 w 45"/>
                <a:gd name="T5" fmla="*/ 2147483647 h 56"/>
                <a:gd name="T6" fmla="*/ 2147483647 w 45"/>
                <a:gd name="T7" fmla="*/ 2147483647 h 56"/>
                <a:gd name="T8" fmla="*/ 2147483647 w 45"/>
                <a:gd name="T9" fmla="*/ 2147483647 h 56"/>
                <a:gd name="T10" fmla="*/ 2147483647 w 45"/>
                <a:gd name="T11" fmla="*/ 2147483647 h 56"/>
                <a:gd name="T12" fmla="*/ 2147483647 w 45"/>
                <a:gd name="T13" fmla="*/ 2147483647 h 56"/>
                <a:gd name="T14" fmla="*/ 2147483647 w 45"/>
                <a:gd name="T15" fmla="*/ 2147483647 h 56"/>
                <a:gd name="T16" fmla="*/ 2147483647 w 45"/>
                <a:gd name="T17" fmla="*/ 2147483647 h 56"/>
                <a:gd name="T18" fmla="*/ 2147483647 w 45"/>
                <a:gd name="T19" fmla="*/ 2147483647 h 56"/>
                <a:gd name="T20" fmla="*/ 2147483647 w 45"/>
                <a:gd name="T21" fmla="*/ 0 h 56"/>
                <a:gd name="T22" fmla="*/ 2147483647 w 45"/>
                <a:gd name="T23" fmla="*/ 0 h 56"/>
                <a:gd name="T24" fmla="*/ 2147483647 w 45"/>
                <a:gd name="T25" fmla="*/ 0 h 56"/>
                <a:gd name="T26" fmla="*/ 2147483647 w 45"/>
                <a:gd name="T27" fmla="*/ 0 h 56"/>
                <a:gd name="T28" fmla="*/ 2147483647 w 45"/>
                <a:gd name="T29" fmla="*/ 2147483647 h 56"/>
                <a:gd name="T30" fmla="*/ 2147483647 w 45"/>
                <a:gd name="T31" fmla="*/ 2147483647 h 56"/>
                <a:gd name="T32" fmla="*/ 2147483647 w 45"/>
                <a:gd name="T33" fmla="*/ 2147483647 h 56"/>
                <a:gd name="T34" fmla="*/ 2147483647 w 45"/>
                <a:gd name="T35" fmla="*/ 2147483647 h 56"/>
                <a:gd name="T36" fmla="*/ 2147483647 w 45"/>
                <a:gd name="T37" fmla="*/ 2147483647 h 56"/>
                <a:gd name="T38" fmla="*/ 2059009467 w 45"/>
                <a:gd name="T39" fmla="*/ 2147483647 h 56"/>
                <a:gd name="T40" fmla="*/ 0 w 45"/>
                <a:gd name="T41" fmla="*/ 2147483647 h 56"/>
                <a:gd name="T42" fmla="*/ 0 w 45"/>
                <a:gd name="T43" fmla="*/ 2147483647 h 56"/>
                <a:gd name="T44" fmla="*/ 0 w 45"/>
                <a:gd name="T45" fmla="*/ 2147483647 h 56"/>
                <a:gd name="T46" fmla="*/ 0 w 45"/>
                <a:gd name="T47" fmla="*/ 2147483647 h 56"/>
                <a:gd name="T48" fmla="*/ 0 w 45"/>
                <a:gd name="T49" fmla="*/ 2147483647 h 56"/>
                <a:gd name="T50" fmla="*/ 686336783 w 45"/>
                <a:gd name="T51" fmla="*/ 2147483647 h 56"/>
                <a:gd name="T52" fmla="*/ 2147483647 w 45"/>
                <a:gd name="T53" fmla="*/ 2147483647 h 56"/>
                <a:gd name="T54" fmla="*/ 2147483647 w 45"/>
                <a:gd name="T55" fmla="*/ 2147483647 h 56"/>
                <a:gd name="T56" fmla="*/ 2147483647 w 45"/>
                <a:gd name="T57" fmla="*/ 2147483647 h 56"/>
                <a:gd name="T58" fmla="*/ 2147483647 w 45"/>
                <a:gd name="T59" fmla="*/ 2147483647 h 56"/>
                <a:gd name="T60" fmla="*/ 2147483647 w 45"/>
                <a:gd name="T61" fmla="*/ 2147483647 h 56"/>
                <a:gd name="T62" fmla="*/ 2147483647 w 45"/>
                <a:gd name="T63" fmla="*/ 2147483647 h 56"/>
                <a:gd name="T64" fmla="*/ 2147483647 w 45"/>
                <a:gd name="T65" fmla="*/ 2147483647 h 56"/>
                <a:gd name="T66" fmla="*/ 2147483647 w 45"/>
                <a:gd name="T67" fmla="*/ 2147483647 h 56"/>
                <a:gd name="T68" fmla="*/ 2147483647 w 45"/>
                <a:gd name="T69" fmla="*/ 2147483647 h 56"/>
                <a:gd name="T70" fmla="*/ 2147483647 w 45"/>
                <a:gd name="T71" fmla="*/ 2147483647 h 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5"/>
                <a:gd name="T109" fmla="*/ 0 h 56"/>
                <a:gd name="T110" fmla="*/ 45 w 45"/>
                <a:gd name="T111" fmla="*/ 56 h 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5" h="56">
                  <a:moveTo>
                    <a:pt x="39" y="16"/>
                  </a:moveTo>
                  <a:lnTo>
                    <a:pt x="39" y="16"/>
                  </a:lnTo>
                  <a:lnTo>
                    <a:pt x="41" y="12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2" y="6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2" y="4"/>
                  </a:lnTo>
                  <a:lnTo>
                    <a:pt x="16" y="9"/>
                  </a:lnTo>
                  <a:lnTo>
                    <a:pt x="12" y="15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3" y="36"/>
                  </a:lnTo>
                  <a:lnTo>
                    <a:pt x="0" y="45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38" y="56"/>
                  </a:lnTo>
                  <a:lnTo>
                    <a:pt x="39" y="54"/>
                  </a:lnTo>
                  <a:lnTo>
                    <a:pt x="45" y="24"/>
                  </a:lnTo>
                  <a:lnTo>
                    <a:pt x="43" y="23"/>
                  </a:lnTo>
                  <a:lnTo>
                    <a:pt x="41" y="20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4" name="Freeform 351"/>
            <p:cNvSpPr>
              <a:spLocks noChangeArrowheads="1"/>
            </p:cNvSpPr>
            <p:nvPr/>
          </p:nvSpPr>
          <p:spPr bwMode="auto">
            <a:xfrm>
              <a:off x="48730" y="54128"/>
              <a:ext cx="32479" cy="50523"/>
            </a:xfrm>
            <a:custGeom>
              <a:avLst/>
              <a:gdLst>
                <a:gd name="T0" fmla="*/ 2147483647 w 37"/>
                <a:gd name="T1" fmla="*/ 2147483647 h 56"/>
                <a:gd name="T2" fmla="*/ 2147483647 w 37"/>
                <a:gd name="T3" fmla="*/ 2147483647 h 56"/>
                <a:gd name="T4" fmla="*/ 2147483647 w 37"/>
                <a:gd name="T5" fmla="*/ 2147483647 h 56"/>
                <a:gd name="T6" fmla="*/ 2147483647 w 37"/>
                <a:gd name="T7" fmla="*/ 2147483647 h 56"/>
                <a:gd name="T8" fmla="*/ 2147483647 w 37"/>
                <a:gd name="T9" fmla="*/ 2147483647 h 56"/>
                <a:gd name="T10" fmla="*/ 2147483647 w 37"/>
                <a:gd name="T11" fmla="*/ 0 h 56"/>
                <a:gd name="T12" fmla="*/ 2147483647 w 37"/>
                <a:gd name="T13" fmla="*/ 0 h 56"/>
                <a:gd name="T14" fmla="*/ 2147483647 w 37"/>
                <a:gd name="T15" fmla="*/ 0 h 56"/>
                <a:gd name="T16" fmla="*/ 2147483647 w 37"/>
                <a:gd name="T17" fmla="*/ 0 h 56"/>
                <a:gd name="T18" fmla="*/ 2147483647 w 37"/>
                <a:gd name="T19" fmla="*/ 2147483647 h 56"/>
                <a:gd name="T20" fmla="*/ 676544592 w 37"/>
                <a:gd name="T21" fmla="*/ 2147483647 h 56"/>
                <a:gd name="T22" fmla="*/ 676544592 w 37"/>
                <a:gd name="T23" fmla="*/ 2147483647 h 56"/>
                <a:gd name="T24" fmla="*/ 676544592 w 37"/>
                <a:gd name="T25" fmla="*/ 2147483647 h 56"/>
                <a:gd name="T26" fmla="*/ 676544592 w 37"/>
                <a:gd name="T27" fmla="*/ 2147483647 h 56"/>
                <a:gd name="T28" fmla="*/ 676544592 w 37"/>
                <a:gd name="T29" fmla="*/ 2147483647 h 56"/>
                <a:gd name="T30" fmla="*/ 676544592 w 37"/>
                <a:gd name="T31" fmla="*/ 2147483647 h 56"/>
                <a:gd name="T32" fmla="*/ 2147483647 w 37"/>
                <a:gd name="T33" fmla="*/ 2147483647 h 56"/>
                <a:gd name="T34" fmla="*/ 2147483647 w 37"/>
                <a:gd name="T35" fmla="*/ 2147483647 h 56"/>
                <a:gd name="T36" fmla="*/ 2147483647 w 37"/>
                <a:gd name="T37" fmla="*/ 2147483647 h 56"/>
                <a:gd name="T38" fmla="*/ 2147483647 w 37"/>
                <a:gd name="T39" fmla="*/ 2147483647 h 56"/>
                <a:gd name="T40" fmla="*/ 676544592 w 37"/>
                <a:gd name="T41" fmla="*/ 2147483647 h 56"/>
                <a:gd name="T42" fmla="*/ 676544592 w 37"/>
                <a:gd name="T43" fmla="*/ 2147483647 h 56"/>
                <a:gd name="T44" fmla="*/ 0 w 37"/>
                <a:gd name="T45" fmla="*/ 2147483647 h 56"/>
                <a:gd name="T46" fmla="*/ 2147483647 w 37"/>
                <a:gd name="T47" fmla="*/ 2147483647 h 56"/>
                <a:gd name="T48" fmla="*/ 2147483647 w 37"/>
                <a:gd name="T49" fmla="*/ 2147483647 h 56"/>
                <a:gd name="T50" fmla="*/ 2147483647 w 37"/>
                <a:gd name="T51" fmla="*/ 2147483647 h 56"/>
                <a:gd name="T52" fmla="*/ 2147483647 w 37"/>
                <a:gd name="T53" fmla="*/ 2147483647 h 56"/>
                <a:gd name="T54" fmla="*/ 2147483647 w 37"/>
                <a:gd name="T55" fmla="*/ 2147483647 h 56"/>
                <a:gd name="T56" fmla="*/ 2147483647 w 37"/>
                <a:gd name="T57" fmla="*/ 2147483647 h 56"/>
                <a:gd name="T58" fmla="*/ 2147483647 w 37"/>
                <a:gd name="T59" fmla="*/ 2147483647 h 56"/>
                <a:gd name="T60" fmla="*/ 2147483647 w 37"/>
                <a:gd name="T61" fmla="*/ 2147483647 h 56"/>
                <a:gd name="T62" fmla="*/ 2147483647 w 37"/>
                <a:gd name="T63" fmla="*/ 2147483647 h 56"/>
                <a:gd name="T64" fmla="*/ 2147483647 w 37"/>
                <a:gd name="T65" fmla="*/ 2147483647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56"/>
                <a:gd name="T101" fmla="*/ 37 w 37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56">
                  <a:moveTo>
                    <a:pt x="37" y="20"/>
                  </a:moveTo>
                  <a:lnTo>
                    <a:pt x="37" y="20"/>
                  </a:lnTo>
                  <a:lnTo>
                    <a:pt x="33" y="15"/>
                  </a:lnTo>
                  <a:lnTo>
                    <a:pt x="27" y="9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5" y="54"/>
                  </a:lnTo>
                  <a:lnTo>
                    <a:pt x="7" y="56"/>
                  </a:lnTo>
                  <a:lnTo>
                    <a:pt x="12" y="56"/>
                  </a:lnTo>
                  <a:lnTo>
                    <a:pt x="16" y="45"/>
                  </a:lnTo>
                  <a:lnTo>
                    <a:pt x="22" y="36"/>
                  </a:lnTo>
                  <a:lnTo>
                    <a:pt x="29" y="28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5" name="Freeform 352"/>
            <p:cNvSpPr>
              <a:spLocks noEditPoints="1" noChangeArrowheads="1"/>
            </p:cNvSpPr>
            <p:nvPr/>
          </p:nvSpPr>
          <p:spPr bwMode="auto">
            <a:xfrm>
              <a:off x="18056" y="0"/>
              <a:ext cx="52327" cy="54131"/>
            </a:xfrm>
            <a:custGeom>
              <a:avLst/>
              <a:gdLst>
                <a:gd name="T0" fmla="*/ 2147483647 w 58"/>
                <a:gd name="T1" fmla="*/ 2147483647 h 59"/>
                <a:gd name="T2" fmla="*/ 2147483647 w 58"/>
                <a:gd name="T3" fmla="*/ 2147483647 h 59"/>
                <a:gd name="T4" fmla="*/ 2147483647 w 58"/>
                <a:gd name="T5" fmla="*/ 2147483647 h 59"/>
                <a:gd name="T6" fmla="*/ 2147483647 w 58"/>
                <a:gd name="T7" fmla="*/ 2147483647 h 59"/>
                <a:gd name="T8" fmla="*/ 2147483647 w 58"/>
                <a:gd name="T9" fmla="*/ 0 h 59"/>
                <a:gd name="T10" fmla="*/ 2147483647 w 58"/>
                <a:gd name="T11" fmla="*/ 771893380 h 59"/>
                <a:gd name="T12" fmla="*/ 2147483647 w 58"/>
                <a:gd name="T13" fmla="*/ 2147483647 h 59"/>
                <a:gd name="T14" fmla="*/ 2147483647 w 58"/>
                <a:gd name="T15" fmla="*/ 2147483647 h 59"/>
                <a:gd name="T16" fmla="*/ 2147483647 w 58"/>
                <a:gd name="T17" fmla="*/ 2147483647 h 59"/>
                <a:gd name="T18" fmla="*/ 2147483647 w 58"/>
                <a:gd name="T19" fmla="*/ 2147483647 h 59"/>
                <a:gd name="T20" fmla="*/ 0 w 58"/>
                <a:gd name="T21" fmla="*/ 2147483647 h 59"/>
                <a:gd name="T22" fmla="*/ 0 w 58"/>
                <a:gd name="T23" fmla="*/ 2147483647 h 59"/>
                <a:gd name="T24" fmla="*/ 2147483647 w 58"/>
                <a:gd name="T25" fmla="*/ 2147483647 h 59"/>
                <a:gd name="T26" fmla="*/ 2147483647 w 58"/>
                <a:gd name="T27" fmla="*/ 2147483647 h 59"/>
                <a:gd name="T28" fmla="*/ 2147483647 w 58"/>
                <a:gd name="T29" fmla="*/ 2147483647 h 59"/>
                <a:gd name="T30" fmla="*/ 2147483647 w 58"/>
                <a:gd name="T31" fmla="*/ 2147483647 h 59"/>
                <a:gd name="T32" fmla="*/ 2147483647 w 58"/>
                <a:gd name="T33" fmla="*/ 2147483647 h 59"/>
                <a:gd name="T34" fmla="*/ 2147483647 w 58"/>
                <a:gd name="T35" fmla="*/ 2147483647 h 59"/>
                <a:gd name="T36" fmla="*/ 2147483647 w 58"/>
                <a:gd name="T37" fmla="*/ 2147483647 h 59"/>
                <a:gd name="T38" fmla="*/ 2147483647 w 58"/>
                <a:gd name="T39" fmla="*/ 2147483647 h 59"/>
                <a:gd name="T40" fmla="*/ 2147483647 w 58"/>
                <a:gd name="T41" fmla="*/ 2147483647 h 59"/>
                <a:gd name="T42" fmla="*/ 2147483647 w 58"/>
                <a:gd name="T43" fmla="*/ 2147483647 h 59"/>
                <a:gd name="T44" fmla="*/ 2147483647 w 58"/>
                <a:gd name="T45" fmla="*/ 2147483647 h 59"/>
                <a:gd name="T46" fmla="*/ 2147483647 w 58"/>
                <a:gd name="T47" fmla="*/ 2147483647 h 59"/>
                <a:gd name="T48" fmla="*/ 2147483647 w 58"/>
                <a:gd name="T49" fmla="*/ 2147483647 h 59"/>
                <a:gd name="T50" fmla="*/ 2147483647 w 58"/>
                <a:gd name="T51" fmla="*/ 2147483647 h 59"/>
                <a:gd name="T52" fmla="*/ 2147483647 w 58"/>
                <a:gd name="T53" fmla="*/ 2147483647 h 59"/>
                <a:gd name="T54" fmla="*/ 2147483647 w 58"/>
                <a:gd name="T55" fmla="*/ 2147483647 h 59"/>
                <a:gd name="T56" fmla="*/ 2147483647 w 58"/>
                <a:gd name="T57" fmla="*/ 2147483647 h 59"/>
                <a:gd name="T58" fmla="*/ 2147483647 w 58"/>
                <a:gd name="T59" fmla="*/ 2147483647 h 59"/>
                <a:gd name="T60" fmla="*/ 2147483647 w 58"/>
                <a:gd name="T61" fmla="*/ 2147483647 h 59"/>
                <a:gd name="T62" fmla="*/ 2147483647 w 58"/>
                <a:gd name="T63" fmla="*/ 2147483647 h 59"/>
                <a:gd name="T64" fmla="*/ 2147483647 w 58"/>
                <a:gd name="T65" fmla="*/ 2147483647 h 59"/>
                <a:gd name="T66" fmla="*/ 2147483647 w 58"/>
                <a:gd name="T67" fmla="*/ 2147483647 h 59"/>
                <a:gd name="T68" fmla="*/ 2147483647 w 58"/>
                <a:gd name="T69" fmla="*/ 2147483647 h 59"/>
                <a:gd name="T70" fmla="*/ 2147483647 w 58"/>
                <a:gd name="T71" fmla="*/ 2147483647 h 59"/>
                <a:gd name="T72" fmla="*/ 2147483647 w 58"/>
                <a:gd name="T73" fmla="*/ 2147483647 h 59"/>
                <a:gd name="T74" fmla="*/ 2147483647 w 58"/>
                <a:gd name="T75" fmla="*/ 2147483647 h 59"/>
                <a:gd name="T76" fmla="*/ 2147483647 w 58"/>
                <a:gd name="T77" fmla="*/ 2147483647 h 59"/>
                <a:gd name="T78" fmla="*/ 2147483647 w 58"/>
                <a:gd name="T79" fmla="*/ 2147483647 h 59"/>
                <a:gd name="T80" fmla="*/ 2147483647 w 58"/>
                <a:gd name="T81" fmla="*/ 2147483647 h 59"/>
                <a:gd name="T82" fmla="*/ 2147483647 w 58"/>
                <a:gd name="T83" fmla="*/ 2147483647 h 59"/>
                <a:gd name="T84" fmla="*/ 2147483647 w 58"/>
                <a:gd name="T85" fmla="*/ 2147483647 h 59"/>
                <a:gd name="T86" fmla="*/ 2147483647 w 58"/>
                <a:gd name="T87" fmla="*/ 2147483647 h 59"/>
                <a:gd name="T88" fmla="*/ 2147483647 w 58"/>
                <a:gd name="T89" fmla="*/ 2147483647 h 59"/>
                <a:gd name="T90" fmla="*/ 2147483647 w 58"/>
                <a:gd name="T91" fmla="*/ 2147483647 h 59"/>
                <a:gd name="T92" fmla="*/ 2147483647 w 58"/>
                <a:gd name="T93" fmla="*/ 2147483647 h 59"/>
                <a:gd name="T94" fmla="*/ 2147483647 w 58"/>
                <a:gd name="T95" fmla="*/ 2147483647 h 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8"/>
                <a:gd name="T145" fmla="*/ 0 h 59"/>
                <a:gd name="T146" fmla="*/ 58 w 58"/>
                <a:gd name="T147" fmla="*/ 59 h 5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8" h="59">
                  <a:moveTo>
                    <a:pt x="58" y="30"/>
                  </a:moveTo>
                  <a:lnTo>
                    <a:pt x="58" y="30"/>
                  </a:lnTo>
                  <a:lnTo>
                    <a:pt x="56" y="24"/>
                  </a:lnTo>
                  <a:lnTo>
                    <a:pt x="55" y="19"/>
                  </a:lnTo>
                  <a:lnTo>
                    <a:pt x="52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6" y="46"/>
                  </a:lnTo>
                  <a:lnTo>
                    <a:pt x="8" y="50"/>
                  </a:lnTo>
                  <a:lnTo>
                    <a:pt x="13" y="55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29" y="59"/>
                  </a:lnTo>
                  <a:lnTo>
                    <a:pt x="34" y="59"/>
                  </a:lnTo>
                  <a:lnTo>
                    <a:pt x="40" y="57"/>
                  </a:lnTo>
                  <a:lnTo>
                    <a:pt x="45" y="55"/>
                  </a:lnTo>
                  <a:lnTo>
                    <a:pt x="49" y="50"/>
                  </a:lnTo>
                  <a:lnTo>
                    <a:pt x="52" y="46"/>
                  </a:lnTo>
                  <a:lnTo>
                    <a:pt x="55" y="41"/>
                  </a:lnTo>
                  <a:lnTo>
                    <a:pt x="56" y="35"/>
                  </a:lnTo>
                  <a:lnTo>
                    <a:pt x="58" y="30"/>
                  </a:lnTo>
                  <a:close/>
                  <a:moveTo>
                    <a:pt x="29" y="7"/>
                  </a:moveTo>
                  <a:lnTo>
                    <a:pt x="29" y="7"/>
                  </a:lnTo>
                  <a:lnTo>
                    <a:pt x="36" y="8"/>
                  </a:lnTo>
                  <a:lnTo>
                    <a:pt x="41" y="11"/>
                  </a:lnTo>
                  <a:lnTo>
                    <a:pt x="36" y="12"/>
                  </a:lnTo>
                  <a:lnTo>
                    <a:pt x="28" y="15"/>
                  </a:lnTo>
                  <a:lnTo>
                    <a:pt x="23" y="16"/>
                  </a:lnTo>
                  <a:lnTo>
                    <a:pt x="19" y="16"/>
                  </a:lnTo>
                  <a:lnTo>
                    <a:pt x="13" y="14"/>
                  </a:lnTo>
                  <a:lnTo>
                    <a:pt x="15" y="11"/>
                  </a:lnTo>
                  <a:lnTo>
                    <a:pt x="19" y="8"/>
                  </a:lnTo>
                  <a:lnTo>
                    <a:pt x="23" y="7"/>
                  </a:lnTo>
                  <a:lnTo>
                    <a:pt x="29" y="7"/>
                  </a:lnTo>
                  <a:close/>
                  <a:moveTo>
                    <a:pt x="29" y="53"/>
                  </a:moveTo>
                  <a:lnTo>
                    <a:pt x="29" y="53"/>
                  </a:lnTo>
                  <a:lnTo>
                    <a:pt x="25" y="52"/>
                  </a:lnTo>
                  <a:lnTo>
                    <a:pt x="21" y="50"/>
                  </a:lnTo>
                  <a:lnTo>
                    <a:pt x="17" y="49"/>
                  </a:lnTo>
                  <a:lnTo>
                    <a:pt x="13" y="46"/>
                  </a:lnTo>
                  <a:lnTo>
                    <a:pt x="10" y="42"/>
                  </a:lnTo>
                  <a:lnTo>
                    <a:pt x="8" y="38"/>
                  </a:lnTo>
                  <a:lnTo>
                    <a:pt x="7" y="34"/>
                  </a:lnTo>
                  <a:lnTo>
                    <a:pt x="6" y="30"/>
                  </a:lnTo>
                  <a:lnTo>
                    <a:pt x="7" y="23"/>
                  </a:lnTo>
                  <a:lnTo>
                    <a:pt x="10" y="18"/>
                  </a:lnTo>
                  <a:lnTo>
                    <a:pt x="15" y="20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30" y="20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7" y="16"/>
                  </a:lnTo>
                  <a:lnTo>
                    <a:pt x="49" y="23"/>
                  </a:lnTo>
                  <a:lnTo>
                    <a:pt x="51" y="30"/>
                  </a:lnTo>
                  <a:lnTo>
                    <a:pt x="51" y="34"/>
                  </a:lnTo>
                  <a:lnTo>
                    <a:pt x="49" y="38"/>
                  </a:lnTo>
                  <a:lnTo>
                    <a:pt x="47" y="42"/>
                  </a:lnTo>
                  <a:lnTo>
                    <a:pt x="44" y="46"/>
                  </a:lnTo>
                  <a:lnTo>
                    <a:pt x="41" y="49"/>
                  </a:lnTo>
                  <a:lnTo>
                    <a:pt x="37" y="50"/>
                  </a:lnTo>
                  <a:lnTo>
                    <a:pt x="33" y="52"/>
                  </a:lnTo>
                  <a:lnTo>
                    <a:pt x="29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6" name="Freeform 353"/>
            <p:cNvSpPr>
              <a:spLocks noChangeArrowheads="1"/>
            </p:cNvSpPr>
            <p:nvPr/>
          </p:nvSpPr>
          <p:spPr bwMode="auto">
            <a:xfrm>
              <a:off x="63161" y="75783"/>
              <a:ext cx="52327" cy="64957"/>
            </a:xfrm>
            <a:custGeom>
              <a:avLst/>
              <a:gdLst>
                <a:gd name="T0" fmla="*/ 2147483647 w 57"/>
                <a:gd name="T1" fmla="*/ 2147483647 h 72"/>
                <a:gd name="T2" fmla="*/ 2147483647 w 57"/>
                <a:gd name="T3" fmla="*/ 2147483647 h 72"/>
                <a:gd name="T4" fmla="*/ 2147483647 w 57"/>
                <a:gd name="T5" fmla="*/ 2147483647 h 72"/>
                <a:gd name="T6" fmla="*/ 2147483647 w 57"/>
                <a:gd name="T7" fmla="*/ 2147483647 h 72"/>
                <a:gd name="T8" fmla="*/ 2147483647 w 57"/>
                <a:gd name="T9" fmla="*/ 2147483647 h 72"/>
                <a:gd name="T10" fmla="*/ 2147483647 w 57"/>
                <a:gd name="T11" fmla="*/ 2147483647 h 72"/>
                <a:gd name="T12" fmla="*/ 2147483647 w 57"/>
                <a:gd name="T13" fmla="*/ 2147483647 h 72"/>
                <a:gd name="T14" fmla="*/ 2147483647 w 57"/>
                <a:gd name="T15" fmla="*/ 2147483647 h 72"/>
                <a:gd name="T16" fmla="*/ 2147483647 w 57"/>
                <a:gd name="T17" fmla="*/ 2147483647 h 72"/>
                <a:gd name="T18" fmla="*/ 2147483647 w 57"/>
                <a:gd name="T19" fmla="*/ 2147483647 h 72"/>
                <a:gd name="T20" fmla="*/ 2147483647 w 57"/>
                <a:gd name="T21" fmla="*/ 0 h 72"/>
                <a:gd name="T22" fmla="*/ 2147483647 w 57"/>
                <a:gd name="T23" fmla="*/ 0 h 72"/>
                <a:gd name="T24" fmla="*/ 2147483647 w 57"/>
                <a:gd name="T25" fmla="*/ 0 h 72"/>
                <a:gd name="T26" fmla="*/ 2147483647 w 57"/>
                <a:gd name="T27" fmla="*/ 0 h 72"/>
                <a:gd name="T28" fmla="*/ 2147483647 w 57"/>
                <a:gd name="T29" fmla="*/ 2147483647 h 72"/>
                <a:gd name="T30" fmla="*/ 2147483647 w 57"/>
                <a:gd name="T31" fmla="*/ 2147483647 h 72"/>
                <a:gd name="T32" fmla="*/ 2147483647 w 57"/>
                <a:gd name="T33" fmla="*/ 2147483647 h 72"/>
                <a:gd name="T34" fmla="*/ 2147483647 w 57"/>
                <a:gd name="T35" fmla="*/ 2147483647 h 72"/>
                <a:gd name="T36" fmla="*/ 2147483647 w 57"/>
                <a:gd name="T37" fmla="*/ 2147483647 h 72"/>
                <a:gd name="T38" fmla="*/ 2147483647 w 57"/>
                <a:gd name="T39" fmla="*/ 2147483647 h 72"/>
                <a:gd name="T40" fmla="*/ 0 w 57"/>
                <a:gd name="T41" fmla="*/ 2147483647 h 72"/>
                <a:gd name="T42" fmla="*/ 0 w 57"/>
                <a:gd name="T43" fmla="*/ 2147483647 h 72"/>
                <a:gd name="T44" fmla="*/ 0 w 57"/>
                <a:gd name="T45" fmla="*/ 2147483647 h 72"/>
                <a:gd name="T46" fmla="*/ 0 w 57"/>
                <a:gd name="T47" fmla="*/ 2147483647 h 72"/>
                <a:gd name="T48" fmla="*/ 0 w 57"/>
                <a:gd name="T49" fmla="*/ 2147483647 h 72"/>
                <a:gd name="T50" fmla="*/ 773650105 w 57"/>
                <a:gd name="T51" fmla="*/ 2147483647 h 72"/>
                <a:gd name="T52" fmla="*/ 2147483647 w 57"/>
                <a:gd name="T53" fmla="*/ 2147483647 h 72"/>
                <a:gd name="T54" fmla="*/ 2147483647 w 57"/>
                <a:gd name="T55" fmla="*/ 2147483647 h 72"/>
                <a:gd name="T56" fmla="*/ 2147483647 w 57"/>
                <a:gd name="T57" fmla="*/ 2147483647 h 72"/>
                <a:gd name="T58" fmla="*/ 2147483647 w 57"/>
                <a:gd name="T59" fmla="*/ 2147483647 h 72"/>
                <a:gd name="T60" fmla="*/ 2147483647 w 57"/>
                <a:gd name="T61" fmla="*/ 2147483647 h 72"/>
                <a:gd name="T62" fmla="*/ 2147483647 w 57"/>
                <a:gd name="T63" fmla="*/ 2147483647 h 72"/>
                <a:gd name="T64" fmla="*/ 2147483647 w 57"/>
                <a:gd name="T65" fmla="*/ 2147483647 h 72"/>
                <a:gd name="T66" fmla="*/ 2147483647 w 57"/>
                <a:gd name="T67" fmla="*/ 2147483647 h 72"/>
                <a:gd name="T68" fmla="*/ 2147483647 w 57"/>
                <a:gd name="T69" fmla="*/ 2147483647 h 72"/>
                <a:gd name="T70" fmla="*/ 2147483647 w 57"/>
                <a:gd name="T71" fmla="*/ 2147483647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"/>
                <a:gd name="T109" fmla="*/ 0 h 72"/>
                <a:gd name="T110" fmla="*/ 57 w 57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" h="72">
                  <a:moveTo>
                    <a:pt x="52" y="21"/>
                  </a:moveTo>
                  <a:lnTo>
                    <a:pt x="52" y="21"/>
                  </a:lnTo>
                  <a:lnTo>
                    <a:pt x="52" y="17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46" y="6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8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9" y="27"/>
                  </a:lnTo>
                  <a:lnTo>
                    <a:pt x="5" y="37"/>
                  </a:lnTo>
                  <a:lnTo>
                    <a:pt x="3" y="48"/>
                  </a:lnTo>
                  <a:lnTo>
                    <a:pt x="0" y="59"/>
                  </a:lnTo>
                  <a:lnTo>
                    <a:pt x="0" y="70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9" y="72"/>
                  </a:lnTo>
                  <a:lnTo>
                    <a:pt x="50" y="71"/>
                  </a:lnTo>
                  <a:lnTo>
                    <a:pt x="57" y="32"/>
                  </a:lnTo>
                  <a:lnTo>
                    <a:pt x="56" y="30"/>
                  </a:lnTo>
                  <a:lnTo>
                    <a:pt x="53" y="26"/>
                  </a:lnTo>
                  <a:lnTo>
                    <a:pt x="52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7" name="Freeform 354"/>
            <p:cNvSpPr>
              <a:spLocks noChangeArrowheads="1"/>
            </p:cNvSpPr>
            <p:nvPr/>
          </p:nvSpPr>
          <p:spPr bwMode="auto">
            <a:xfrm>
              <a:off x="126306" y="75783"/>
              <a:ext cx="50522" cy="64957"/>
            </a:xfrm>
            <a:custGeom>
              <a:avLst/>
              <a:gdLst>
                <a:gd name="T0" fmla="*/ 2147483647 w 57"/>
                <a:gd name="T1" fmla="*/ 0 h 72"/>
                <a:gd name="T2" fmla="*/ 2147483647 w 57"/>
                <a:gd name="T3" fmla="*/ 0 h 72"/>
                <a:gd name="T4" fmla="*/ 2147483647 w 57"/>
                <a:gd name="T5" fmla="*/ 0 h 72"/>
                <a:gd name="T6" fmla="*/ 2147483647 w 57"/>
                <a:gd name="T7" fmla="*/ 0 h 72"/>
                <a:gd name="T8" fmla="*/ 2147483647 w 57"/>
                <a:gd name="T9" fmla="*/ 2147483647 h 72"/>
                <a:gd name="T10" fmla="*/ 2088957952 w 57"/>
                <a:gd name="T11" fmla="*/ 2147483647 h 72"/>
                <a:gd name="T12" fmla="*/ 2088957952 w 57"/>
                <a:gd name="T13" fmla="*/ 2147483647 h 72"/>
                <a:gd name="T14" fmla="*/ 696057548 w 57"/>
                <a:gd name="T15" fmla="*/ 2147483647 h 72"/>
                <a:gd name="T16" fmla="*/ 696057548 w 57"/>
                <a:gd name="T17" fmla="*/ 2147483647 h 72"/>
                <a:gd name="T18" fmla="*/ 696057548 w 57"/>
                <a:gd name="T19" fmla="*/ 2147483647 h 72"/>
                <a:gd name="T20" fmla="*/ 696057548 w 57"/>
                <a:gd name="T21" fmla="*/ 2147483647 h 72"/>
                <a:gd name="T22" fmla="*/ 2147483647 w 57"/>
                <a:gd name="T23" fmla="*/ 2147483647 h 72"/>
                <a:gd name="T24" fmla="*/ 2147483647 w 57"/>
                <a:gd name="T25" fmla="*/ 2147483647 h 72"/>
                <a:gd name="T26" fmla="*/ 2147483647 w 57"/>
                <a:gd name="T27" fmla="*/ 2147483647 h 72"/>
                <a:gd name="T28" fmla="*/ 2147483647 w 57"/>
                <a:gd name="T29" fmla="*/ 2147483647 h 72"/>
                <a:gd name="T30" fmla="*/ 696057548 w 57"/>
                <a:gd name="T31" fmla="*/ 2147483647 h 72"/>
                <a:gd name="T32" fmla="*/ 696057548 w 57"/>
                <a:gd name="T33" fmla="*/ 2147483647 h 72"/>
                <a:gd name="T34" fmla="*/ 0 w 57"/>
                <a:gd name="T35" fmla="*/ 2147483647 h 72"/>
                <a:gd name="T36" fmla="*/ 2147483647 w 57"/>
                <a:gd name="T37" fmla="*/ 2147483647 h 72"/>
                <a:gd name="T38" fmla="*/ 2147483647 w 57"/>
                <a:gd name="T39" fmla="*/ 2147483647 h 72"/>
                <a:gd name="T40" fmla="*/ 2147483647 w 57"/>
                <a:gd name="T41" fmla="*/ 2147483647 h 72"/>
                <a:gd name="T42" fmla="*/ 2147483647 w 57"/>
                <a:gd name="T43" fmla="*/ 2147483647 h 72"/>
                <a:gd name="T44" fmla="*/ 2147483647 w 57"/>
                <a:gd name="T45" fmla="*/ 2147483647 h 72"/>
                <a:gd name="T46" fmla="*/ 2147483647 w 57"/>
                <a:gd name="T47" fmla="*/ 2147483647 h 72"/>
                <a:gd name="T48" fmla="*/ 2147483647 w 57"/>
                <a:gd name="T49" fmla="*/ 2147483647 h 72"/>
                <a:gd name="T50" fmla="*/ 2147483647 w 57"/>
                <a:gd name="T51" fmla="*/ 2147483647 h 72"/>
                <a:gd name="T52" fmla="*/ 2147483647 w 57"/>
                <a:gd name="T53" fmla="*/ 2147483647 h 72"/>
                <a:gd name="T54" fmla="*/ 2147483647 w 57"/>
                <a:gd name="T55" fmla="*/ 2147483647 h 72"/>
                <a:gd name="T56" fmla="*/ 2147483647 w 57"/>
                <a:gd name="T57" fmla="*/ 2147483647 h 72"/>
                <a:gd name="T58" fmla="*/ 2147483647 w 57"/>
                <a:gd name="T59" fmla="*/ 2147483647 h 72"/>
                <a:gd name="T60" fmla="*/ 2147483647 w 57"/>
                <a:gd name="T61" fmla="*/ 2147483647 h 72"/>
                <a:gd name="T62" fmla="*/ 2147483647 w 57"/>
                <a:gd name="T63" fmla="*/ 2147483647 h 72"/>
                <a:gd name="T64" fmla="*/ 2147483647 w 57"/>
                <a:gd name="T65" fmla="*/ 2147483647 h 72"/>
                <a:gd name="T66" fmla="*/ 2147483647 w 57"/>
                <a:gd name="T67" fmla="*/ 2147483647 h 72"/>
                <a:gd name="T68" fmla="*/ 2147483647 w 57"/>
                <a:gd name="T69" fmla="*/ 0 h 72"/>
                <a:gd name="T70" fmla="*/ 2147483647 w 57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"/>
                <a:gd name="T109" fmla="*/ 0 h 72"/>
                <a:gd name="T110" fmla="*/ 57 w 57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" h="72">
                  <a:moveTo>
                    <a:pt x="21" y="0"/>
                  </a:moveTo>
                  <a:lnTo>
                    <a:pt x="21" y="0"/>
                  </a:lnTo>
                  <a:lnTo>
                    <a:pt x="19" y="0"/>
                  </a:lnTo>
                  <a:lnTo>
                    <a:pt x="11" y="6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4" y="26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7" y="71"/>
                  </a:lnTo>
                  <a:lnTo>
                    <a:pt x="8" y="72"/>
                  </a:lnTo>
                  <a:lnTo>
                    <a:pt x="56" y="72"/>
                  </a:lnTo>
                  <a:lnTo>
                    <a:pt x="57" y="71"/>
                  </a:lnTo>
                  <a:lnTo>
                    <a:pt x="57" y="70"/>
                  </a:lnTo>
                  <a:lnTo>
                    <a:pt x="56" y="59"/>
                  </a:lnTo>
                  <a:lnTo>
                    <a:pt x="55" y="48"/>
                  </a:lnTo>
                  <a:lnTo>
                    <a:pt x="52" y="37"/>
                  </a:lnTo>
                  <a:lnTo>
                    <a:pt x="48" y="27"/>
                  </a:lnTo>
                  <a:lnTo>
                    <a:pt x="42" y="19"/>
                  </a:lnTo>
                  <a:lnTo>
                    <a:pt x="36" y="11"/>
                  </a:lnTo>
                  <a:lnTo>
                    <a:pt x="29" y="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19" name="Group 41"/>
          <p:cNvGrpSpPr>
            <a:grpSpLocks/>
          </p:cNvGrpSpPr>
          <p:nvPr/>
        </p:nvGrpSpPr>
        <p:grpSpPr bwMode="auto">
          <a:xfrm>
            <a:off x="4171950" y="1441450"/>
            <a:ext cx="2108200" cy="1104900"/>
            <a:chOff x="0" y="0"/>
            <a:chExt cx="2107697" cy="1104642"/>
          </a:xfrm>
        </p:grpSpPr>
        <p:sp>
          <p:nvSpPr>
            <p:cNvPr id="13336" name="TextBox 45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7" name="TextBox 46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8" name="直接连接符 47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0" name="椭圆 48"/>
          <p:cNvSpPr>
            <a:spLocks noChangeArrowheads="1"/>
          </p:cNvSpPr>
          <p:nvPr/>
        </p:nvSpPr>
        <p:spPr bwMode="auto">
          <a:xfrm>
            <a:off x="3729038" y="1533525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321" name="Group 46"/>
          <p:cNvGrpSpPr>
            <a:grpSpLocks/>
          </p:cNvGrpSpPr>
          <p:nvPr/>
        </p:nvGrpSpPr>
        <p:grpSpPr bwMode="auto">
          <a:xfrm>
            <a:off x="4171950" y="3192463"/>
            <a:ext cx="2108200" cy="1104900"/>
            <a:chOff x="0" y="0"/>
            <a:chExt cx="2107697" cy="1104642"/>
          </a:xfrm>
        </p:grpSpPr>
        <p:sp>
          <p:nvSpPr>
            <p:cNvPr id="13333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4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5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2" name="椭圆 53"/>
          <p:cNvSpPr>
            <a:spLocks noChangeArrowheads="1"/>
          </p:cNvSpPr>
          <p:nvPr/>
        </p:nvSpPr>
        <p:spPr bwMode="auto">
          <a:xfrm>
            <a:off x="3729038" y="328930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323" name="Group 51"/>
          <p:cNvGrpSpPr>
            <a:grpSpLocks/>
          </p:cNvGrpSpPr>
          <p:nvPr/>
        </p:nvGrpSpPr>
        <p:grpSpPr bwMode="auto">
          <a:xfrm>
            <a:off x="6835775" y="1423988"/>
            <a:ext cx="2106613" cy="1104900"/>
            <a:chOff x="0" y="0"/>
            <a:chExt cx="2107697" cy="1104642"/>
          </a:xfrm>
        </p:grpSpPr>
        <p:sp>
          <p:nvSpPr>
            <p:cNvPr id="13330" name="TextBox 8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1" name="TextBox 8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2" name="直接连接符 8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4" name="椭圆 83"/>
          <p:cNvSpPr>
            <a:spLocks noChangeArrowheads="1"/>
          </p:cNvSpPr>
          <p:nvPr/>
        </p:nvSpPr>
        <p:spPr bwMode="auto">
          <a:xfrm>
            <a:off x="6459538" y="1533525"/>
            <a:ext cx="287337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325" name="Group 56"/>
          <p:cNvGrpSpPr>
            <a:grpSpLocks/>
          </p:cNvGrpSpPr>
          <p:nvPr/>
        </p:nvGrpSpPr>
        <p:grpSpPr bwMode="auto">
          <a:xfrm>
            <a:off x="6835775" y="3192463"/>
            <a:ext cx="2106613" cy="1104900"/>
            <a:chOff x="0" y="0"/>
            <a:chExt cx="2107697" cy="1104642"/>
          </a:xfrm>
        </p:grpSpPr>
        <p:sp>
          <p:nvSpPr>
            <p:cNvPr id="13327" name="TextBox 85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28" name="TextBox 86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29" name="直接连接符 87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6" name="椭圆 88"/>
          <p:cNvSpPr>
            <a:spLocks noChangeArrowheads="1"/>
          </p:cNvSpPr>
          <p:nvPr/>
        </p:nvSpPr>
        <p:spPr bwMode="auto">
          <a:xfrm>
            <a:off x="6459538" y="3302000"/>
            <a:ext cx="287337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1476375" y="1814513"/>
            <a:ext cx="6624638" cy="1150937"/>
            <a:chOff x="0" y="0"/>
            <a:chExt cx="6624736" cy="1152128"/>
          </a:xfrm>
        </p:grpSpPr>
        <p:sp>
          <p:nvSpPr>
            <p:cNvPr id="14363" name="Oval 3"/>
            <p:cNvSpPr>
              <a:spLocks noChangeArrowheads="1"/>
            </p:cNvSpPr>
            <p:nvPr/>
          </p:nvSpPr>
          <p:spPr bwMode="auto">
            <a:xfrm>
              <a:off x="5618733" y="74680"/>
              <a:ext cx="1002767" cy="10027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4" name="Rectangle 4"/>
            <p:cNvSpPr>
              <a:spLocks noChangeArrowheads="1"/>
            </p:cNvSpPr>
            <p:nvPr/>
          </p:nvSpPr>
          <p:spPr bwMode="auto">
            <a:xfrm>
              <a:off x="5765585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65" name="Oval 5"/>
            <p:cNvSpPr>
              <a:spLocks noChangeArrowheads="1"/>
            </p:cNvSpPr>
            <p:nvPr/>
          </p:nvSpPr>
          <p:spPr bwMode="auto">
            <a:xfrm>
              <a:off x="4816519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Rectangle 6"/>
            <p:cNvSpPr>
              <a:spLocks noChangeArrowheads="1"/>
            </p:cNvSpPr>
            <p:nvPr/>
          </p:nvSpPr>
          <p:spPr bwMode="auto">
            <a:xfrm>
              <a:off x="4963371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67" name="Oval 7"/>
            <p:cNvSpPr>
              <a:spLocks noChangeArrowheads="1"/>
            </p:cNvSpPr>
            <p:nvPr/>
          </p:nvSpPr>
          <p:spPr bwMode="auto">
            <a:xfrm>
              <a:off x="4014305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Rectangle 8"/>
            <p:cNvSpPr>
              <a:spLocks noChangeArrowheads="1"/>
            </p:cNvSpPr>
            <p:nvPr/>
          </p:nvSpPr>
          <p:spPr bwMode="auto">
            <a:xfrm>
              <a:off x="4161157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69" name="Oval 9"/>
            <p:cNvSpPr>
              <a:spLocks noChangeArrowheads="1"/>
            </p:cNvSpPr>
            <p:nvPr/>
          </p:nvSpPr>
          <p:spPr bwMode="auto">
            <a:xfrm>
              <a:off x="3212091" y="74680"/>
              <a:ext cx="1002767" cy="10027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0" name="Rectangle 10"/>
            <p:cNvSpPr>
              <a:spLocks noChangeArrowheads="1"/>
            </p:cNvSpPr>
            <p:nvPr/>
          </p:nvSpPr>
          <p:spPr bwMode="auto">
            <a:xfrm>
              <a:off x="3358943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71" name="Oval 11"/>
            <p:cNvSpPr>
              <a:spLocks noChangeArrowheads="1"/>
            </p:cNvSpPr>
            <p:nvPr/>
          </p:nvSpPr>
          <p:spPr bwMode="auto">
            <a:xfrm>
              <a:off x="2409877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2" name="Rectangle 12"/>
            <p:cNvSpPr>
              <a:spLocks noChangeArrowheads="1"/>
            </p:cNvSpPr>
            <p:nvPr/>
          </p:nvSpPr>
          <p:spPr bwMode="auto">
            <a:xfrm>
              <a:off x="2556729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73" name="Oval 13"/>
            <p:cNvSpPr>
              <a:spLocks noChangeArrowheads="1"/>
            </p:cNvSpPr>
            <p:nvPr/>
          </p:nvSpPr>
          <p:spPr bwMode="auto">
            <a:xfrm>
              <a:off x="1607662" y="74680"/>
              <a:ext cx="1002767" cy="10027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Rectangle 14"/>
            <p:cNvSpPr>
              <a:spLocks noChangeArrowheads="1"/>
            </p:cNvSpPr>
            <p:nvPr/>
          </p:nvSpPr>
          <p:spPr bwMode="auto">
            <a:xfrm>
              <a:off x="1754514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75" name="Oval 15"/>
            <p:cNvSpPr>
              <a:spLocks noChangeArrowheads="1"/>
            </p:cNvSpPr>
            <p:nvPr/>
          </p:nvSpPr>
          <p:spPr bwMode="auto">
            <a:xfrm>
              <a:off x="805448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6" name="Rectangle 16"/>
            <p:cNvSpPr>
              <a:spLocks noChangeArrowheads="1"/>
            </p:cNvSpPr>
            <p:nvPr/>
          </p:nvSpPr>
          <p:spPr bwMode="auto">
            <a:xfrm>
              <a:off x="952300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77" name="Oval 17"/>
            <p:cNvSpPr>
              <a:spLocks noChangeArrowheads="1"/>
            </p:cNvSpPr>
            <p:nvPr/>
          </p:nvSpPr>
          <p:spPr bwMode="auto">
            <a:xfrm>
              <a:off x="3234" y="74680"/>
              <a:ext cx="1002767" cy="1002767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8" name="Rectangle 18"/>
            <p:cNvSpPr>
              <a:spLocks noChangeArrowheads="1"/>
            </p:cNvSpPr>
            <p:nvPr/>
          </p:nvSpPr>
          <p:spPr bwMode="auto">
            <a:xfrm>
              <a:off x="150086" y="221532"/>
              <a:ext cx="709063" cy="70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5186" tIns="53340" rIns="55186" bIns="5334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20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4339" name="直接连接符 5"/>
          <p:cNvSpPr>
            <a:spLocks noChangeShapeType="1"/>
          </p:cNvSpPr>
          <p:nvPr/>
        </p:nvSpPr>
        <p:spPr bwMode="auto">
          <a:xfrm flipV="1">
            <a:off x="1939925" y="773113"/>
            <a:ext cx="0" cy="1041400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40" name="Group 20"/>
          <p:cNvGrpSpPr>
            <a:grpSpLocks/>
          </p:cNvGrpSpPr>
          <p:nvPr/>
        </p:nvGrpSpPr>
        <p:grpSpPr bwMode="auto">
          <a:xfrm>
            <a:off x="2155825" y="374650"/>
            <a:ext cx="2108200" cy="1104900"/>
            <a:chOff x="0" y="0"/>
            <a:chExt cx="2107697" cy="1104642"/>
          </a:xfrm>
        </p:grpSpPr>
        <p:sp>
          <p:nvSpPr>
            <p:cNvPr id="14360" name="TextBox 8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61" name="TextBox 9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62" name="直接连接符 10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椭圆 11"/>
          <p:cNvSpPr>
            <a:spLocks noChangeArrowheads="1"/>
          </p:cNvSpPr>
          <p:nvPr/>
        </p:nvSpPr>
        <p:spPr bwMode="auto">
          <a:xfrm>
            <a:off x="1795463" y="38100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2" name="直接连接符 12"/>
          <p:cNvSpPr>
            <a:spLocks noChangeShapeType="1"/>
          </p:cNvSpPr>
          <p:nvPr/>
        </p:nvSpPr>
        <p:spPr bwMode="auto">
          <a:xfrm flipV="1">
            <a:off x="3541713" y="2930525"/>
            <a:ext cx="0" cy="1039813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43" name="Group 26"/>
          <p:cNvGrpSpPr>
            <a:grpSpLocks/>
          </p:cNvGrpSpPr>
          <p:nvPr/>
        </p:nvGrpSpPr>
        <p:grpSpPr bwMode="auto">
          <a:xfrm>
            <a:off x="1228725" y="3070225"/>
            <a:ext cx="2108200" cy="1104900"/>
            <a:chOff x="0" y="0"/>
            <a:chExt cx="2107697" cy="1104642"/>
          </a:xfrm>
        </p:grpSpPr>
        <p:sp>
          <p:nvSpPr>
            <p:cNvPr id="14357" name="TextBox 14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8" name="TextBox 15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9" name="直接连接符 16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4" name="椭圆 17"/>
          <p:cNvSpPr>
            <a:spLocks noChangeArrowheads="1"/>
          </p:cNvSpPr>
          <p:nvPr/>
        </p:nvSpPr>
        <p:spPr bwMode="auto">
          <a:xfrm>
            <a:off x="3397250" y="3970338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5" name="直接连接符 18"/>
          <p:cNvSpPr>
            <a:spLocks noChangeShapeType="1"/>
          </p:cNvSpPr>
          <p:nvPr/>
        </p:nvSpPr>
        <p:spPr bwMode="auto">
          <a:xfrm flipV="1">
            <a:off x="5219700" y="779463"/>
            <a:ext cx="0" cy="1041400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46" name="Group 32"/>
          <p:cNvGrpSpPr>
            <a:grpSpLocks/>
          </p:cNvGrpSpPr>
          <p:nvPr/>
        </p:nvGrpSpPr>
        <p:grpSpPr bwMode="auto">
          <a:xfrm>
            <a:off x="5435600" y="381000"/>
            <a:ext cx="2108200" cy="1104900"/>
            <a:chOff x="0" y="0"/>
            <a:chExt cx="2107697" cy="1104642"/>
          </a:xfrm>
        </p:grpSpPr>
        <p:sp>
          <p:nvSpPr>
            <p:cNvPr id="14354" name="TextBox 2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5" name="TextBox 2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6" name="直接连接符 2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7" name="椭圆 23"/>
          <p:cNvSpPr>
            <a:spLocks noChangeArrowheads="1"/>
          </p:cNvSpPr>
          <p:nvPr/>
        </p:nvSpPr>
        <p:spPr bwMode="auto">
          <a:xfrm>
            <a:off x="5075238" y="38735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48" name="直接连接符 24"/>
          <p:cNvSpPr>
            <a:spLocks noChangeShapeType="1"/>
          </p:cNvSpPr>
          <p:nvPr/>
        </p:nvSpPr>
        <p:spPr bwMode="auto">
          <a:xfrm flipV="1">
            <a:off x="7618413" y="2990850"/>
            <a:ext cx="0" cy="1039813"/>
          </a:xfrm>
          <a:prstGeom prst="line">
            <a:avLst/>
          </a:prstGeom>
          <a:noFill/>
          <a:ln w="12700">
            <a:solidFill>
              <a:schemeClr val="bg1"/>
            </a:solidFill>
            <a:prstDash val="lg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49" name="Group 38"/>
          <p:cNvGrpSpPr>
            <a:grpSpLocks/>
          </p:cNvGrpSpPr>
          <p:nvPr/>
        </p:nvGrpSpPr>
        <p:grpSpPr bwMode="auto">
          <a:xfrm>
            <a:off x="5335588" y="3154363"/>
            <a:ext cx="2108200" cy="1104900"/>
            <a:chOff x="0" y="0"/>
            <a:chExt cx="2107697" cy="1104642"/>
          </a:xfrm>
        </p:grpSpPr>
        <p:sp>
          <p:nvSpPr>
            <p:cNvPr id="14351" name="TextBox 26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2" name="TextBox 27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3" name="直接连接符 28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0" name="椭圆 29"/>
          <p:cNvSpPr>
            <a:spLocks noChangeArrowheads="1"/>
          </p:cNvSpPr>
          <p:nvPr/>
        </p:nvSpPr>
        <p:spPr bwMode="auto">
          <a:xfrm>
            <a:off x="7473950" y="4030663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0"/>
          <p:cNvGrpSpPr>
            <a:grpSpLocks/>
          </p:cNvGrpSpPr>
          <p:nvPr/>
        </p:nvGrpSpPr>
        <p:grpSpPr bwMode="auto">
          <a:xfrm>
            <a:off x="2252663" y="1042988"/>
            <a:ext cx="4446587" cy="3322637"/>
            <a:chOff x="0" y="0"/>
            <a:chExt cx="7058439" cy="5273281"/>
          </a:xfrm>
        </p:grpSpPr>
        <p:sp>
          <p:nvSpPr>
            <p:cNvPr id="15372" name="Freeform 4"/>
            <p:cNvSpPr>
              <a:spLocks/>
            </p:cNvSpPr>
            <p:nvPr/>
          </p:nvSpPr>
          <p:spPr bwMode="auto">
            <a:xfrm>
              <a:off x="1224511" y="0"/>
              <a:ext cx="2703786" cy="2667103"/>
            </a:xfrm>
            <a:custGeom>
              <a:avLst/>
              <a:gdLst>
                <a:gd name="T0" fmla="*/ 2147483647 w 1269"/>
                <a:gd name="T1" fmla="*/ 2147483647 h 1250"/>
                <a:gd name="T2" fmla="*/ 2147483647 w 1269"/>
                <a:gd name="T3" fmla="*/ 2147483647 h 1250"/>
                <a:gd name="T4" fmla="*/ 2147483647 w 1269"/>
                <a:gd name="T5" fmla="*/ 2147483647 h 1250"/>
                <a:gd name="T6" fmla="*/ 2147483647 w 1269"/>
                <a:gd name="T7" fmla="*/ 2147483647 h 1250"/>
                <a:gd name="T8" fmla="*/ 2147483647 w 1269"/>
                <a:gd name="T9" fmla="*/ 2147483647 h 1250"/>
                <a:gd name="T10" fmla="*/ 2147483647 w 1269"/>
                <a:gd name="T11" fmla="*/ 2147483647 h 1250"/>
                <a:gd name="T12" fmla="*/ 2147483647 w 1269"/>
                <a:gd name="T13" fmla="*/ 2147483647 h 1250"/>
                <a:gd name="T14" fmla="*/ 2147483647 w 1269"/>
                <a:gd name="T15" fmla="*/ 0 h 1250"/>
                <a:gd name="T16" fmla="*/ 2147483647 w 1269"/>
                <a:gd name="T17" fmla="*/ 2147483647 h 1250"/>
                <a:gd name="T18" fmla="*/ 2147483647 w 1269"/>
                <a:gd name="T19" fmla="*/ 2147483647 h 1250"/>
                <a:gd name="T20" fmla="*/ 2147483647 w 1269"/>
                <a:gd name="T21" fmla="*/ 2147483647 h 1250"/>
                <a:gd name="T22" fmla="*/ 2147483647 w 1269"/>
                <a:gd name="T23" fmla="*/ 2147483647 h 1250"/>
                <a:gd name="T24" fmla="*/ 2147483647 w 1269"/>
                <a:gd name="T25" fmla="*/ 2147483647 h 1250"/>
                <a:gd name="T26" fmla="*/ 2147483647 w 1269"/>
                <a:gd name="T27" fmla="*/ 2147483647 h 1250"/>
                <a:gd name="T28" fmla="*/ 2147483647 w 1269"/>
                <a:gd name="T29" fmla="*/ 2147483647 h 1250"/>
                <a:gd name="T30" fmla="*/ 2147483647 w 1269"/>
                <a:gd name="T31" fmla="*/ 2147483647 h 1250"/>
                <a:gd name="T32" fmla="*/ 2147483647 w 1269"/>
                <a:gd name="T33" fmla="*/ 2147483647 h 1250"/>
                <a:gd name="T34" fmla="*/ 2147483647 w 1269"/>
                <a:gd name="T35" fmla="*/ 2147483647 h 1250"/>
                <a:gd name="T36" fmla="*/ 2147483647 w 1269"/>
                <a:gd name="T37" fmla="*/ 2147483647 h 1250"/>
                <a:gd name="T38" fmla="*/ 2147483647 w 1269"/>
                <a:gd name="T39" fmla="*/ 2147483647 h 1250"/>
                <a:gd name="T40" fmla="*/ 2147483647 w 1269"/>
                <a:gd name="T41" fmla="*/ 2147483647 h 1250"/>
                <a:gd name="T42" fmla="*/ 2147483647 w 1269"/>
                <a:gd name="T43" fmla="*/ 2147483647 h 1250"/>
                <a:gd name="T44" fmla="*/ 2147483647 w 1269"/>
                <a:gd name="T45" fmla="*/ 2147483647 h 1250"/>
                <a:gd name="T46" fmla="*/ 2147483647 w 1269"/>
                <a:gd name="T47" fmla="*/ 2147483647 h 1250"/>
                <a:gd name="T48" fmla="*/ 2147483647 w 1269"/>
                <a:gd name="T49" fmla="*/ 2147483647 h 1250"/>
                <a:gd name="T50" fmla="*/ 2147483647 w 1269"/>
                <a:gd name="T51" fmla="*/ 2147483647 h 1250"/>
                <a:gd name="T52" fmla="*/ 2147483647 w 1269"/>
                <a:gd name="T53" fmla="*/ 2147483647 h 1250"/>
                <a:gd name="T54" fmla="*/ 2147483647 w 1269"/>
                <a:gd name="T55" fmla="*/ 2147483647 h 1250"/>
                <a:gd name="T56" fmla="*/ 2147483647 w 1269"/>
                <a:gd name="T57" fmla="*/ 2147483647 h 1250"/>
                <a:gd name="T58" fmla="*/ 2147483647 w 1269"/>
                <a:gd name="T59" fmla="*/ 2147483647 h 1250"/>
                <a:gd name="T60" fmla="*/ 2147483647 w 1269"/>
                <a:gd name="T61" fmla="*/ 2147483647 h 1250"/>
                <a:gd name="T62" fmla="*/ 2147483647 w 1269"/>
                <a:gd name="T63" fmla="*/ 2147483647 h 1250"/>
                <a:gd name="T64" fmla="*/ 2147483647 w 1269"/>
                <a:gd name="T65" fmla="*/ 2147483647 h 1250"/>
                <a:gd name="T66" fmla="*/ 2147483647 w 1269"/>
                <a:gd name="T67" fmla="*/ 2147483647 h 1250"/>
                <a:gd name="T68" fmla="*/ 2147483647 w 1269"/>
                <a:gd name="T69" fmla="*/ 2147483647 h 1250"/>
                <a:gd name="T70" fmla="*/ 2147483647 w 1269"/>
                <a:gd name="T71" fmla="*/ 2147483647 h 1250"/>
                <a:gd name="T72" fmla="*/ 2147483647 w 1269"/>
                <a:gd name="T73" fmla="*/ 2147483647 h 1250"/>
                <a:gd name="T74" fmla="*/ 2147483647 w 1269"/>
                <a:gd name="T75" fmla="*/ 2147483647 h 1250"/>
                <a:gd name="T76" fmla="*/ 2147483647 w 1269"/>
                <a:gd name="T77" fmla="*/ 2147483647 h 1250"/>
                <a:gd name="T78" fmla="*/ 2147483647 w 1269"/>
                <a:gd name="T79" fmla="*/ 2147483647 h 1250"/>
                <a:gd name="T80" fmla="*/ 2147483647 w 1269"/>
                <a:gd name="T81" fmla="*/ 2147483647 h 1250"/>
                <a:gd name="T82" fmla="*/ 2147483647 w 1269"/>
                <a:gd name="T83" fmla="*/ 2147483647 h 1250"/>
                <a:gd name="T84" fmla="*/ 2147483647 w 1269"/>
                <a:gd name="T85" fmla="*/ 2147483647 h 1250"/>
                <a:gd name="T86" fmla="*/ 2147483647 w 1269"/>
                <a:gd name="T87" fmla="*/ 2147483647 h 1250"/>
                <a:gd name="T88" fmla="*/ 2147483647 w 1269"/>
                <a:gd name="T89" fmla="*/ 2147483647 h 1250"/>
                <a:gd name="T90" fmla="*/ 2147483647 w 1269"/>
                <a:gd name="T91" fmla="*/ 2147483647 h 1250"/>
                <a:gd name="T92" fmla="*/ 2147483647 w 1269"/>
                <a:gd name="T93" fmla="*/ 2147483647 h 1250"/>
                <a:gd name="T94" fmla="*/ 2147483647 w 1269"/>
                <a:gd name="T95" fmla="*/ 2147483647 h 1250"/>
                <a:gd name="T96" fmla="*/ 2147483647 w 1269"/>
                <a:gd name="T97" fmla="*/ 2147483647 h 1250"/>
                <a:gd name="T98" fmla="*/ 2147483647 w 1269"/>
                <a:gd name="T99" fmla="*/ 2147483647 h 1250"/>
                <a:gd name="T100" fmla="*/ 2147483647 w 1269"/>
                <a:gd name="T101" fmla="*/ 2147483647 h 1250"/>
                <a:gd name="T102" fmla="*/ 0 w 1269"/>
                <a:gd name="T103" fmla="*/ 2147483647 h 1250"/>
                <a:gd name="T104" fmla="*/ 2147483647 w 1269"/>
                <a:gd name="T105" fmla="*/ 2147483647 h 1250"/>
                <a:gd name="T106" fmla="*/ 2147483647 w 1269"/>
                <a:gd name="T107" fmla="*/ 2147483647 h 1250"/>
                <a:gd name="T108" fmla="*/ 2147483647 w 1269"/>
                <a:gd name="T109" fmla="*/ 2147483647 h 1250"/>
                <a:gd name="T110" fmla="*/ 2147483647 w 1269"/>
                <a:gd name="T111" fmla="*/ 2147483647 h 1250"/>
                <a:gd name="T112" fmla="*/ 2147483647 w 1269"/>
                <a:gd name="T113" fmla="*/ 2147483647 h 1250"/>
                <a:gd name="T114" fmla="*/ 2147483647 w 1269"/>
                <a:gd name="T115" fmla="*/ 2147483647 h 1250"/>
                <a:gd name="T116" fmla="*/ 2147483647 w 1269"/>
                <a:gd name="T117" fmla="*/ 2147483647 h 1250"/>
                <a:gd name="T118" fmla="*/ 2147483647 w 1269"/>
                <a:gd name="T119" fmla="*/ 2147483647 h 1250"/>
                <a:gd name="T120" fmla="*/ 2147483647 w 1269"/>
                <a:gd name="T121" fmla="*/ 2147483647 h 12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9"/>
                <a:gd name="T184" fmla="*/ 0 h 1250"/>
                <a:gd name="T185" fmla="*/ 1269 w 1269"/>
                <a:gd name="T186" fmla="*/ 1250 h 12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9" h="1250">
                  <a:moveTo>
                    <a:pt x="247" y="191"/>
                  </a:moveTo>
                  <a:lnTo>
                    <a:pt x="329" y="127"/>
                  </a:lnTo>
                  <a:lnTo>
                    <a:pt x="318" y="81"/>
                  </a:lnTo>
                  <a:lnTo>
                    <a:pt x="431" y="30"/>
                  </a:lnTo>
                  <a:lnTo>
                    <a:pt x="460" y="73"/>
                  </a:lnTo>
                  <a:lnTo>
                    <a:pt x="562" y="49"/>
                  </a:lnTo>
                  <a:lnTo>
                    <a:pt x="573" y="1"/>
                  </a:lnTo>
                  <a:lnTo>
                    <a:pt x="692" y="0"/>
                  </a:lnTo>
                  <a:lnTo>
                    <a:pt x="701" y="49"/>
                  </a:lnTo>
                  <a:lnTo>
                    <a:pt x="801" y="69"/>
                  </a:lnTo>
                  <a:lnTo>
                    <a:pt x="833" y="30"/>
                  </a:lnTo>
                  <a:lnTo>
                    <a:pt x="945" y="79"/>
                  </a:lnTo>
                  <a:lnTo>
                    <a:pt x="932" y="126"/>
                  </a:lnTo>
                  <a:lnTo>
                    <a:pt x="1016" y="185"/>
                  </a:lnTo>
                  <a:lnTo>
                    <a:pt x="1059" y="162"/>
                  </a:lnTo>
                  <a:lnTo>
                    <a:pt x="1141" y="252"/>
                  </a:lnTo>
                  <a:lnTo>
                    <a:pt x="1111" y="288"/>
                  </a:lnTo>
                  <a:lnTo>
                    <a:pt x="1163" y="379"/>
                  </a:lnTo>
                  <a:lnTo>
                    <a:pt x="1214" y="372"/>
                  </a:lnTo>
                  <a:lnTo>
                    <a:pt x="1253" y="488"/>
                  </a:lnTo>
                  <a:lnTo>
                    <a:pt x="1206" y="512"/>
                  </a:lnTo>
                  <a:lnTo>
                    <a:pt x="1220" y="612"/>
                  </a:lnTo>
                  <a:lnTo>
                    <a:pt x="1268" y="631"/>
                  </a:lnTo>
                  <a:lnTo>
                    <a:pt x="1257" y="748"/>
                  </a:lnTo>
                  <a:lnTo>
                    <a:pt x="1206" y="751"/>
                  </a:lnTo>
                  <a:lnTo>
                    <a:pt x="1173" y="852"/>
                  </a:lnTo>
                  <a:lnTo>
                    <a:pt x="1211" y="885"/>
                  </a:lnTo>
                  <a:lnTo>
                    <a:pt x="1150" y="990"/>
                  </a:lnTo>
                  <a:lnTo>
                    <a:pt x="1103" y="970"/>
                  </a:lnTo>
                  <a:lnTo>
                    <a:pt x="1035" y="1048"/>
                  </a:lnTo>
                  <a:lnTo>
                    <a:pt x="1054" y="1097"/>
                  </a:lnTo>
                  <a:lnTo>
                    <a:pt x="955" y="1167"/>
                  </a:lnTo>
                  <a:lnTo>
                    <a:pt x="920" y="1130"/>
                  </a:lnTo>
                  <a:lnTo>
                    <a:pt x="826" y="1174"/>
                  </a:lnTo>
                  <a:lnTo>
                    <a:pt x="826" y="1224"/>
                  </a:lnTo>
                  <a:lnTo>
                    <a:pt x="705" y="1249"/>
                  </a:lnTo>
                  <a:lnTo>
                    <a:pt x="687" y="1201"/>
                  </a:lnTo>
                  <a:lnTo>
                    <a:pt x="585" y="1203"/>
                  </a:lnTo>
                  <a:lnTo>
                    <a:pt x="564" y="1249"/>
                  </a:lnTo>
                  <a:lnTo>
                    <a:pt x="445" y="1224"/>
                  </a:lnTo>
                  <a:lnTo>
                    <a:pt x="446" y="1174"/>
                  </a:lnTo>
                  <a:lnTo>
                    <a:pt x="351" y="1135"/>
                  </a:lnTo>
                  <a:lnTo>
                    <a:pt x="314" y="1167"/>
                  </a:lnTo>
                  <a:lnTo>
                    <a:pt x="212" y="1097"/>
                  </a:lnTo>
                  <a:lnTo>
                    <a:pt x="237" y="1051"/>
                  </a:lnTo>
                  <a:lnTo>
                    <a:pt x="167" y="978"/>
                  </a:lnTo>
                  <a:lnTo>
                    <a:pt x="117" y="990"/>
                  </a:lnTo>
                  <a:lnTo>
                    <a:pt x="55" y="885"/>
                  </a:lnTo>
                  <a:lnTo>
                    <a:pt x="95" y="856"/>
                  </a:lnTo>
                  <a:lnTo>
                    <a:pt x="63" y="759"/>
                  </a:lnTo>
                  <a:lnTo>
                    <a:pt x="14" y="751"/>
                  </a:lnTo>
                  <a:lnTo>
                    <a:pt x="0" y="631"/>
                  </a:lnTo>
                  <a:lnTo>
                    <a:pt x="47" y="620"/>
                  </a:lnTo>
                  <a:lnTo>
                    <a:pt x="58" y="517"/>
                  </a:lnTo>
                  <a:lnTo>
                    <a:pt x="14" y="491"/>
                  </a:lnTo>
                  <a:lnTo>
                    <a:pt x="51" y="375"/>
                  </a:lnTo>
                  <a:lnTo>
                    <a:pt x="101" y="383"/>
                  </a:lnTo>
                  <a:lnTo>
                    <a:pt x="151" y="293"/>
                  </a:lnTo>
                  <a:lnTo>
                    <a:pt x="121" y="254"/>
                  </a:lnTo>
                  <a:lnTo>
                    <a:pt x="204" y="162"/>
                  </a:lnTo>
                  <a:lnTo>
                    <a:pt x="247" y="191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3" name="Freeform 5"/>
            <p:cNvSpPr>
              <a:spLocks/>
            </p:cNvSpPr>
            <p:nvPr/>
          </p:nvSpPr>
          <p:spPr bwMode="auto">
            <a:xfrm>
              <a:off x="1801915" y="537688"/>
              <a:ext cx="1546847" cy="1589593"/>
            </a:xfrm>
            <a:custGeom>
              <a:avLst/>
              <a:gdLst>
                <a:gd name="T0" fmla="*/ 2147483647 w 391"/>
                <a:gd name="T1" fmla="*/ 2147483647 h 401"/>
                <a:gd name="T2" fmla="*/ 2147483647 w 391"/>
                <a:gd name="T3" fmla="*/ 2147483647 h 401"/>
                <a:gd name="T4" fmla="*/ 2147483647 w 391"/>
                <a:gd name="T5" fmla="*/ 2147483647 h 401"/>
                <a:gd name="T6" fmla="*/ 2147483647 w 391"/>
                <a:gd name="T7" fmla="*/ 2147483647 h 401"/>
                <a:gd name="T8" fmla="*/ 2147483647 w 391"/>
                <a:gd name="T9" fmla="*/ 2147483647 h 401"/>
                <a:gd name="T10" fmla="*/ 2147483647 w 391"/>
                <a:gd name="T11" fmla="*/ 2147483647 h 401"/>
                <a:gd name="T12" fmla="*/ 2147483647 w 391"/>
                <a:gd name="T13" fmla="*/ 2147483647 h 401"/>
                <a:gd name="T14" fmla="*/ 2147483647 w 391"/>
                <a:gd name="T15" fmla="*/ 2147483647 h 401"/>
                <a:gd name="T16" fmla="*/ 2147483647 w 391"/>
                <a:gd name="T17" fmla="*/ 2147483647 h 401"/>
                <a:gd name="T18" fmla="*/ 2147483647 w 391"/>
                <a:gd name="T19" fmla="*/ 2147483647 h 401"/>
                <a:gd name="T20" fmla="*/ 2147483647 w 391"/>
                <a:gd name="T21" fmla="*/ 2147483647 h 401"/>
                <a:gd name="T22" fmla="*/ 2147483647 w 391"/>
                <a:gd name="T23" fmla="*/ 2147483647 h 401"/>
                <a:gd name="T24" fmla="*/ 2147483647 w 391"/>
                <a:gd name="T25" fmla="*/ 2147483647 h 401"/>
                <a:gd name="T26" fmla="*/ 2147483647 w 391"/>
                <a:gd name="T27" fmla="*/ 2147483647 h 401"/>
                <a:gd name="T28" fmla="*/ 2147483647 w 391"/>
                <a:gd name="T29" fmla="*/ 2147483647 h 401"/>
                <a:gd name="T30" fmla="*/ 2147483647 w 391"/>
                <a:gd name="T31" fmla="*/ 2147483647 h 401"/>
                <a:gd name="T32" fmla="*/ 2147483647 w 391"/>
                <a:gd name="T33" fmla="*/ 2147483647 h 401"/>
                <a:gd name="T34" fmla="*/ 2147483647 w 391"/>
                <a:gd name="T35" fmla="*/ 0 h 401"/>
                <a:gd name="T36" fmla="*/ 2147483647 w 391"/>
                <a:gd name="T37" fmla="*/ 2147483647 h 401"/>
                <a:gd name="T38" fmla="*/ 2147483647 w 391"/>
                <a:gd name="T39" fmla="*/ 2147483647 h 401"/>
                <a:gd name="T40" fmla="*/ 2147483647 w 391"/>
                <a:gd name="T41" fmla="*/ 2147483647 h 401"/>
                <a:gd name="T42" fmla="*/ 2147483647 w 391"/>
                <a:gd name="T43" fmla="*/ 2147483647 h 401"/>
                <a:gd name="T44" fmla="*/ 2147483647 w 391"/>
                <a:gd name="T45" fmla="*/ 2147483647 h 401"/>
                <a:gd name="T46" fmla="*/ 2147483647 w 391"/>
                <a:gd name="T47" fmla="*/ 2147483647 h 401"/>
                <a:gd name="T48" fmla="*/ 2147483647 w 391"/>
                <a:gd name="T49" fmla="*/ 2147483647 h 401"/>
                <a:gd name="T50" fmla="*/ 0 w 391"/>
                <a:gd name="T51" fmla="*/ 2147483647 h 401"/>
                <a:gd name="T52" fmla="*/ 2147483647 w 391"/>
                <a:gd name="T53" fmla="*/ 2147483647 h 401"/>
                <a:gd name="T54" fmla="*/ 2147483647 w 391"/>
                <a:gd name="T55" fmla="*/ 2147483647 h 401"/>
                <a:gd name="T56" fmla="*/ 2147483647 w 391"/>
                <a:gd name="T57" fmla="*/ 2147483647 h 401"/>
                <a:gd name="T58" fmla="*/ 2147483647 w 391"/>
                <a:gd name="T59" fmla="*/ 2147483647 h 401"/>
                <a:gd name="T60" fmla="*/ 2147483647 w 391"/>
                <a:gd name="T61" fmla="*/ 2147483647 h 401"/>
                <a:gd name="T62" fmla="*/ 2147483647 w 391"/>
                <a:gd name="T63" fmla="*/ 2147483647 h 401"/>
                <a:gd name="T64" fmla="*/ 2147483647 w 391"/>
                <a:gd name="T65" fmla="*/ 2147483647 h 401"/>
                <a:gd name="T66" fmla="*/ 2147483647 w 391"/>
                <a:gd name="T67" fmla="*/ 2147483647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1"/>
                <a:gd name="T103" fmla="*/ 0 h 401"/>
                <a:gd name="T104" fmla="*/ 391 w 391"/>
                <a:gd name="T105" fmla="*/ 401 h 4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1" h="401">
                  <a:moveTo>
                    <a:pt x="193" y="400"/>
                  </a:moveTo>
                  <a:lnTo>
                    <a:pt x="193" y="400"/>
                  </a:lnTo>
                  <a:lnTo>
                    <a:pt x="231" y="393"/>
                  </a:lnTo>
                  <a:lnTo>
                    <a:pt x="271" y="383"/>
                  </a:lnTo>
                  <a:lnTo>
                    <a:pt x="304" y="365"/>
                  </a:lnTo>
                  <a:lnTo>
                    <a:pt x="332" y="341"/>
                  </a:lnTo>
                  <a:lnTo>
                    <a:pt x="356" y="313"/>
                  </a:lnTo>
                  <a:lnTo>
                    <a:pt x="374" y="277"/>
                  </a:lnTo>
                  <a:lnTo>
                    <a:pt x="385" y="240"/>
                  </a:lnTo>
                  <a:lnTo>
                    <a:pt x="390" y="200"/>
                  </a:lnTo>
                  <a:lnTo>
                    <a:pt x="385" y="160"/>
                  </a:lnTo>
                  <a:lnTo>
                    <a:pt x="374" y="120"/>
                  </a:lnTo>
                  <a:lnTo>
                    <a:pt x="356" y="87"/>
                  </a:lnTo>
                  <a:lnTo>
                    <a:pt x="332" y="58"/>
                  </a:lnTo>
                  <a:lnTo>
                    <a:pt x="304" y="33"/>
                  </a:lnTo>
                  <a:lnTo>
                    <a:pt x="271" y="15"/>
                  </a:lnTo>
                  <a:lnTo>
                    <a:pt x="231" y="4"/>
                  </a:lnTo>
                  <a:lnTo>
                    <a:pt x="193" y="0"/>
                  </a:lnTo>
                  <a:lnTo>
                    <a:pt x="153" y="4"/>
                  </a:lnTo>
                  <a:lnTo>
                    <a:pt x="117" y="15"/>
                  </a:lnTo>
                  <a:lnTo>
                    <a:pt x="85" y="33"/>
                  </a:lnTo>
                  <a:lnTo>
                    <a:pt x="57" y="58"/>
                  </a:lnTo>
                  <a:lnTo>
                    <a:pt x="34" y="87"/>
                  </a:lnTo>
                  <a:lnTo>
                    <a:pt x="17" y="120"/>
                  </a:lnTo>
                  <a:lnTo>
                    <a:pt x="3" y="160"/>
                  </a:lnTo>
                  <a:lnTo>
                    <a:pt x="0" y="200"/>
                  </a:lnTo>
                  <a:lnTo>
                    <a:pt x="3" y="240"/>
                  </a:lnTo>
                  <a:lnTo>
                    <a:pt x="17" y="277"/>
                  </a:lnTo>
                  <a:lnTo>
                    <a:pt x="34" y="313"/>
                  </a:lnTo>
                  <a:lnTo>
                    <a:pt x="57" y="341"/>
                  </a:lnTo>
                  <a:lnTo>
                    <a:pt x="85" y="365"/>
                  </a:lnTo>
                  <a:lnTo>
                    <a:pt x="117" y="383"/>
                  </a:lnTo>
                  <a:lnTo>
                    <a:pt x="153" y="393"/>
                  </a:lnTo>
                  <a:lnTo>
                    <a:pt x="193" y="400"/>
                  </a:lnTo>
                </a:path>
              </a:pathLst>
            </a:custGeom>
            <a:noFill/>
            <a:ln w="28575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4" name="Freeform 4"/>
            <p:cNvSpPr>
              <a:spLocks/>
            </p:cNvSpPr>
            <p:nvPr/>
          </p:nvSpPr>
          <p:spPr bwMode="auto">
            <a:xfrm>
              <a:off x="3579798" y="1476767"/>
              <a:ext cx="2100261" cy="2071767"/>
            </a:xfrm>
            <a:custGeom>
              <a:avLst/>
              <a:gdLst>
                <a:gd name="T0" fmla="*/ 2147483647 w 1269"/>
                <a:gd name="T1" fmla="*/ 2147483647 h 1250"/>
                <a:gd name="T2" fmla="*/ 2147483647 w 1269"/>
                <a:gd name="T3" fmla="*/ 2147483647 h 1250"/>
                <a:gd name="T4" fmla="*/ 2147483647 w 1269"/>
                <a:gd name="T5" fmla="*/ 2147483647 h 1250"/>
                <a:gd name="T6" fmla="*/ 2147483647 w 1269"/>
                <a:gd name="T7" fmla="*/ 2147483647 h 1250"/>
                <a:gd name="T8" fmla="*/ 2147483647 w 1269"/>
                <a:gd name="T9" fmla="*/ 2147483647 h 1250"/>
                <a:gd name="T10" fmla="*/ 2147483647 w 1269"/>
                <a:gd name="T11" fmla="*/ 2147483647 h 1250"/>
                <a:gd name="T12" fmla="*/ 2147483647 w 1269"/>
                <a:gd name="T13" fmla="*/ 2147483647 h 1250"/>
                <a:gd name="T14" fmla="*/ 2147483647 w 1269"/>
                <a:gd name="T15" fmla="*/ 0 h 1250"/>
                <a:gd name="T16" fmla="*/ 2147483647 w 1269"/>
                <a:gd name="T17" fmla="*/ 2147483647 h 1250"/>
                <a:gd name="T18" fmla="*/ 2147483647 w 1269"/>
                <a:gd name="T19" fmla="*/ 2147483647 h 1250"/>
                <a:gd name="T20" fmla="*/ 2147483647 w 1269"/>
                <a:gd name="T21" fmla="*/ 2147483647 h 1250"/>
                <a:gd name="T22" fmla="*/ 2147483647 w 1269"/>
                <a:gd name="T23" fmla="*/ 2147483647 h 1250"/>
                <a:gd name="T24" fmla="*/ 2147483647 w 1269"/>
                <a:gd name="T25" fmla="*/ 2147483647 h 1250"/>
                <a:gd name="T26" fmla="*/ 2147483647 w 1269"/>
                <a:gd name="T27" fmla="*/ 2147483647 h 1250"/>
                <a:gd name="T28" fmla="*/ 2147483647 w 1269"/>
                <a:gd name="T29" fmla="*/ 2147483647 h 1250"/>
                <a:gd name="T30" fmla="*/ 2147483647 w 1269"/>
                <a:gd name="T31" fmla="*/ 2147483647 h 1250"/>
                <a:gd name="T32" fmla="*/ 2147483647 w 1269"/>
                <a:gd name="T33" fmla="*/ 2147483647 h 1250"/>
                <a:gd name="T34" fmla="*/ 2147483647 w 1269"/>
                <a:gd name="T35" fmla="*/ 2147483647 h 1250"/>
                <a:gd name="T36" fmla="*/ 2147483647 w 1269"/>
                <a:gd name="T37" fmla="*/ 2147483647 h 1250"/>
                <a:gd name="T38" fmla="*/ 2147483647 w 1269"/>
                <a:gd name="T39" fmla="*/ 2147483647 h 1250"/>
                <a:gd name="T40" fmla="*/ 2147483647 w 1269"/>
                <a:gd name="T41" fmla="*/ 2147483647 h 1250"/>
                <a:gd name="T42" fmla="*/ 2147483647 w 1269"/>
                <a:gd name="T43" fmla="*/ 2147483647 h 1250"/>
                <a:gd name="T44" fmla="*/ 2147483647 w 1269"/>
                <a:gd name="T45" fmla="*/ 2147483647 h 1250"/>
                <a:gd name="T46" fmla="*/ 2147483647 w 1269"/>
                <a:gd name="T47" fmla="*/ 2147483647 h 1250"/>
                <a:gd name="T48" fmla="*/ 2147483647 w 1269"/>
                <a:gd name="T49" fmla="*/ 2147483647 h 1250"/>
                <a:gd name="T50" fmla="*/ 2147483647 w 1269"/>
                <a:gd name="T51" fmla="*/ 2147483647 h 1250"/>
                <a:gd name="T52" fmla="*/ 2147483647 w 1269"/>
                <a:gd name="T53" fmla="*/ 2147483647 h 1250"/>
                <a:gd name="T54" fmla="*/ 2147483647 w 1269"/>
                <a:gd name="T55" fmla="*/ 2147483647 h 1250"/>
                <a:gd name="T56" fmla="*/ 2147483647 w 1269"/>
                <a:gd name="T57" fmla="*/ 2147483647 h 1250"/>
                <a:gd name="T58" fmla="*/ 2147483647 w 1269"/>
                <a:gd name="T59" fmla="*/ 2147483647 h 1250"/>
                <a:gd name="T60" fmla="*/ 2147483647 w 1269"/>
                <a:gd name="T61" fmla="*/ 2147483647 h 1250"/>
                <a:gd name="T62" fmla="*/ 2147483647 w 1269"/>
                <a:gd name="T63" fmla="*/ 2147483647 h 1250"/>
                <a:gd name="T64" fmla="*/ 2147483647 w 1269"/>
                <a:gd name="T65" fmla="*/ 2147483647 h 1250"/>
                <a:gd name="T66" fmla="*/ 2147483647 w 1269"/>
                <a:gd name="T67" fmla="*/ 2147483647 h 1250"/>
                <a:gd name="T68" fmla="*/ 2147483647 w 1269"/>
                <a:gd name="T69" fmla="*/ 2147483647 h 1250"/>
                <a:gd name="T70" fmla="*/ 2147483647 w 1269"/>
                <a:gd name="T71" fmla="*/ 2147483647 h 1250"/>
                <a:gd name="T72" fmla="*/ 2147483647 w 1269"/>
                <a:gd name="T73" fmla="*/ 2147483647 h 1250"/>
                <a:gd name="T74" fmla="*/ 2147483647 w 1269"/>
                <a:gd name="T75" fmla="*/ 2147483647 h 1250"/>
                <a:gd name="T76" fmla="*/ 2147483647 w 1269"/>
                <a:gd name="T77" fmla="*/ 2147483647 h 1250"/>
                <a:gd name="T78" fmla="*/ 2147483647 w 1269"/>
                <a:gd name="T79" fmla="*/ 2147483647 h 1250"/>
                <a:gd name="T80" fmla="*/ 2147483647 w 1269"/>
                <a:gd name="T81" fmla="*/ 2147483647 h 1250"/>
                <a:gd name="T82" fmla="*/ 2147483647 w 1269"/>
                <a:gd name="T83" fmla="*/ 2147483647 h 1250"/>
                <a:gd name="T84" fmla="*/ 2147483647 w 1269"/>
                <a:gd name="T85" fmla="*/ 2147483647 h 1250"/>
                <a:gd name="T86" fmla="*/ 2147483647 w 1269"/>
                <a:gd name="T87" fmla="*/ 2147483647 h 1250"/>
                <a:gd name="T88" fmla="*/ 2147483647 w 1269"/>
                <a:gd name="T89" fmla="*/ 2147483647 h 1250"/>
                <a:gd name="T90" fmla="*/ 2147483647 w 1269"/>
                <a:gd name="T91" fmla="*/ 2147483647 h 1250"/>
                <a:gd name="T92" fmla="*/ 2147483647 w 1269"/>
                <a:gd name="T93" fmla="*/ 2147483647 h 1250"/>
                <a:gd name="T94" fmla="*/ 2147483647 w 1269"/>
                <a:gd name="T95" fmla="*/ 2147483647 h 1250"/>
                <a:gd name="T96" fmla="*/ 2147483647 w 1269"/>
                <a:gd name="T97" fmla="*/ 2147483647 h 1250"/>
                <a:gd name="T98" fmla="*/ 2147483647 w 1269"/>
                <a:gd name="T99" fmla="*/ 2147483647 h 1250"/>
                <a:gd name="T100" fmla="*/ 2147483647 w 1269"/>
                <a:gd name="T101" fmla="*/ 2147483647 h 1250"/>
                <a:gd name="T102" fmla="*/ 0 w 1269"/>
                <a:gd name="T103" fmla="*/ 2147483647 h 1250"/>
                <a:gd name="T104" fmla="*/ 2147483647 w 1269"/>
                <a:gd name="T105" fmla="*/ 2147483647 h 1250"/>
                <a:gd name="T106" fmla="*/ 2147483647 w 1269"/>
                <a:gd name="T107" fmla="*/ 2147483647 h 1250"/>
                <a:gd name="T108" fmla="*/ 2147483647 w 1269"/>
                <a:gd name="T109" fmla="*/ 2147483647 h 1250"/>
                <a:gd name="T110" fmla="*/ 2147483647 w 1269"/>
                <a:gd name="T111" fmla="*/ 2147483647 h 1250"/>
                <a:gd name="T112" fmla="*/ 2147483647 w 1269"/>
                <a:gd name="T113" fmla="*/ 2147483647 h 1250"/>
                <a:gd name="T114" fmla="*/ 2147483647 w 1269"/>
                <a:gd name="T115" fmla="*/ 2147483647 h 1250"/>
                <a:gd name="T116" fmla="*/ 2147483647 w 1269"/>
                <a:gd name="T117" fmla="*/ 2147483647 h 1250"/>
                <a:gd name="T118" fmla="*/ 2147483647 w 1269"/>
                <a:gd name="T119" fmla="*/ 2147483647 h 1250"/>
                <a:gd name="T120" fmla="*/ 2147483647 w 1269"/>
                <a:gd name="T121" fmla="*/ 2147483647 h 12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9"/>
                <a:gd name="T184" fmla="*/ 0 h 1250"/>
                <a:gd name="T185" fmla="*/ 1269 w 1269"/>
                <a:gd name="T186" fmla="*/ 1250 h 12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9" h="1250">
                  <a:moveTo>
                    <a:pt x="247" y="191"/>
                  </a:moveTo>
                  <a:lnTo>
                    <a:pt x="329" y="127"/>
                  </a:lnTo>
                  <a:lnTo>
                    <a:pt x="318" y="81"/>
                  </a:lnTo>
                  <a:lnTo>
                    <a:pt x="431" y="30"/>
                  </a:lnTo>
                  <a:lnTo>
                    <a:pt x="460" y="73"/>
                  </a:lnTo>
                  <a:lnTo>
                    <a:pt x="562" y="49"/>
                  </a:lnTo>
                  <a:lnTo>
                    <a:pt x="573" y="1"/>
                  </a:lnTo>
                  <a:lnTo>
                    <a:pt x="692" y="0"/>
                  </a:lnTo>
                  <a:lnTo>
                    <a:pt x="701" y="49"/>
                  </a:lnTo>
                  <a:lnTo>
                    <a:pt x="801" y="69"/>
                  </a:lnTo>
                  <a:lnTo>
                    <a:pt x="833" y="30"/>
                  </a:lnTo>
                  <a:lnTo>
                    <a:pt x="945" y="79"/>
                  </a:lnTo>
                  <a:lnTo>
                    <a:pt x="932" y="126"/>
                  </a:lnTo>
                  <a:lnTo>
                    <a:pt x="1016" y="185"/>
                  </a:lnTo>
                  <a:lnTo>
                    <a:pt x="1059" y="162"/>
                  </a:lnTo>
                  <a:lnTo>
                    <a:pt x="1141" y="252"/>
                  </a:lnTo>
                  <a:lnTo>
                    <a:pt x="1111" y="288"/>
                  </a:lnTo>
                  <a:lnTo>
                    <a:pt x="1163" y="379"/>
                  </a:lnTo>
                  <a:lnTo>
                    <a:pt x="1214" y="372"/>
                  </a:lnTo>
                  <a:lnTo>
                    <a:pt x="1253" y="488"/>
                  </a:lnTo>
                  <a:lnTo>
                    <a:pt x="1206" y="512"/>
                  </a:lnTo>
                  <a:lnTo>
                    <a:pt x="1220" y="612"/>
                  </a:lnTo>
                  <a:lnTo>
                    <a:pt x="1268" y="631"/>
                  </a:lnTo>
                  <a:lnTo>
                    <a:pt x="1257" y="748"/>
                  </a:lnTo>
                  <a:lnTo>
                    <a:pt x="1206" y="751"/>
                  </a:lnTo>
                  <a:lnTo>
                    <a:pt x="1173" y="852"/>
                  </a:lnTo>
                  <a:lnTo>
                    <a:pt x="1211" y="885"/>
                  </a:lnTo>
                  <a:lnTo>
                    <a:pt x="1150" y="990"/>
                  </a:lnTo>
                  <a:lnTo>
                    <a:pt x="1103" y="970"/>
                  </a:lnTo>
                  <a:lnTo>
                    <a:pt x="1035" y="1048"/>
                  </a:lnTo>
                  <a:lnTo>
                    <a:pt x="1054" y="1097"/>
                  </a:lnTo>
                  <a:lnTo>
                    <a:pt x="955" y="1167"/>
                  </a:lnTo>
                  <a:lnTo>
                    <a:pt x="920" y="1130"/>
                  </a:lnTo>
                  <a:lnTo>
                    <a:pt x="826" y="1174"/>
                  </a:lnTo>
                  <a:lnTo>
                    <a:pt x="826" y="1224"/>
                  </a:lnTo>
                  <a:lnTo>
                    <a:pt x="705" y="1249"/>
                  </a:lnTo>
                  <a:lnTo>
                    <a:pt x="687" y="1201"/>
                  </a:lnTo>
                  <a:lnTo>
                    <a:pt x="585" y="1203"/>
                  </a:lnTo>
                  <a:lnTo>
                    <a:pt x="564" y="1249"/>
                  </a:lnTo>
                  <a:lnTo>
                    <a:pt x="445" y="1224"/>
                  </a:lnTo>
                  <a:lnTo>
                    <a:pt x="446" y="1174"/>
                  </a:lnTo>
                  <a:lnTo>
                    <a:pt x="351" y="1135"/>
                  </a:lnTo>
                  <a:lnTo>
                    <a:pt x="314" y="1167"/>
                  </a:lnTo>
                  <a:lnTo>
                    <a:pt x="212" y="1097"/>
                  </a:lnTo>
                  <a:lnTo>
                    <a:pt x="237" y="1051"/>
                  </a:lnTo>
                  <a:lnTo>
                    <a:pt x="167" y="978"/>
                  </a:lnTo>
                  <a:lnTo>
                    <a:pt x="117" y="990"/>
                  </a:lnTo>
                  <a:lnTo>
                    <a:pt x="55" y="885"/>
                  </a:lnTo>
                  <a:lnTo>
                    <a:pt x="95" y="856"/>
                  </a:lnTo>
                  <a:lnTo>
                    <a:pt x="63" y="759"/>
                  </a:lnTo>
                  <a:lnTo>
                    <a:pt x="14" y="751"/>
                  </a:lnTo>
                  <a:lnTo>
                    <a:pt x="0" y="631"/>
                  </a:lnTo>
                  <a:lnTo>
                    <a:pt x="47" y="620"/>
                  </a:lnTo>
                  <a:lnTo>
                    <a:pt x="58" y="517"/>
                  </a:lnTo>
                  <a:lnTo>
                    <a:pt x="14" y="491"/>
                  </a:lnTo>
                  <a:lnTo>
                    <a:pt x="51" y="375"/>
                  </a:lnTo>
                  <a:lnTo>
                    <a:pt x="101" y="383"/>
                  </a:lnTo>
                  <a:lnTo>
                    <a:pt x="151" y="293"/>
                  </a:lnTo>
                  <a:lnTo>
                    <a:pt x="121" y="254"/>
                  </a:lnTo>
                  <a:lnTo>
                    <a:pt x="204" y="162"/>
                  </a:lnTo>
                  <a:lnTo>
                    <a:pt x="247" y="191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5" name="Freeform 5"/>
            <p:cNvSpPr>
              <a:spLocks/>
            </p:cNvSpPr>
            <p:nvPr/>
          </p:nvSpPr>
          <p:spPr bwMode="auto">
            <a:xfrm>
              <a:off x="4028317" y="1894435"/>
              <a:ext cx="1201568" cy="1234773"/>
            </a:xfrm>
            <a:custGeom>
              <a:avLst/>
              <a:gdLst>
                <a:gd name="T0" fmla="*/ 2147483647 w 391"/>
                <a:gd name="T1" fmla="*/ 2147483647 h 401"/>
                <a:gd name="T2" fmla="*/ 2147483647 w 391"/>
                <a:gd name="T3" fmla="*/ 2147483647 h 401"/>
                <a:gd name="T4" fmla="*/ 2147483647 w 391"/>
                <a:gd name="T5" fmla="*/ 2147483647 h 401"/>
                <a:gd name="T6" fmla="*/ 2147483647 w 391"/>
                <a:gd name="T7" fmla="*/ 2147483647 h 401"/>
                <a:gd name="T8" fmla="*/ 2147483647 w 391"/>
                <a:gd name="T9" fmla="*/ 2147483647 h 401"/>
                <a:gd name="T10" fmla="*/ 2147483647 w 391"/>
                <a:gd name="T11" fmla="*/ 2147483647 h 401"/>
                <a:gd name="T12" fmla="*/ 2147483647 w 391"/>
                <a:gd name="T13" fmla="*/ 2147483647 h 401"/>
                <a:gd name="T14" fmla="*/ 2147483647 w 391"/>
                <a:gd name="T15" fmla="*/ 2147483647 h 401"/>
                <a:gd name="T16" fmla="*/ 2147483647 w 391"/>
                <a:gd name="T17" fmla="*/ 2147483647 h 401"/>
                <a:gd name="T18" fmla="*/ 2147483647 w 391"/>
                <a:gd name="T19" fmla="*/ 2147483647 h 401"/>
                <a:gd name="T20" fmla="*/ 2147483647 w 391"/>
                <a:gd name="T21" fmla="*/ 2147483647 h 401"/>
                <a:gd name="T22" fmla="*/ 2147483647 w 391"/>
                <a:gd name="T23" fmla="*/ 2147483647 h 401"/>
                <a:gd name="T24" fmla="*/ 2147483647 w 391"/>
                <a:gd name="T25" fmla="*/ 2147483647 h 401"/>
                <a:gd name="T26" fmla="*/ 2147483647 w 391"/>
                <a:gd name="T27" fmla="*/ 2147483647 h 401"/>
                <a:gd name="T28" fmla="*/ 2147483647 w 391"/>
                <a:gd name="T29" fmla="*/ 2147483647 h 401"/>
                <a:gd name="T30" fmla="*/ 2147483647 w 391"/>
                <a:gd name="T31" fmla="*/ 2147483647 h 401"/>
                <a:gd name="T32" fmla="*/ 2147483647 w 391"/>
                <a:gd name="T33" fmla="*/ 2147483647 h 401"/>
                <a:gd name="T34" fmla="*/ 2147483647 w 391"/>
                <a:gd name="T35" fmla="*/ 0 h 401"/>
                <a:gd name="T36" fmla="*/ 2147483647 w 391"/>
                <a:gd name="T37" fmla="*/ 2147483647 h 401"/>
                <a:gd name="T38" fmla="*/ 2147483647 w 391"/>
                <a:gd name="T39" fmla="*/ 2147483647 h 401"/>
                <a:gd name="T40" fmla="*/ 2147483647 w 391"/>
                <a:gd name="T41" fmla="*/ 2147483647 h 401"/>
                <a:gd name="T42" fmla="*/ 2147483647 w 391"/>
                <a:gd name="T43" fmla="*/ 2147483647 h 401"/>
                <a:gd name="T44" fmla="*/ 2147483647 w 391"/>
                <a:gd name="T45" fmla="*/ 2147483647 h 401"/>
                <a:gd name="T46" fmla="*/ 2147483647 w 391"/>
                <a:gd name="T47" fmla="*/ 2147483647 h 401"/>
                <a:gd name="T48" fmla="*/ 2147483647 w 391"/>
                <a:gd name="T49" fmla="*/ 2147483647 h 401"/>
                <a:gd name="T50" fmla="*/ 0 w 391"/>
                <a:gd name="T51" fmla="*/ 2147483647 h 401"/>
                <a:gd name="T52" fmla="*/ 2147483647 w 391"/>
                <a:gd name="T53" fmla="*/ 2147483647 h 401"/>
                <a:gd name="T54" fmla="*/ 2147483647 w 391"/>
                <a:gd name="T55" fmla="*/ 2147483647 h 401"/>
                <a:gd name="T56" fmla="*/ 2147483647 w 391"/>
                <a:gd name="T57" fmla="*/ 2147483647 h 401"/>
                <a:gd name="T58" fmla="*/ 2147483647 w 391"/>
                <a:gd name="T59" fmla="*/ 2147483647 h 401"/>
                <a:gd name="T60" fmla="*/ 2147483647 w 391"/>
                <a:gd name="T61" fmla="*/ 2147483647 h 401"/>
                <a:gd name="T62" fmla="*/ 2147483647 w 391"/>
                <a:gd name="T63" fmla="*/ 2147483647 h 401"/>
                <a:gd name="T64" fmla="*/ 2147483647 w 391"/>
                <a:gd name="T65" fmla="*/ 2147483647 h 401"/>
                <a:gd name="T66" fmla="*/ 2147483647 w 391"/>
                <a:gd name="T67" fmla="*/ 2147483647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1"/>
                <a:gd name="T103" fmla="*/ 0 h 401"/>
                <a:gd name="T104" fmla="*/ 391 w 391"/>
                <a:gd name="T105" fmla="*/ 401 h 4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1" h="401">
                  <a:moveTo>
                    <a:pt x="193" y="400"/>
                  </a:moveTo>
                  <a:lnTo>
                    <a:pt x="193" y="400"/>
                  </a:lnTo>
                  <a:lnTo>
                    <a:pt x="231" y="393"/>
                  </a:lnTo>
                  <a:lnTo>
                    <a:pt x="271" y="383"/>
                  </a:lnTo>
                  <a:lnTo>
                    <a:pt x="304" y="365"/>
                  </a:lnTo>
                  <a:lnTo>
                    <a:pt x="332" y="341"/>
                  </a:lnTo>
                  <a:lnTo>
                    <a:pt x="356" y="313"/>
                  </a:lnTo>
                  <a:lnTo>
                    <a:pt x="374" y="277"/>
                  </a:lnTo>
                  <a:lnTo>
                    <a:pt x="385" y="240"/>
                  </a:lnTo>
                  <a:lnTo>
                    <a:pt x="390" y="200"/>
                  </a:lnTo>
                  <a:lnTo>
                    <a:pt x="385" y="160"/>
                  </a:lnTo>
                  <a:lnTo>
                    <a:pt x="374" y="120"/>
                  </a:lnTo>
                  <a:lnTo>
                    <a:pt x="356" y="87"/>
                  </a:lnTo>
                  <a:lnTo>
                    <a:pt x="332" y="58"/>
                  </a:lnTo>
                  <a:lnTo>
                    <a:pt x="304" y="33"/>
                  </a:lnTo>
                  <a:lnTo>
                    <a:pt x="271" y="15"/>
                  </a:lnTo>
                  <a:lnTo>
                    <a:pt x="231" y="4"/>
                  </a:lnTo>
                  <a:lnTo>
                    <a:pt x="193" y="0"/>
                  </a:lnTo>
                  <a:lnTo>
                    <a:pt x="153" y="4"/>
                  </a:lnTo>
                  <a:lnTo>
                    <a:pt x="117" y="15"/>
                  </a:lnTo>
                  <a:lnTo>
                    <a:pt x="85" y="33"/>
                  </a:lnTo>
                  <a:lnTo>
                    <a:pt x="57" y="58"/>
                  </a:lnTo>
                  <a:lnTo>
                    <a:pt x="34" y="87"/>
                  </a:lnTo>
                  <a:lnTo>
                    <a:pt x="17" y="120"/>
                  </a:lnTo>
                  <a:lnTo>
                    <a:pt x="3" y="160"/>
                  </a:lnTo>
                  <a:lnTo>
                    <a:pt x="0" y="200"/>
                  </a:lnTo>
                  <a:lnTo>
                    <a:pt x="3" y="240"/>
                  </a:lnTo>
                  <a:lnTo>
                    <a:pt x="17" y="277"/>
                  </a:lnTo>
                  <a:lnTo>
                    <a:pt x="34" y="313"/>
                  </a:lnTo>
                  <a:lnTo>
                    <a:pt x="57" y="341"/>
                  </a:lnTo>
                  <a:lnTo>
                    <a:pt x="85" y="365"/>
                  </a:lnTo>
                  <a:lnTo>
                    <a:pt x="117" y="383"/>
                  </a:lnTo>
                  <a:lnTo>
                    <a:pt x="153" y="393"/>
                  </a:lnTo>
                  <a:lnTo>
                    <a:pt x="193" y="400"/>
                  </a:lnTo>
                </a:path>
              </a:pathLst>
            </a:custGeom>
            <a:noFill/>
            <a:ln w="28575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6" name="Freeform 4"/>
            <p:cNvSpPr>
              <a:spLocks/>
            </p:cNvSpPr>
            <p:nvPr/>
          </p:nvSpPr>
          <p:spPr bwMode="auto">
            <a:xfrm>
              <a:off x="2080839" y="2824519"/>
              <a:ext cx="2100261" cy="2071767"/>
            </a:xfrm>
            <a:custGeom>
              <a:avLst/>
              <a:gdLst>
                <a:gd name="T0" fmla="*/ 2147483647 w 1269"/>
                <a:gd name="T1" fmla="*/ 2147483647 h 1250"/>
                <a:gd name="T2" fmla="*/ 2147483647 w 1269"/>
                <a:gd name="T3" fmla="*/ 2147483647 h 1250"/>
                <a:gd name="T4" fmla="*/ 2147483647 w 1269"/>
                <a:gd name="T5" fmla="*/ 2147483647 h 1250"/>
                <a:gd name="T6" fmla="*/ 2147483647 w 1269"/>
                <a:gd name="T7" fmla="*/ 2147483647 h 1250"/>
                <a:gd name="T8" fmla="*/ 2147483647 w 1269"/>
                <a:gd name="T9" fmla="*/ 2147483647 h 1250"/>
                <a:gd name="T10" fmla="*/ 2147483647 w 1269"/>
                <a:gd name="T11" fmla="*/ 2147483647 h 1250"/>
                <a:gd name="T12" fmla="*/ 2147483647 w 1269"/>
                <a:gd name="T13" fmla="*/ 2147483647 h 1250"/>
                <a:gd name="T14" fmla="*/ 2147483647 w 1269"/>
                <a:gd name="T15" fmla="*/ 0 h 1250"/>
                <a:gd name="T16" fmla="*/ 2147483647 w 1269"/>
                <a:gd name="T17" fmla="*/ 2147483647 h 1250"/>
                <a:gd name="T18" fmla="*/ 2147483647 w 1269"/>
                <a:gd name="T19" fmla="*/ 2147483647 h 1250"/>
                <a:gd name="T20" fmla="*/ 2147483647 w 1269"/>
                <a:gd name="T21" fmla="*/ 2147483647 h 1250"/>
                <a:gd name="T22" fmla="*/ 2147483647 w 1269"/>
                <a:gd name="T23" fmla="*/ 2147483647 h 1250"/>
                <a:gd name="T24" fmla="*/ 2147483647 w 1269"/>
                <a:gd name="T25" fmla="*/ 2147483647 h 1250"/>
                <a:gd name="T26" fmla="*/ 2147483647 w 1269"/>
                <a:gd name="T27" fmla="*/ 2147483647 h 1250"/>
                <a:gd name="T28" fmla="*/ 2147483647 w 1269"/>
                <a:gd name="T29" fmla="*/ 2147483647 h 1250"/>
                <a:gd name="T30" fmla="*/ 2147483647 w 1269"/>
                <a:gd name="T31" fmla="*/ 2147483647 h 1250"/>
                <a:gd name="T32" fmla="*/ 2147483647 w 1269"/>
                <a:gd name="T33" fmla="*/ 2147483647 h 1250"/>
                <a:gd name="T34" fmla="*/ 2147483647 w 1269"/>
                <a:gd name="T35" fmla="*/ 2147483647 h 1250"/>
                <a:gd name="T36" fmla="*/ 2147483647 w 1269"/>
                <a:gd name="T37" fmla="*/ 2147483647 h 1250"/>
                <a:gd name="T38" fmla="*/ 2147483647 w 1269"/>
                <a:gd name="T39" fmla="*/ 2147483647 h 1250"/>
                <a:gd name="T40" fmla="*/ 2147483647 w 1269"/>
                <a:gd name="T41" fmla="*/ 2147483647 h 1250"/>
                <a:gd name="T42" fmla="*/ 2147483647 w 1269"/>
                <a:gd name="T43" fmla="*/ 2147483647 h 1250"/>
                <a:gd name="T44" fmla="*/ 2147483647 w 1269"/>
                <a:gd name="T45" fmla="*/ 2147483647 h 1250"/>
                <a:gd name="T46" fmla="*/ 2147483647 w 1269"/>
                <a:gd name="T47" fmla="*/ 2147483647 h 1250"/>
                <a:gd name="T48" fmla="*/ 2147483647 w 1269"/>
                <a:gd name="T49" fmla="*/ 2147483647 h 1250"/>
                <a:gd name="T50" fmla="*/ 2147483647 w 1269"/>
                <a:gd name="T51" fmla="*/ 2147483647 h 1250"/>
                <a:gd name="T52" fmla="*/ 2147483647 w 1269"/>
                <a:gd name="T53" fmla="*/ 2147483647 h 1250"/>
                <a:gd name="T54" fmla="*/ 2147483647 w 1269"/>
                <a:gd name="T55" fmla="*/ 2147483647 h 1250"/>
                <a:gd name="T56" fmla="*/ 2147483647 w 1269"/>
                <a:gd name="T57" fmla="*/ 2147483647 h 1250"/>
                <a:gd name="T58" fmla="*/ 2147483647 w 1269"/>
                <a:gd name="T59" fmla="*/ 2147483647 h 1250"/>
                <a:gd name="T60" fmla="*/ 2147483647 w 1269"/>
                <a:gd name="T61" fmla="*/ 2147483647 h 1250"/>
                <a:gd name="T62" fmla="*/ 2147483647 w 1269"/>
                <a:gd name="T63" fmla="*/ 2147483647 h 1250"/>
                <a:gd name="T64" fmla="*/ 2147483647 w 1269"/>
                <a:gd name="T65" fmla="*/ 2147483647 h 1250"/>
                <a:gd name="T66" fmla="*/ 2147483647 w 1269"/>
                <a:gd name="T67" fmla="*/ 2147483647 h 1250"/>
                <a:gd name="T68" fmla="*/ 2147483647 w 1269"/>
                <a:gd name="T69" fmla="*/ 2147483647 h 1250"/>
                <a:gd name="T70" fmla="*/ 2147483647 w 1269"/>
                <a:gd name="T71" fmla="*/ 2147483647 h 1250"/>
                <a:gd name="T72" fmla="*/ 2147483647 w 1269"/>
                <a:gd name="T73" fmla="*/ 2147483647 h 1250"/>
                <a:gd name="T74" fmla="*/ 2147483647 w 1269"/>
                <a:gd name="T75" fmla="*/ 2147483647 h 1250"/>
                <a:gd name="T76" fmla="*/ 2147483647 w 1269"/>
                <a:gd name="T77" fmla="*/ 2147483647 h 1250"/>
                <a:gd name="T78" fmla="*/ 2147483647 w 1269"/>
                <a:gd name="T79" fmla="*/ 2147483647 h 1250"/>
                <a:gd name="T80" fmla="*/ 2147483647 w 1269"/>
                <a:gd name="T81" fmla="*/ 2147483647 h 1250"/>
                <a:gd name="T82" fmla="*/ 2147483647 w 1269"/>
                <a:gd name="T83" fmla="*/ 2147483647 h 1250"/>
                <a:gd name="T84" fmla="*/ 2147483647 w 1269"/>
                <a:gd name="T85" fmla="*/ 2147483647 h 1250"/>
                <a:gd name="T86" fmla="*/ 2147483647 w 1269"/>
                <a:gd name="T87" fmla="*/ 2147483647 h 1250"/>
                <a:gd name="T88" fmla="*/ 2147483647 w 1269"/>
                <a:gd name="T89" fmla="*/ 2147483647 h 1250"/>
                <a:gd name="T90" fmla="*/ 2147483647 w 1269"/>
                <a:gd name="T91" fmla="*/ 2147483647 h 1250"/>
                <a:gd name="T92" fmla="*/ 2147483647 w 1269"/>
                <a:gd name="T93" fmla="*/ 2147483647 h 1250"/>
                <a:gd name="T94" fmla="*/ 2147483647 w 1269"/>
                <a:gd name="T95" fmla="*/ 2147483647 h 1250"/>
                <a:gd name="T96" fmla="*/ 2147483647 w 1269"/>
                <a:gd name="T97" fmla="*/ 2147483647 h 1250"/>
                <a:gd name="T98" fmla="*/ 2147483647 w 1269"/>
                <a:gd name="T99" fmla="*/ 2147483647 h 1250"/>
                <a:gd name="T100" fmla="*/ 2147483647 w 1269"/>
                <a:gd name="T101" fmla="*/ 2147483647 h 1250"/>
                <a:gd name="T102" fmla="*/ 0 w 1269"/>
                <a:gd name="T103" fmla="*/ 2147483647 h 1250"/>
                <a:gd name="T104" fmla="*/ 2147483647 w 1269"/>
                <a:gd name="T105" fmla="*/ 2147483647 h 1250"/>
                <a:gd name="T106" fmla="*/ 2147483647 w 1269"/>
                <a:gd name="T107" fmla="*/ 2147483647 h 1250"/>
                <a:gd name="T108" fmla="*/ 2147483647 w 1269"/>
                <a:gd name="T109" fmla="*/ 2147483647 h 1250"/>
                <a:gd name="T110" fmla="*/ 2147483647 w 1269"/>
                <a:gd name="T111" fmla="*/ 2147483647 h 1250"/>
                <a:gd name="T112" fmla="*/ 2147483647 w 1269"/>
                <a:gd name="T113" fmla="*/ 2147483647 h 1250"/>
                <a:gd name="T114" fmla="*/ 2147483647 w 1269"/>
                <a:gd name="T115" fmla="*/ 2147483647 h 1250"/>
                <a:gd name="T116" fmla="*/ 2147483647 w 1269"/>
                <a:gd name="T117" fmla="*/ 2147483647 h 1250"/>
                <a:gd name="T118" fmla="*/ 2147483647 w 1269"/>
                <a:gd name="T119" fmla="*/ 2147483647 h 1250"/>
                <a:gd name="T120" fmla="*/ 2147483647 w 1269"/>
                <a:gd name="T121" fmla="*/ 2147483647 h 12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9"/>
                <a:gd name="T184" fmla="*/ 0 h 1250"/>
                <a:gd name="T185" fmla="*/ 1269 w 1269"/>
                <a:gd name="T186" fmla="*/ 1250 h 12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9" h="1250">
                  <a:moveTo>
                    <a:pt x="247" y="191"/>
                  </a:moveTo>
                  <a:lnTo>
                    <a:pt x="329" y="127"/>
                  </a:lnTo>
                  <a:lnTo>
                    <a:pt x="318" y="81"/>
                  </a:lnTo>
                  <a:lnTo>
                    <a:pt x="431" y="30"/>
                  </a:lnTo>
                  <a:lnTo>
                    <a:pt x="460" y="73"/>
                  </a:lnTo>
                  <a:lnTo>
                    <a:pt x="562" y="49"/>
                  </a:lnTo>
                  <a:lnTo>
                    <a:pt x="573" y="1"/>
                  </a:lnTo>
                  <a:lnTo>
                    <a:pt x="692" y="0"/>
                  </a:lnTo>
                  <a:lnTo>
                    <a:pt x="701" y="49"/>
                  </a:lnTo>
                  <a:lnTo>
                    <a:pt x="801" y="69"/>
                  </a:lnTo>
                  <a:lnTo>
                    <a:pt x="833" y="30"/>
                  </a:lnTo>
                  <a:lnTo>
                    <a:pt x="945" y="79"/>
                  </a:lnTo>
                  <a:lnTo>
                    <a:pt x="932" y="126"/>
                  </a:lnTo>
                  <a:lnTo>
                    <a:pt x="1016" y="185"/>
                  </a:lnTo>
                  <a:lnTo>
                    <a:pt x="1059" y="162"/>
                  </a:lnTo>
                  <a:lnTo>
                    <a:pt x="1141" y="252"/>
                  </a:lnTo>
                  <a:lnTo>
                    <a:pt x="1111" y="288"/>
                  </a:lnTo>
                  <a:lnTo>
                    <a:pt x="1163" y="379"/>
                  </a:lnTo>
                  <a:lnTo>
                    <a:pt x="1214" y="372"/>
                  </a:lnTo>
                  <a:lnTo>
                    <a:pt x="1253" y="488"/>
                  </a:lnTo>
                  <a:lnTo>
                    <a:pt x="1206" y="512"/>
                  </a:lnTo>
                  <a:lnTo>
                    <a:pt x="1220" y="612"/>
                  </a:lnTo>
                  <a:lnTo>
                    <a:pt x="1268" y="631"/>
                  </a:lnTo>
                  <a:lnTo>
                    <a:pt x="1257" y="748"/>
                  </a:lnTo>
                  <a:lnTo>
                    <a:pt x="1206" y="751"/>
                  </a:lnTo>
                  <a:lnTo>
                    <a:pt x="1173" y="852"/>
                  </a:lnTo>
                  <a:lnTo>
                    <a:pt x="1211" y="885"/>
                  </a:lnTo>
                  <a:lnTo>
                    <a:pt x="1150" y="990"/>
                  </a:lnTo>
                  <a:lnTo>
                    <a:pt x="1103" y="970"/>
                  </a:lnTo>
                  <a:lnTo>
                    <a:pt x="1035" y="1048"/>
                  </a:lnTo>
                  <a:lnTo>
                    <a:pt x="1054" y="1097"/>
                  </a:lnTo>
                  <a:lnTo>
                    <a:pt x="955" y="1167"/>
                  </a:lnTo>
                  <a:lnTo>
                    <a:pt x="920" y="1130"/>
                  </a:lnTo>
                  <a:lnTo>
                    <a:pt x="826" y="1174"/>
                  </a:lnTo>
                  <a:lnTo>
                    <a:pt x="826" y="1224"/>
                  </a:lnTo>
                  <a:lnTo>
                    <a:pt x="705" y="1249"/>
                  </a:lnTo>
                  <a:lnTo>
                    <a:pt x="687" y="1201"/>
                  </a:lnTo>
                  <a:lnTo>
                    <a:pt x="585" y="1203"/>
                  </a:lnTo>
                  <a:lnTo>
                    <a:pt x="564" y="1249"/>
                  </a:lnTo>
                  <a:lnTo>
                    <a:pt x="445" y="1224"/>
                  </a:lnTo>
                  <a:lnTo>
                    <a:pt x="446" y="1174"/>
                  </a:lnTo>
                  <a:lnTo>
                    <a:pt x="351" y="1135"/>
                  </a:lnTo>
                  <a:lnTo>
                    <a:pt x="314" y="1167"/>
                  </a:lnTo>
                  <a:lnTo>
                    <a:pt x="212" y="1097"/>
                  </a:lnTo>
                  <a:lnTo>
                    <a:pt x="237" y="1051"/>
                  </a:lnTo>
                  <a:lnTo>
                    <a:pt x="167" y="978"/>
                  </a:lnTo>
                  <a:lnTo>
                    <a:pt x="117" y="990"/>
                  </a:lnTo>
                  <a:lnTo>
                    <a:pt x="55" y="885"/>
                  </a:lnTo>
                  <a:lnTo>
                    <a:pt x="95" y="856"/>
                  </a:lnTo>
                  <a:lnTo>
                    <a:pt x="63" y="759"/>
                  </a:lnTo>
                  <a:lnTo>
                    <a:pt x="14" y="751"/>
                  </a:lnTo>
                  <a:lnTo>
                    <a:pt x="0" y="631"/>
                  </a:lnTo>
                  <a:lnTo>
                    <a:pt x="47" y="620"/>
                  </a:lnTo>
                  <a:lnTo>
                    <a:pt x="58" y="517"/>
                  </a:lnTo>
                  <a:lnTo>
                    <a:pt x="14" y="491"/>
                  </a:lnTo>
                  <a:lnTo>
                    <a:pt x="51" y="375"/>
                  </a:lnTo>
                  <a:lnTo>
                    <a:pt x="101" y="383"/>
                  </a:lnTo>
                  <a:lnTo>
                    <a:pt x="151" y="293"/>
                  </a:lnTo>
                  <a:lnTo>
                    <a:pt x="121" y="254"/>
                  </a:lnTo>
                  <a:lnTo>
                    <a:pt x="204" y="162"/>
                  </a:lnTo>
                  <a:lnTo>
                    <a:pt x="247" y="191"/>
                  </a:lnTo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7" name="Freeform 5"/>
            <p:cNvSpPr>
              <a:spLocks/>
            </p:cNvSpPr>
            <p:nvPr/>
          </p:nvSpPr>
          <p:spPr bwMode="auto">
            <a:xfrm>
              <a:off x="2529358" y="3242187"/>
              <a:ext cx="1201568" cy="1234773"/>
            </a:xfrm>
            <a:custGeom>
              <a:avLst/>
              <a:gdLst>
                <a:gd name="T0" fmla="*/ 2147483647 w 391"/>
                <a:gd name="T1" fmla="*/ 2147483647 h 401"/>
                <a:gd name="T2" fmla="*/ 2147483647 w 391"/>
                <a:gd name="T3" fmla="*/ 2147483647 h 401"/>
                <a:gd name="T4" fmla="*/ 2147483647 w 391"/>
                <a:gd name="T5" fmla="*/ 2147483647 h 401"/>
                <a:gd name="T6" fmla="*/ 2147483647 w 391"/>
                <a:gd name="T7" fmla="*/ 2147483647 h 401"/>
                <a:gd name="T8" fmla="*/ 2147483647 w 391"/>
                <a:gd name="T9" fmla="*/ 2147483647 h 401"/>
                <a:gd name="T10" fmla="*/ 2147483647 w 391"/>
                <a:gd name="T11" fmla="*/ 2147483647 h 401"/>
                <a:gd name="T12" fmla="*/ 2147483647 w 391"/>
                <a:gd name="T13" fmla="*/ 2147483647 h 401"/>
                <a:gd name="T14" fmla="*/ 2147483647 w 391"/>
                <a:gd name="T15" fmla="*/ 2147483647 h 401"/>
                <a:gd name="T16" fmla="*/ 2147483647 w 391"/>
                <a:gd name="T17" fmla="*/ 2147483647 h 401"/>
                <a:gd name="T18" fmla="*/ 2147483647 w 391"/>
                <a:gd name="T19" fmla="*/ 2147483647 h 401"/>
                <a:gd name="T20" fmla="*/ 2147483647 w 391"/>
                <a:gd name="T21" fmla="*/ 2147483647 h 401"/>
                <a:gd name="T22" fmla="*/ 2147483647 w 391"/>
                <a:gd name="T23" fmla="*/ 2147483647 h 401"/>
                <a:gd name="T24" fmla="*/ 2147483647 w 391"/>
                <a:gd name="T25" fmla="*/ 2147483647 h 401"/>
                <a:gd name="T26" fmla="*/ 2147483647 w 391"/>
                <a:gd name="T27" fmla="*/ 2147483647 h 401"/>
                <a:gd name="T28" fmla="*/ 2147483647 w 391"/>
                <a:gd name="T29" fmla="*/ 2147483647 h 401"/>
                <a:gd name="T30" fmla="*/ 2147483647 w 391"/>
                <a:gd name="T31" fmla="*/ 2147483647 h 401"/>
                <a:gd name="T32" fmla="*/ 2147483647 w 391"/>
                <a:gd name="T33" fmla="*/ 2147483647 h 401"/>
                <a:gd name="T34" fmla="*/ 2147483647 w 391"/>
                <a:gd name="T35" fmla="*/ 0 h 401"/>
                <a:gd name="T36" fmla="*/ 2147483647 w 391"/>
                <a:gd name="T37" fmla="*/ 2147483647 h 401"/>
                <a:gd name="T38" fmla="*/ 2147483647 w 391"/>
                <a:gd name="T39" fmla="*/ 2147483647 h 401"/>
                <a:gd name="T40" fmla="*/ 2147483647 w 391"/>
                <a:gd name="T41" fmla="*/ 2147483647 h 401"/>
                <a:gd name="T42" fmla="*/ 2147483647 w 391"/>
                <a:gd name="T43" fmla="*/ 2147483647 h 401"/>
                <a:gd name="T44" fmla="*/ 2147483647 w 391"/>
                <a:gd name="T45" fmla="*/ 2147483647 h 401"/>
                <a:gd name="T46" fmla="*/ 2147483647 w 391"/>
                <a:gd name="T47" fmla="*/ 2147483647 h 401"/>
                <a:gd name="T48" fmla="*/ 2147483647 w 391"/>
                <a:gd name="T49" fmla="*/ 2147483647 h 401"/>
                <a:gd name="T50" fmla="*/ 0 w 391"/>
                <a:gd name="T51" fmla="*/ 2147483647 h 401"/>
                <a:gd name="T52" fmla="*/ 2147483647 w 391"/>
                <a:gd name="T53" fmla="*/ 2147483647 h 401"/>
                <a:gd name="T54" fmla="*/ 2147483647 w 391"/>
                <a:gd name="T55" fmla="*/ 2147483647 h 401"/>
                <a:gd name="T56" fmla="*/ 2147483647 w 391"/>
                <a:gd name="T57" fmla="*/ 2147483647 h 401"/>
                <a:gd name="T58" fmla="*/ 2147483647 w 391"/>
                <a:gd name="T59" fmla="*/ 2147483647 h 401"/>
                <a:gd name="T60" fmla="*/ 2147483647 w 391"/>
                <a:gd name="T61" fmla="*/ 2147483647 h 401"/>
                <a:gd name="T62" fmla="*/ 2147483647 w 391"/>
                <a:gd name="T63" fmla="*/ 2147483647 h 401"/>
                <a:gd name="T64" fmla="*/ 2147483647 w 391"/>
                <a:gd name="T65" fmla="*/ 2147483647 h 401"/>
                <a:gd name="T66" fmla="*/ 2147483647 w 391"/>
                <a:gd name="T67" fmla="*/ 2147483647 h 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91"/>
                <a:gd name="T103" fmla="*/ 0 h 401"/>
                <a:gd name="T104" fmla="*/ 391 w 391"/>
                <a:gd name="T105" fmla="*/ 401 h 40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91" h="401">
                  <a:moveTo>
                    <a:pt x="193" y="400"/>
                  </a:moveTo>
                  <a:lnTo>
                    <a:pt x="193" y="400"/>
                  </a:lnTo>
                  <a:lnTo>
                    <a:pt x="231" y="393"/>
                  </a:lnTo>
                  <a:lnTo>
                    <a:pt x="271" y="383"/>
                  </a:lnTo>
                  <a:lnTo>
                    <a:pt x="304" y="365"/>
                  </a:lnTo>
                  <a:lnTo>
                    <a:pt x="332" y="341"/>
                  </a:lnTo>
                  <a:lnTo>
                    <a:pt x="356" y="313"/>
                  </a:lnTo>
                  <a:lnTo>
                    <a:pt x="374" y="277"/>
                  </a:lnTo>
                  <a:lnTo>
                    <a:pt x="385" y="240"/>
                  </a:lnTo>
                  <a:lnTo>
                    <a:pt x="390" y="200"/>
                  </a:lnTo>
                  <a:lnTo>
                    <a:pt x="385" y="160"/>
                  </a:lnTo>
                  <a:lnTo>
                    <a:pt x="374" y="120"/>
                  </a:lnTo>
                  <a:lnTo>
                    <a:pt x="356" y="87"/>
                  </a:lnTo>
                  <a:lnTo>
                    <a:pt x="332" y="58"/>
                  </a:lnTo>
                  <a:lnTo>
                    <a:pt x="304" y="33"/>
                  </a:lnTo>
                  <a:lnTo>
                    <a:pt x="271" y="15"/>
                  </a:lnTo>
                  <a:lnTo>
                    <a:pt x="231" y="4"/>
                  </a:lnTo>
                  <a:lnTo>
                    <a:pt x="193" y="0"/>
                  </a:lnTo>
                  <a:lnTo>
                    <a:pt x="153" y="4"/>
                  </a:lnTo>
                  <a:lnTo>
                    <a:pt x="117" y="15"/>
                  </a:lnTo>
                  <a:lnTo>
                    <a:pt x="85" y="33"/>
                  </a:lnTo>
                  <a:lnTo>
                    <a:pt x="57" y="58"/>
                  </a:lnTo>
                  <a:lnTo>
                    <a:pt x="34" y="87"/>
                  </a:lnTo>
                  <a:lnTo>
                    <a:pt x="17" y="120"/>
                  </a:lnTo>
                  <a:lnTo>
                    <a:pt x="3" y="160"/>
                  </a:lnTo>
                  <a:lnTo>
                    <a:pt x="0" y="200"/>
                  </a:lnTo>
                  <a:lnTo>
                    <a:pt x="3" y="240"/>
                  </a:lnTo>
                  <a:lnTo>
                    <a:pt x="17" y="277"/>
                  </a:lnTo>
                  <a:lnTo>
                    <a:pt x="34" y="313"/>
                  </a:lnTo>
                  <a:lnTo>
                    <a:pt x="57" y="341"/>
                  </a:lnTo>
                  <a:lnTo>
                    <a:pt x="85" y="365"/>
                  </a:lnTo>
                  <a:lnTo>
                    <a:pt x="117" y="383"/>
                  </a:lnTo>
                  <a:lnTo>
                    <a:pt x="153" y="393"/>
                  </a:lnTo>
                  <a:lnTo>
                    <a:pt x="193" y="400"/>
                  </a:lnTo>
                </a:path>
              </a:pathLst>
            </a:custGeom>
            <a:noFill/>
            <a:ln w="28575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5378" name="Group 17"/>
            <p:cNvGrpSpPr>
              <a:grpSpLocks/>
            </p:cNvGrpSpPr>
            <p:nvPr/>
          </p:nvGrpSpPr>
          <p:grpSpPr bwMode="auto">
            <a:xfrm>
              <a:off x="0" y="1177372"/>
              <a:ext cx="1410418" cy="1972020"/>
              <a:chOff x="0" y="0"/>
              <a:chExt cx="1410368" cy="1971944"/>
            </a:xfrm>
          </p:grpSpPr>
          <p:sp>
            <p:nvSpPr>
              <p:cNvPr id="15388" name="直接连接符 20"/>
              <p:cNvSpPr>
                <a:spLocks noChangeShapeType="1"/>
              </p:cNvSpPr>
              <p:nvPr/>
            </p:nvSpPr>
            <p:spPr bwMode="auto">
              <a:xfrm flipH="1">
                <a:off x="0" y="876300"/>
                <a:ext cx="1410368" cy="1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9" name="直接连接符 21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1971944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5379" name="Group 20"/>
            <p:cNvGrpSpPr>
              <a:grpSpLocks/>
            </p:cNvGrpSpPr>
            <p:nvPr/>
          </p:nvGrpSpPr>
          <p:grpSpPr bwMode="auto">
            <a:xfrm flipH="1">
              <a:off x="5648021" y="1217983"/>
              <a:ext cx="1410418" cy="1972020"/>
              <a:chOff x="0" y="0"/>
              <a:chExt cx="1410368" cy="1971944"/>
            </a:xfrm>
          </p:grpSpPr>
          <p:sp>
            <p:nvSpPr>
              <p:cNvPr id="15386" name="直接连接符 18"/>
              <p:cNvSpPr>
                <a:spLocks noChangeShapeType="1"/>
              </p:cNvSpPr>
              <p:nvPr/>
            </p:nvSpPr>
            <p:spPr bwMode="auto">
              <a:xfrm flipH="1">
                <a:off x="0" y="876300"/>
                <a:ext cx="1410368" cy="1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7" name="直接连接符 19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1971944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5380" name="Group 23"/>
            <p:cNvGrpSpPr>
              <a:grpSpLocks/>
            </p:cNvGrpSpPr>
            <p:nvPr/>
          </p:nvGrpSpPr>
          <p:grpSpPr bwMode="auto">
            <a:xfrm flipH="1">
              <a:off x="4021663" y="3694311"/>
              <a:ext cx="1410418" cy="1578970"/>
              <a:chOff x="0" y="0"/>
              <a:chExt cx="1410368" cy="1578909"/>
            </a:xfrm>
          </p:grpSpPr>
          <p:sp>
            <p:nvSpPr>
              <p:cNvPr id="15384" name="直接连接符 16"/>
              <p:cNvSpPr>
                <a:spLocks noChangeShapeType="1"/>
              </p:cNvSpPr>
              <p:nvPr/>
            </p:nvSpPr>
            <p:spPr bwMode="auto">
              <a:xfrm flipH="1">
                <a:off x="0" y="876300"/>
                <a:ext cx="1410368" cy="1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5" name="直接连接符 1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1" cy="1578909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81" name="Text Box 14"/>
            <p:cNvSpPr>
              <a:spLocks noChangeArrowheads="1"/>
            </p:cNvSpPr>
            <p:nvPr/>
          </p:nvSpPr>
          <p:spPr bwMode="auto">
            <a:xfrm>
              <a:off x="1989527" y="1016466"/>
              <a:ext cx="1087240" cy="586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Batang" pitchFamily="18" charset="-127"/>
                </a:rPr>
                <a:t>70%</a:t>
              </a:r>
            </a:p>
          </p:txBody>
        </p:sp>
        <p:sp>
          <p:nvSpPr>
            <p:cNvPr id="15382" name="Text Box 14"/>
            <p:cNvSpPr>
              <a:spLocks noChangeArrowheads="1"/>
            </p:cNvSpPr>
            <p:nvPr/>
          </p:nvSpPr>
          <p:spPr bwMode="auto">
            <a:xfrm>
              <a:off x="4111823" y="2282781"/>
              <a:ext cx="1087240" cy="586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Batang" pitchFamily="18" charset="-127"/>
                </a:rPr>
                <a:t>55%</a:t>
              </a:r>
            </a:p>
          </p:txBody>
        </p:sp>
        <p:sp>
          <p:nvSpPr>
            <p:cNvPr id="15383" name="Text Box 14"/>
            <p:cNvSpPr>
              <a:spLocks noChangeArrowheads="1"/>
            </p:cNvSpPr>
            <p:nvPr/>
          </p:nvSpPr>
          <p:spPr bwMode="auto">
            <a:xfrm>
              <a:off x="2586522" y="3628583"/>
              <a:ext cx="1087240" cy="586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Batang" pitchFamily="18" charset="-127"/>
                </a:rPr>
                <a:t>30%</a:t>
              </a:r>
            </a:p>
          </p:txBody>
        </p:sp>
      </p:grpSp>
      <p:grpSp>
        <p:nvGrpSpPr>
          <p:cNvPr id="15363" name="Group 29"/>
          <p:cNvGrpSpPr>
            <a:grpSpLocks/>
          </p:cNvGrpSpPr>
          <p:nvPr/>
        </p:nvGrpSpPr>
        <p:grpSpPr bwMode="auto">
          <a:xfrm>
            <a:off x="312738" y="2036763"/>
            <a:ext cx="1933575" cy="1096962"/>
            <a:chOff x="0" y="0"/>
            <a:chExt cx="2674843" cy="1461121"/>
          </a:xfrm>
        </p:grpSpPr>
        <p:sp>
          <p:nvSpPr>
            <p:cNvPr id="15370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71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110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5364" name="Group 32"/>
          <p:cNvGrpSpPr>
            <a:grpSpLocks/>
          </p:cNvGrpSpPr>
          <p:nvPr/>
        </p:nvGrpSpPr>
        <p:grpSpPr bwMode="auto">
          <a:xfrm>
            <a:off x="6858000" y="2036763"/>
            <a:ext cx="1933575" cy="1096962"/>
            <a:chOff x="0" y="0"/>
            <a:chExt cx="2674843" cy="1461121"/>
          </a:xfrm>
        </p:grpSpPr>
        <p:sp>
          <p:nvSpPr>
            <p:cNvPr id="15368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69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110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5365" name="Group 35"/>
          <p:cNvGrpSpPr>
            <a:grpSpLocks/>
          </p:cNvGrpSpPr>
          <p:nvPr/>
        </p:nvGrpSpPr>
        <p:grpSpPr bwMode="auto">
          <a:xfrm>
            <a:off x="5808663" y="3386138"/>
            <a:ext cx="1933575" cy="1095375"/>
            <a:chOff x="0" y="0"/>
            <a:chExt cx="2674843" cy="1461121"/>
          </a:xfrm>
        </p:grpSpPr>
        <p:sp>
          <p:nvSpPr>
            <p:cNvPr id="15366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67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110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9"/>
          <p:cNvGrpSpPr>
            <a:grpSpLocks/>
          </p:cNvGrpSpPr>
          <p:nvPr/>
        </p:nvGrpSpPr>
        <p:grpSpPr bwMode="auto">
          <a:xfrm flipH="1">
            <a:off x="3140075" y="1420813"/>
            <a:ext cx="1411288" cy="1390650"/>
            <a:chOff x="0" y="0"/>
            <a:chExt cx="1881184" cy="1854204"/>
          </a:xfrm>
        </p:grpSpPr>
        <p:sp>
          <p:nvSpPr>
            <p:cNvPr id="16411" name="Freeform 5"/>
            <p:cNvSpPr>
              <a:spLocks noEditPoints="1"/>
            </p:cNvSpPr>
            <p:nvPr/>
          </p:nvSpPr>
          <p:spPr bwMode="auto">
            <a:xfrm>
              <a:off x="0" y="0"/>
              <a:ext cx="1881184" cy="1854204"/>
            </a:xfrm>
            <a:custGeom>
              <a:avLst/>
              <a:gdLst>
                <a:gd name="T0" fmla="*/ 2147483647 w 972"/>
                <a:gd name="T1" fmla="*/ 0 h 958"/>
                <a:gd name="T2" fmla="*/ 2147483647 w 972"/>
                <a:gd name="T3" fmla="*/ 0 h 958"/>
                <a:gd name="T4" fmla="*/ 2147483647 w 972"/>
                <a:gd name="T5" fmla="*/ 2147483647 h 958"/>
                <a:gd name="T6" fmla="*/ 2147483647 w 972"/>
                <a:gd name="T7" fmla="*/ 2147483647 h 958"/>
                <a:gd name="T8" fmla="*/ 2147483647 w 972"/>
                <a:gd name="T9" fmla="*/ 2147483647 h 958"/>
                <a:gd name="T10" fmla="*/ 2147483647 w 972"/>
                <a:gd name="T11" fmla="*/ 2147483647 h 958"/>
                <a:gd name="T12" fmla="*/ 2147483647 w 972"/>
                <a:gd name="T13" fmla="*/ 2147483647 h 958"/>
                <a:gd name="T14" fmla="*/ 2147483647 w 972"/>
                <a:gd name="T15" fmla="*/ 2147483647 h 958"/>
                <a:gd name="T16" fmla="*/ 2147483647 w 972"/>
                <a:gd name="T17" fmla="*/ 2147483647 h 958"/>
                <a:gd name="T18" fmla="*/ 2147483647 w 972"/>
                <a:gd name="T19" fmla="*/ 2147483647 h 958"/>
                <a:gd name="T20" fmla="*/ 2147483647 w 972"/>
                <a:gd name="T21" fmla="*/ 2147483647 h 958"/>
                <a:gd name="T22" fmla="*/ 2147483647 w 972"/>
                <a:gd name="T23" fmla="*/ 0 h 958"/>
                <a:gd name="T24" fmla="*/ 2147483647 w 972"/>
                <a:gd name="T25" fmla="*/ 2147483647 h 958"/>
                <a:gd name="T26" fmla="*/ 2147483647 w 972"/>
                <a:gd name="T27" fmla="*/ 2147483647 h 958"/>
                <a:gd name="T28" fmla="*/ 2147483647 w 972"/>
                <a:gd name="T29" fmla="*/ 2147483647 h 958"/>
                <a:gd name="T30" fmla="*/ 2147483647 w 972"/>
                <a:gd name="T31" fmla="*/ 2147483647 h 958"/>
                <a:gd name="T32" fmla="*/ 2147483647 w 972"/>
                <a:gd name="T33" fmla="*/ 2147483647 h 958"/>
                <a:gd name="T34" fmla="*/ 2147483647 w 972"/>
                <a:gd name="T35" fmla="*/ 2147483647 h 958"/>
                <a:gd name="T36" fmla="*/ 2147483647 w 972"/>
                <a:gd name="T37" fmla="*/ 2147483647 h 958"/>
                <a:gd name="T38" fmla="*/ 2147483647 w 972"/>
                <a:gd name="T39" fmla="*/ 2147483647 h 958"/>
                <a:gd name="T40" fmla="*/ 2147483647 w 972"/>
                <a:gd name="T41" fmla="*/ 2147483647 h 958"/>
                <a:gd name="T42" fmla="*/ 2147483647 w 972"/>
                <a:gd name="T43" fmla="*/ 2147483647 h 9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72" h="958">
                  <a:moveTo>
                    <a:pt x="467" y="0"/>
                  </a:moveTo>
                  <a:cubicBezTo>
                    <a:pt x="493" y="0"/>
                    <a:pt x="493" y="0"/>
                    <a:pt x="493" y="0"/>
                  </a:cubicBezTo>
                  <a:cubicBezTo>
                    <a:pt x="540" y="2"/>
                    <a:pt x="588" y="10"/>
                    <a:pt x="633" y="25"/>
                  </a:cubicBezTo>
                  <a:cubicBezTo>
                    <a:pt x="744" y="62"/>
                    <a:pt x="839" y="140"/>
                    <a:pt x="897" y="241"/>
                  </a:cubicBezTo>
                  <a:cubicBezTo>
                    <a:pt x="952" y="337"/>
                    <a:pt x="972" y="452"/>
                    <a:pt x="953" y="561"/>
                  </a:cubicBezTo>
                  <a:cubicBezTo>
                    <a:pt x="933" y="677"/>
                    <a:pt x="868" y="785"/>
                    <a:pt x="774" y="857"/>
                  </a:cubicBezTo>
                  <a:cubicBezTo>
                    <a:pt x="692" y="922"/>
                    <a:pt x="587" y="958"/>
                    <a:pt x="482" y="957"/>
                  </a:cubicBezTo>
                  <a:cubicBezTo>
                    <a:pt x="322" y="958"/>
                    <a:pt x="162" y="958"/>
                    <a:pt x="2" y="958"/>
                  </a:cubicBezTo>
                  <a:cubicBezTo>
                    <a:pt x="2" y="816"/>
                    <a:pt x="2" y="674"/>
                    <a:pt x="2" y="532"/>
                  </a:cubicBezTo>
                  <a:cubicBezTo>
                    <a:pt x="2" y="493"/>
                    <a:pt x="0" y="454"/>
                    <a:pt x="6" y="416"/>
                  </a:cubicBezTo>
                  <a:cubicBezTo>
                    <a:pt x="21" y="300"/>
                    <a:pt x="80" y="191"/>
                    <a:pt x="169" y="115"/>
                  </a:cubicBezTo>
                  <a:cubicBezTo>
                    <a:pt x="251" y="44"/>
                    <a:pt x="359" y="3"/>
                    <a:pt x="467" y="0"/>
                  </a:cubicBezTo>
                  <a:close/>
                  <a:moveTo>
                    <a:pt x="459" y="98"/>
                  </a:moveTo>
                  <a:cubicBezTo>
                    <a:pt x="390" y="102"/>
                    <a:pt x="321" y="125"/>
                    <a:pt x="264" y="165"/>
                  </a:cubicBezTo>
                  <a:cubicBezTo>
                    <a:pt x="195" y="213"/>
                    <a:pt x="142" y="283"/>
                    <a:pt x="117" y="363"/>
                  </a:cubicBezTo>
                  <a:cubicBezTo>
                    <a:pt x="89" y="450"/>
                    <a:pt x="94" y="548"/>
                    <a:pt x="131" y="631"/>
                  </a:cubicBezTo>
                  <a:cubicBezTo>
                    <a:pt x="168" y="717"/>
                    <a:pt x="238" y="788"/>
                    <a:pt x="323" y="827"/>
                  </a:cubicBezTo>
                  <a:cubicBezTo>
                    <a:pt x="411" y="867"/>
                    <a:pt x="514" y="872"/>
                    <a:pt x="606" y="840"/>
                  </a:cubicBezTo>
                  <a:cubicBezTo>
                    <a:pt x="695" y="809"/>
                    <a:pt x="772" y="743"/>
                    <a:pt x="817" y="660"/>
                  </a:cubicBezTo>
                  <a:cubicBezTo>
                    <a:pt x="858" y="585"/>
                    <a:pt x="872" y="495"/>
                    <a:pt x="857" y="411"/>
                  </a:cubicBezTo>
                  <a:cubicBezTo>
                    <a:pt x="840" y="316"/>
                    <a:pt x="785" y="228"/>
                    <a:pt x="707" y="171"/>
                  </a:cubicBezTo>
                  <a:cubicBezTo>
                    <a:pt x="636" y="119"/>
                    <a:pt x="547" y="93"/>
                    <a:pt x="459" y="98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2" name="Freeform 12"/>
            <p:cNvSpPr>
              <a:spLocks noEditPoints="1"/>
            </p:cNvSpPr>
            <p:nvPr/>
          </p:nvSpPr>
          <p:spPr bwMode="auto">
            <a:xfrm>
              <a:off x="313939" y="310260"/>
              <a:ext cx="1238589" cy="1238589"/>
            </a:xfrm>
            <a:custGeom>
              <a:avLst/>
              <a:gdLst>
                <a:gd name="T0" fmla="*/ 2147483647 w 640"/>
                <a:gd name="T1" fmla="*/ 0 h 640"/>
                <a:gd name="T2" fmla="*/ 2147483647 w 640"/>
                <a:gd name="T3" fmla="*/ 0 h 640"/>
                <a:gd name="T4" fmla="*/ 2147483647 w 640"/>
                <a:gd name="T5" fmla="*/ 2147483647 h 640"/>
                <a:gd name="T6" fmla="*/ 2147483647 w 640"/>
                <a:gd name="T7" fmla="*/ 2147483647 h 640"/>
                <a:gd name="T8" fmla="*/ 2147483647 w 640"/>
                <a:gd name="T9" fmla="*/ 2147483647 h 640"/>
                <a:gd name="T10" fmla="*/ 2147483647 w 640"/>
                <a:gd name="T11" fmla="*/ 2147483647 h 640"/>
                <a:gd name="T12" fmla="*/ 2147483647 w 640"/>
                <a:gd name="T13" fmla="*/ 2147483647 h 640"/>
                <a:gd name="T14" fmla="*/ 2147483647 w 640"/>
                <a:gd name="T15" fmla="*/ 2147483647 h 640"/>
                <a:gd name="T16" fmla="*/ 2147483647 w 640"/>
                <a:gd name="T17" fmla="*/ 2147483647 h 640"/>
                <a:gd name="T18" fmla="*/ 2147483647 w 640"/>
                <a:gd name="T19" fmla="*/ 2147483647 h 640"/>
                <a:gd name="T20" fmla="*/ 2147483647 w 640"/>
                <a:gd name="T21" fmla="*/ 2147483647 h 640"/>
                <a:gd name="T22" fmla="*/ 2147483647 w 640"/>
                <a:gd name="T23" fmla="*/ 2147483647 h 640"/>
                <a:gd name="T24" fmla="*/ 2147483647 w 640"/>
                <a:gd name="T25" fmla="*/ 2147483647 h 640"/>
                <a:gd name="T26" fmla="*/ 2147483647 w 640"/>
                <a:gd name="T27" fmla="*/ 2147483647 h 640"/>
                <a:gd name="T28" fmla="*/ 2147483647 w 640"/>
                <a:gd name="T29" fmla="*/ 2147483647 h 640"/>
                <a:gd name="T30" fmla="*/ 2147483647 w 640"/>
                <a:gd name="T31" fmla="*/ 2147483647 h 640"/>
                <a:gd name="T32" fmla="*/ 2147483647 w 640"/>
                <a:gd name="T33" fmla="*/ 2147483647 h 640"/>
                <a:gd name="T34" fmla="*/ 2147483647 w 640"/>
                <a:gd name="T35" fmla="*/ 2147483647 h 640"/>
                <a:gd name="T36" fmla="*/ 2147483647 w 640"/>
                <a:gd name="T37" fmla="*/ 2147483647 h 640"/>
                <a:gd name="T38" fmla="*/ 2147483647 w 640"/>
                <a:gd name="T39" fmla="*/ 2147483647 h 640"/>
                <a:gd name="T40" fmla="*/ 2147483647 w 640"/>
                <a:gd name="T41" fmla="*/ 2147483647 h 640"/>
                <a:gd name="T42" fmla="*/ 2147483647 w 640"/>
                <a:gd name="T43" fmla="*/ 2147483647 h 640"/>
                <a:gd name="T44" fmla="*/ 2147483647 w 640"/>
                <a:gd name="T45" fmla="*/ 2147483647 h 640"/>
                <a:gd name="T46" fmla="*/ 2147483647 w 640"/>
                <a:gd name="T47" fmla="*/ 2147483647 h 640"/>
                <a:gd name="T48" fmla="*/ 2147483647 w 640"/>
                <a:gd name="T49" fmla="*/ 2147483647 h 640"/>
                <a:gd name="T50" fmla="*/ 0 w 640"/>
                <a:gd name="T51" fmla="*/ 2147483647 h 640"/>
                <a:gd name="T52" fmla="*/ 0 w 640"/>
                <a:gd name="T53" fmla="*/ 2147483647 h 640"/>
                <a:gd name="T54" fmla="*/ 2147483647 w 640"/>
                <a:gd name="T55" fmla="*/ 2147483647 h 640"/>
                <a:gd name="T56" fmla="*/ 2147483647 w 640"/>
                <a:gd name="T57" fmla="*/ 2147483647 h 640"/>
                <a:gd name="T58" fmla="*/ 2147483647 w 640"/>
                <a:gd name="T59" fmla="*/ 2147483647 h 640"/>
                <a:gd name="T60" fmla="*/ 2147483647 w 640"/>
                <a:gd name="T61" fmla="*/ 2147483647 h 640"/>
                <a:gd name="T62" fmla="*/ 2147483647 w 640"/>
                <a:gd name="T63" fmla="*/ 2147483647 h 640"/>
                <a:gd name="T64" fmla="*/ 2147483647 w 640"/>
                <a:gd name="T65" fmla="*/ 2147483647 h 640"/>
                <a:gd name="T66" fmla="*/ 2147483647 w 640"/>
                <a:gd name="T67" fmla="*/ 2147483647 h 640"/>
                <a:gd name="T68" fmla="*/ 2147483647 w 640"/>
                <a:gd name="T69" fmla="*/ 0 h 640"/>
                <a:gd name="T70" fmla="*/ 2147483647 w 640"/>
                <a:gd name="T71" fmla="*/ 2147483647 h 640"/>
                <a:gd name="T72" fmla="*/ 2147483647 w 640"/>
                <a:gd name="T73" fmla="*/ 2147483647 h 640"/>
                <a:gd name="T74" fmla="*/ 2147483647 w 640"/>
                <a:gd name="T75" fmla="*/ 2147483647 h 640"/>
                <a:gd name="T76" fmla="*/ 2147483647 w 640"/>
                <a:gd name="T77" fmla="*/ 2147483647 h 640"/>
                <a:gd name="T78" fmla="*/ 2147483647 w 640"/>
                <a:gd name="T79" fmla="*/ 2147483647 h 640"/>
                <a:gd name="T80" fmla="*/ 2147483647 w 640"/>
                <a:gd name="T81" fmla="*/ 2147483647 h 640"/>
                <a:gd name="T82" fmla="*/ 2147483647 w 640"/>
                <a:gd name="T83" fmla="*/ 2147483647 h 640"/>
                <a:gd name="T84" fmla="*/ 2147483647 w 640"/>
                <a:gd name="T85" fmla="*/ 2147483647 h 640"/>
                <a:gd name="T86" fmla="*/ 2147483647 w 640"/>
                <a:gd name="T87" fmla="*/ 2147483647 h 640"/>
                <a:gd name="T88" fmla="*/ 2147483647 w 640"/>
                <a:gd name="T89" fmla="*/ 2147483647 h 6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2" y="0"/>
                    <a:pt x="340" y="0"/>
                    <a:pt x="378" y="0"/>
                  </a:cubicBezTo>
                  <a:cubicBezTo>
                    <a:pt x="378" y="19"/>
                    <a:pt x="378" y="38"/>
                    <a:pt x="378" y="57"/>
                  </a:cubicBezTo>
                  <a:cubicBezTo>
                    <a:pt x="410" y="64"/>
                    <a:pt x="439" y="78"/>
                    <a:pt x="467" y="94"/>
                  </a:cubicBezTo>
                  <a:cubicBezTo>
                    <a:pt x="480" y="81"/>
                    <a:pt x="493" y="67"/>
                    <a:pt x="507" y="55"/>
                  </a:cubicBezTo>
                  <a:cubicBezTo>
                    <a:pt x="530" y="78"/>
                    <a:pt x="553" y="101"/>
                    <a:pt x="576" y="124"/>
                  </a:cubicBezTo>
                  <a:cubicBezTo>
                    <a:pt x="579" y="128"/>
                    <a:pt x="585" y="130"/>
                    <a:pt x="584" y="136"/>
                  </a:cubicBezTo>
                  <a:cubicBezTo>
                    <a:pt x="572" y="150"/>
                    <a:pt x="558" y="161"/>
                    <a:pt x="546" y="175"/>
                  </a:cubicBezTo>
                  <a:cubicBezTo>
                    <a:pt x="564" y="202"/>
                    <a:pt x="576" y="232"/>
                    <a:pt x="583" y="263"/>
                  </a:cubicBezTo>
                  <a:cubicBezTo>
                    <a:pt x="602" y="263"/>
                    <a:pt x="621" y="263"/>
                    <a:pt x="640" y="263"/>
                  </a:cubicBezTo>
                  <a:cubicBezTo>
                    <a:pt x="640" y="301"/>
                    <a:pt x="640" y="338"/>
                    <a:pt x="640" y="375"/>
                  </a:cubicBezTo>
                  <a:cubicBezTo>
                    <a:pt x="621" y="375"/>
                    <a:pt x="602" y="375"/>
                    <a:pt x="584" y="375"/>
                  </a:cubicBezTo>
                  <a:cubicBezTo>
                    <a:pt x="577" y="408"/>
                    <a:pt x="564" y="439"/>
                    <a:pt x="547" y="467"/>
                  </a:cubicBezTo>
                  <a:cubicBezTo>
                    <a:pt x="560" y="480"/>
                    <a:pt x="573" y="493"/>
                    <a:pt x="586" y="507"/>
                  </a:cubicBezTo>
                  <a:cubicBezTo>
                    <a:pt x="559" y="533"/>
                    <a:pt x="533" y="559"/>
                    <a:pt x="507" y="586"/>
                  </a:cubicBezTo>
                  <a:cubicBezTo>
                    <a:pt x="494" y="573"/>
                    <a:pt x="481" y="560"/>
                    <a:pt x="468" y="547"/>
                  </a:cubicBezTo>
                  <a:cubicBezTo>
                    <a:pt x="440" y="565"/>
                    <a:pt x="410" y="578"/>
                    <a:pt x="378" y="585"/>
                  </a:cubicBezTo>
                  <a:cubicBezTo>
                    <a:pt x="378" y="604"/>
                    <a:pt x="378" y="622"/>
                    <a:pt x="378" y="640"/>
                  </a:cubicBezTo>
                  <a:cubicBezTo>
                    <a:pt x="340" y="640"/>
                    <a:pt x="302" y="640"/>
                    <a:pt x="263" y="640"/>
                  </a:cubicBezTo>
                  <a:cubicBezTo>
                    <a:pt x="263" y="622"/>
                    <a:pt x="263" y="605"/>
                    <a:pt x="263" y="587"/>
                  </a:cubicBezTo>
                  <a:cubicBezTo>
                    <a:pt x="231" y="579"/>
                    <a:pt x="199" y="568"/>
                    <a:pt x="171" y="550"/>
                  </a:cubicBezTo>
                  <a:cubicBezTo>
                    <a:pt x="158" y="562"/>
                    <a:pt x="147" y="574"/>
                    <a:pt x="134" y="586"/>
                  </a:cubicBezTo>
                  <a:cubicBezTo>
                    <a:pt x="108" y="559"/>
                    <a:pt x="82" y="533"/>
                    <a:pt x="55" y="507"/>
                  </a:cubicBezTo>
                  <a:cubicBezTo>
                    <a:pt x="66" y="494"/>
                    <a:pt x="78" y="483"/>
                    <a:pt x="90" y="471"/>
                  </a:cubicBezTo>
                  <a:cubicBezTo>
                    <a:pt x="71" y="442"/>
                    <a:pt x="58" y="410"/>
                    <a:pt x="50" y="377"/>
                  </a:cubicBezTo>
                  <a:cubicBezTo>
                    <a:pt x="34" y="374"/>
                    <a:pt x="17" y="376"/>
                    <a:pt x="0" y="375"/>
                  </a:cubicBezTo>
                  <a:cubicBezTo>
                    <a:pt x="0" y="338"/>
                    <a:pt x="0" y="301"/>
                    <a:pt x="0" y="263"/>
                  </a:cubicBezTo>
                  <a:cubicBezTo>
                    <a:pt x="17" y="263"/>
                    <a:pt x="34" y="263"/>
                    <a:pt x="51" y="263"/>
                  </a:cubicBezTo>
                  <a:cubicBezTo>
                    <a:pt x="58" y="230"/>
                    <a:pt x="72" y="199"/>
                    <a:pt x="90" y="171"/>
                  </a:cubicBezTo>
                  <a:cubicBezTo>
                    <a:pt x="82" y="157"/>
                    <a:pt x="63" y="148"/>
                    <a:pt x="57" y="133"/>
                  </a:cubicBezTo>
                  <a:cubicBezTo>
                    <a:pt x="79" y="109"/>
                    <a:pt x="103" y="86"/>
                    <a:pt x="127" y="62"/>
                  </a:cubicBezTo>
                  <a:cubicBezTo>
                    <a:pt x="130" y="60"/>
                    <a:pt x="134" y="53"/>
                    <a:pt x="138" y="58"/>
                  </a:cubicBezTo>
                  <a:cubicBezTo>
                    <a:pt x="149" y="69"/>
                    <a:pt x="160" y="81"/>
                    <a:pt x="172" y="92"/>
                  </a:cubicBezTo>
                  <a:cubicBezTo>
                    <a:pt x="200" y="74"/>
                    <a:pt x="231" y="62"/>
                    <a:pt x="263" y="55"/>
                  </a:cubicBezTo>
                  <a:cubicBezTo>
                    <a:pt x="263" y="37"/>
                    <a:pt x="263" y="18"/>
                    <a:pt x="263" y="0"/>
                  </a:cubicBezTo>
                  <a:close/>
                  <a:moveTo>
                    <a:pt x="281" y="82"/>
                  </a:moveTo>
                  <a:cubicBezTo>
                    <a:pt x="231" y="90"/>
                    <a:pt x="183" y="114"/>
                    <a:pt x="147" y="151"/>
                  </a:cubicBezTo>
                  <a:cubicBezTo>
                    <a:pt x="108" y="191"/>
                    <a:pt x="84" y="245"/>
                    <a:pt x="80" y="300"/>
                  </a:cubicBezTo>
                  <a:cubicBezTo>
                    <a:pt x="76" y="351"/>
                    <a:pt x="88" y="402"/>
                    <a:pt x="115" y="445"/>
                  </a:cubicBezTo>
                  <a:cubicBezTo>
                    <a:pt x="146" y="497"/>
                    <a:pt x="198" y="535"/>
                    <a:pt x="256" y="551"/>
                  </a:cubicBezTo>
                  <a:cubicBezTo>
                    <a:pt x="314" y="567"/>
                    <a:pt x="378" y="560"/>
                    <a:pt x="431" y="531"/>
                  </a:cubicBezTo>
                  <a:cubicBezTo>
                    <a:pt x="477" y="507"/>
                    <a:pt x="515" y="467"/>
                    <a:pt x="536" y="420"/>
                  </a:cubicBezTo>
                  <a:cubicBezTo>
                    <a:pt x="562" y="366"/>
                    <a:pt x="566" y="301"/>
                    <a:pt x="547" y="244"/>
                  </a:cubicBezTo>
                  <a:cubicBezTo>
                    <a:pt x="528" y="184"/>
                    <a:pt x="483" y="133"/>
                    <a:pt x="427" y="105"/>
                  </a:cubicBezTo>
                  <a:cubicBezTo>
                    <a:pt x="383" y="82"/>
                    <a:pt x="331" y="74"/>
                    <a:pt x="281" y="82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3" name="Freeform 14"/>
            <p:cNvSpPr>
              <a:spLocks noChangeArrowheads="1"/>
            </p:cNvSpPr>
            <p:nvPr/>
          </p:nvSpPr>
          <p:spPr bwMode="auto">
            <a:xfrm>
              <a:off x="505246" y="497888"/>
              <a:ext cx="857202" cy="853523"/>
            </a:xfrm>
            <a:custGeom>
              <a:avLst/>
              <a:gdLst>
                <a:gd name="T0" fmla="*/ 2147483647 w 443"/>
                <a:gd name="T1" fmla="*/ 2147483647 h 441"/>
                <a:gd name="T2" fmla="*/ 2147483647 w 443"/>
                <a:gd name="T3" fmla="*/ 2147483647 h 441"/>
                <a:gd name="T4" fmla="*/ 2147483647 w 443"/>
                <a:gd name="T5" fmla="*/ 2147483647 h 441"/>
                <a:gd name="T6" fmla="*/ 2147483647 w 443"/>
                <a:gd name="T7" fmla="*/ 2147483647 h 441"/>
                <a:gd name="T8" fmla="*/ 2147483647 w 443"/>
                <a:gd name="T9" fmla="*/ 2147483647 h 441"/>
                <a:gd name="T10" fmla="*/ 2147483647 w 443"/>
                <a:gd name="T11" fmla="*/ 2147483647 h 441"/>
                <a:gd name="T12" fmla="*/ 2147483647 w 443"/>
                <a:gd name="T13" fmla="*/ 2147483647 h 441"/>
                <a:gd name="T14" fmla="*/ 2147483647 w 443"/>
                <a:gd name="T15" fmla="*/ 2147483647 h 441"/>
                <a:gd name="T16" fmla="*/ 2147483647 w 443"/>
                <a:gd name="T17" fmla="*/ 2147483647 h 4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3"/>
                <a:gd name="T28" fmla="*/ 0 h 441"/>
                <a:gd name="T29" fmla="*/ 443 w 443"/>
                <a:gd name="T30" fmla="*/ 441 h 4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3" h="441">
                  <a:moveTo>
                    <a:pt x="182" y="9"/>
                  </a:moveTo>
                  <a:cubicBezTo>
                    <a:pt x="233" y="0"/>
                    <a:pt x="287" y="9"/>
                    <a:pt x="331" y="36"/>
                  </a:cubicBezTo>
                  <a:cubicBezTo>
                    <a:pt x="384" y="68"/>
                    <a:pt x="422" y="122"/>
                    <a:pt x="432" y="183"/>
                  </a:cubicBezTo>
                  <a:cubicBezTo>
                    <a:pt x="443" y="240"/>
                    <a:pt x="429" y="301"/>
                    <a:pt x="394" y="348"/>
                  </a:cubicBezTo>
                  <a:cubicBezTo>
                    <a:pt x="359" y="396"/>
                    <a:pt x="304" y="428"/>
                    <a:pt x="245" y="435"/>
                  </a:cubicBezTo>
                  <a:cubicBezTo>
                    <a:pt x="192" y="441"/>
                    <a:pt x="136" y="427"/>
                    <a:pt x="93" y="395"/>
                  </a:cubicBezTo>
                  <a:cubicBezTo>
                    <a:pt x="44" y="359"/>
                    <a:pt x="12" y="303"/>
                    <a:pt x="6" y="243"/>
                  </a:cubicBezTo>
                  <a:cubicBezTo>
                    <a:pt x="0" y="193"/>
                    <a:pt x="13" y="141"/>
                    <a:pt x="42" y="100"/>
                  </a:cubicBezTo>
                  <a:cubicBezTo>
                    <a:pt x="74" y="52"/>
                    <a:pt x="126" y="19"/>
                    <a:pt x="182" y="9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3300">
                  <a:solidFill>
                    <a:srgbClr val="FFFFFF"/>
                  </a:solidFill>
                </a:rPr>
                <a:t>2</a:t>
              </a:r>
              <a:endParaRPr lang="zh-CN" altLang="en-US" sz="3300">
                <a:solidFill>
                  <a:srgbClr val="FFFFFF"/>
                </a:solidFill>
              </a:endParaRPr>
            </a:p>
          </p:txBody>
        </p:sp>
      </p:grpSp>
      <p:grpSp>
        <p:nvGrpSpPr>
          <p:cNvPr id="16387" name="Group 13"/>
          <p:cNvGrpSpPr>
            <a:grpSpLocks/>
          </p:cNvGrpSpPr>
          <p:nvPr/>
        </p:nvGrpSpPr>
        <p:grpSpPr bwMode="auto">
          <a:xfrm flipH="1">
            <a:off x="4608513" y="1412875"/>
            <a:ext cx="1390650" cy="1406525"/>
            <a:chOff x="0" y="0"/>
            <a:chExt cx="1854205" cy="1875052"/>
          </a:xfrm>
        </p:grpSpPr>
        <p:sp>
          <p:nvSpPr>
            <p:cNvPr id="16408" name="Freeform 6"/>
            <p:cNvSpPr>
              <a:spLocks noEditPoints="1"/>
            </p:cNvSpPr>
            <p:nvPr/>
          </p:nvSpPr>
          <p:spPr bwMode="auto">
            <a:xfrm>
              <a:off x="0" y="0"/>
              <a:ext cx="1854205" cy="1875052"/>
            </a:xfrm>
            <a:custGeom>
              <a:avLst/>
              <a:gdLst>
                <a:gd name="T0" fmla="*/ 2147483647 w 958"/>
                <a:gd name="T1" fmla="*/ 2147483647 h 969"/>
                <a:gd name="T2" fmla="*/ 2147483647 w 958"/>
                <a:gd name="T3" fmla="*/ 2147483647 h 969"/>
                <a:gd name="T4" fmla="*/ 2147483647 w 958"/>
                <a:gd name="T5" fmla="*/ 2147483647 h 969"/>
                <a:gd name="T6" fmla="*/ 2147483647 w 958"/>
                <a:gd name="T7" fmla="*/ 2147483647 h 969"/>
                <a:gd name="T8" fmla="*/ 2147483647 w 958"/>
                <a:gd name="T9" fmla="*/ 2147483647 h 969"/>
                <a:gd name="T10" fmla="*/ 2147483647 w 958"/>
                <a:gd name="T11" fmla="*/ 2147483647 h 969"/>
                <a:gd name="T12" fmla="*/ 2147483647 w 958"/>
                <a:gd name="T13" fmla="*/ 2147483647 h 969"/>
                <a:gd name="T14" fmla="*/ 2147483647 w 958"/>
                <a:gd name="T15" fmla="*/ 2147483647 h 969"/>
                <a:gd name="T16" fmla="*/ 0 w 958"/>
                <a:gd name="T17" fmla="*/ 2147483647 h 969"/>
                <a:gd name="T18" fmla="*/ 0 w 958"/>
                <a:gd name="T19" fmla="*/ 2147483647 h 969"/>
                <a:gd name="T20" fmla="*/ 2147483647 w 958"/>
                <a:gd name="T21" fmla="*/ 2147483647 h 969"/>
                <a:gd name="T22" fmla="*/ 2147483647 w 958"/>
                <a:gd name="T23" fmla="*/ 2147483647 h 969"/>
                <a:gd name="T24" fmla="*/ 2147483647 w 958"/>
                <a:gd name="T25" fmla="*/ 2147483647 h 969"/>
                <a:gd name="T26" fmla="*/ 2147483647 w 958"/>
                <a:gd name="T27" fmla="*/ 2147483647 h 969"/>
                <a:gd name="T28" fmla="*/ 2147483647 w 958"/>
                <a:gd name="T29" fmla="*/ 2147483647 h 969"/>
                <a:gd name="T30" fmla="*/ 2147483647 w 958"/>
                <a:gd name="T31" fmla="*/ 2147483647 h 969"/>
                <a:gd name="T32" fmla="*/ 2147483647 w 958"/>
                <a:gd name="T33" fmla="*/ 2147483647 h 969"/>
                <a:gd name="T34" fmla="*/ 2147483647 w 958"/>
                <a:gd name="T35" fmla="*/ 2147483647 h 969"/>
                <a:gd name="T36" fmla="*/ 2147483647 w 958"/>
                <a:gd name="T37" fmla="*/ 2147483647 h 969"/>
                <a:gd name="T38" fmla="*/ 2147483647 w 958"/>
                <a:gd name="T39" fmla="*/ 2147483647 h 969"/>
                <a:gd name="T40" fmla="*/ 2147483647 w 958"/>
                <a:gd name="T41" fmla="*/ 2147483647 h 969"/>
                <a:gd name="T42" fmla="*/ 2147483647 w 958"/>
                <a:gd name="T43" fmla="*/ 2147483647 h 96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58" h="969">
                  <a:moveTo>
                    <a:pt x="227" y="81"/>
                  </a:moveTo>
                  <a:cubicBezTo>
                    <a:pt x="318" y="24"/>
                    <a:pt x="429" y="0"/>
                    <a:pt x="536" y="13"/>
                  </a:cubicBezTo>
                  <a:cubicBezTo>
                    <a:pt x="654" y="26"/>
                    <a:pt x="765" y="86"/>
                    <a:pt x="842" y="176"/>
                  </a:cubicBezTo>
                  <a:cubicBezTo>
                    <a:pt x="915" y="260"/>
                    <a:pt x="957" y="371"/>
                    <a:pt x="958" y="483"/>
                  </a:cubicBezTo>
                  <a:cubicBezTo>
                    <a:pt x="958" y="645"/>
                    <a:pt x="958" y="806"/>
                    <a:pt x="958" y="967"/>
                  </a:cubicBezTo>
                  <a:cubicBezTo>
                    <a:pt x="820" y="967"/>
                    <a:pt x="682" y="967"/>
                    <a:pt x="544" y="967"/>
                  </a:cubicBezTo>
                  <a:cubicBezTo>
                    <a:pt x="497" y="967"/>
                    <a:pt x="449" y="969"/>
                    <a:pt x="402" y="961"/>
                  </a:cubicBezTo>
                  <a:cubicBezTo>
                    <a:pt x="285" y="943"/>
                    <a:pt x="177" y="879"/>
                    <a:pt x="104" y="786"/>
                  </a:cubicBezTo>
                  <a:cubicBezTo>
                    <a:pt x="39" y="705"/>
                    <a:pt x="2" y="601"/>
                    <a:pt x="0" y="497"/>
                  </a:cubicBezTo>
                  <a:cubicBezTo>
                    <a:pt x="0" y="469"/>
                    <a:pt x="0" y="469"/>
                    <a:pt x="0" y="469"/>
                  </a:cubicBezTo>
                  <a:cubicBezTo>
                    <a:pt x="3" y="429"/>
                    <a:pt x="8" y="389"/>
                    <a:pt x="20" y="350"/>
                  </a:cubicBezTo>
                  <a:cubicBezTo>
                    <a:pt x="53" y="239"/>
                    <a:pt x="128" y="142"/>
                    <a:pt x="227" y="81"/>
                  </a:cubicBezTo>
                  <a:close/>
                  <a:moveTo>
                    <a:pt x="453" y="107"/>
                  </a:moveTo>
                  <a:cubicBezTo>
                    <a:pt x="394" y="111"/>
                    <a:pt x="336" y="129"/>
                    <a:pt x="285" y="159"/>
                  </a:cubicBezTo>
                  <a:cubicBezTo>
                    <a:pt x="211" y="203"/>
                    <a:pt x="152" y="272"/>
                    <a:pt x="122" y="353"/>
                  </a:cubicBezTo>
                  <a:cubicBezTo>
                    <a:pt x="88" y="442"/>
                    <a:pt x="89" y="544"/>
                    <a:pt x="125" y="633"/>
                  </a:cubicBezTo>
                  <a:cubicBezTo>
                    <a:pt x="160" y="719"/>
                    <a:pt x="228" y="791"/>
                    <a:pt x="311" y="831"/>
                  </a:cubicBezTo>
                  <a:cubicBezTo>
                    <a:pt x="400" y="875"/>
                    <a:pt x="506" y="882"/>
                    <a:pt x="600" y="851"/>
                  </a:cubicBezTo>
                  <a:cubicBezTo>
                    <a:pt x="691" y="820"/>
                    <a:pt x="770" y="754"/>
                    <a:pt x="815" y="669"/>
                  </a:cubicBezTo>
                  <a:cubicBezTo>
                    <a:pt x="861" y="585"/>
                    <a:pt x="873" y="483"/>
                    <a:pt x="848" y="390"/>
                  </a:cubicBezTo>
                  <a:cubicBezTo>
                    <a:pt x="825" y="301"/>
                    <a:pt x="767" y="222"/>
                    <a:pt x="691" y="171"/>
                  </a:cubicBezTo>
                  <a:cubicBezTo>
                    <a:pt x="622" y="124"/>
                    <a:pt x="536" y="102"/>
                    <a:pt x="453" y="107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9" name="Freeform 13"/>
            <p:cNvSpPr>
              <a:spLocks noEditPoints="1"/>
            </p:cNvSpPr>
            <p:nvPr/>
          </p:nvSpPr>
          <p:spPr bwMode="auto">
            <a:xfrm>
              <a:off x="310261" y="328655"/>
              <a:ext cx="1238589" cy="1238589"/>
            </a:xfrm>
            <a:custGeom>
              <a:avLst/>
              <a:gdLst>
                <a:gd name="T0" fmla="*/ 2147483647 w 640"/>
                <a:gd name="T1" fmla="*/ 0 h 640"/>
                <a:gd name="T2" fmla="*/ 2147483647 w 640"/>
                <a:gd name="T3" fmla="*/ 0 h 640"/>
                <a:gd name="T4" fmla="*/ 2147483647 w 640"/>
                <a:gd name="T5" fmla="*/ 2147483647 h 640"/>
                <a:gd name="T6" fmla="*/ 2147483647 w 640"/>
                <a:gd name="T7" fmla="*/ 2147483647 h 640"/>
                <a:gd name="T8" fmla="*/ 2147483647 w 640"/>
                <a:gd name="T9" fmla="*/ 2147483647 h 640"/>
                <a:gd name="T10" fmla="*/ 2147483647 w 640"/>
                <a:gd name="T11" fmla="*/ 2147483647 h 640"/>
                <a:gd name="T12" fmla="*/ 2147483647 w 640"/>
                <a:gd name="T13" fmla="*/ 2147483647 h 640"/>
                <a:gd name="T14" fmla="*/ 2147483647 w 640"/>
                <a:gd name="T15" fmla="*/ 2147483647 h 640"/>
                <a:gd name="T16" fmla="*/ 2147483647 w 640"/>
                <a:gd name="T17" fmla="*/ 2147483647 h 640"/>
                <a:gd name="T18" fmla="*/ 2147483647 w 640"/>
                <a:gd name="T19" fmla="*/ 2147483647 h 640"/>
                <a:gd name="T20" fmla="*/ 2147483647 w 640"/>
                <a:gd name="T21" fmla="*/ 2147483647 h 640"/>
                <a:gd name="T22" fmla="*/ 2147483647 w 640"/>
                <a:gd name="T23" fmla="*/ 2147483647 h 640"/>
                <a:gd name="T24" fmla="*/ 2147483647 w 640"/>
                <a:gd name="T25" fmla="*/ 2147483647 h 640"/>
                <a:gd name="T26" fmla="*/ 2147483647 w 640"/>
                <a:gd name="T27" fmla="*/ 2147483647 h 640"/>
                <a:gd name="T28" fmla="*/ 2147483647 w 640"/>
                <a:gd name="T29" fmla="*/ 2147483647 h 640"/>
                <a:gd name="T30" fmla="*/ 2147483647 w 640"/>
                <a:gd name="T31" fmla="*/ 2147483647 h 640"/>
                <a:gd name="T32" fmla="*/ 2147483647 w 640"/>
                <a:gd name="T33" fmla="*/ 2147483647 h 640"/>
                <a:gd name="T34" fmla="*/ 2147483647 w 640"/>
                <a:gd name="T35" fmla="*/ 2147483647 h 640"/>
                <a:gd name="T36" fmla="*/ 2147483647 w 640"/>
                <a:gd name="T37" fmla="*/ 2147483647 h 640"/>
                <a:gd name="T38" fmla="*/ 2147483647 w 640"/>
                <a:gd name="T39" fmla="*/ 2147483647 h 640"/>
                <a:gd name="T40" fmla="*/ 2147483647 w 640"/>
                <a:gd name="T41" fmla="*/ 2147483647 h 640"/>
                <a:gd name="T42" fmla="*/ 2147483647 w 640"/>
                <a:gd name="T43" fmla="*/ 2147483647 h 640"/>
                <a:gd name="T44" fmla="*/ 2147483647 w 640"/>
                <a:gd name="T45" fmla="*/ 2147483647 h 640"/>
                <a:gd name="T46" fmla="*/ 2147483647 w 640"/>
                <a:gd name="T47" fmla="*/ 2147483647 h 640"/>
                <a:gd name="T48" fmla="*/ 0 w 640"/>
                <a:gd name="T49" fmla="*/ 2147483647 h 640"/>
                <a:gd name="T50" fmla="*/ 0 w 640"/>
                <a:gd name="T51" fmla="*/ 2147483647 h 640"/>
                <a:gd name="T52" fmla="*/ 2147483647 w 640"/>
                <a:gd name="T53" fmla="*/ 2147483647 h 640"/>
                <a:gd name="T54" fmla="*/ 2147483647 w 640"/>
                <a:gd name="T55" fmla="*/ 2147483647 h 640"/>
                <a:gd name="T56" fmla="*/ 2147483647 w 640"/>
                <a:gd name="T57" fmla="*/ 2147483647 h 640"/>
                <a:gd name="T58" fmla="*/ 2147483647 w 640"/>
                <a:gd name="T59" fmla="*/ 2147483647 h 640"/>
                <a:gd name="T60" fmla="*/ 2147483647 w 640"/>
                <a:gd name="T61" fmla="*/ 2147483647 h 640"/>
                <a:gd name="T62" fmla="*/ 2147483647 w 640"/>
                <a:gd name="T63" fmla="*/ 2147483647 h 640"/>
                <a:gd name="T64" fmla="*/ 2147483647 w 640"/>
                <a:gd name="T65" fmla="*/ 0 h 640"/>
                <a:gd name="T66" fmla="*/ 2147483647 w 640"/>
                <a:gd name="T67" fmla="*/ 2147483647 h 640"/>
                <a:gd name="T68" fmla="*/ 2147483647 w 640"/>
                <a:gd name="T69" fmla="*/ 2147483647 h 640"/>
                <a:gd name="T70" fmla="*/ 2147483647 w 640"/>
                <a:gd name="T71" fmla="*/ 2147483647 h 640"/>
                <a:gd name="T72" fmla="*/ 2147483647 w 640"/>
                <a:gd name="T73" fmla="*/ 2147483647 h 640"/>
                <a:gd name="T74" fmla="*/ 2147483647 w 640"/>
                <a:gd name="T75" fmla="*/ 2147483647 h 640"/>
                <a:gd name="T76" fmla="*/ 2147483647 w 640"/>
                <a:gd name="T77" fmla="*/ 2147483647 h 640"/>
                <a:gd name="T78" fmla="*/ 2147483647 w 640"/>
                <a:gd name="T79" fmla="*/ 2147483647 h 640"/>
                <a:gd name="T80" fmla="*/ 2147483647 w 640"/>
                <a:gd name="T81" fmla="*/ 2147483647 h 640"/>
                <a:gd name="T82" fmla="*/ 2147483647 w 640"/>
                <a:gd name="T83" fmla="*/ 2147483647 h 640"/>
                <a:gd name="T84" fmla="*/ 2147483647 w 640"/>
                <a:gd name="T85" fmla="*/ 2147483647 h 6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1" y="0"/>
                    <a:pt x="338" y="0"/>
                    <a:pt x="375" y="0"/>
                  </a:cubicBezTo>
                  <a:cubicBezTo>
                    <a:pt x="375" y="18"/>
                    <a:pt x="376" y="36"/>
                    <a:pt x="375" y="54"/>
                  </a:cubicBezTo>
                  <a:cubicBezTo>
                    <a:pt x="408" y="63"/>
                    <a:pt x="440" y="73"/>
                    <a:pt x="468" y="92"/>
                  </a:cubicBezTo>
                  <a:cubicBezTo>
                    <a:pt x="482" y="81"/>
                    <a:pt x="492" y="65"/>
                    <a:pt x="507" y="57"/>
                  </a:cubicBezTo>
                  <a:cubicBezTo>
                    <a:pt x="534" y="82"/>
                    <a:pt x="559" y="109"/>
                    <a:pt x="586" y="134"/>
                  </a:cubicBezTo>
                  <a:cubicBezTo>
                    <a:pt x="574" y="147"/>
                    <a:pt x="561" y="159"/>
                    <a:pt x="549" y="171"/>
                  </a:cubicBezTo>
                  <a:cubicBezTo>
                    <a:pt x="568" y="199"/>
                    <a:pt x="580" y="231"/>
                    <a:pt x="588" y="263"/>
                  </a:cubicBezTo>
                  <a:cubicBezTo>
                    <a:pt x="605" y="263"/>
                    <a:pt x="623" y="263"/>
                    <a:pt x="640" y="263"/>
                  </a:cubicBezTo>
                  <a:cubicBezTo>
                    <a:pt x="640" y="301"/>
                    <a:pt x="640" y="338"/>
                    <a:pt x="640" y="375"/>
                  </a:cubicBezTo>
                  <a:cubicBezTo>
                    <a:pt x="623" y="375"/>
                    <a:pt x="607" y="376"/>
                    <a:pt x="590" y="375"/>
                  </a:cubicBezTo>
                  <a:cubicBezTo>
                    <a:pt x="581" y="409"/>
                    <a:pt x="570" y="442"/>
                    <a:pt x="550" y="471"/>
                  </a:cubicBezTo>
                  <a:cubicBezTo>
                    <a:pt x="562" y="483"/>
                    <a:pt x="574" y="495"/>
                    <a:pt x="586" y="506"/>
                  </a:cubicBezTo>
                  <a:cubicBezTo>
                    <a:pt x="560" y="533"/>
                    <a:pt x="533" y="559"/>
                    <a:pt x="507" y="586"/>
                  </a:cubicBezTo>
                  <a:cubicBezTo>
                    <a:pt x="495" y="575"/>
                    <a:pt x="483" y="563"/>
                    <a:pt x="472" y="551"/>
                  </a:cubicBezTo>
                  <a:cubicBezTo>
                    <a:pt x="442" y="569"/>
                    <a:pt x="409" y="583"/>
                    <a:pt x="375" y="590"/>
                  </a:cubicBezTo>
                  <a:cubicBezTo>
                    <a:pt x="375" y="607"/>
                    <a:pt x="375" y="623"/>
                    <a:pt x="375" y="640"/>
                  </a:cubicBezTo>
                  <a:cubicBezTo>
                    <a:pt x="338" y="640"/>
                    <a:pt x="301" y="640"/>
                    <a:pt x="263" y="640"/>
                  </a:cubicBezTo>
                  <a:cubicBezTo>
                    <a:pt x="263" y="623"/>
                    <a:pt x="263" y="605"/>
                    <a:pt x="263" y="588"/>
                  </a:cubicBezTo>
                  <a:cubicBezTo>
                    <a:pt x="231" y="581"/>
                    <a:pt x="200" y="566"/>
                    <a:pt x="172" y="548"/>
                  </a:cubicBezTo>
                  <a:cubicBezTo>
                    <a:pt x="159" y="561"/>
                    <a:pt x="147" y="573"/>
                    <a:pt x="134" y="586"/>
                  </a:cubicBezTo>
                  <a:cubicBezTo>
                    <a:pt x="108" y="560"/>
                    <a:pt x="81" y="533"/>
                    <a:pt x="55" y="507"/>
                  </a:cubicBezTo>
                  <a:cubicBezTo>
                    <a:pt x="68" y="494"/>
                    <a:pt x="81" y="481"/>
                    <a:pt x="94" y="468"/>
                  </a:cubicBezTo>
                  <a:cubicBezTo>
                    <a:pt x="77" y="439"/>
                    <a:pt x="65" y="408"/>
                    <a:pt x="57" y="375"/>
                  </a:cubicBezTo>
                  <a:cubicBezTo>
                    <a:pt x="38" y="375"/>
                    <a:pt x="19" y="375"/>
                    <a:pt x="0" y="375"/>
                  </a:cubicBezTo>
                  <a:cubicBezTo>
                    <a:pt x="0" y="338"/>
                    <a:pt x="0" y="301"/>
                    <a:pt x="0" y="263"/>
                  </a:cubicBezTo>
                  <a:cubicBezTo>
                    <a:pt x="20" y="263"/>
                    <a:pt x="39" y="263"/>
                    <a:pt x="59" y="263"/>
                  </a:cubicBezTo>
                  <a:cubicBezTo>
                    <a:pt x="66" y="232"/>
                    <a:pt x="79" y="203"/>
                    <a:pt x="95" y="176"/>
                  </a:cubicBezTo>
                  <a:cubicBezTo>
                    <a:pt x="83" y="161"/>
                    <a:pt x="68" y="148"/>
                    <a:pt x="55" y="134"/>
                  </a:cubicBezTo>
                  <a:cubicBezTo>
                    <a:pt x="81" y="109"/>
                    <a:pt x="106" y="82"/>
                    <a:pt x="133" y="57"/>
                  </a:cubicBezTo>
                  <a:cubicBezTo>
                    <a:pt x="149" y="65"/>
                    <a:pt x="160" y="83"/>
                    <a:pt x="174" y="95"/>
                  </a:cubicBezTo>
                  <a:cubicBezTo>
                    <a:pt x="202" y="77"/>
                    <a:pt x="232" y="64"/>
                    <a:pt x="263" y="57"/>
                  </a:cubicBezTo>
                  <a:cubicBezTo>
                    <a:pt x="263" y="38"/>
                    <a:pt x="263" y="19"/>
                    <a:pt x="263" y="0"/>
                  </a:cubicBezTo>
                  <a:close/>
                  <a:moveTo>
                    <a:pt x="281" y="81"/>
                  </a:moveTo>
                  <a:cubicBezTo>
                    <a:pt x="231" y="89"/>
                    <a:pt x="185" y="113"/>
                    <a:pt x="149" y="149"/>
                  </a:cubicBezTo>
                  <a:cubicBezTo>
                    <a:pt x="111" y="187"/>
                    <a:pt x="86" y="238"/>
                    <a:pt x="81" y="292"/>
                  </a:cubicBezTo>
                  <a:cubicBezTo>
                    <a:pt x="75" y="341"/>
                    <a:pt x="85" y="392"/>
                    <a:pt x="109" y="435"/>
                  </a:cubicBezTo>
                  <a:cubicBezTo>
                    <a:pt x="137" y="486"/>
                    <a:pt x="185" y="526"/>
                    <a:pt x="240" y="545"/>
                  </a:cubicBezTo>
                  <a:cubicBezTo>
                    <a:pt x="295" y="564"/>
                    <a:pt x="357" y="562"/>
                    <a:pt x="412" y="540"/>
                  </a:cubicBezTo>
                  <a:cubicBezTo>
                    <a:pt x="465" y="517"/>
                    <a:pt x="510" y="475"/>
                    <a:pt x="535" y="423"/>
                  </a:cubicBezTo>
                  <a:cubicBezTo>
                    <a:pt x="562" y="368"/>
                    <a:pt x="566" y="302"/>
                    <a:pt x="547" y="244"/>
                  </a:cubicBezTo>
                  <a:cubicBezTo>
                    <a:pt x="528" y="183"/>
                    <a:pt x="482" y="131"/>
                    <a:pt x="425" y="103"/>
                  </a:cubicBezTo>
                  <a:cubicBezTo>
                    <a:pt x="381" y="81"/>
                    <a:pt x="330" y="74"/>
                    <a:pt x="281" y="81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10" name="Freeform 15"/>
            <p:cNvSpPr>
              <a:spLocks noChangeArrowheads="1"/>
            </p:cNvSpPr>
            <p:nvPr/>
          </p:nvSpPr>
          <p:spPr bwMode="auto">
            <a:xfrm>
              <a:off x="495436" y="512604"/>
              <a:ext cx="860881" cy="859655"/>
            </a:xfrm>
            <a:custGeom>
              <a:avLst/>
              <a:gdLst>
                <a:gd name="T0" fmla="*/ 2147483647 w 445"/>
                <a:gd name="T1" fmla="*/ 2147483647 h 444"/>
                <a:gd name="T2" fmla="*/ 2147483647 w 445"/>
                <a:gd name="T3" fmla="*/ 2147483647 h 444"/>
                <a:gd name="T4" fmla="*/ 2147483647 w 445"/>
                <a:gd name="T5" fmla="*/ 2147483647 h 444"/>
                <a:gd name="T6" fmla="*/ 2147483647 w 445"/>
                <a:gd name="T7" fmla="*/ 2147483647 h 444"/>
                <a:gd name="T8" fmla="*/ 2147483647 w 445"/>
                <a:gd name="T9" fmla="*/ 2147483647 h 444"/>
                <a:gd name="T10" fmla="*/ 2147483647 w 445"/>
                <a:gd name="T11" fmla="*/ 2147483647 h 444"/>
                <a:gd name="T12" fmla="*/ 2147483647 w 445"/>
                <a:gd name="T13" fmla="*/ 2147483647 h 444"/>
                <a:gd name="T14" fmla="*/ 2147483647 w 445"/>
                <a:gd name="T15" fmla="*/ 2147483647 h 444"/>
                <a:gd name="T16" fmla="*/ 2147483647 w 445"/>
                <a:gd name="T17" fmla="*/ 2147483647 h 4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"/>
                <a:gd name="T28" fmla="*/ 0 h 444"/>
                <a:gd name="T29" fmla="*/ 445 w 445"/>
                <a:gd name="T30" fmla="*/ 444 h 4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" h="444">
                  <a:moveTo>
                    <a:pt x="181" y="11"/>
                  </a:moveTo>
                  <a:cubicBezTo>
                    <a:pt x="233" y="0"/>
                    <a:pt x="289" y="10"/>
                    <a:pt x="335" y="38"/>
                  </a:cubicBezTo>
                  <a:cubicBezTo>
                    <a:pt x="382" y="67"/>
                    <a:pt x="418" y="115"/>
                    <a:pt x="431" y="169"/>
                  </a:cubicBezTo>
                  <a:cubicBezTo>
                    <a:pt x="445" y="222"/>
                    <a:pt x="438" y="280"/>
                    <a:pt x="411" y="328"/>
                  </a:cubicBezTo>
                  <a:cubicBezTo>
                    <a:pt x="382" y="380"/>
                    <a:pt x="330" y="419"/>
                    <a:pt x="272" y="432"/>
                  </a:cubicBezTo>
                  <a:cubicBezTo>
                    <a:pt x="220" y="444"/>
                    <a:pt x="165" y="437"/>
                    <a:pt x="118" y="411"/>
                  </a:cubicBezTo>
                  <a:cubicBezTo>
                    <a:pt x="66" y="382"/>
                    <a:pt x="27" y="331"/>
                    <a:pt x="13" y="273"/>
                  </a:cubicBezTo>
                  <a:cubicBezTo>
                    <a:pt x="0" y="219"/>
                    <a:pt x="8" y="161"/>
                    <a:pt x="36" y="113"/>
                  </a:cubicBezTo>
                  <a:cubicBezTo>
                    <a:pt x="67" y="60"/>
                    <a:pt x="121" y="22"/>
                    <a:pt x="181" y="11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3300">
                  <a:solidFill>
                    <a:srgbClr val="FFFFFF"/>
                  </a:solidFill>
                </a:rPr>
                <a:t>1</a:t>
              </a:r>
              <a:endParaRPr lang="zh-CN" altLang="en-US" sz="3300">
                <a:solidFill>
                  <a:srgbClr val="FFFFFF"/>
                </a:solidFill>
              </a:endParaRPr>
            </a:p>
          </p:txBody>
        </p:sp>
      </p:grpSp>
      <p:grpSp>
        <p:nvGrpSpPr>
          <p:cNvPr id="16388" name="Group 17"/>
          <p:cNvGrpSpPr>
            <a:grpSpLocks/>
          </p:cNvGrpSpPr>
          <p:nvPr/>
        </p:nvGrpSpPr>
        <p:grpSpPr bwMode="auto">
          <a:xfrm>
            <a:off x="3151188" y="2862263"/>
            <a:ext cx="1390650" cy="1403350"/>
            <a:chOff x="0" y="0"/>
            <a:chExt cx="1854205" cy="1871373"/>
          </a:xfrm>
        </p:grpSpPr>
        <p:sp>
          <p:nvSpPr>
            <p:cNvPr id="16405" name="Freeform 7"/>
            <p:cNvSpPr>
              <a:spLocks noEditPoints="1"/>
            </p:cNvSpPr>
            <p:nvPr/>
          </p:nvSpPr>
          <p:spPr bwMode="auto">
            <a:xfrm>
              <a:off x="0" y="0"/>
              <a:ext cx="1854205" cy="1871373"/>
            </a:xfrm>
            <a:custGeom>
              <a:avLst/>
              <a:gdLst>
                <a:gd name="T0" fmla="*/ 2147483647 w 958"/>
                <a:gd name="T1" fmla="*/ 2147483647 h 967"/>
                <a:gd name="T2" fmla="*/ 2147483647 w 958"/>
                <a:gd name="T3" fmla="*/ 0 h 967"/>
                <a:gd name="T4" fmla="*/ 2147483647 w 958"/>
                <a:gd name="T5" fmla="*/ 0 h 967"/>
                <a:gd name="T6" fmla="*/ 2147483647 w 958"/>
                <a:gd name="T7" fmla="*/ 2147483647 h 967"/>
                <a:gd name="T8" fmla="*/ 2147483647 w 958"/>
                <a:gd name="T9" fmla="*/ 2147483647 h 967"/>
                <a:gd name="T10" fmla="*/ 2147483647 w 958"/>
                <a:gd name="T11" fmla="*/ 2147483647 h 967"/>
                <a:gd name="T12" fmla="*/ 2147483647 w 958"/>
                <a:gd name="T13" fmla="*/ 2147483647 h 967"/>
                <a:gd name="T14" fmla="*/ 2147483647 w 958"/>
                <a:gd name="T15" fmla="*/ 2147483647 h 967"/>
                <a:gd name="T16" fmla="*/ 0 w 958"/>
                <a:gd name="T17" fmla="*/ 2147483647 h 967"/>
                <a:gd name="T18" fmla="*/ 0 w 958"/>
                <a:gd name="T19" fmla="*/ 2147483647 h 967"/>
                <a:gd name="T20" fmla="*/ 2147483647 w 958"/>
                <a:gd name="T21" fmla="*/ 2147483647 h 967"/>
                <a:gd name="T22" fmla="*/ 2147483647 w 958"/>
                <a:gd name="T23" fmla="*/ 2147483647 h 967"/>
                <a:gd name="T24" fmla="*/ 2147483647 w 958"/>
                <a:gd name="T25" fmla="*/ 2147483647 h 967"/>
                <a:gd name="T26" fmla="*/ 2147483647 w 958"/>
                <a:gd name="T27" fmla="*/ 2147483647 h 967"/>
                <a:gd name="T28" fmla="*/ 2147483647 w 958"/>
                <a:gd name="T29" fmla="*/ 2147483647 h 967"/>
                <a:gd name="T30" fmla="*/ 2147483647 w 958"/>
                <a:gd name="T31" fmla="*/ 2147483647 h 967"/>
                <a:gd name="T32" fmla="*/ 2147483647 w 958"/>
                <a:gd name="T33" fmla="*/ 2147483647 h 967"/>
                <a:gd name="T34" fmla="*/ 2147483647 w 958"/>
                <a:gd name="T35" fmla="*/ 2147483647 h 967"/>
                <a:gd name="T36" fmla="*/ 2147483647 w 958"/>
                <a:gd name="T37" fmla="*/ 2147483647 h 967"/>
                <a:gd name="T38" fmla="*/ 2147483647 w 958"/>
                <a:gd name="T39" fmla="*/ 2147483647 h 967"/>
                <a:gd name="T40" fmla="*/ 2147483647 w 958"/>
                <a:gd name="T41" fmla="*/ 2147483647 h 9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58" h="967">
                  <a:moveTo>
                    <a:pt x="134" y="147"/>
                  </a:moveTo>
                  <a:cubicBezTo>
                    <a:pt x="221" y="56"/>
                    <a:pt x="346" y="1"/>
                    <a:pt x="472" y="0"/>
                  </a:cubicBezTo>
                  <a:cubicBezTo>
                    <a:pt x="634" y="0"/>
                    <a:pt x="796" y="0"/>
                    <a:pt x="958" y="0"/>
                  </a:cubicBezTo>
                  <a:cubicBezTo>
                    <a:pt x="958" y="158"/>
                    <a:pt x="958" y="316"/>
                    <a:pt x="958" y="474"/>
                  </a:cubicBezTo>
                  <a:cubicBezTo>
                    <a:pt x="958" y="509"/>
                    <a:pt x="955" y="544"/>
                    <a:pt x="948" y="578"/>
                  </a:cubicBezTo>
                  <a:cubicBezTo>
                    <a:pt x="924" y="695"/>
                    <a:pt x="854" y="801"/>
                    <a:pt x="756" y="870"/>
                  </a:cubicBezTo>
                  <a:cubicBezTo>
                    <a:pt x="664" y="936"/>
                    <a:pt x="548" y="967"/>
                    <a:pt x="436" y="956"/>
                  </a:cubicBezTo>
                  <a:cubicBezTo>
                    <a:pt x="318" y="946"/>
                    <a:pt x="206" y="890"/>
                    <a:pt x="127" y="804"/>
                  </a:cubicBezTo>
                  <a:cubicBezTo>
                    <a:pt x="50" y="721"/>
                    <a:pt x="5" y="612"/>
                    <a:pt x="0" y="500"/>
                  </a:cubicBezTo>
                  <a:cubicBezTo>
                    <a:pt x="0" y="464"/>
                    <a:pt x="0" y="464"/>
                    <a:pt x="0" y="464"/>
                  </a:cubicBezTo>
                  <a:cubicBezTo>
                    <a:pt x="4" y="347"/>
                    <a:pt x="52" y="232"/>
                    <a:pt x="134" y="147"/>
                  </a:cubicBezTo>
                  <a:close/>
                  <a:moveTo>
                    <a:pt x="441" y="99"/>
                  </a:moveTo>
                  <a:cubicBezTo>
                    <a:pt x="375" y="106"/>
                    <a:pt x="311" y="129"/>
                    <a:pt x="258" y="168"/>
                  </a:cubicBezTo>
                  <a:cubicBezTo>
                    <a:pt x="189" y="217"/>
                    <a:pt x="137" y="289"/>
                    <a:pt x="113" y="371"/>
                  </a:cubicBezTo>
                  <a:cubicBezTo>
                    <a:pt x="86" y="461"/>
                    <a:pt x="94" y="562"/>
                    <a:pt x="136" y="646"/>
                  </a:cubicBezTo>
                  <a:cubicBezTo>
                    <a:pt x="176" y="731"/>
                    <a:pt x="249" y="799"/>
                    <a:pt x="336" y="833"/>
                  </a:cubicBezTo>
                  <a:cubicBezTo>
                    <a:pt x="423" y="869"/>
                    <a:pt x="524" y="870"/>
                    <a:pt x="612" y="837"/>
                  </a:cubicBezTo>
                  <a:cubicBezTo>
                    <a:pt x="701" y="804"/>
                    <a:pt x="776" y="737"/>
                    <a:pt x="819" y="653"/>
                  </a:cubicBezTo>
                  <a:cubicBezTo>
                    <a:pt x="863" y="568"/>
                    <a:pt x="872" y="466"/>
                    <a:pt x="846" y="374"/>
                  </a:cubicBezTo>
                  <a:cubicBezTo>
                    <a:pt x="820" y="284"/>
                    <a:pt x="760" y="204"/>
                    <a:pt x="680" y="154"/>
                  </a:cubicBezTo>
                  <a:cubicBezTo>
                    <a:pt x="609" y="110"/>
                    <a:pt x="524" y="91"/>
                    <a:pt x="441" y="99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6" name="Freeform 16"/>
            <p:cNvSpPr>
              <a:spLocks noEditPoints="1"/>
            </p:cNvSpPr>
            <p:nvPr/>
          </p:nvSpPr>
          <p:spPr bwMode="auto">
            <a:xfrm>
              <a:off x="310261" y="305356"/>
              <a:ext cx="1238589" cy="1238589"/>
            </a:xfrm>
            <a:custGeom>
              <a:avLst/>
              <a:gdLst>
                <a:gd name="T0" fmla="*/ 2147483647 w 640"/>
                <a:gd name="T1" fmla="*/ 0 h 640"/>
                <a:gd name="T2" fmla="*/ 2147483647 w 640"/>
                <a:gd name="T3" fmla="*/ 0 h 640"/>
                <a:gd name="T4" fmla="*/ 2147483647 w 640"/>
                <a:gd name="T5" fmla="*/ 2147483647 h 640"/>
                <a:gd name="T6" fmla="*/ 2147483647 w 640"/>
                <a:gd name="T7" fmla="*/ 2147483647 h 640"/>
                <a:gd name="T8" fmla="*/ 2147483647 w 640"/>
                <a:gd name="T9" fmla="*/ 2147483647 h 640"/>
                <a:gd name="T10" fmla="*/ 2147483647 w 640"/>
                <a:gd name="T11" fmla="*/ 2147483647 h 640"/>
                <a:gd name="T12" fmla="*/ 2147483647 w 640"/>
                <a:gd name="T13" fmla="*/ 2147483647 h 640"/>
                <a:gd name="T14" fmla="*/ 2147483647 w 640"/>
                <a:gd name="T15" fmla="*/ 2147483647 h 640"/>
                <a:gd name="T16" fmla="*/ 2147483647 w 640"/>
                <a:gd name="T17" fmla="*/ 2147483647 h 640"/>
                <a:gd name="T18" fmla="*/ 2147483647 w 640"/>
                <a:gd name="T19" fmla="*/ 2147483647 h 640"/>
                <a:gd name="T20" fmla="*/ 2147483647 w 640"/>
                <a:gd name="T21" fmla="*/ 2147483647 h 640"/>
                <a:gd name="T22" fmla="*/ 2147483647 w 640"/>
                <a:gd name="T23" fmla="*/ 2147483647 h 640"/>
                <a:gd name="T24" fmla="*/ 2147483647 w 640"/>
                <a:gd name="T25" fmla="*/ 2147483647 h 640"/>
                <a:gd name="T26" fmla="*/ 2147483647 w 640"/>
                <a:gd name="T27" fmla="*/ 2147483647 h 640"/>
                <a:gd name="T28" fmla="*/ 2147483647 w 640"/>
                <a:gd name="T29" fmla="*/ 2147483647 h 640"/>
                <a:gd name="T30" fmla="*/ 2147483647 w 640"/>
                <a:gd name="T31" fmla="*/ 2147483647 h 640"/>
                <a:gd name="T32" fmla="*/ 2147483647 w 640"/>
                <a:gd name="T33" fmla="*/ 2147483647 h 640"/>
                <a:gd name="T34" fmla="*/ 2147483647 w 640"/>
                <a:gd name="T35" fmla="*/ 2147483647 h 640"/>
                <a:gd name="T36" fmla="*/ 2147483647 w 640"/>
                <a:gd name="T37" fmla="*/ 2147483647 h 640"/>
                <a:gd name="T38" fmla="*/ 2147483647 w 640"/>
                <a:gd name="T39" fmla="*/ 2147483647 h 640"/>
                <a:gd name="T40" fmla="*/ 2147483647 w 640"/>
                <a:gd name="T41" fmla="*/ 2147483647 h 640"/>
                <a:gd name="T42" fmla="*/ 2147483647 w 640"/>
                <a:gd name="T43" fmla="*/ 2147483647 h 640"/>
                <a:gd name="T44" fmla="*/ 2147483647 w 640"/>
                <a:gd name="T45" fmla="*/ 2147483647 h 640"/>
                <a:gd name="T46" fmla="*/ 2147483647 w 640"/>
                <a:gd name="T47" fmla="*/ 2147483647 h 640"/>
                <a:gd name="T48" fmla="*/ 0 w 640"/>
                <a:gd name="T49" fmla="*/ 2147483647 h 640"/>
                <a:gd name="T50" fmla="*/ 0 w 640"/>
                <a:gd name="T51" fmla="*/ 2147483647 h 640"/>
                <a:gd name="T52" fmla="*/ 2147483647 w 640"/>
                <a:gd name="T53" fmla="*/ 2147483647 h 640"/>
                <a:gd name="T54" fmla="*/ 2147483647 w 640"/>
                <a:gd name="T55" fmla="*/ 2147483647 h 640"/>
                <a:gd name="T56" fmla="*/ 2147483647 w 640"/>
                <a:gd name="T57" fmla="*/ 2147483647 h 640"/>
                <a:gd name="T58" fmla="*/ 2147483647 w 640"/>
                <a:gd name="T59" fmla="*/ 2147483647 h 640"/>
                <a:gd name="T60" fmla="*/ 2147483647 w 640"/>
                <a:gd name="T61" fmla="*/ 2147483647 h 640"/>
                <a:gd name="T62" fmla="*/ 2147483647 w 640"/>
                <a:gd name="T63" fmla="*/ 2147483647 h 640"/>
                <a:gd name="T64" fmla="*/ 2147483647 w 640"/>
                <a:gd name="T65" fmla="*/ 0 h 640"/>
                <a:gd name="T66" fmla="*/ 2147483647 w 640"/>
                <a:gd name="T67" fmla="*/ 2147483647 h 640"/>
                <a:gd name="T68" fmla="*/ 2147483647 w 640"/>
                <a:gd name="T69" fmla="*/ 2147483647 h 640"/>
                <a:gd name="T70" fmla="*/ 2147483647 w 640"/>
                <a:gd name="T71" fmla="*/ 2147483647 h 640"/>
                <a:gd name="T72" fmla="*/ 2147483647 w 640"/>
                <a:gd name="T73" fmla="*/ 2147483647 h 640"/>
                <a:gd name="T74" fmla="*/ 2147483647 w 640"/>
                <a:gd name="T75" fmla="*/ 2147483647 h 640"/>
                <a:gd name="T76" fmla="*/ 2147483647 w 640"/>
                <a:gd name="T77" fmla="*/ 2147483647 h 640"/>
                <a:gd name="T78" fmla="*/ 2147483647 w 640"/>
                <a:gd name="T79" fmla="*/ 2147483647 h 640"/>
                <a:gd name="T80" fmla="*/ 2147483647 w 640"/>
                <a:gd name="T81" fmla="*/ 2147483647 h 640"/>
                <a:gd name="T82" fmla="*/ 2147483647 w 640"/>
                <a:gd name="T83" fmla="*/ 2147483647 h 64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1" y="0"/>
                    <a:pt x="338" y="0"/>
                    <a:pt x="375" y="0"/>
                  </a:cubicBezTo>
                  <a:cubicBezTo>
                    <a:pt x="375" y="17"/>
                    <a:pt x="375" y="35"/>
                    <a:pt x="375" y="52"/>
                  </a:cubicBezTo>
                  <a:cubicBezTo>
                    <a:pt x="410" y="59"/>
                    <a:pt x="442" y="73"/>
                    <a:pt x="472" y="91"/>
                  </a:cubicBezTo>
                  <a:cubicBezTo>
                    <a:pt x="483" y="79"/>
                    <a:pt x="495" y="67"/>
                    <a:pt x="507" y="56"/>
                  </a:cubicBezTo>
                  <a:cubicBezTo>
                    <a:pt x="533" y="83"/>
                    <a:pt x="560" y="108"/>
                    <a:pt x="586" y="135"/>
                  </a:cubicBezTo>
                  <a:cubicBezTo>
                    <a:pt x="574" y="147"/>
                    <a:pt x="562" y="159"/>
                    <a:pt x="550" y="171"/>
                  </a:cubicBezTo>
                  <a:cubicBezTo>
                    <a:pt x="569" y="199"/>
                    <a:pt x="581" y="230"/>
                    <a:pt x="589" y="263"/>
                  </a:cubicBezTo>
                  <a:cubicBezTo>
                    <a:pt x="606" y="263"/>
                    <a:pt x="623" y="263"/>
                    <a:pt x="640" y="263"/>
                  </a:cubicBezTo>
                  <a:cubicBezTo>
                    <a:pt x="640" y="302"/>
                    <a:pt x="640" y="340"/>
                    <a:pt x="640" y="378"/>
                  </a:cubicBezTo>
                  <a:cubicBezTo>
                    <a:pt x="622" y="378"/>
                    <a:pt x="605" y="378"/>
                    <a:pt x="588" y="378"/>
                  </a:cubicBezTo>
                  <a:cubicBezTo>
                    <a:pt x="580" y="411"/>
                    <a:pt x="567" y="442"/>
                    <a:pt x="548" y="470"/>
                  </a:cubicBezTo>
                  <a:cubicBezTo>
                    <a:pt x="561" y="483"/>
                    <a:pt x="573" y="495"/>
                    <a:pt x="586" y="508"/>
                  </a:cubicBezTo>
                  <a:cubicBezTo>
                    <a:pt x="559" y="534"/>
                    <a:pt x="533" y="560"/>
                    <a:pt x="507" y="587"/>
                  </a:cubicBezTo>
                  <a:cubicBezTo>
                    <a:pt x="494" y="574"/>
                    <a:pt x="481" y="561"/>
                    <a:pt x="468" y="548"/>
                  </a:cubicBezTo>
                  <a:cubicBezTo>
                    <a:pt x="440" y="566"/>
                    <a:pt x="409" y="577"/>
                    <a:pt x="377" y="585"/>
                  </a:cubicBezTo>
                  <a:cubicBezTo>
                    <a:pt x="373" y="603"/>
                    <a:pt x="376" y="622"/>
                    <a:pt x="375" y="640"/>
                  </a:cubicBezTo>
                  <a:cubicBezTo>
                    <a:pt x="338" y="640"/>
                    <a:pt x="301" y="640"/>
                    <a:pt x="263" y="640"/>
                  </a:cubicBezTo>
                  <a:cubicBezTo>
                    <a:pt x="263" y="621"/>
                    <a:pt x="263" y="602"/>
                    <a:pt x="263" y="583"/>
                  </a:cubicBezTo>
                  <a:cubicBezTo>
                    <a:pt x="232" y="575"/>
                    <a:pt x="202" y="563"/>
                    <a:pt x="175" y="545"/>
                  </a:cubicBezTo>
                  <a:cubicBezTo>
                    <a:pt x="161" y="559"/>
                    <a:pt x="148" y="573"/>
                    <a:pt x="134" y="587"/>
                  </a:cubicBezTo>
                  <a:cubicBezTo>
                    <a:pt x="107" y="560"/>
                    <a:pt x="81" y="534"/>
                    <a:pt x="54" y="507"/>
                  </a:cubicBezTo>
                  <a:cubicBezTo>
                    <a:pt x="68" y="494"/>
                    <a:pt x="82" y="480"/>
                    <a:pt x="96" y="466"/>
                  </a:cubicBezTo>
                  <a:cubicBezTo>
                    <a:pt x="79" y="439"/>
                    <a:pt x="66" y="409"/>
                    <a:pt x="59" y="378"/>
                  </a:cubicBezTo>
                  <a:cubicBezTo>
                    <a:pt x="39" y="378"/>
                    <a:pt x="20" y="378"/>
                    <a:pt x="0" y="378"/>
                  </a:cubicBezTo>
                  <a:cubicBezTo>
                    <a:pt x="0" y="340"/>
                    <a:pt x="0" y="302"/>
                    <a:pt x="0" y="263"/>
                  </a:cubicBezTo>
                  <a:cubicBezTo>
                    <a:pt x="19" y="263"/>
                    <a:pt x="39" y="263"/>
                    <a:pt x="58" y="263"/>
                  </a:cubicBezTo>
                  <a:cubicBezTo>
                    <a:pt x="65" y="232"/>
                    <a:pt x="77" y="202"/>
                    <a:pt x="94" y="175"/>
                  </a:cubicBezTo>
                  <a:cubicBezTo>
                    <a:pt x="81" y="161"/>
                    <a:pt x="68" y="148"/>
                    <a:pt x="55" y="135"/>
                  </a:cubicBezTo>
                  <a:cubicBezTo>
                    <a:pt x="81" y="109"/>
                    <a:pt x="107" y="82"/>
                    <a:pt x="134" y="56"/>
                  </a:cubicBezTo>
                  <a:cubicBezTo>
                    <a:pt x="147" y="69"/>
                    <a:pt x="159" y="81"/>
                    <a:pt x="172" y="94"/>
                  </a:cubicBezTo>
                  <a:cubicBezTo>
                    <a:pt x="200" y="75"/>
                    <a:pt x="231" y="62"/>
                    <a:pt x="263" y="54"/>
                  </a:cubicBezTo>
                  <a:cubicBezTo>
                    <a:pt x="263" y="36"/>
                    <a:pt x="263" y="18"/>
                    <a:pt x="263" y="0"/>
                  </a:cubicBezTo>
                  <a:close/>
                  <a:moveTo>
                    <a:pt x="290" y="83"/>
                  </a:moveTo>
                  <a:cubicBezTo>
                    <a:pt x="200" y="93"/>
                    <a:pt x="120" y="158"/>
                    <a:pt x="92" y="244"/>
                  </a:cubicBezTo>
                  <a:cubicBezTo>
                    <a:pt x="72" y="302"/>
                    <a:pt x="75" y="367"/>
                    <a:pt x="102" y="423"/>
                  </a:cubicBezTo>
                  <a:cubicBezTo>
                    <a:pt x="127" y="477"/>
                    <a:pt x="173" y="521"/>
                    <a:pt x="228" y="543"/>
                  </a:cubicBezTo>
                  <a:cubicBezTo>
                    <a:pt x="285" y="567"/>
                    <a:pt x="351" y="567"/>
                    <a:pt x="408" y="544"/>
                  </a:cubicBezTo>
                  <a:cubicBezTo>
                    <a:pt x="461" y="523"/>
                    <a:pt x="505" y="482"/>
                    <a:pt x="532" y="432"/>
                  </a:cubicBezTo>
                  <a:cubicBezTo>
                    <a:pt x="556" y="386"/>
                    <a:pt x="564" y="331"/>
                    <a:pt x="555" y="280"/>
                  </a:cubicBezTo>
                  <a:cubicBezTo>
                    <a:pt x="544" y="215"/>
                    <a:pt x="506" y="157"/>
                    <a:pt x="451" y="121"/>
                  </a:cubicBezTo>
                  <a:cubicBezTo>
                    <a:pt x="404" y="89"/>
                    <a:pt x="346" y="76"/>
                    <a:pt x="290" y="83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7" name="Freeform 18"/>
            <p:cNvSpPr>
              <a:spLocks noChangeArrowheads="1"/>
            </p:cNvSpPr>
            <p:nvPr/>
          </p:nvSpPr>
          <p:spPr bwMode="auto">
            <a:xfrm>
              <a:off x="494210" y="499115"/>
              <a:ext cx="860881" cy="860881"/>
            </a:xfrm>
            <a:custGeom>
              <a:avLst/>
              <a:gdLst>
                <a:gd name="T0" fmla="*/ 2147483647 w 445"/>
                <a:gd name="T1" fmla="*/ 2147483647 h 445"/>
                <a:gd name="T2" fmla="*/ 2147483647 w 445"/>
                <a:gd name="T3" fmla="*/ 2147483647 h 445"/>
                <a:gd name="T4" fmla="*/ 2147483647 w 445"/>
                <a:gd name="T5" fmla="*/ 2147483647 h 445"/>
                <a:gd name="T6" fmla="*/ 2147483647 w 445"/>
                <a:gd name="T7" fmla="*/ 2147483647 h 445"/>
                <a:gd name="T8" fmla="*/ 2147483647 w 445"/>
                <a:gd name="T9" fmla="*/ 2147483647 h 445"/>
                <a:gd name="T10" fmla="*/ 2147483647 w 445"/>
                <a:gd name="T11" fmla="*/ 2147483647 h 445"/>
                <a:gd name="T12" fmla="*/ 2147483647 w 445"/>
                <a:gd name="T13" fmla="*/ 2147483647 h 445"/>
                <a:gd name="T14" fmla="*/ 2147483647 w 445"/>
                <a:gd name="T15" fmla="*/ 2147483647 h 445"/>
                <a:gd name="T16" fmla="*/ 2147483647 w 445"/>
                <a:gd name="T17" fmla="*/ 2147483647 h 4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5"/>
                <a:gd name="T28" fmla="*/ 0 h 445"/>
                <a:gd name="T29" fmla="*/ 445 w 445"/>
                <a:gd name="T30" fmla="*/ 445 h 4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5" h="445">
                  <a:moveTo>
                    <a:pt x="186" y="10"/>
                  </a:moveTo>
                  <a:cubicBezTo>
                    <a:pt x="240" y="0"/>
                    <a:pt x="297" y="12"/>
                    <a:pt x="343" y="43"/>
                  </a:cubicBezTo>
                  <a:cubicBezTo>
                    <a:pt x="392" y="75"/>
                    <a:pt x="427" y="129"/>
                    <a:pt x="436" y="188"/>
                  </a:cubicBezTo>
                  <a:cubicBezTo>
                    <a:pt x="445" y="238"/>
                    <a:pt x="434" y="291"/>
                    <a:pt x="408" y="334"/>
                  </a:cubicBezTo>
                  <a:cubicBezTo>
                    <a:pt x="380" y="379"/>
                    <a:pt x="336" y="414"/>
                    <a:pt x="285" y="429"/>
                  </a:cubicBezTo>
                  <a:cubicBezTo>
                    <a:pt x="230" y="445"/>
                    <a:pt x="169" y="439"/>
                    <a:pt x="118" y="411"/>
                  </a:cubicBezTo>
                  <a:cubicBezTo>
                    <a:pt x="66" y="382"/>
                    <a:pt x="27" y="330"/>
                    <a:pt x="14" y="272"/>
                  </a:cubicBezTo>
                  <a:cubicBezTo>
                    <a:pt x="0" y="216"/>
                    <a:pt x="11" y="154"/>
                    <a:pt x="42" y="105"/>
                  </a:cubicBezTo>
                  <a:cubicBezTo>
                    <a:pt x="74" y="55"/>
                    <a:pt x="128" y="20"/>
                    <a:pt x="186" y="10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3300">
                  <a:solidFill>
                    <a:srgbClr val="FFFFFF"/>
                  </a:solidFill>
                </a:rPr>
                <a:t>3</a:t>
              </a:r>
              <a:endParaRPr lang="zh-CN" altLang="en-US" sz="3300">
                <a:solidFill>
                  <a:srgbClr val="FFFFFF"/>
                </a:solidFill>
              </a:endParaRPr>
            </a:p>
          </p:txBody>
        </p:sp>
      </p:grpSp>
      <p:grpSp>
        <p:nvGrpSpPr>
          <p:cNvPr id="16389" name="Group 21"/>
          <p:cNvGrpSpPr>
            <a:grpSpLocks/>
          </p:cNvGrpSpPr>
          <p:nvPr/>
        </p:nvGrpSpPr>
        <p:grpSpPr bwMode="auto">
          <a:xfrm>
            <a:off x="4592638" y="2867025"/>
            <a:ext cx="1419225" cy="1393825"/>
            <a:chOff x="0" y="0"/>
            <a:chExt cx="1890994" cy="1857884"/>
          </a:xfrm>
        </p:grpSpPr>
        <p:sp>
          <p:nvSpPr>
            <p:cNvPr id="16402" name="Freeform 17"/>
            <p:cNvSpPr>
              <a:spLocks noEditPoints="1"/>
            </p:cNvSpPr>
            <p:nvPr/>
          </p:nvSpPr>
          <p:spPr bwMode="auto">
            <a:xfrm>
              <a:off x="310260" y="309034"/>
              <a:ext cx="1238589" cy="1239816"/>
            </a:xfrm>
            <a:custGeom>
              <a:avLst/>
              <a:gdLst>
                <a:gd name="T0" fmla="*/ 2147483647 w 640"/>
                <a:gd name="T1" fmla="*/ 0 h 640"/>
                <a:gd name="T2" fmla="*/ 2147483647 w 640"/>
                <a:gd name="T3" fmla="*/ 0 h 640"/>
                <a:gd name="T4" fmla="*/ 2147483647 w 640"/>
                <a:gd name="T5" fmla="*/ 2147483647 h 640"/>
                <a:gd name="T6" fmla="*/ 2147483647 w 640"/>
                <a:gd name="T7" fmla="*/ 2147483647 h 640"/>
                <a:gd name="T8" fmla="*/ 2147483647 w 640"/>
                <a:gd name="T9" fmla="*/ 2147483647 h 640"/>
                <a:gd name="T10" fmla="*/ 2147483647 w 640"/>
                <a:gd name="T11" fmla="*/ 2147483647 h 640"/>
                <a:gd name="T12" fmla="*/ 2147483647 w 640"/>
                <a:gd name="T13" fmla="*/ 2147483647 h 640"/>
                <a:gd name="T14" fmla="*/ 2147483647 w 640"/>
                <a:gd name="T15" fmla="*/ 2147483647 h 640"/>
                <a:gd name="T16" fmla="*/ 2147483647 w 640"/>
                <a:gd name="T17" fmla="*/ 2147483647 h 640"/>
                <a:gd name="T18" fmla="*/ 2147483647 w 640"/>
                <a:gd name="T19" fmla="*/ 2147483647 h 640"/>
                <a:gd name="T20" fmla="*/ 2147483647 w 640"/>
                <a:gd name="T21" fmla="*/ 2147483647 h 640"/>
                <a:gd name="T22" fmla="*/ 2147483647 w 640"/>
                <a:gd name="T23" fmla="*/ 2147483647 h 640"/>
                <a:gd name="T24" fmla="*/ 2147483647 w 640"/>
                <a:gd name="T25" fmla="*/ 2147483647 h 640"/>
                <a:gd name="T26" fmla="*/ 2147483647 w 640"/>
                <a:gd name="T27" fmla="*/ 2147483647 h 640"/>
                <a:gd name="T28" fmla="*/ 2147483647 w 640"/>
                <a:gd name="T29" fmla="*/ 2147483647 h 640"/>
                <a:gd name="T30" fmla="*/ 2147483647 w 640"/>
                <a:gd name="T31" fmla="*/ 2147483647 h 640"/>
                <a:gd name="T32" fmla="*/ 2147483647 w 640"/>
                <a:gd name="T33" fmla="*/ 2147483647 h 640"/>
                <a:gd name="T34" fmla="*/ 2147483647 w 640"/>
                <a:gd name="T35" fmla="*/ 2147483647 h 640"/>
                <a:gd name="T36" fmla="*/ 2147483647 w 640"/>
                <a:gd name="T37" fmla="*/ 2147483647 h 640"/>
                <a:gd name="T38" fmla="*/ 2147483647 w 640"/>
                <a:gd name="T39" fmla="*/ 2147483647 h 640"/>
                <a:gd name="T40" fmla="*/ 2147483647 w 640"/>
                <a:gd name="T41" fmla="*/ 2147483647 h 640"/>
                <a:gd name="T42" fmla="*/ 2147483647 w 640"/>
                <a:gd name="T43" fmla="*/ 2147483647 h 640"/>
                <a:gd name="T44" fmla="*/ 2147483647 w 640"/>
                <a:gd name="T45" fmla="*/ 2147483647 h 640"/>
                <a:gd name="T46" fmla="*/ 2147483647 w 640"/>
                <a:gd name="T47" fmla="*/ 2147483647 h 640"/>
                <a:gd name="T48" fmla="*/ 0 w 640"/>
                <a:gd name="T49" fmla="*/ 2147483647 h 640"/>
                <a:gd name="T50" fmla="*/ 0 w 640"/>
                <a:gd name="T51" fmla="*/ 2147483647 h 640"/>
                <a:gd name="T52" fmla="*/ 2147483647 w 640"/>
                <a:gd name="T53" fmla="*/ 2147483647 h 640"/>
                <a:gd name="T54" fmla="*/ 2147483647 w 640"/>
                <a:gd name="T55" fmla="*/ 2147483647 h 640"/>
                <a:gd name="T56" fmla="*/ 2147483647 w 640"/>
                <a:gd name="T57" fmla="*/ 2147483647 h 640"/>
                <a:gd name="T58" fmla="*/ 2147483647 w 640"/>
                <a:gd name="T59" fmla="*/ 2147483647 h 640"/>
                <a:gd name="T60" fmla="*/ 2147483647 w 640"/>
                <a:gd name="T61" fmla="*/ 2147483647 h 640"/>
                <a:gd name="T62" fmla="*/ 2147483647 w 640"/>
                <a:gd name="T63" fmla="*/ 2147483647 h 640"/>
                <a:gd name="T64" fmla="*/ 2147483647 w 640"/>
                <a:gd name="T65" fmla="*/ 2147483647 h 640"/>
                <a:gd name="T66" fmla="*/ 2147483647 w 640"/>
                <a:gd name="T67" fmla="*/ 0 h 640"/>
                <a:gd name="T68" fmla="*/ 2147483647 w 640"/>
                <a:gd name="T69" fmla="*/ 2147483647 h 640"/>
                <a:gd name="T70" fmla="*/ 2147483647 w 640"/>
                <a:gd name="T71" fmla="*/ 2147483647 h 640"/>
                <a:gd name="T72" fmla="*/ 2147483647 w 640"/>
                <a:gd name="T73" fmla="*/ 2147483647 h 640"/>
                <a:gd name="T74" fmla="*/ 2147483647 w 640"/>
                <a:gd name="T75" fmla="*/ 2147483647 h 640"/>
                <a:gd name="T76" fmla="*/ 2147483647 w 640"/>
                <a:gd name="T77" fmla="*/ 2147483647 h 640"/>
                <a:gd name="T78" fmla="*/ 2147483647 w 640"/>
                <a:gd name="T79" fmla="*/ 2147483647 h 640"/>
                <a:gd name="T80" fmla="*/ 2147483647 w 640"/>
                <a:gd name="T81" fmla="*/ 2147483647 h 640"/>
                <a:gd name="T82" fmla="*/ 2147483647 w 640"/>
                <a:gd name="T83" fmla="*/ 2147483647 h 640"/>
                <a:gd name="T84" fmla="*/ 2147483647 w 640"/>
                <a:gd name="T85" fmla="*/ 2147483647 h 6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40" h="640">
                  <a:moveTo>
                    <a:pt x="263" y="0"/>
                  </a:moveTo>
                  <a:cubicBezTo>
                    <a:pt x="302" y="0"/>
                    <a:pt x="340" y="0"/>
                    <a:pt x="378" y="0"/>
                  </a:cubicBezTo>
                  <a:cubicBezTo>
                    <a:pt x="378" y="18"/>
                    <a:pt x="378" y="36"/>
                    <a:pt x="378" y="54"/>
                  </a:cubicBezTo>
                  <a:cubicBezTo>
                    <a:pt x="410" y="62"/>
                    <a:pt x="441" y="75"/>
                    <a:pt x="469" y="94"/>
                  </a:cubicBezTo>
                  <a:cubicBezTo>
                    <a:pt x="482" y="82"/>
                    <a:pt x="494" y="68"/>
                    <a:pt x="507" y="56"/>
                  </a:cubicBezTo>
                  <a:cubicBezTo>
                    <a:pt x="533" y="83"/>
                    <a:pt x="560" y="109"/>
                    <a:pt x="586" y="135"/>
                  </a:cubicBezTo>
                  <a:cubicBezTo>
                    <a:pt x="573" y="148"/>
                    <a:pt x="561" y="161"/>
                    <a:pt x="547" y="174"/>
                  </a:cubicBezTo>
                  <a:cubicBezTo>
                    <a:pt x="564" y="202"/>
                    <a:pt x="577" y="232"/>
                    <a:pt x="584" y="265"/>
                  </a:cubicBezTo>
                  <a:cubicBezTo>
                    <a:pt x="602" y="268"/>
                    <a:pt x="621" y="265"/>
                    <a:pt x="640" y="266"/>
                  </a:cubicBezTo>
                  <a:cubicBezTo>
                    <a:pt x="640" y="303"/>
                    <a:pt x="640" y="341"/>
                    <a:pt x="640" y="378"/>
                  </a:cubicBezTo>
                  <a:cubicBezTo>
                    <a:pt x="621" y="378"/>
                    <a:pt x="602" y="378"/>
                    <a:pt x="583" y="378"/>
                  </a:cubicBezTo>
                  <a:cubicBezTo>
                    <a:pt x="576" y="410"/>
                    <a:pt x="563" y="440"/>
                    <a:pt x="546" y="468"/>
                  </a:cubicBezTo>
                  <a:cubicBezTo>
                    <a:pt x="560" y="481"/>
                    <a:pt x="573" y="494"/>
                    <a:pt x="586" y="508"/>
                  </a:cubicBezTo>
                  <a:cubicBezTo>
                    <a:pt x="560" y="534"/>
                    <a:pt x="533" y="560"/>
                    <a:pt x="507" y="587"/>
                  </a:cubicBezTo>
                  <a:cubicBezTo>
                    <a:pt x="494" y="574"/>
                    <a:pt x="481" y="561"/>
                    <a:pt x="468" y="548"/>
                  </a:cubicBezTo>
                  <a:cubicBezTo>
                    <a:pt x="439" y="564"/>
                    <a:pt x="410" y="578"/>
                    <a:pt x="378" y="585"/>
                  </a:cubicBezTo>
                  <a:cubicBezTo>
                    <a:pt x="378" y="604"/>
                    <a:pt x="378" y="622"/>
                    <a:pt x="378" y="640"/>
                  </a:cubicBezTo>
                  <a:cubicBezTo>
                    <a:pt x="340" y="640"/>
                    <a:pt x="302" y="640"/>
                    <a:pt x="263" y="640"/>
                  </a:cubicBezTo>
                  <a:cubicBezTo>
                    <a:pt x="263" y="622"/>
                    <a:pt x="263" y="605"/>
                    <a:pt x="263" y="587"/>
                  </a:cubicBezTo>
                  <a:cubicBezTo>
                    <a:pt x="231" y="580"/>
                    <a:pt x="200" y="568"/>
                    <a:pt x="172" y="550"/>
                  </a:cubicBezTo>
                  <a:cubicBezTo>
                    <a:pt x="159" y="562"/>
                    <a:pt x="147" y="574"/>
                    <a:pt x="135" y="587"/>
                  </a:cubicBezTo>
                  <a:cubicBezTo>
                    <a:pt x="108" y="561"/>
                    <a:pt x="82" y="534"/>
                    <a:pt x="55" y="508"/>
                  </a:cubicBezTo>
                  <a:cubicBezTo>
                    <a:pt x="67" y="496"/>
                    <a:pt x="79" y="484"/>
                    <a:pt x="91" y="472"/>
                  </a:cubicBezTo>
                  <a:cubicBezTo>
                    <a:pt x="72" y="443"/>
                    <a:pt x="59" y="411"/>
                    <a:pt x="51" y="378"/>
                  </a:cubicBezTo>
                  <a:cubicBezTo>
                    <a:pt x="34" y="378"/>
                    <a:pt x="17" y="378"/>
                    <a:pt x="0" y="378"/>
                  </a:cubicBezTo>
                  <a:cubicBezTo>
                    <a:pt x="0" y="341"/>
                    <a:pt x="0" y="303"/>
                    <a:pt x="0" y="266"/>
                  </a:cubicBezTo>
                  <a:cubicBezTo>
                    <a:pt x="17" y="266"/>
                    <a:pt x="33" y="266"/>
                    <a:pt x="50" y="266"/>
                  </a:cubicBezTo>
                  <a:cubicBezTo>
                    <a:pt x="57" y="232"/>
                    <a:pt x="70" y="199"/>
                    <a:pt x="90" y="171"/>
                  </a:cubicBezTo>
                  <a:cubicBezTo>
                    <a:pt x="79" y="158"/>
                    <a:pt x="67" y="147"/>
                    <a:pt x="55" y="136"/>
                  </a:cubicBezTo>
                  <a:cubicBezTo>
                    <a:pt x="81" y="109"/>
                    <a:pt x="108" y="82"/>
                    <a:pt x="135" y="56"/>
                  </a:cubicBezTo>
                  <a:cubicBezTo>
                    <a:pt x="146" y="67"/>
                    <a:pt x="157" y="79"/>
                    <a:pt x="169" y="90"/>
                  </a:cubicBezTo>
                  <a:cubicBezTo>
                    <a:pt x="174" y="89"/>
                    <a:pt x="178" y="85"/>
                    <a:pt x="183" y="83"/>
                  </a:cubicBezTo>
                  <a:cubicBezTo>
                    <a:pt x="208" y="68"/>
                    <a:pt x="235" y="59"/>
                    <a:pt x="263" y="53"/>
                  </a:cubicBezTo>
                  <a:cubicBezTo>
                    <a:pt x="263" y="35"/>
                    <a:pt x="263" y="18"/>
                    <a:pt x="263" y="0"/>
                  </a:cubicBezTo>
                  <a:close/>
                  <a:moveTo>
                    <a:pt x="293" y="82"/>
                  </a:moveTo>
                  <a:cubicBezTo>
                    <a:pt x="201" y="91"/>
                    <a:pt x="118" y="158"/>
                    <a:pt x="90" y="247"/>
                  </a:cubicBezTo>
                  <a:cubicBezTo>
                    <a:pt x="71" y="308"/>
                    <a:pt x="76" y="377"/>
                    <a:pt x="107" y="433"/>
                  </a:cubicBezTo>
                  <a:cubicBezTo>
                    <a:pt x="133" y="483"/>
                    <a:pt x="178" y="524"/>
                    <a:pt x="232" y="544"/>
                  </a:cubicBezTo>
                  <a:cubicBezTo>
                    <a:pt x="288" y="566"/>
                    <a:pt x="352" y="566"/>
                    <a:pt x="408" y="544"/>
                  </a:cubicBezTo>
                  <a:cubicBezTo>
                    <a:pt x="461" y="523"/>
                    <a:pt x="505" y="482"/>
                    <a:pt x="532" y="432"/>
                  </a:cubicBezTo>
                  <a:cubicBezTo>
                    <a:pt x="559" y="380"/>
                    <a:pt x="566" y="317"/>
                    <a:pt x="551" y="260"/>
                  </a:cubicBezTo>
                  <a:cubicBezTo>
                    <a:pt x="536" y="202"/>
                    <a:pt x="499" y="151"/>
                    <a:pt x="449" y="119"/>
                  </a:cubicBezTo>
                  <a:cubicBezTo>
                    <a:pt x="403" y="89"/>
                    <a:pt x="347" y="76"/>
                    <a:pt x="293" y="82"/>
                  </a:cubicBez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03" name="Freeform 19"/>
            <p:cNvSpPr>
              <a:spLocks noChangeArrowheads="1"/>
            </p:cNvSpPr>
            <p:nvPr/>
          </p:nvSpPr>
          <p:spPr bwMode="auto">
            <a:xfrm>
              <a:off x="501567" y="505246"/>
              <a:ext cx="855975" cy="853523"/>
            </a:xfrm>
            <a:custGeom>
              <a:avLst/>
              <a:gdLst>
                <a:gd name="T0" fmla="*/ 2147483647 w 442"/>
                <a:gd name="T1" fmla="*/ 2147483647 h 441"/>
                <a:gd name="T2" fmla="*/ 2147483647 w 442"/>
                <a:gd name="T3" fmla="*/ 2147483647 h 441"/>
                <a:gd name="T4" fmla="*/ 2147483647 w 442"/>
                <a:gd name="T5" fmla="*/ 2147483647 h 441"/>
                <a:gd name="T6" fmla="*/ 2147483647 w 442"/>
                <a:gd name="T7" fmla="*/ 2147483647 h 441"/>
                <a:gd name="T8" fmla="*/ 2147483647 w 442"/>
                <a:gd name="T9" fmla="*/ 2147483647 h 441"/>
                <a:gd name="T10" fmla="*/ 2147483647 w 442"/>
                <a:gd name="T11" fmla="*/ 2147483647 h 441"/>
                <a:gd name="T12" fmla="*/ 2147483647 w 442"/>
                <a:gd name="T13" fmla="*/ 2147483647 h 441"/>
                <a:gd name="T14" fmla="*/ 2147483647 w 442"/>
                <a:gd name="T15" fmla="*/ 2147483647 h 441"/>
                <a:gd name="T16" fmla="*/ 2147483647 w 442"/>
                <a:gd name="T17" fmla="*/ 2147483647 h 4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2"/>
                <a:gd name="T28" fmla="*/ 0 h 441"/>
                <a:gd name="T29" fmla="*/ 442 w 442"/>
                <a:gd name="T30" fmla="*/ 441 h 4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2" h="441">
                  <a:moveTo>
                    <a:pt x="182" y="9"/>
                  </a:moveTo>
                  <a:cubicBezTo>
                    <a:pt x="233" y="0"/>
                    <a:pt x="287" y="9"/>
                    <a:pt x="332" y="36"/>
                  </a:cubicBezTo>
                  <a:cubicBezTo>
                    <a:pt x="384" y="68"/>
                    <a:pt x="422" y="122"/>
                    <a:pt x="432" y="183"/>
                  </a:cubicBezTo>
                  <a:cubicBezTo>
                    <a:pt x="442" y="235"/>
                    <a:pt x="431" y="291"/>
                    <a:pt x="402" y="336"/>
                  </a:cubicBezTo>
                  <a:cubicBezTo>
                    <a:pt x="368" y="391"/>
                    <a:pt x="309" y="428"/>
                    <a:pt x="245" y="435"/>
                  </a:cubicBezTo>
                  <a:cubicBezTo>
                    <a:pt x="193" y="441"/>
                    <a:pt x="138" y="427"/>
                    <a:pt x="95" y="396"/>
                  </a:cubicBezTo>
                  <a:cubicBezTo>
                    <a:pt x="47" y="362"/>
                    <a:pt x="13" y="307"/>
                    <a:pt x="6" y="247"/>
                  </a:cubicBezTo>
                  <a:cubicBezTo>
                    <a:pt x="0" y="196"/>
                    <a:pt x="13" y="142"/>
                    <a:pt x="42" y="100"/>
                  </a:cubicBezTo>
                  <a:cubicBezTo>
                    <a:pt x="74" y="52"/>
                    <a:pt x="126" y="19"/>
                    <a:pt x="182" y="9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3300">
                  <a:solidFill>
                    <a:srgbClr val="FFFFFF"/>
                  </a:solidFill>
                </a:rPr>
                <a:t>4</a:t>
              </a:r>
              <a:endParaRPr lang="zh-CN" altLang="en-US" sz="3300">
                <a:solidFill>
                  <a:srgbClr val="FFFFFF"/>
                </a:solidFill>
              </a:endParaRPr>
            </a:p>
          </p:txBody>
        </p:sp>
        <p:sp>
          <p:nvSpPr>
            <p:cNvPr id="16404" name="Freeform 24"/>
            <p:cNvSpPr>
              <a:spLocks noEditPoints="1"/>
            </p:cNvSpPr>
            <p:nvPr/>
          </p:nvSpPr>
          <p:spPr bwMode="auto">
            <a:xfrm>
              <a:off x="0" y="0"/>
              <a:ext cx="1890994" cy="1857884"/>
            </a:xfrm>
            <a:custGeom>
              <a:avLst/>
              <a:gdLst>
                <a:gd name="T0" fmla="*/ 0 w 977"/>
                <a:gd name="T1" fmla="*/ 2147483647 h 960"/>
                <a:gd name="T2" fmla="*/ 2147483647 w 977"/>
                <a:gd name="T3" fmla="*/ 2147483647 h 960"/>
                <a:gd name="T4" fmla="*/ 2147483647 w 977"/>
                <a:gd name="T5" fmla="*/ 2147483647 h 960"/>
                <a:gd name="T6" fmla="*/ 2147483647 w 977"/>
                <a:gd name="T7" fmla="*/ 2147483647 h 960"/>
                <a:gd name="T8" fmla="*/ 2147483647 w 977"/>
                <a:gd name="T9" fmla="*/ 2147483647 h 960"/>
                <a:gd name="T10" fmla="*/ 2147483647 w 977"/>
                <a:gd name="T11" fmla="*/ 2147483647 h 960"/>
                <a:gd name="T12" fmla="*/ 2147483647 w 977"/>
                <a:gd name="T13" fmla="*/ 2147483647 h 960"/>
                <a:gd name="T14" fmla="*/ 2147483647 w 977"/>
                <a:gd name="T15" fmla="*/ 2147483647 h 960"/>
                <a:gd name="T16" fmla="*/ 2147483647 w 977"/>
                <a:gd name="T17" fmla="*/ 2147483647 h 960"/>
                <a:gd name="T18" fmla="*/ 2147483647 w 977"/>
                <a:gd name="T19" fmla="*/ 2147483647 h 960"/>
                <a:gd name="T20" fmla="*/ 0 w 977"/>
                <a:gd name="T21" fmla="*/ 2147483647 h 960"/>
                <a:gd name="T22" fmla="*/ 0 w 977"/>
                <a:gd name="T23" fmla="*/ 2147483647 h 960"/>
                <a:gd name="T24" fmla="*/ 2147483647 w 977"/>
                <a:gd name="T25" fmla="*/ 2147483647 h 960"/>
                <a:gd name="T26" fmla="*/ 2147483647 w 977"/>
                <a:gd name="T27" fmla="*/ 2147483647 h 960"/>
                <a:gd name="T28" fmla="*/ 2147483647 w 977"/>
                <a:gd name="T29" fmla="*/ 2147483647 h 960"/>
                <a:gd name="T30" fmla="*/ 2147483647 w 977"/>
                <a:gd name="T31" fmla="*/ 2147483647 h 960"/>
                <a:gd name="T32" fmla="*/ 2147483647 w 977"/>
                <a:gd name="T33" fmla="*/ 2147483647 h 960"/>
                <a:gd name="T34" fmla="*/ 2147483647 w 977"/>
                <a:gd name="T35" fmla="*/ 2147483647 h 960"/>
                <a:gd name="T36" fmla="*/ 2147483647 w 977"/>
                <a:gd name="T37" fmla="*/ 2147483647 h 960"/>
                <a:gd name="T38" fmla="*/ 2147483647 w 977"/>
                <a:gd name="T39" fmla="*/ 2147483647 h 960"/>
                <a:gd name="T40" fmla="*/ 2147483647 w 977"/>
                <a:gd name="T41" fmla="*/ 2147483647 h 960"/>
                <a:gd name="T42" fmla="*/ 2147483647 w 977"/>
                <a:gd name="T43" fmla="*/ 2147483647 h 9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77" h="960">
                  <a:moveTo>
                    <a:pt x="0" y="2"/>
                  </a:moveTo>
                  <a:cubicBezTo>
                    <a:pt x="137" y="2"/>
                    <a:pt x="275" y="2"/>
                    <a:pt x="412" y="2"/>
                  </a:cubicBezTo>
                  <a:cubicBezTo>
                    <a:pt x="462" y="2"/>
                    <a:pt x="511" y="0"/>
                    <a:pt x="560" y="9"/>
                  </a:cubicBezTo>
                  <a:cubicBezTo>
                    <a:pt x="680" y="29"/>
                    <a:pt x="791" y="98"/>
                    <a:pt x="864" y="196"/>
                  </a:cubicBezTo>
                  <a:cubicBezTo>
                    <a:pt x="946" y="305"/>
                    <a:pt x="977" y="451"/>
                    <a:pt x="946" y="584"/>
                  </a:cubicBezTo>
                  <a:cubicBezTo>
                    <a:pt x="919" y="713"/>
                    <a:pt x="835" y="828"/>
                    <a:pt x="721" y="894"/>
                  </a:cubicBezTo>
                  <a:cubicBezTo>
                    <a:pt x="648" y="937"/>
                    <a:pt x="564" y="959"/>
                    <a:pt x="479" y="960"/>
                  </a:cubicBezTo>
                  <a:cubicBezTo>
                    <a:pt x="477" y="960"/>
                    <a:pt x="477" y="960"/>
                    <a:pt x="477" y="960"/>
                  </a:cubicBezTo>
                  <a:cubicBezTo>
                    <a:pt x="419" y="959"/>
                    <a:pt x="360" y="949"/>
                    <a:pt x="305" y="927"/>
                  </a:cubicBezTo>
                  <a:cubicBezTo>
                    <a:pt x="221" y="895"/>
                    <a:pt x="146" y="837"/>
                    <a:pt x="92" y="764"/>
                  </a:cubicBezTo>
                  <a:cubicBezTo>
                    <a:pt x="33" y="683"/>
                    <a:pt x="0" y="584"/>
                    <a:pt x="0" y="484"/>
                  </a:cubicBezTo>
                  <a:cubicBezTo>
                    <a:pt x="0" y="323"/>
                    <a:pt x="0" y="163"/>
                    <a:pt x="0" y="2"/>
                  </a:cubicBezTo>
                  <a:close/>
                  <a:moveTo>
                    <a:pt x="422" y="103"/>
                  </a:moveTo>
                  <a:cubicBezTo>
                    <a:pt x="315" y="118"/>
                    <a:pt x="216" y="183"/>
                    <a:pt x="158" y="274"/>
                  </a:cubicBezTo>
                  <a:cubicBezTo>
                    <a:pt x="110" y="347"/>
                    <a:pt x="89" y="437"/>
                    <a:pt x="100" y="524"/>
                  </a:cubicBezTo>
                  <a:cubicBezTo>
                    <a:pt x="109" y="616"/>
                    <a:pt x="155" y="703"/>
                    <a:pt x="224" y="764"/>
                  </a:cubicBezTo>
                  <a:cubicBezTo>
                    <a:pt x="285" y="820"/>
                    <a:pt x="365" y="855"/>
                    <a:pt x="448" y="861"/>
                  </a:cubicBezTo>
                  <a:cubicBezTo>
                    <a:pt x="530" y="868"/>
                    <a:pt x="614" y="847"/>
                    <a:pt x="683" y="803"/>
                  </a:cubicBezTo>
                  <a:cubicBezTo>
                    <a:pt x="754" y="758"/>
                    <a:pt x="810" y="689"/>
                    <a:pt x="838" y="610"/>
                  </a:cubicBezTo>
                  <a:cubicBezTo>
                    <a:pt x="866" y="533"/>
                    <a:pt x="868" y="446"/>
                    <a:pt x="844" y="368"/>
                  </a:cubicBezTo>
                  <a:cubicBezTo>
                    <a:pt x="815" y="275"/>
                    <a:pt x="750" y="194"/>
                    <a:pt x="665" y="147"/>
                  </a:cubicBezTo>
                  <a:cubicBezTo>
                    <a:pt x="592" y="106"/>
                    <a:pt x="505" y="91"/>
                    <a:pt x="422" y="103"/>
                  </a:cubicBez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6390" name="Group 25"/>
          <p:cNvGrpSpPr>
            <a:grpSpLocks/>
          </p:cNvGrpSpPr>
          <p:nvPr/>
        </p:nvGrpSpPr>
        <p:grpSpPr bwMode="auto">
          <a:xfrm>
            <a:off x="6088063" y="1617663"/>
            <a:ext cx="2573337" cy="911225"/>
            <a:chOff x="0" y="0"/>
            <a:chExt cx="2674843" cy="1214916"/>
          </a:xfrm>
        </p:grpSpPr>
        <p:sp>
          <p:nvSpPr>
            <p:cNvPr id="16400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01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861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6391" name="Group 28"/>
          <p:cNvGrpSpPr>
            <a:grpSpLocks/>
          </p:cNvGrpSpPr>
          <p:nvPr/>
        </p:nvGrpSpPr>
        <p:grpSpPr bwMode="auto">
          <a:xfrm>
            <a:off x="6088063" y="3086100"/>
            <a:ext cx="2573337" cy="911225"/>
            <a:chOff x="0" y="0"/>
            <a:chExt cx="2674843" cy="1214916"/>
          </a:xfrm>
        </p:grpSpPr>
        <p:sp>
          <p:nvSpPr>
            <p:cNvPr id="16398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99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861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6392" name="Group 31"/>
          <p:cNvGrpSpPr>
            <a:grpSpLocks/>
          </p:cNvGrpSpPr>
          <p:nvPr/>
        </p:nvGrpSpPr>
        <p:grpSpPr bwMode="auto">
          <a:xfrm>
            <a:off x="727075" y="1617663"/>
            <a:ext cx="2574925" cy="911225"/>
            <a:chOff x="0" y="0"/>
            <a:chExt cx="2674843" cy="1214916"/>
          </a:xfrm>
        </p:grpSpPr>
        <p:sp>
          <p:nvSpPr>
            <p:cNvPr id="16396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97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861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6393" name="Group 34"/>
          <p:cNvGrpSpPr>
            <a:grpSpLocks/>
          </p:cNvGrpSpPr>
          <p:nvPr/>
        </p:nvGrpSpPr>
        <p:grpSpPr bwMode="auto">
          <a:xfrm>
            <a:off x="727075" y="3086100"/>
            <a:ext cx="2574925" cy="911225"/>
            <a:chOff x="0" y="0"/>
            <a:chExt cx="2674843" cy="1214916"/>
          </a:xfrm>
        </p:grpSpPr>
        <p:sp>
          <p:nvSpPr>
            <p:cNvPr id="16394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95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2674843" cy="861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0"/>
          <p:cNvGrpSpPr>
            <a:grpSpLocks/>
          </p:cNvGrpSpPr>
          <p:nvPr/>
        </p:nvGrpSpPr>
        <p:grpSpPr bwMode="auto">
          <a:xfrm>
            <a:off x="1116013" y="1216025"/>
            <a:ext cx="3209925" cy="3141663"/>
            <a:chOff x="0" y="0"/>
            <a:chExt cx="4279900" cy="4189413"/>
          </a:xfrm>
        </p:grpSpPr>
        <p:sp>
          <p:nvSpPr>
            <p:cNvPr id="17420" name="Freeform 5"/>
            <p:cNvSpPr>
              <a:spLocks noEditPoints="1"/>
            </p:cNvSpPr>
            <p:nvPr/>
          </p:nvSpPr>
          <p:spPr bwMode="auto">
            <a:xfrm>
              <a:off x="0" y="0"/>
              <a:ext cx="4279900" cy="4189413"/>
            </a:xfrm>
            <a:custGeom>
              <a:avLst/>
              <a:gdLst>
                <a:gd name="T0" fmla="*/ 2147483647 w 578"/>
                <a:gd name="T1" fmla="*/ 2147483647 h 566"/>
                <a:gd name="T2" fmla="*/ 2147483647 w 578"/>
                <a:gd name="T3" fmla="*/ 2147483647 h 566"/>
                <a:gd name="T4" fmla="*/ 2147483647 w 578"/>
                <a:gd name="T5" fmla="*/ 2147483647 h 566"/>
                <a:gd name="T6" fmla="*/ 2147483647 w 578"/>
                <a:gd name="T7" fmla="*/ 2147483647 h 566"/>
                <a:gd name="T8" fmla="*/ 2147483647 w 578"/>
                <a:gd name="T9" fmla="*/ 2147483647 h 566"/>
                <a:gd name="T10" fmla="*/ 2147483647 w 578"/>
                <a:gd name="T11" fmla="*/ 2147483647 h 566"/>
                <a:gd name="T12" fmla="*/ 2147483647 w 578"/>
                <a:gd name="T13" fmla="*/ 2147483647 h 566"/>
                <a:gd name="T14" fmla="*/ 2147483647 w 578"/>
                <a:gd name="T15" fmla="*/ 2147483647 h 566"/>
                <a:gd name="T16" fmla="*/ 2147483647 w 578"/>
                <a:gd name="T17" fmla="*/ 2147483647 h 566"/>
                <a:gd name="T18" fmla="*/ 2147483647 w 578"/>
                <a:gd name="T19" fmla="*/ 2147483647 h 566"/>
                <a:gd name="T20" fmla="*/ 2147483647 w 578"/>
                <a:gd name="T21" fmla="*/ 2147483647 h 566"/>
                <a:gd name="T22" fmla="*/ 2147483647 w 578"/>
                <a:gd name="T23" fmla="*/ 2147483647 h 566"/>
                <a:gd name="T24" fmla="*/ 2147483647 w 578"/>
                <a:gd name="T25" fmla="*/ 2147483647 h 566"/>
                <a:gd name="T26" fmla="*/ 2147483647 w 578"/>
                <a:gd name="T27" fmla="*/ 2147483647 h 566"/>
                <a:gd name="T28" fmla="*/ 2147483647 w 578"/>
                <a:gd name="T29" fmla="*/ 2147483647 h 566"/>
                <a:gd name="T30" fmla="*/ 2147483647 w 578"/>
                <a:gd name="T31" fmla="*/ 2147483647 h 566"/>
                <a:gd name="T32" fmla="*/ 2147483647 w 578"/>
                <a:gd name="T33" fmla="*/ 2147483647 h 566"/>
                <a:gd name="T34" fmla="*/ 2147483647 w 578"/>
                <a:gd name="T35" fmla="*/ 2147483647 h 566"/>
                <a:gd name="T36" fmla="*/ 2147483647 w 578"/>
                <a:gd name="T37" fmla="*/ 2147483647 h 566"/>
                <a:gd name="T38" fmla="*/ 2147483647 w 578"/>
                <a:gd name="T39" fmla="*/ 2147483647 h 566"/>
                <a:gd name="T40" fmla="*/ 2147483647 w 578"/>
                <a:gd name="T41" fmla="*/ 2147483647 h 566"/>
                <a:gd name="T42" fmla="*/ 2147483647 w 578"/>
                <a:gd name="T43" fmla="*/ 2147483647 h 566"/>
                <a:gd name="T44" fmla="*/ 2147483647 w 578"/>
                <a:gd name="T45" fmla="*/ 2147483647 h 566"/>
                <a:gd name="T46" fmla="*/ 2147483647 w 578"/>
                <a:gd name="T47" fmla="*/ 2147483647 h 566"/>
                <a:gd name="T48" fmla="*/ 2147483647 w 578"/>
                <a:gd name="T49" fmla="*/ 2147483647 h 566"/>
                <a:gd name="T50" fmla="*/ 2147483647 w 578"/>
                <a:gd name="T51" fmla="*/ 2147483647 h 566"/>
                <a:gd name="T52" fmla="*/ 2147483647 w 578"/>
                <a:gd name="T53" fmla="*/ 2147483647 h 566"/>
                <a:gd name="T54" fmla="*/ 2147483647 w 578"/>
                <a:gd name="T55" fmla="*/ 2147483647 h 566"/>
                <a:gd name="T56" fmla="*/ 2147483647 w 578"/>
                <a:gd name="T57" fmla="*/ 2147483647 h 566"/>
                <a:gd name="T58" fmla="*/ 2147483647 w 578"/>
                <a:gd name="T59" fmla="*/ 2147483647 h 566"/>
                <a:gd name="T60" fmla="*/ 2147483647 w 578"/>
                <a:gd name="T61" fmla="*/ 2147483647 h 566"/>
                <a:gd name="T62" fmla="*/ 2147483647 w 578"/>
                <a:gd name="T63" fmla="*/ 2147483647 h 566"/>
                <a:gd name="T64" fmla="*/ 2147483647 w 578"/>
                <a:gd name="T65" fmla="*/ 2147483647 h 566"/>
                <a:gd name="T66" fmla="*/ 2147483647 w 578"/>
                <a:gd name="T67" fmla="*/ 2147483647 h 566"/>
                <a:gd name="T68" fmla="*/ 2147483647 w 578"/>
                <a:gd name="T69" fmla="*/ 2147483647 h 566"/>
                <a:gd name="T70" fmla="*/ 2147483647 w 578"/>
                <a:gd name="T71" fmla="*/ 2147483647 h 566"/>
                <a:gd name="T72" fmla="*/ 2147483647 w 578"/>
                <a:gd name="T73" fmla="*/ 2147483647 h 566"/>
                <a:gd name="T74" fmla="*/ 2147483647 w 578"/>
                <a:gd name="T75" fmla="*/ 2147483647 h 566"/>
                <a:gd name="T76" fmla="*/ 2147483647 w 578"/>
                <a:gd name="T77" fmla="*/ 2147483647 h 566"/>
                <a:gd name="T78" fmla="*/ 2147483647 w 578"/>
                <a:gd name="T79" fmla="*/ 2147483647 h 566"/>
                <a:gd name="T80" fmla="*/ 2147483647 w 578"/>
                <a:gd name="T81" fmla="*/ 2147483647 h 566"/>
                <a:gd name="T82" fmla="*/ 2147483647 w 578"/>
                <a:gd name="T83" fmla="*/ 2147483647 h 566"/>
                <a:gd name="T84" fmla="*/ 2147483647 w 578"/>
                <a:gd name="T85" fmla="*/ 2147483647 h 566"/>
                <a:gd name="T86" fmla="*/ 2147483647 w 578"/>
                <a:gd name="T87" fmla="*/ 2147483647 h 566"/>
                <a:gd name="T88" fmla="*/ 2147483647 w 578"/>
                <a:gd name="T89" fmla="*/ 2147483647 h 566"/>
                <a:gd name="T90" fmla="*/ 2147483647 w 578"/>
                <a:gd name="T91" fmla="*/ 2147483647 h 566"/>
                <a:gd name="T92" fmla="*/ 2147483647 w 578"/>
                <a:gd name="T93" fmla="*/ 2147483647 h 566"/>
                <a:gd name="T94" fmla="*/ 2147483647 w 578"/>
                <a:gd name="T95" fmla="*/ 2147483647 h 566"/>
                <a:gd name="T96" fmla="*/ 2147483647 w 578"/>
                <a:gd name="T97" fmla="*/ 2147483647 h 566"/>
                <a:gd name="T98" fmla="*/ 2147483647 w 578"/>
                <a:gd name="T99" fmla="*/ 2147483647 h 566"/>
                <a:gd name="T100" fmla="*/ 2147483647 w 578"/>
                <a:gd name="T101" fmla="*/ 2147483647 h 566"/>
                <a:gd name="T102" fmla="*/ 2147483647 w 578"/>
                <a:gd name="T103" fmla="*/ 2147483647 h 566"/>
                <a:gd name="T104" fmla="*/ 2147483647 w 578"/>
                <a:gd name="T105" fmla="*/ 2147483647 h 566"/>
                <a:gd name="T106" fmla="*/ 2147483647 w 578"/>
                <a:gd name="T107" fmla="*/ 2147483647 h 566"/>
                <a:gd name="T108" fmla="*/ 2147483647 w 578"/>
                <a:gd name="T109" fmla="*/ 2147483647 h 5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78" h="566">
                  <a:moveTo>
                    <a:pt x="143" y="58"/>
                  </a:moveTo>
                  <a:cubicBezTo>
                    <a:pt x="146" y="67"/>
                    <a:pt x="154" y="73"/>
                    <a:pt x="163" y="73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58" y="128"/>
                    <a:pt x="154" y="128"/>
                    <a:pt x="150" y="130"/>
                  </a:cubicBezTo>
                  <a:cubicBezTo>
                    <a:pt x="123" y="140"/>
                    <a:pt x="109" y="170"/>
                    <a:pt x="119" y="197"/>
                  </a:cubicBezTo>
                  <a:cubicBezTo>
                    <a:pt x="124" y="211"/>
                    <a:pt x="133" y="221"/>
                    <a:pt x="146" y="22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5" y="287"/>
                    <a:pt x="143" y="288"/>
                    <a:pt x="141" y="288"/>
                  </a:cubicBezTo>
                  <a:cubicBezTo>
                    <a:pt x="135" y="291"/>
                    <a:pt x="130" y="294"/>
                    <a:pt x="126" y="298"/>
                  </a:cubicBezTo>
                  <a:cubicBezTo>
                    <a:pt x="85" y="262"/>
                    <a:pt x="85" y="262"/>
                    <a:pt x="85" y="262"/>
                  </a:cubicBezTo>
                  <a:cubicBezTo>
                    <a:pt x="90" y="256"/>
                    <a:pt x="91" y="249"/>
                    <a:pt x="88" y="242"/>
                  </a:cubicBezTo>
                  <a:cubicBezTo>
                    <a:pt x="85" y="233"/>
                    <a:pt x="77" y="228"/>
                    <a:pt x="68" y="228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2"/>
                    <a:pt x="61" y="152"/>
                    <a:pt x="62" y="152"/>
                  </a:cubicBezTo>
                  <a:cubicBezTo>
                    <a:pt x="70" y="149"/>
                    <a:pt x="75" y="139"/>
                    <a:pt x="72" y="131"/>
                  </a:cubicBezTo>
                  <a:cubicBezTo>
                    <a:pt x="69" y="122"/>
                    <a:pt x="59" y="118"/>
                    <a:pt x="51" y="121"/>
                  </a:cubicBezTo>
                  <a:cubicBezTo>
                    <a:pt x="42" y="124"/>
                    <a:pt x="38" y="133"/>
                    <a:pt x="41" y="142"/>
                  </a:cubicBezTo>
                  <a:cubicBezTo>
                    <a:pt x="43" y="149"/>
                    <a:pt x="49" y="153"/>
                    <a:pt x="56" y="153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3" y="229"/>
                    <a:pt x="62" y="229"/>
                    <a:pt x="61" y="229"/>
                  </a:cubicBezTo>
                  <a:cubicBezTo>
                    <a:pt x="50" y="233"/>
                    <a:pt x="45" y="245"/>
                    <a:pt x="49" y="256"/>
                  </a:cubicBezTo>
                  <a:cubicBezTo>
                    <a:pt x="50" y="260"/>
                    <a:pt x="52" y="263"/>
                    <a:pt x="55" y="265"/>
                  </a:cubicBezTo>
                  <a:cubicBezTo>
                    <a:pt x="36" y="296"/>
                    <a:pt x="36" y="296"/>
                    <a:pt x="36" y="296"/>
                  </a:cubicBezTo>
                  <a:cubicBezTo>
                    <a:pt x="31" y="295"/>
                    <a:pt x="26" y="295"/>
                    <a:pt x="21" y="297"/>
                  </a:cubicBezTo>
                  <a:cubicBezTo>
                    <a:pt x="7" y="302"/>
                    <a:pt x="0" y="317"/>
                    <a:pt x="5" y="331"/>
                  </a:cubicBezTo>
                  <a:cubicBezTo>
                    <a:pt x="10" y="345"/>
                    <a:pt x="25" y="352"/>
                    <a:pt x="39" y="347"/>
                  </a:cubicBezTo>
                  <a:cubicBezTo>
                    <a:pt x="53" y="342"/>
                    <a:pt x="60" y="327"/>
                    <a:pt x="55" y="313"/>
                  </a:cubicBezTo>
                  <a:cubicBezTo>
                    <a:pt x="52" y="305"/>
                    <a:pt x="47" y="300"/>
                    <a:pt x="40" y="297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63" y="270"/>
                    <a:pt x="70" y="271"/>
                    <a:pt x="76" y="269"/>
                  </a:cubicBezTo>
                  <a:cubicBezTo>
                    <a:pt x="78" y="268"/>
                    <a:pt x="81" y="267"/>
                    <a:pt x="83" y="265"/>
                  </a:cubicBezTo>
                  <a:cubicBezTo>
                    <a:pt x="123" y="301"/>
                    <a:pt x="123" y="301"/>
                    <a:pt x="123" y="301"/>
                  </a:cubicBezTo>
                  <a:cubicBezTo>
                    <a:pt x="115" y="311"/>
                    <a:pt x="112" y="326"/>
                    <a:pt x="117" y="340"/>
                  </a:cubicBezTo>
                  <a:cubicBezTo>
                    <a:pt x="118" y="345"/>
                    <a:pt x="120" y="348"/>
                    <a:pt x="123" y="352"/>
                  </a:cubicBezTo>
                  <a:cubicBezTo>
                    <a:pt x="76" y="396"/>
                    <a:pt x="76" y="396"/>
                    <a:pt x="76" y="396"/>
                  </a:cubicBezTo>
                  <a:cubicBezTo>
                    <a:pt x="70" y="392"/>
                    <a:pt x="62" y="391"/>
                    <a:pt x="55" y="393"/>
                  </a:cubicBezTo>
                  <a:cubicBezTo>
                    <a:pt x="43" y="398"/>
                    <a:pt x="37" y="411"/>
                    <a:pt x="42" y="423"/>
                  </a:cubicBezTo>
                  <a:cubicBezTo>
                    <a:pt x="46" y="435"/>
                    <a:pt x="59" y="441"/>
                    <a:pt x="71" y="437"/>
                  </a:cubicBezTo>
                  <a:cubicBezTo>
                    <a:pt x="83" y="432"/>
                    <a:pt x="89" y="419"/>
                    <a:pt x="85" y="407"/>
                  </a:cubicBezTo>
                  <a:cubicBezTo>
                    <a:pt x="84" y="404"/>
                    <a:pt x="82" y="402"/>
                    <a:pt x="80" y="400"/>
                  </a:cubicBezTo>
                  <a:cubicBezTo>
                    <a:pt x="127" y="356"/>
                    <a:pt x="127" y="356"/>
                    <a:pt x="127" y="356"/>
                  </a:cubicBezTo>
                  <a:cubicBezTo>
                    <a:pt x="138" y="366"/>
                    <a:pt x="154" y="370"/>
                    <a:pt x="168" y="365"/>
                  </a:cubicBezTo>
                  <a:cubicBezTo>
                    <a:pt x="188" y="358"/>
                    <a:pt x="198" y="338"/>
                    <a:pt x="195" y="31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39" y="339"/>
                    <a:pt x="274" y="354"/>
                    <a:pt x="307" y="342"/>
                  </a:cubicBezTo>
                  <a:cubicBezTo>
                    <a:pt x="319" y="338"/>
                    <a:pt x="330" y="330"/>
                    <a:pt x="337" y="320"/>
                  </a:cubicBezTo>
                  <a:cubicBezTo>
                    <a:pt x="360" y="335"/>
                    <a:pt x="360" y="335"/>
                    <a:pt x="360" y="335"/>
                  </a:cubicBezTo>
                  <a:cubicBezTo>
                    <a:pt x="357" y="344"/>
                    <a:pt x="357" y="353"/>
                    <a:pt x="360" y="362"/>
                  </a:cubicBezTo>
                  <a:cubicBezTo>
                    <a:pt x="361" y="365"/>
                    <a:pt x="362" y="367"/>
                    <a:pt x="363" y="369"/>
                  </a:cubicBezTo>
                  <a:cubicBezTo>
                    <a:pt x="301" y="405"/>
                    <a:pt x="301" y="405"/>
                    <a:pt x="301" y="405"/>
                  </a:cubicBezTo>
                  <a:cubicBezTo>
                    <a:pt x="287" y="389"/>
                    <a:pt x="264" y="382"/>
                    <a:pt x="243" y="390"/>
                  </a:cubicBezTo>
                  <a:cubicBezTo>
                    <a:pt x="217" y="399"/>
                    <a:pt x="203" y="427"/>
                    <a:pt x="210" y="454"/>
                  </a:cubicBezTo>
                  <a:cubicBezTo>
                    <a:pt x="173" y="463"/>
                    <a:pt x="173" y="463"/>
                    <a:pt x="173" y="463"/>
                  </a:cubicBezTo>
                  <a:cubicBezTo>
                    <a:pt x="167" y="447"/>
                    <a:pt x="148" y="438"/>
                    <a:pt x="132" y="444"/>
                  </a:cubicBezTo>
                  <a:cubicBezTo>
                    <a:pt x="115" y="450"/>
                    <a:pt x="107" y="468"/>
                    <a:pt x="113" y="485"/>
                  </a:cubicBezTo>
                  <a:cubicBezTo>
                    <a:pt x="119" y="501"/>
                    <a:pt x="137" y="510"/>
                    <a:pt x="153" y="504"/>
                  </a:cubicBezTo>
                  <a:cubicBezTo>
                    <a:pt x="161" y="501"/>
                    <a:pt x="166" y="496"/>
                    <a:pt x="170" y="490"/>
                  </a:cubicBezTo>
                  <a:cubicBezTo>
                    <a:pt x="279" y="546"/>
                    <a:pt x="279" y="546"/>
                    <a:pt x="279" y="546"/>
                  </a:cubicBezTo>
                  <a:cubicBezTo>
                    <a:pt x="278" y="549"/>
                    <a:pt x="278" y="552"/>
                    <a:pt x="279" y="555"/>
                  </a:cubicBezTo>
                  <a:cubicBezTo>
                    <a:pt x="282" y="562"/>
                    <a:pt x="290" y="566"/>
                    <a:pt x="297" y="563"/>
                  </a:cubicBezTo>
                  <a:cubicBezTo>
                    <a:pt x="303" y="561"/>
                    <a:pt x="307" y="553"/>
                    <a:pt x="305" y="546"/>
                  </a:cubicBezTo>
                  <a:cubicBezTo>
                    <a:pt x="302" y="539"/>
                    <a:pt x="294" y="535"/>
                    <a:pt x="288" y="538"/>
                  </a:cubicBezTo>
                  <a:cubicBezTo>
                    <a:pt x="285" y="539"/>
                    <a:pt x="283" y="541"/>
                    <a:pt x="281" y="543"/>
                  </a:cubicBezTo>
                  <a:cubicBezTo>
                    <a:pt x="172" y="487"/>
                    <a:pt x="172" y="487"/>
                    <a:pt x="172" y="487"/>
                  </a:cubicBezTo>
                  <a:cubicBezTo>
                    <a:pt x="174" y="481"/>
                    <a:pt x="175" y="475"/>
                    <a:pt x="174" y="469"/>
                  </a:cubicBezTo>
                  <a:cubicBezTo>
                    <a:pt x="212" y="459"/>
                    <a:pt x="212" y="459"/>
                    <a:pt x="212" y="459"/>
                  </a:cubicBezTo>
                  <a:cubicBezTo>
                    <a:pt x="223" y="485"/>
                    <a:pt x="252" y="498"/>
                    <a:pt x="279" y="489"/>
                  </a:cubicBezTo>
                  <a:cubicBezTo>
                    <a:pt x="296" y="483"/>
                    <a:pt x="308" y="469"/>
                    <a:pt x="312" y="453"/>
                  </a:cubicBezTo>
                  <a:cubicBezTo>
                    <a:pt x="367" y="458"/>
                    <a:pt x="367" y="458"/>
                    <a:pt x="367" y="458"/>
                  </a:cubicBezTo>
                  <a:cubicBezTo>
                    <a:pt x="364" y="464"/>
                    <a:pt x="363" y="471"/>
                    <a:pt x="365" y="478"/>
                  </a:cubicBezTo>
                  <a:cubicBezTo>
                    <a:pt x="367" y="483"/>
                    <a:pt x="371" y="487"/>
                    <a:pt x="375" y="490"/>
                  </a:cubicBezTo>
                  <a:cubicBezTo>
                    <a:pt x="366" y="510"/>
                    <a:pt x="366" y="510"/>
                    <a:pt x="366" y="510"/>
                  </a:cubicBezTo>
                  <a:cubicBezTo>
                    <a:pt x="360" y="507"/>
                    <a:pt x="353" y="507"/>
                    <a:pt x="347" y="509"/>
                  </a:cubicBezTo>
                  <a:cubicBezTo>
                    <a:pt x="333" y="514"/>
                    <a:pt x="326" y="529"/>
                    <a:pt x="331" y="543"/>
                  </a:cubicBezTo>
                  <a:cubicBezTo>
                    <a:pt x="335" y="557"/>
                    <a:pt x="351" y="564"/>
                    <a:pt x="365" y="559"/>
                  </a:cubicBezTo>
                  <a:cubicBezTo>
                    <a:pt x="378" y="554"/>
                    <a:pt x="386" y="539"/>
                    <a:pt x="381" y="525"/>
                  </a:cubicBezTo>
                  <a:cubicBezTo>
                    <a:pt x="379" y="519"/>
                    <a:pt x="375" y="515"/>
                    <a:pt x="370" y="512"/>
                  </a:cubicBezTo>
                  <a:cubicBezTo>
                    <a:pt x="378" y="492"/>
                    <a:pt x="378" y="492"/>
                    <a:pt x="378" y="492"/>
                  </a:cubicBezTo>
                  <a:cubicBezTo>
                    <a:pt x="384" y="495"/>
                    <a:pt x="391" y="496"/>
                    <a:pt x="398" y="493"/>
                  </a:cubicBezTo>
                  <a:cubicBezTo>
                    <a:pt x="411" y="489"/>
                    <a:pt x="418" y="474"/>
                    <a:pt x="413" y="461"/>
                  </a:cubicBezTo>
                  <a:cubicBezTo>
                    <a:pt x="408" y="448"/>
                    <a:pt x="394" y="441"/>
                    <a:pt x="381" y="446"/>
                  </a:cubicBezTo>
                  <a:cubicBezTo>
                    <a:pt x="376" y="448"/>
                    <a:pt x="372" y="451"/>
                    <a:pt x="369" y="455"/>
                  </a:cubicBezTo>
                  <a:cubicBezTo>
                    <a:pt x="313" y="449"/>
                    <a:pt x="313" y="449"/>
                    <a:pt x="313" y="449"/>
                  </a:cubicBezTo>
                  <a:cubicBezTo>
                    <a:pt x="315" y="440"/>
                    <a:pt x="314" y="431"/>
                    <a:pt x="311" y="422"/>
                  </a:cubicBezTo>
                  <a:cubicBezTo>
                    <a:pt x="310" y="419"/>
                    <a:pt x="309" y="417"/>
                    <a:pt x="308" y="415"/>
                  </a:cubicBezTo>
                  <a:cubicBezTo>
                    <a:pt x="371" y="379"/>
                    <a:pt x="371" y="379"/>
                    <a:pt x="371" y="379"/>
                  </a:cubicBezTo>
                  <a:cubicBezTo>
                    <a:pt x="382" y="388"/>
                    <a:pt x="397" y="392"/>
                    <a:pt x="412" y="387"/>
                  </a:cubicBezTo>
                  <a:cubicBezTo>
                    <a:pt x="415" y="386"/>
                    <a:pt x="419" y="384"/>
                    <a:pt x="421" y="382"/>
                  </a:cubicBezTo>
                  <a:cubicBezTo>
                    <a:pt x="466" y="436"/>
                    <a:pt x="466" y="436"/>
                    <a:pt x="466" y="436"/>
                  </a:cubicBezTo>
                  <a:cubicBezTo>
                    <a:pt x="460" y="444"/>
                    <a:pt x="457" y="454"/>
                    <a:pt x="461" y="464"/>
                  </a:cubicBezTo>
                  <a:cubicBezTo>
                    <a:pt x="466" y="479"/>
                    <a:pt x="482" y="486"/>
                    <a:pt x="497" y="481"/>
                  </a:cubicBezTo>
                  <a:cubicBezTo>
                    <a:pt x="512" y="476"/>
                    <a:pt x="520" y="460"/>
                    <a:pt x="514" y="445"/>
                  </a:cubicBezTo>
                  <a:cubicBezTo>
                    <a:pt x="509" y="430"/>
                    <a:pt x="493" y="422"/>
                    <a:pt x="478" y="428"/>
                  </a:cubicBezTo>
                  <a:cubicBezTo>
                    <a:pt x="475" y="429"/>
                    <a:pt x="473" y="430"/>
                    <a:pt x="470" y="432"/>
                  </a:cubicBezTo>
                  <a:cubicBezTo>
                    <a:pt x="426" y="378"/>
                    <a:pt x="426" y="378"/>
                    <a:pt x="426" y="378"/>
                  </a:cubicBezTo>
                  <a:cubicBezTo>
                    <a:pt x="432" y="373"/>
                    <a:pt x="436" y="366"/>
                    <a:pt x="437" y="359"/>
                  </a:cubicBezTo>
                  <a:cubicBezTo>
                    <a:pt x="476" y="369"/>
                    <a:pt x="476" y="369"/>
                    <a:pt x="476" y="369"/>
                  </a:cubicBezTo>
                  <a:cubicBezTo>
                    <a:pt x="476" y="371"/>
                    <a:pt x="476" y="373"/>
                    <a:pt x="477" y="375"/>
                  </a:cubicBezTo>
                  <a:cubicBezTo>
                    <a:pt x="479" y="381"/>
                    <a:pt x="486" y="385"/>
                    <a:pt x="493" y="382"/>
                  </a:cubicBezTo>
                  <a:cubicBezTo>
                    <a:pt x="499" y="380"/>
                    <a:pt x="502" y="373"/>
                    <a:pt x="500" y="367"/>
                  </a:cubicBezTo>
                  <a:cubicBezTo>
                    <a:pt x="498" y="360"/>
                    <a:pt x="491" y="357"/>
                    <a:pt x="485" y="359"/>
                  </a:cubicBezTo>
                  <a:cubicBezTo>
                    <a:pt x="481" y="361"/>
                    <a:pt x="479" y="363"/>
                    <a:pt x="477" y="366"/>
                  </a:cubicBezTo>
                  <a:cubicBezTo>
                    <a:pt x="438" y="355"/>
                    <a:pt x="438" y="355"/>
                    <a:pt x="438" y="355"/>
                  </a:cubicBezTo>
                  <a:cubicBezTo>
                    <a:pt x="439" y="349"/>
                    <a:pt x="439" y="342"/>
                    <a:pt x="436" y="335"/>
                  </a:cubicBezTo>
                  <a:cubicBezTo>
                    <a:pt x="436" y="334"/>
                    <a:pt x="435" y="332"/>
                    <a:pt x="435" y="331"/>
                  </a:cubicBezTo>
                  <a:cubicBezTo>
                    <a:pt x="465" y="321"/>
                    <a:pt x="465" y="321"/>
                    <a:pt x="465" y="321"/>
                  </a:cubicBezTo>
                  <a:cubicBezTo>
                    <a:pt x="468" y="327"/>
                    <a:pt x="475" y="331"/>
                    <a:pt x="482" y="328"/>
                  </a:cubicBezTo>
                  <a:cubicBezTo>
                    <a:pt x="485" y="327"/>
                    <a:pt x="488" y="325"/>
                    <a:pt x="489" y="322"/>
                  </a:cubicBezTo>
                  <a:cubicBezTo>
                    <a:pt x="514" y="331"/>
                    <a:pt x="514" y="331"/>
                    <a:pt x="514" y="331"/>
                  </a:cubicBezTo>
                  <a:cubicBezTo>
                    <a:pt x="513" y="337"/>
                    <a:pt x="513" y="343"/>
                    <a:pt x="515" y="349"/>
                  </a:cubicBezTo>
                  <a:cubicBezTo>
                    <a:pt x="521" y="364"/>
                    <a:pt x="538" y="373"/>
                    <a:pt x="554" y="367"/>
                  </a:cubicBezTo>
                  <a:cubicBezTo>
                    <a:pt x="569" y="361"/>
                    <a:pt x="578" y="344"/>
                    <a:pt x="572" y="328"/>
                  </a:cubicBezTo>
                  <a:cubicBezTo>
                    <a:pt x="566" y="312"/>
                    <a:pt x="549" y="304"/>
                    <a:pt x="533" y="310"/>
                  </a:cubicBezTo>
                  <a:cubicBezTo>
                    <a:pt x="525" y="313"/>
                    <a:pt x="518" y="320"/>
                    <a:pt x="515" y="328"/>
                  </a:cubicBezTo>
                  <a:cubicBezTo>
                    <a:pt x="490" y="318"/>
                    <a:pt x="490" y="318"/>
                    <a:pt x="490" y="318"/>
                  </a:cubicBezTo>
                  <a:cubicBezTo>
                    <a:pt x="491" y="316"/>
                    <a:pt x="491" y="314"/>
                    <a:pt x="490" y="311"/>
                  </a:cubicBezTo>
                  <a:cubicBezTo>
                    <a:pt x="487" y="304"/>
                    <a:pt x="480" y="301"/>
                    <a:pt x="473" y="303"/>
                  </a:cubicBezTo>
                  <a:cubicBezTo>
                    <a:pt x="467" y="305"/>
                    <a:pt x="463" y="312"/>
                    <a:pt x="464" y="318"/>
                  </a:cubicBezTo>
                  <a:cubicBezTo>
                    <a:pt x="433" y="328"/>
                    <a:pt x="433" y="328"/>
                    <a:pt x="433" y="328"/>
                  </a:cubicBezTo>
                  <a:cubicBezTo>
                    <a:pt x="423" y="312"/>
                    <a:pt x="403" y="304"/>
                    <a:pt x="385" y="311"/>
                  </a:cubicBezTo>
                  <a:cubicBezTo>
                    <a:pt x="377" y="313"/>
                    <a:pt x="370" y="318"/>
                    <a:pt x="366" y="325"/>
                  </a:cubicBezTo>
                  <a:cubicBezTo>
                    <a:pt x="343" y="309"/>
                    <a:pt x="343" y="309"/>
                    <a:pt x="343" y="309"/>
                  </a:cubicBezTo>
                  <a:cubicBezTo>
                    <a:pt x="351" y="294"/>
                    <a:pt x="353" y="276"/>
                    <a:pt x="347" y="258"/>
                  </a:cubicBezTo>
                  <a:cubicBezTo>
                    <a:pt x="340" y="241"/>
                    <a:pt x="328" y="227"/>
                    <a:pt x="312" y="220"/>
                  </a:cubicBezTo>
                  <a:cubicBezTo>
                    <a:pt x="321" y="191"/>
                    <a:pt x="321" y="191"/>
                    <a:pt x="321" y="191"/>
                  </a:cubicBezTo>
                  <a:cubicBezTo>
                    <a:pt x="328" y="191"/>
                    <a:pt x="334" y="191"/>
                    <a:pt x="341" y="189"/>
                  </a:cubicBezTo>
                  <a:cubicBezTo>
                    <a:pt x="348" y="186"/>
                    <a:pt x="353" y="182"/>
                    <a:pt x="358" y="177"/>
                  </a:cubicBezTo>
                  <a:cubicBezTo>
                    <a:pt x="391" y="202"/>
                    <a:pt x="391" y="202"/>
                    <a:pt x="391" y="202"/>
                  </a:cubicBezTo>
                  <a:cubicBezTo>
                    <a:pt x="385" y="214"/>
                    <a:pt x="384" y="229"/>
                    <a:pt x="389" y="243"/>
                  </a:cubicBezTo>
                  <a:cubicBezTo>
                    <a:pt x="399" y="270"/>
                    <a:pt x="429" y="284"/>
                    <a:pt x="456" y="275"/>
                  </a:cubicBezTo>
                  <a:cubicBezTo>
                    <a:pt x="478" y="267"/>
                    <a:pt x="492" y="245"/>
                    <a:pt x="491" y="223"/>
                  </a:cubicBezTo>
                  <a:cubicBezTo>
                    <a:pt x="523" y="220"/>
                    <a:pt x="523" y="220"/>
                    <a:pt x="523" y="220"/>
                  </a:cubicBezTo>
                  <a:cubicBezTo>
                    <a:pt x="528" y="233"/>
                    <a:pt x="543" y="240"/>
                    <a:pt x="556" y="235"/>
                  </a:cubicBezTo>
                  <a:cubicBezTo>
                    <a:pt x="570" y="230"/>
                    <a:pt x="577" y="215"/>
                    <a:pt x="573" y="201"/>
                  </a:cubicBezTo>
                  <a:cubicBezTo>
                    <a:pt x="568" y="187"/>
                    <a:pt x="552" y="180"/>
                    <a:pt x="539" y="185"/>
                  </a:cubicBezTo>
                  <a:cubicBezTo>
                    <a:pt x="525" y="189"/>
                    <a:pt x="518" y="203"/>
                    <a:pt x="522" y="216"/>
                  </a:cubicBezTo>
                  <a:cubicBezTo>
                    <a:pt x="491" y="219"/>
                    <a:pt x="491" y="219"/>
                    <a:pt x="491" y="219"/>
                  </a:cubicBezTo>
                  <a:cubicBezTo>
                    <a:pt x="490" y="215"/>
                    <a:pt x="490" y="211"/>
                    <a:pt x="488" y="207"/>
                  </a:cubicBezTo>
                  <a:cubicBezTo>
                    <a:pt x="481" y="188"/>
                    <a:pt x="464" y="175"/>
                    <a:pt x="445" y="173"/>
                  </a:cubicBezTo>
                  <a:cubicBezTo>
                    <a:pt x="441" y="131"/>
                    <a:pt x="441" y="131"/>
                    <a:pt x="441" y="131"/>
                  </a:cubicBezTo>
                  <a:cubicBezTo>
                    <a:pt x="442" y="131"/>
                    <a:pt x="443" y="131"/>
                    <a:pt x="444" y="130"/>
                  </a:cubicBezTo>
                  <a:cubicBezTo>
                    <a:pt x="463" y="124"/>
                    <a:pt x="472" y="103"/>
                    <a:pt x="466" y="84"/>
                  </a:cubicBezTo>
                  <a:cubicBezTo>
                    <a:pt x="459" y="65"/>
                    <a:pt x="438" y="55"/>
                    <a:pt x="419" y="62"/>
                  </a:cubicBezTo>
                  <a:cubicBezTo>
                    <a:pt x="400" y="68"/>
                    <a:pt x="390" y="89"/>
                    <a:pt x="397" y="108"/>
                  </a:cubicBezTo>
                  <a:cubicBezTo>
                    <a:pt x="402" y="122"/>
                    <a:pt x="415" y="131"/>
                    <a:pt x="429" y="132"/>
                  </a:cubicBezTo>
                  <a:cubicBezTo>
                    <a:pt x="432" y="173"/>
                    <a:pt x="432" y="173"/>
                    <a:pt x="432" y="173"/>
                  </a:cubicBezTo>
                  <a:cubicBezTo>
                    <a:pt x="429" y="173"/>
                    <a:pt x="425" y="174"/>
                    <a:pt x="421" y="175"/>
                  </a:cubicBezTo>
                  <a:cubicBezTo>
                    <a:pt x="409" y="180"/>
                    <a:pt x="400" y="187"/>
                    <a:pt x="394" y="197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8" y="162"/>
                    <a:pt x="370" y="149"/>
                    <a:pt x="365" y="137"/>
                  </a:cubicBezTo>
                  <a:cubicBezTo>
                    <a:pt x="358" y="116"/>
                    <a:pt x="335" y="105"/>
                    <a:pt x="314" y="112"/>
                  </a:cubicBezTo>
                  <a:cubicBezTo>
                    <a:pt x="314" y="112"/>
                    <a:pt x="313" y="112"/>
                    <a:pt x="313" y="112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11" y="74"/>
                    <a:pt x="315" y="62"/>
                    <a:pt x="311" y="51"/>
                  </a:cubicBezTo>
                  <a:cubicBezTo>
                    <a:pt x="311" y="51"/>
                    <a:pt x="311" y="51"/>
                    <a:pt x="311" y="51"/>
                  </a:cubicBezTo>
                  <a:cubicBezTo>
                    <a:pt x="354" y="31"/>
                    <a:pt x="354" y="31"/>
                    <a:pt x="354" y="31"/>
                  </a:cubicBezTo>
                  <a:cubicBezTo>
                    <a:pt x="359" y="39"/>
                    <a:pt x="368" y="42"/>
                    <a:pt x="377" y="39"/>
                  </a:cubicBezTo>
                  <a:cubicBezTo>
                    <a:pt x="387" y="36"/>
                    <a:pt x="392" y="25"/>
                    <a:pt x="388" y="15"/>
                  </a:cubicBezTo>
                  <a:cubicBezTo>
                    <a:pt x="385" y="5"/>
                    <a:pt x="374" y="0"/>
                    <a:pt x="364" y="4"/>
                  </a:cubicBezTo>
                  <a:cubicBezTo>
                    <a:pt x="355" y="7"/>
                    <a:pt x="350" y="18"/>
                    <a:pt x="353" y="28"/>
                  </a:cubicBezTo>
                  <a:cubicBezTo>
                    <a:pt x="309" y="47"/>
                    <a:pt x="309" y="47"/>
                    <a:pt x="309" y="47"/>
                  </a:cubicBezTo>
                  <a:cubicBezTo>
                    <a:pt x="303" y="36"/>
                    <a:pt x="290" y="31"/>
                    <a:pt x="277" y="35"/>
                  </a:cubicBezTo>
                  <a:cubicBezTo>
                    <a:pt x="268" y="38"/>
                    <a:pt x="262" y="47"/>
                    <a:pt x="260" y="56"/>
                  </a:cubicBezTo>
                  <a:cubicBezTo>
                    <a:pt x="189" y="50"/>
                    <a:pt x="189" y="50"/>
                    <a:pt x="189" y="50"/>
                  </a:cubicBezTo>
                  <a:cubicBezTo>
                    <a:pt x="189" y="47"/>
                    <a:pt x="189" y="44"/>
                    <a:pt x="188" y="42"/>
                  </a:cubicBezTo>
                  <a:cubicBezTo>
                    <a:pt x="183" y="29"/>
                    <a:pt x="170" y="23"/>
                    <a:pt x="157" y="27"/>
                  </a:cubicBezTo>
                  <a:cubicBezTo>
                    <a:pt x="145" y="32"/>
                    <a:pt x="138" y="45"/>
                    <a:pt x="143" y="58"/>
                  </a:cubicBezTo>
                  <a:close/>
                  <a:moveTo>
                    <a:pt x="50" y="314"/>
                  </a:moveTo>
                  <a:cubicBezTo>
                    <a:pt x="54" y="326"/>
                    <a:pt x="48" y="338"/>
                    <a:pt x="37" y="342"/>
                  </a:cubicBezTo>
                  <a:cubicBezTo>
                    <a:pt x="26" y="346"/>
                    <a:pt x="13" y="340"/>
                    <a:pt x="9" y="329"/>
                  </a:cubicBezTo>
                  <a:cubicBezTo>
                    <a:pt x="5" y="318"/>
                    <a:pt x="11" y="305"/>
                    <a:pt x="23" y="301"/>
                  </a:cubicBezTo>
                  <a:cubicBezTo>
                    <a:pt x="34" y="297"/>
                    <a:pt x="46" y="303"/>
                    <a:pt x="50" y="314"/>
                  </a:cubicBezTo>
                  <a:close/>
                  <a:moveTo>
                    <a:pt x="363" y="555"/>
                  </a:moveTo>
                  <a:cubicBezTo>
                    <a:pt x="352" y="559"/>
                    <a:pt x="339" y="553"/>
                    <a:pt x="335" y="542"/>
                  </a:cubicBezTo>
                  <a:cubicBezTo>
                    <a:pt x="331" y="530"/>
                    <a:pt x="337" y="518"/>
                    <a:pt x="348" y="514"/>
                  </a:cubicBezTo>
                  <a:cubicBezTo>
                    <a:pt x="360" y="510"/>
                    <a:pt x="372" y="516"/>
                    <a:pt x="376" y="527"/>
                  </a:cubicBezTo>
                  <a:cubicBezTo>
                    <a:pt x="380" y="538"/>
                    <a:pt x="374" y="551"/>
                    <a:pt x="363" y="555"/>
                  </a:cubicBezTo>
                  <a:close/>
                  <a:moveTo>
                    <a:pt x="275" y="477"/>
                  </a:moveTo>
                  <a:cubicBezTo>
                    <a:pt x="254" y="485"/>
                    <a:pt x="231" y="474"/>
                    <a:pt x="223" y="453"/>
                  </a:cubicBezTo>
                  <a:cubicBezTo>
                    <a:pt x="215" y="432"/>
                    <a:pt x="226" y="409"/>
                    <a:pt x="247" y="401"/>
                  </a:cubicBezTo>
                  <a:cubicBezTo>
                    <a:pt x="269" y="394"/>
                    <a:pt x="292" y="405"/>
                    <a:pt x="299" y="426"/>
                  </a:cubicBezTo>
                  <a:cubicBezTo>
                    <a:pt x="307" y="447"/>
                    <a:pt x="296" y="470"/>
                    <a:pt x="275" y="477"/>
                  </a:cubicBezTo>
                  <a:close/>
                  <a:moveTo>
                    <a:pt x="540" y="189"/>
                  </a:moveTo>
                  <a:cubicBezTo>
                    <a:pt x="551" y="185"/>
                    <a:pt x="564" y="191"/>
                    <a:pt x="568" y="203"/>
                  </a:cubicBezTo>
                  <a:cubicBezTo>
                    <a:pt x="572" y="214"/>
                    <a:pt x="566" y="226"/>
                    <a:pt x="555" y="230"/>
                  </a:cubicBezTo>
                  <a:cubicBezTo>
                    <a:pt x="543" y="234"/>
                    <a:pt x="531" y="229"/>
                    <a:pt x="527" y="217"/>
                  </a:cubicBezTo>
                  <a:cubicBezTo>
                    <a:pt x="523" y="206"/>
                    <a:pt x="529" y="193"/>
                    <a:pt x="540" y="189"/>
                  </a:cubicBezTo>
                  <a:close/>
                  <a:moveTo>
                    <a:pt x="477" y="211"/>
                  </a:moveTo>
                  <a:cubicBezTo>
                    <a:pt x="484" y="232"/>
                    <a:pt x="473" y="256"/>
                    <a:pt x="452" y="263"/>
                  </a:cubicBezTo>
                  <a:cubicBezTo>
                    <a:pt x="431" y="271"/>
                    <a:pt x="408" y="260"/>
                    <a:pt x="400" y="239"/>
                  </a:cubicBezTo>
                  <a:cubicBezTo>
                    <a:pt x="393" y="218"/>
                    <a:pt x="404" y="194"/>
                    <a:pt x="425" y="187"/>
                  </a:cubicBezTo>
                  <a:cubicBezTo>
                    <a:pt x="446" y="179"/>
                    <a:pt x="469" y="190"/>
                    <a:pt x="477" y="211"/>
                  </a:cubicBezTo>
                  <a:close/>
                  <a:moveTo>
                    <a:pt x="130" y="193"/>
                  </a:moveTo>
                  <a:cubicBezTo>
                    <a:pt x="123" y="172"/>
                    <a:pt x="134" y="149"/>
                    <a:pt x="155" y="141"/>
                  </a:cubicBezTo>
                  <a:cubicBezTo>
                    <a:pt x="176" y="134"/>
                    <a:pt x="199" y="145"/>
                    <a:pt x="206" y="166"/>
                  </a:cubicBezTo>
                  <a:cubicBezTo>
                    <a:pt x="214" y="187"/>
                    <a:pt x="203" y="210"/>
                    <a:pt x="182" y="218"/>
                  </a:cubicBezTo>
                  <a:cubicBezTo>
                    <a:pt x="161" y="225"/>
                    <a:pt x="138" y="214"/>
                    <a:pt x="130" y="193"/>
                  </a:cubicBezTo>
                  <a:close/>
                  <a:moveTo>
                    <a:pt x="221" y="297"/>
                  </a:moveTo>
                  <a:cubicBezTo>
                    <a:pt x="190" y="307"/>
                    <a:pt x="190" y="307"/>
                    <a:pt x="190" y="307"/>
                  </a:cubicBezTo>
                  <a:cubicBezTo>
                    <a:pt x="184" y="295"/>
                    <a:pt x="172" y="288"/>
                    <a:pt x="160" y="286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67" y="233"/>
                    <a:pt x="177" y="232"/>
                    <a:pt x="186" y="229"/>
                  </a:cubicBezTo>
                  <a:cubicBezTo>
                    <a:pt x="209" y="221"/>
                    <a:pt x="223" y="198"/>
                    <a:pt x="221" y="175"/>
                  </a:cubicBezTo>
                  <a:cubicBezTo>
                    <a:pt x="288" y="158"/>
                    <a:pt x="288" y="158"/>
                    <a:pt x="288" y="158"/>
                  </a:cubicBezTo>
                  <a:cubicBezTo>
                    <a:pt x="288" y="160"/>
                    <a:pt x="288" y="162"/>
                    <a:pt x="289" y="164"/>
                  </a:cubicBezTo>
                  <a:cubicBezTo>
                    <a:pt x="293" y="175"/>
                    <a:pt x="300" y="182"/>
                    <a:pt x="310" y="187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288" y="213"/>
                    <a:pt x="275" y="213"/>
                    <a:pt x="262" y="218"/>
                  </a:cubicBezTo>
                  <a:cubicBezTo>
                    <a:pt x="230" y="230"/>
                    <a:pt x="212" y="264"/>
                    <a:pt x="221" y="297"/>
                  </a:cubicBezTo>
                  <a:close/>
                  <a:moveTo>
                    <a:pt x="260" y="59"/>
                  </a:moveTo>
                  <a:cubicBezTo>
                    <a:pt x="260" y="62"/>
                    <a:pt x="260" y="66"/>
                    <a:pt x="261" y="69"/>
                  </a:cubicBezTo>
                  <a:cubicBezTo>
                    <a:pt x="266" y="82"/>
                    <a:pt x="281" y="89"/>
                    <a:pt x="295" y="85"/>
                  </a:cubicBezTo>
                  <a:cubicBezTo>
                    <a:pt x="296" y="84"/>
                    <a:pt x="296" y="84"/>
                    <a:pt x="297" y="84"/>
                  </a:cubicBezTo>
                  <a:cubicBezTo>
                    <a:pt x="308" y="115"/>
                    <a:pt x="308" y="115"/>
                    <a:pt x="308" y="115"/>
                  </a:cubicBezTo>
                  <a:cubicBezTo>
                    <a:pt x="294" y="122"/>
                    <a:pt x="286" y="137"/>
                    <a:pt x="287" y="152"/>
                  </a:cubicBezTo>
                  <a:cubicBezTo>
                    <a:pt x="220" y="169"/>
                    <a:pt x="220" y="169"/>
                    <a:pt x="220" y="169"/>
                  </a:cubicBezTo>
                  <a:cubicBezTo>
                    <a:pt x="219" y="166"/>
                    <a:pt x="219" y="164"/>
                    <a:pt x="218" y="162"/>
                  </a:cubicBezTo>
                  <a:cubicBezTo>
                    <a:pt x="210" y="139"/>
                    <a:pt x="188" y="126"/>
                    <a:pt x="166" y="127"/>
                  </a:cubicBezTo>
                  <a:cubicBezTo>
                    <a:pt x="167" y="74"/>
                    <a:pt x="167" y="74"/>
                    <a:pt x="167" y="74"/>
                  </a:cubicBezTo>
                  <a:cubicBezTo>
                    <a:pt x="169" y="73"/>
                    <a:pt x="171" y="73"/>
                    <a:pt x="173" y="72"/>
                  </a:cubicBezTo>
                  <a:cubicBezTo>
                    <a:pt x="182" y="69"/>
                    <a:pt x="187" y="62"/>
                    <a:pt x="189" y="54"/>
                  </a:cubicBezTo>
                  <a:lnTo>
                    <a:pt x="260" y="59"/>
                  </a:lnTo>
                  <a:close/>
                </a:path>
              </a:pathLst>
            </a:custGeom>
            <a:solidFill>
              <a:schemeClr val="bg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1" name="文本框 23"/>
            <p:cNvSpPr txBox="1">
              <a:spLocks noChangeArrowheads="1"/>
            </p:cNvSpPr>
            <p:nvPr/>
          </p:nvSpPr>
          <p:spPr bwMode="auto">
            <a:xfrm>
              <a:off x="847725" y="944562"/>
              <a:ext cx="7747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000">
                  <a:solidFill>
                    <a:srgbClr val="FFFFFF"/>
                  </a:solidFill>
                  <a:latin typeface="Adobe Gothic Std B" pitchFamily="34" charset="-128"/>
                </a:rPr>
                <a:t>1</a:t>
              </a:r>
            </a:p>
          </p:txBody>
        </p:sp>
        <p:sp>
          <p:nvSpPr>
            <p:cNvPr id="17422" name="文本框 24"/>
            <p:cNvSpPr txBox="1">
              <a:spLocks noChangeArrowheads="1"/>
            </p:cNvSpPr>
            <p:nvPr/>
          </p:nvSpPr>
          <p:spPr bwMode="auto">
            <a:xfrm>
              <a:off x="2854325" y="1312565"/>
              <a:ext cx="7747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000">
                  <a:solidFill>
                    <a:srgbClr val="FFFFFF"/>
                  </a:solidFill>
                  <a:latin typeface="Adobe Gothic Std B" pitchFamily="34" charset="-128"/>
                </a:rPr>
                <a:t>2</a:t>
              </a:r>
            </a:p>
          </p:txBody>
        </p:sp>
        <p:sp>
          <p:nvSpPr>
            <p:cNvPr id="17423" name="文本框 25"/>
            <p:cNvSpPr txBox="1">
              <a:spLocks noChangeArrowheads="1"/>
            </p:cNvSpPr>
            <p:nvPr/>
          </p:nvSpPr>
          <p:spPr bwMode="auto">
            <a:xfrm>
              <a:off x="1533525" y="2874665"/>
              <a:ext cx="7747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000">
                  <a:solidFill>
                    <a:srgbClr val="FFFFFF"/>
                  </a:solidFill>
                  <a:latin typeface="Adobe Gothic Std B" pitchFamily="34" charset="-128"/>
                </a:rPr>
                <a:t>3</a:t>
              </a:r>
            </a:p>
          </p:txBody>
        </p:sp>
      </p:grpSp>
      <p:grpSp>
        <p:nvGrpSpPr>
          <p:cNvPr id="17411" name="Group 15"/>
          <p:cNvGrpSpPr>
            <a:grpSpLocks/>
          </p:cNvGrpSpPr>
          <p:nvPr/>
        </p:nvGrpSpPr>
        <p:grpSpPr bwMode="auto">
          <a:xfrm>
            <a:off x="5270500" y="1354138"/>
            <a:ext cx="2887663" cy="911225"/>
            <a:chOff x="0" y="0"/>
            <a:chExt cx="3850501" cy="1214754"/>
          </a:xfrm>
        </p:grpSpPr>
        <p:sp>
          <p:nvSpPr>
            <p:cNvPr id="17418" name="文本框 2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19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86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7412" name="Group 18"/>
          <p:cNvGrpSpPr>
            <a:grpSpLocks/>
          </p:cNvGrpSpPr>
          <p:nvPr/>
        </p:nvGrpSpPr>
        <p:grpSpPr bwMode="auto">
          <a:xfrm>
            <a:off x="5270500" y="2425700"/>
            <a:ext cx="2887663" cy="911225"/>
            <a:chOff x="0" y="0"/>
            <a:chExt cx="3850501" cy="1214754"/>
          </a:xfrm>
        </p:grpSpPr>
        <p:sp>
          <p:nvSpPr>
            <p:cNvPr id="17416" name="文本框 3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17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86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17413" name="Group 21"/>
          <p:cNvGrpSpPr>
            <a:grpSpLocks/>
          </p:cNvGrpSpPr>
          <p:nvPr/>
        </p:nvGrpSpPr>
        <p:grpSpPr bwMode="auto">
          <a:xfrm>
            <a:off x="5270500" y="3497263"/>
            <a:ext cx="2887663" cy="911225"/>
            <a:chOff x="0" y="0"/>
            <a:chExt cx="3850501" cy="1214754"/>
          </a:xfrm>
        </p:grpSpPr>
        <p:sp>
          <p:nvSpPr>
            <p:cNvPr id="17414" name="文本框 3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15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86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>
            <a:off x="1825625" y="3148013"/>
            <a:ext cx="5492750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5" name="TextBox 6"/>
          <p:cNvSpPr>
            <a:spLocks noChangeArrowheads="1"/>
          </p:cNvSpPr>
          <p:nvPr/>
        </p:nvSpPr>
        <p:spPr bwMode="auto">
          <a:xfrm>
            <a:off x="1739900" y="1708150"/>
            <a:ext cx="566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THREE</a:t>
            </a:r>
            <a:endParaRPr lang="zh-CN" altLang="en-US" sz="7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6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7" name="矩形 9"/>
          <p:cNvSpPr>
            <a:spLocks noChangeArrowheads="1"/>
          </p:cNvSpPr>
          <p:nvPr/>
        </p:nvSpPr>
        <p:spPr bwMode="auto">
          <a:xfrm>
            <a:off x="2411413" y="3282950"/>
            <a:ext cx="4533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HEADLINE</a:t>
            </a:r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425450"/>
            <a:ext cx="6096000" cy="4064000"/>
            <a:chOff x="0" y="0"/>
            <a:chExt cx="6096000" cy="4064000"/>
          </a:xfrm>
        </p:grpSpPr>
        <p:sp>
          <p:nvSpPr>
            <p:cNvPr id="19475" name="Oval 3"/>
            <p:cNvSpPr>
              <a:spLocks noChangeArrowheads="1"/>
            </p:cNvSpPr>
            <p:nvPr/>
          </p:nvSpPr>
          <p:spPr bwMode="auto">
            <a:xfrm>
              <a:off x="508000" y="1015999"/>
              <a:ext cx="3048000" cy="30480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Oval 4"/>
            <p:cNvSpPr>
              <a:spLocks noChangeArrowheads="1"/>
            </p:cNvSpPr>
            <p:nvPr/>
          </p:nvSpPr>
          <p:spPr bwMode="auto">
            <a:xfrm>
              <a:off x="943610" y="1451610"/>
              <a:ext cx="2176780" cy="217678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7" name="Oval 5"/>
            <p:cNvSpPr>
              <a:spLocks noChangeArrowheads="1"/>
            </p:cNvSpPr>
            <p:nvPr/>
          </p:nvSpPr>
          <p:spPr bwMode="auto">
            <a:xfrm>
              <a:off x="1378966" y="1886966"/>
              <a:ext cx="1306067" cy="1306067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Oval 6"/>
            <p:cNvSpPr>
              <a:spLocks noChangeArrowheads="1"/>
            </p:cNvSpPr>
            <p:nvPr/>
          </p:nvSpPr>
          <p:spPr bwMode="auto">
            <a:xfrm>
              <a:off x="1814322" y="2322321"/>
              <a:ext cx="435356" cy="4353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Rectangle 7"/>
            <p:cNvSpPr>
              <a:spLocks noChangeArrowheads="1"/>
            </p:cNvSpPr>
            <p:nvPr/>
          </p:nvSpPr>
          <p:spPr bwMode="auto">
            <a:xfrm>
              <a:off x="4064000" y="0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Rectangle 8"/>
            <p:cNvSpPr>
              <a:spLocks noChangeArrowheads="1"/>
            </p:cNvSpPr>
            <p:nvPr/>
          </p:nvSpPr>
          <p:spPr bwMode="auto">
            <a:xfrm>
              <a:off x="4064000" y="0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12928" tIns="55880" rIns="55880" bIns="558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81" name="Line 9"/>
            <p:cNvSpPr>
              <a:spLocks noChangeShapeType="1"/>
            </p:cNvSpPr>
            <p:nvPr/>
          </p:nvSpPr>
          <p:spPr bwMode="auto">
            <a:xfrm>
              <a:off x="3683000" y="36448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Line 10"/>
            <p:cNvSpPr>
              <a:spLocks noChangeShapeType="1"/>
            </p:cNvSpPr>
            <p:nvPr/>
          </p:nvSpPr>
          <p:spPr bwMode="auto">
            <a:xfrm rot="5400000">
              <a:off x="1767840" y="604519"/>
              <a:ext cx="2153920" cy="167640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Rectangle 11"/>
            <p:cNvSpPr>
              <a:spLocks noChangeArrowheads="1"/>
            </p:cNvSpPr>
            <p:nvPr/>
          </p:nvSpPr>
          <p:spPr bwMode="auto">
            <a:xfrm>
              <a:off x="4064000" y="728979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Rectangle 12"/>
            <p:cNvSpPr>
              <a:spLocks noChangeArrowheads="1"/>
            </p:cNvSpPr>
            <p:nvPr/>
          </p:nvSpPr>
          <p:spPr bwMode="auto">
            <a:xfrm>
              <a:off x="4064000" y="728979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12928" tIns="55880" rIns="55880" bIns="558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85" name="Line 13"/>
            <p:cNvSpPr>
              <a:spLocks noChangeShapeType="1"/>
            </p:cNvSpPr>
            <p:nvPr/>
          </p:nvSpPr>
          <p:spPr bwMode="auto">
            <a:xfrm>
              <a:off x="3683000" y="109346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Line 14"/>
            <p:cNvSpPr>
              <a:spLocks noChangeShapeType="1"/>
            </p:cNvSpPr>
            <p:nvPr/>
          </p:nvSpPr>
          <p:spPr bwMode="auto">
            <a:xfrm rot="5400000">
              <a:off x="2140712" y="1321561"/>
              <a:ext cx="1768856" cy="131318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Rectangle 15"/>
            <p:cNvSpPr>
              <a:spLocks noChangeArrowheads="1"/>
            </p:cNvSpPr>
            <p:nvPr/>
          </p:nvSpPr>
          <p:spPr bwMode="auto">
            <a:xfrm>
              <a:off x="4064000" y="1457959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Rectangle 16"/>
            <p:cNvSpPr>
              <a:spLocks noChangeArrowheads="1"/>
            </p:cNvSpPr>
            <p:nvPr/>
          </p:nvSpPr>
          <p:spPr bwMode="auto">
            <a:xfrm>
              <a:off x="4064000" y="1457959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12928" tIns="55880" rIns="55880" bIns="558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89" name="Line 17"/>
            <p:cNvSpPr>
              <a:spLocks noChangeShapeType="1"/>
            </p:cNvSpPr>
            <p:nvPr/>
          </p:nvSpPr>
          <p:spPr bwMode="auto">
            <a:xfrm>
              <a:off x="3683000" y="182244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0" name="Line 18"/>
            <p:cNvSpPr>
              <a:spLocks noChangeShapeType="1"/>
            </p:cNvSpPr>
            <p:nvPr/>
          </p:nvSpPr>
          <p:spPr bwMode="auto">
            <a:xfrm rot="5400000">
              <a:off x="2501646" y="1989835"/>
              <a:ext cx="1349248" cy="101346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Rectangle 19"/>
            <p:cNvSpPr>
              <a:spLocks noChangeArrowheads="1"/>
            </p:cNvSpPr>
            <p:nvPr/>
          </p:nvSpPr>
          <p:spPr bwMode="auto">
            <a:xfrm>
              <a:off x="4064000" y="2186939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Rectangle 20"/>
            <p:cNvSpPr>
              <a:spLocks noChangeArrowheads="1"/>
            </p:cNvSpPr>
            <p:nvPr/>
          </p:nvSpPr>
          <p:spPr bwMode="auto">
            <a:xfrm>
              <a:off x="4064000" y="2186939"/>
              <a:ext cx="1524000" cy="72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12928" tIns="55880" rIns="55880" bIns="5588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endParaRPr lang="zh-CN" altLang="zh-CN" sz="44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9493" name="Line 21"/>
            <p:cNvSpPr>
              <a:spLocks noChangeShapeType="1"/>
            </p:cNvSpPr>
            <p:nvPr/>
          </p:nvSpPr>
          <p:spPr bwMode="auto">
            <a:xfrm>
              <a:off x="3683000" y="2551429"/>
              <a:ext cx="381000" cy="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4" name="Line 22"/>
            <p:cNvSpPr>
              <a:spLocks noChangeShapeType="1"/>
            </p:cNvSpPr>
            <p:nvPr/>
          </p:nvSpPr>
          <p:spPr bwMode="auto">
            <a:xfrm rot="5400000">
              <a:off x="2863443" y="2660751"/>
              <a:ext cx="927404" cy="708152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59" name="TextBox 12"/>
          <p:cNvSpPr>
            <a:spLocks noChangeArrowheads="1"/>
          </p:cNvSpPr>
          <p:nvPr/>
        </p:nvSpPr>
        <p:spPr bwMode="auto">
          <a:xfrm>
            <a:off x="4351338" y="657225"/>
            <a:ext cx="150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0" name="TextBox 15"/>
          <p:cNvSpPr>
            <a:spLocks noChangeArrowheads="1"/>
          </p:cNvSpPr>
          <p:nvPr/>
        </p:nvSpPr>
        <p:spPr bwMode="auto">
          <a:xfrm>
            <a:off x="4351338" y="1347788"/>
            <a:ext cx="150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1" name="椭圆 16"/>
          <p:cNvSpPr>
            <a:spLocks noChangeArrowheads="1"/>
          </p:cNvSpPr>
          <p:nvPr/>
        </p:nvSpPr>
        <p:spPr bwMode="auto">
          <a:xfrm>
            <a:off x="4064000" y="1343025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2" name="TextBox 17"/>
          <p:cNvSpPr>
            <a:spLocks noChangeArrowheads="1"/>
          </p:cNvSpPr>
          <p:nvPr/>
        </p:nvSpPr>
        <p:spPr bwMode="auto">
          <a:xfrm>
            <a:off x="4351338" y="2168525"/>
            <a:ext cx="150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3" name="椭圆 18"/>
          <p:cNvSpPr>
            <a:spLocks noChangeArrowheads="1"/>
          </p:cNvSpPr>
          <p:nvPr/>
        </p:nvSpPr>
        <p:spPr bwMode="auto">
          <a:xfrm>
            <a:off x="4064000" y="2165350"/>
            <a:ext cx="288925" cy="287338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4" name="TextBox 19"/>
          <p:cNvSpPr>
            <a:spLocks noChangeArrowheads="1"/>
          </p:cNvSpPr>
          <p:nvPr/>
        </p:nvSpPr>
        <p:spPr bwMode="auto">
          <a:xfrm>
            <a:off x="4351338" y="2860675"/>
            <a:ext cx="1500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TEXTS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65" name="椭圆 20"/>
          <p:cNvSpPr>
            <a:spLocks noChangeArrowheads="1"/>
          </p:cNvSpPr>
          <p:nvPr/>
        </p:nvSpPr>
        <p:spPr bwMode="auto">
          <a:xfrm>
            <a:off x="4064000" y="2855913"/>
            <a:ext cx="288925" cy="287337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9466" name="Group 30"/>
          <p:cNvGrpSpPr>
            <a:grpSpLocks/>
          </p:cNvGrpSpPr>
          <p:nvPr/>
        </p:nvGrpSpPr>
        <p:grpSpPr bwMode="auto">
          <a:xfrm>
            <a:off x="6003925" y="628650"/>
            <a:ext cx="2108200" cy="1104900"/>
            <a:chOff x="0" y="0"/>
            <a:chExt cx="2107697" cy="1104642"/>
          </a:xfrm>
        </p:grpSpPr>
        <p:sp>
          <p:nvSpPr>
            <p:cNvPr id="19472" name="TextBox 22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73" name="TextBox 23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74" name="直接连接符 24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7" name="椭圆 25"/>
          <p:cNvSpPr>
            <a:spLocks noChangeArrowheads="1"/>
          </p:cNvSpPr>
          <p:nvPr/>
        </p:nvSpPr>
        <p:spPr bwMode="auto">
          <a:xfrm>
            <a:off x="4064000" y="652463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9468" name="Group 35"/>
          <p:cNvGrpSpPr>
            <a:grpSpLocks/>
          </p:cNvGrpSpPr>
          <p:nvPr/>
        </p:nvGrpSpPr>
        <p:grpSpPr bwMode="auto">
          <a:xfrm>
            <a:off x="6003925" y="2201863"/>
            <a:ext cx="2108200" cy="1104900"/>
            <a:chOff x="0" y="0"/>
            <a:chExt cx="2107697" cy="1104642"/>
          </a:xfrm>
        </p:grpSpPr>
        <p:sp>
          <p:nvSpPr>
            <p:cNvPr id="19469" name="TextBox 27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70" name="TextBox 28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71" name="直接连接符 29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682625" y="1330325"/>
            <a:ext cx="2108200" cy="1104900"/>
            <a:chOff x="0" y="0"/>
            <a:chExt cx="2107697" cy="1104642"/>
          </a:xfrm>
        </p:grpSpPr>
        <p:sp>
          <p:nvSpPr>
            <p:cNvPr id="20510" name="TextBox 29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11" name="TextBox 30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12" name="直接连接符 31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83" name="Group 6"/>
          <p:cNvGrpSpPr>
            <a:grpSpLocks/>
          </p:cNvGrpSpPr>
          <p:nvPr/>
        </p:nvGrpSpPr>
        <p:grpSpPr bwMode="auto">
          <a:xfrm>
            <a:off x="6253163" y="1365250"/>
            <a:ext cx="2108200" cy="1104900"/>
            <a:chOff x="0" y="0"/>
            <a:chExt cx="2107697" cy="1104642"/>
          </a:xfrm>
        </p:grpSpPr>
        <p:sp>
          <p:nvSpPr>
            <p:cNvPr id="20507" name="TextBox 33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08" name="TextBox 34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09" name="直接连接符 35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84" name="Group 10"/>
          <p:cNvGrpSpPr>
            <a:grpSpLocks/>
          </p:cNvGrpSpPr>
          <p:nvPr/>
        </p:nvGrpSpPr>
        <p:grpSpPr bwMode="auto">
          <a:xfrm>
            <a:off x="682625" y="2846388"/>
            <a:ext cx="2108200" cy="1104900"/>
            <a:chOff x="0" y="0"/>
            <a:chExt cx="2107697" cy="1104642"/>
          </a:xfrm>
        </p:grpSpPr>
        <p:sp>
          <p:nvSpPr>
            <p:cNvPr id="20504" name="TextBox 39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05" name="TextBox 40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06" name="直接连接符 41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5" name="直接连接符 45"/>
          <p:cNvSpPr>
            <a:spLocks noChangeShapeType="1"/>
          </p:cNvSpPr>
          <p:nvPr/>
        </p:nvSpPr>
        <p:spPr bwMode="auto">
          <a:xfrm>
            <a:off x="179388" y="2560638"/>
            <a:ext cx="2808287" cy="1587"/>
          </a:xfrm>
          <a:prstGeom prst="line">
            <a:avLst/>
          </a:prstGeom>
          <a:noFill/>
          <a:ln w="9525">
            <a:solidFill>
              <a:schemeClr val="bg1"/>
            </a:solidFill>
            <a:prstDash val="lg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86" name="Group 15"/>
          <p:cNvGrpSpPr>
            <a:grpSpLocks/>
          </p:cNvGrpSpPr>
          <p:nvPr/>
        </p:nvGrpSpPr>
        <p:grpSpPr bwMode="auto">
          <a:xfrm>
            <a:off x="6253163" y="2813050"/>
            <a:ext cx="2108200" cy="1104900"/>
            <a:chOff x="0" y="0"/>
            <a:chExt cx="2107697" cy="1104642"/>
          </a:xfrm>
        </p:grpSpPr>
        <p:sp>
          <p:nvSpPr>
            <p:cNvPr id="20501" name="TextBox 47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02" name="TextBox 48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03" name="直接连接符 49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7" name="直接连接符 50"/>
          <p:cNvSpPr>
            <a:spLocks noChangeShapeType="1"/>
          </p:cNvSpPr>
          <p:nvPr/>
        </p:nvSpPr>
        <p:spPr bwMode="auto">
          <a:xfrm>
            <a:off x="6156325" y="2560638"/>
            <a:ext cx="2938463" cy="1587"/>
          </a:xfrm>
          <a:prstGeom prst="line">
            <a:avLst/>
          </a:prstGeom>
          <a:noFill/>
          <a:ln w="9525">
            <a:solidFill>
              <a:schemeClr val="bg1"/>
            </a:solidFill>
            <a:prstDash val="lg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88" name="Group 20"/>
          <p:cNvGrpSpPr>
            <a:grpSpLocks/>
          </p:cNvGrpSpPr>
          <p:nvPr/>
        </p:nvGrpSpPr>
        <p:grpSpPr bwMode="auto">
          <a:xfrm>
            <a:off x="3216275" y="1176338"/>
            <a:ext cx="2730500" cy="2768600"/>
            <a:chOff x="0" y="0"/>
            <a:chExt cx="2730354" cy="2768600"/>
          </a:xfrm>
        </p:grpSpPr>
        <p:sp>
          <p:nvSpPr>
            <p:cNvPr id="20489" name="椭圆 12"/>
            <p:cNvSpPr>
              <a:spLocks noChangeArrowheads="1"/>
            </p:cNvSpPr>
            <p:nvPr/>
          </p:nvSpPr>
          <p:spPr bwMode="auto">
            <a:xfrm>
              <a:off x="422461" y="491299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0" name="椭圆 16"/>
            <p:cNvSpPr>
              <a:spLocks noChangeArrowheads="1"/>
            </p:cNvSpPr>
            <p:nvPr/>
          </p:nvSpPr>
          <p:spPr bwMode="auto">
            <a:xfrm>
              <a:off x="1779760" y="480657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1" name="椭圆 17"/>
            <p:cNvSpPr>
              <a:spLocks noChangeArrowheads="1"/>
            </p:cNvSpPr>
            <p:nvPr/>
          </p:nvSpPr>
          <p:spPr bwMode="auto">
            <a:xfrm>
              <a:off x="1779760" y="1741895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2" name="椭圆 18"/>
            <p:cNvSpPr>
              <a:spLocks noChangeArrowheads="1"/>
            </p:cNvSpPr>
            <p:nvPr/>
          </p:nvSpPr>
          <p:spPr bwMode="auto">
            <a:xfrm>
              <a:off x="431221" y="1778377"/>
              <a:ext cx="504056" cy="50405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3" name="椭圆 1"/>
            <p:cNvSpPr>
              <a:spLocks noChangeArrowheads="1"/>
            </p:cNvSpPr>
            <p:nvPr/>
          </p:nvSpPr>
          <p:spPr bwMode="auto">
            <a:xfrm>
              <a:off x="1630197" y="331094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494" name="椭圆 36"/>
            <p:cNvSpPr>
              <a:spLocks noChangeArrowheads="1"/>
            </p:cNvSpPr>
            <p:nvPr/>
          </p:nvSpPr>
          <p:spPr bwMode="auto">
            <a:xfrm>
              <a:off x="272898" y="341736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495" name="椭圆 37"/>
            <p:cNvSpPr>
              <a:spLocks noChangeArrowheads="1"/>
            </p:cNvSpPr>
            <p:nvPr/>
          </p:nvSpPr>
          <p:spPr bwMode="auto">
            <a:xfrm>
              <a:off x="281658" y="1628814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496" name="椭圆 42"/>
            <p:cNvSpPr>
              <a:spLocks noChangeArrowheads="1"/>
            </p:cNvSpPr>
            <p:nvPr/>
          </p:nvSpPr>
          <p:spPr bwMode="auto">
            <a:xfrm>
              <a:off x="1630197" y="1592332"/>
              <a:ext cx="803182" cy="80318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2049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77950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204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75" y="1373448"/>
              <a:ext cx="1377950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2049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352404" y="1384300"/>
              <a:ext cx="1377950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2050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1352404" y="0"/>
              <a:ext cx="1377950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任意多边形 30"/>
          <p:cNvSpPr>
            <a:spLocks/>
          </p:cNvSpPr>
          <p:nvPr/>
        </p:nvSpPr>
        <p:spPr bwMode="auto">
          <a:xfrm rot="3292421">
            <a:off x="762794" y="2093119"/>
            <a:ext cx="1836738" cy="1225550"/>
          </a:xfrm>
          <a:custGeom>
            <a:avLst/>
            <a:gdLst>
              <a:gd name="T0" fmla="*/ 61376 w 1857486"/>
              <a:gd name="T1" fmla="*/ 25060 h 1241208"/>
              <a:gd name="T2" fmla="*/ 65844 w 1857486"/>
              <a:gd name="T3" fmla="*/ 41276 h 1241208"/>
              <a:gd name="T4" fmla="*/ 490956 w 1857486"/>
              <a:gd name="T5" fmla="*/ 585435 h 1241208"/>
              <a:gd name="T6" fmla="*/ 699973 w 1857486"/>
              <a:gd name="T7" fmla="*/ 702599 h 1241208"/>
              <a:gd name="T8" fmla="*/ 750922 w 1857486"/>
              <a:gd name="T9" fmla="*/ 721782 h 1241208"/>
              <a:gd name="T10" fmla="*/ 809573 w 1857486"/>
              <a:gd name="T11" fmla="*/ 743865 h 1241208"/>
              <a:gd name="T12" fmla="*/ 1375298 w 1857486"/>
              <a:gd name="T13" fmla="*/ 782752 h 1241208"/>
              <a:gd name="T14" fmla="*/ 1476793 w 1857486"/>
              <a:gd name="T15" fmla="*/ 755005 h 1241208"/>
              <a:gd name="T16" fmla="*/ 1594386 w 1857486"/>
              <a:gd name="T17" fmla="*/ 722856 h 1241208"/>
              <a:gd name="T18" fmla="*/ 1894565 w 1857486"/>
              <a:gd name="T19" fmla="*/ 555762 h 1241208"/>
              <a:gd name="T20" fmla="*/ 1909211 w 1857486"/>
              <a:gd name="T21" fmla="*/ 543323 h 1241208"/>
              <a:gd name="T22" fmla="*/ 1983722 w 1857486"/>
              <a:gd name="T23" fmla="*/ 480040 h 1241208"/>
              <a:gd name="T24" fmla="*/ 2140701 w 1857486"/>
              <a:gd name="T25" fmla="*/ 299422 h 1241208"/>
              <a:gd name="T26" fmla="*/ 2258333 w 1857486"/>
              <a:gd name="T27" fmla="*/ 91230 h 1241208"/>
              <a:gd name="T28" fmla="*/ 2292954 w 1857486"/>
              <a:gd name="T29" fmla="*/ 0 h 1241208"/>
              <a:gd name="T30" fmla="*/ 2333503 w 1857486"/>
              <a:gd name="T31" fmla="*/ 113250 h 1241208"/>
              <a:gd name="T32" fmla="*/ 2367031 w 1857486"/>
              <a:gd name="T33" fmla="*/ 452138 h 1241208"/>
              <a:gd name="T34" fmla="*/ 2366509 w 1857486"/>
              <a:gd name="T35" fmla="*/ 457650 h 1241208"/>
              <a:gd name="T36" fmla="*/ 2356351 w 1857486"/>
              <a:gd name="T37" fmla="*/ 564814 h 1241208"/>
              <a:gd name="T38" fmla="*/ 2144400 w 1857486"/>
              <a:gd name="T39" fmla="*/ 1088712 h 1241208"/>
              <a:gd name="T40" fmla="*/ 2105193 w 1857486"/>
              <a:gd name="T41" fmla="*/ 1137447 h 1241208"/>
              <a:gd name="T42" fmla="*/ 2071131 w 1857486"/>
              <a:gd name="T43" fmla="*/ 1179783 h 1241208"/>
              <a:gd name="T44" fmla="*/ 1894670 w 1857486"/>
              <a:gd name="T45" fmla="*/ 1341581 h 1241208"/>
              <a:gd name="T46" fmla="*/ 1243724 w 1857486"/>
              <a:gd name="T47" fmla="*/ 1576135 h 1241208"/>
              <a:gd name="T48" fmla="*/ 1228040 w 1857486"/>
              <a:gd name="T49" fmla="*/ 1576159 h 1241208"/>
              <a:gd name="T50" fmla="*/ 1129901 w 1857486"/>
              <a:gd name="T51" fmla="*/ 1576303 h 1241208"/>
              <a:gd name="T52" fmla="*/ 236934 w 1857486"/>
              <a:gd name="T53" fmla="*/ 1105807 h 1241208"/>
              <a:gd name="T54" fmla="*/ 33368 w 1857486"/>
              <a:gd name="T55" fmla="*/ 120231 h 124120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857486"/>
              <a:gd name="T85" fmla="*/ 0 h 1241208"/>
              <a:gd name="T86" fmla="*/ 1857486 w 1857486"/>
              <a:gd name="T87" fmla="*/ 1241208 h 124120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857486" h="1241208">
                <a:moveTo>
                  <a:pt x="48137" y="19733"/>
                </a:moveTo>
                <a:lnTo>
                  <a:pt x="51642" y="32501"/>
                </a:lnTo>
                <a:cubicBezTo>
                  <a:pt x="115253" y="199683"/>
                  <a:pt x="227751" y="350314"/>
                  <a:pt x="385061" y="460981"/>
                </a:cubicBezTo>
                <a:cubicBezTo>
                  <a:pt x="437498" y="497870"/>
                  <a:pt x="492431" y="528573"/>
                  <a:pt x="548995" y="553239"/>
                </a:cubicBezTo>
                <a:lnTo>
                  <a:pt x="588955" y="568344"/>
                </a:lnTo>
                <a:lnTo>
                  <a:pt x="634954" y="585732"/>
                </a:lnTo>
                <a:cubicBezTo>
                  <a:pt x="779895" y="632404"/>
                  <a:pt x="932314" y="641826"/>
                  <a:pt x="1078658" y="616352"/>
                </a:cubicBezTo>
                <a:lnTo>
                  <a:pt x="1158261" y="594503"/>
                </a:lnTo>
                <a:lnTo>
                  <a:pt x="1250490" y="569189"/>
                </a:lnTo>
                <a:cubicBezTo>
                  <a:pt x="1334081" y="537383"/>
                  <a:pt x="1413534" y="493356"/>
                  <a:pt x="1485923" y="437616"/>
                </a:cubicBezTo>
                <a:lnTo>
                  <a:pt x="1497410" y="427822"/>
                </a:lnTo>
                <a:lnTo>
                  <a:pt x="1555849" y="377992"/>
                </a:lnTo>
                <a:cubicBezTo>
                  <a:pt x="1600753" y="335664"/>
                  <a:pt x="1642082" y="288206"/>
                  <a:pt x="1678970" y="235770"/>
                </a:cubicBezTo>
                <a:cubicBezTo>
                  <a:pt x="1715860" y="183333"/>
                  <a:pt x="1746563" y="128400"/>
                  <a:pt x="1771229" y="71836"/>
                </a:cubicBezTo>
                <a:lnTo>
                  <a:pt x="1798383" y="0"/>
                </a:lnTo>
                <a:lnTo>
                  <a:pt x="1830186" y="89175"/>
                </a:lnTo>
                <a:cubicBezTo>
                  <a:pt x="1851994" y="176986"/>
                  <a:pt x="1860619" y="266914"/>
                  <a:pt x="1856482" y="356021"/>
                </a:cubicBezTo>
                <a:lnTo>
                  <a:pt x="1856072" y="360362"/>
                </a:lnTo>
                <a:lnTo>
                  <a:pt x="1848106" y="444744"/>
                </a:lnTo>
                <a:cubicBezTo>
                  <a:pt x="1827108" y="591799"/>
                  <a:pt x="1771049" y="733845"/>
                  <a:pt x="1681871" y="857270"/>
                </a:cubicBezTo>
                <a:lnTo>
                  <a:pt x="1651120" y="895645"/>
                </a:lnTo>
                <a:lnTo>
                  <a:pt x="1624406" y="928981"/>
                </a:lnTo>
                <a:cubicBezTo>
                  <a:pt x="1583468" y="975154"/>
                  <a:pt x="1537292" y="1017912"/>
                  <a:pt x="1486005" y="1056383"/>
                </a:cubicBezTo>
                <a:cubicBezTo>
                  <a:pt x="1332143" y="1171796"/>
                  <a:pt x="1154119" y="1232240"/>
                  <a:pt x="975463" y="1241075"/>
                </a:cubicBezTo>
                <a:lnTo>
                  <a:pt x="963162" y="1241094"/>
                </a:lnTo>
                <a:lnTo>
                  <a:pt x="886191" y="1241208"/>
                </a:lnTo>
                <a:cubicBezTo>
                  <a:pt x="618871" y="1228796"/>
                  <a:pt x="358948" y="1101525"/>
                  <a:pt x="185829" y="870732"/>
                </a:cubicBezTo>
                <a:cubicBezTo>
                  <a:pt x="12710" y="639938"/>
                  <a:pt x="-36730" y="354783"/>
                  <a:pt x="26171" y="94672"/>
                </a:cubicBezTo>
                <a:lnTo>
                  <a:pt x="48137" y="19733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35100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1507" name="任意多边形 31"/>
          <p:cNvSpPr>
            <a:spLocks/>
          </p:cNvSpPr>
          <p:nvPr/>
        </p:nvSpPr>
        <p:spPr bwMode="auto">
          <a:xfrm rot="-2011366">
            <a:off x="1411288" y="1284288"/>
            <a:ext cx="1835150" cy="1509712"/>
          </a:xfrm>
          <a:custGeom>
            <a:avLst/>
            <a:gdLst>
              <a:gd name="T0" fmla="*/ 1836535 w 1856155"/>
              <a:gd name="T1" fmla="*/ 196991 h 1526889"/>
              <a:gd name="T2" fmla="*/ 2342564 w 1856155"/>
              <a:gd name="T3" fmla="*/ 948171 h 1526889"/>
              <a:gd name="T4" fmla="*/ 2364540 w 1856155"/>
              <a:gd name="T5" fmla="*/ 1157236 h 1526889"/>
              <a:gd name="T6" fmla="*/ 2355830 w 1856155"/>
              <a:gd name="T7" fmla="*/ 1145957 h 1526889"/>
              <a:gd name="T8" fmla="*/ 1772575 w 1856155"/>
              <a:gd name="T9" fmla="*/ 774104 h 1526889"/>
              <a:gd name="T10" fmla="*/ 1536414 w 1856155"/>
              <a:gd name="T11" fmla="*/ 733439 h 1526889"/>
              <a:gd name="T12" fmla="*/ 1480189 w 1856155"/>
              <a:gd name="T13" fmla="*/ 735131 h 1526889"/>
              <a:gd name="T14" fmla="*/ 1303998 w 1856155"/>
              <a:gd name="T15" fmla="*/ 740431 h 1526889"/>
              <a:gd name="T16" fmla="*/ 873813 w 1856155"/>
              <a:gd name="T17" fmla="*/ 884143 h 1526889"/>
              <a:gd name="T18" fmla="*/ 782461 w 1856155"/>
              <a:gd name="T19" fmla="*/ 941720 h 1526889"/>
              <a:gd name="T20" fmla="*/ 777762 w 1856155"/>
              <a:gd name="T21" fmla="*/ 944681 h 1526889"/>
              <a:gd name="T22" fmla="*/ 461469 w 1856155"/>
              <a:gd name="T23" fmla="*/ 1272866 h 1526889"/>
              <a:gd name="T24" fmla="*/ 455897 w 1856155"/>
              <a:gd name="T25" fmla="*/ 1282546 h 1526889"/>
              <a:gd name="T26" fmla="*/ 403039 w 1856155"/>
              <a:gd name="T27" fmla="*/ 1374347 h 1526889"/>
              <a:gd name="T28" fmla="*/ 316071 w 1856155"/>
              <a:gd name="T29" fmla="*/ 1597737 h 1526889"/>
              <a:gd name="T30" fmla="*/ 275421 w 1856155"/>
              <a:gd name="T31" fmla="*/ 1833996 h 1526889"/>
              <a:gd name="T32" fmla="*/ 278786 w 1856155"/>
              <a:gd name="T33" fmla="*/ 1945906 h 1526889"/>
              <a:gd name="T34" fmla="*/ 265904 w 1856155"/>
              <a:gd name="T35" fmla="*/ 1931623 h 1526889"/>
              <a:gd name="T36" fmla="*/ 89968 w 1856155"/>
              <a:gd name="T37" fmla="*/ 1636391 h 1526889"/>
              <a:gd name="T38" fmla="*/ 54445 w 1856155"/>
              <a:gd name="T39" fmla="*/ 1519799 h 1526889"/>
              <a:gd name="T40" fmla="*/ 23785 w 1856155"/>
              <a:gd name="T41" fmla="*/ 1419171 h 1526889"/>
              <a:gd name="T42" fmla="*/ 46960 w 1856155"/>
              <a:gd name="T43" fmla="*/ 852831 h 1526889"/>
              <a:gd name="T44" fmla="*/ 67462 w 1856155"/>
              <a:gd name="T45" fmla="*/ 793613 h 1526889"/>
              <a:gd name="T46" fmla="*/ 85272 w 1856155"/>
              <a:gd name="T47" fmla="*/ 742168 h 1526889"/>
              <a:gd name="T48" fmla="*/ 196907 w 1856155"/>
              <a:gd name="T49" fmla="*/ 530037 h 1526889"/>
              <a:gd name="T50" fmla="*/ 730646 w 1856155"/>
              <a:gd name="T51" fmla="*/ 90005 h 1526889"/>
              <a:gd name="T52" fmla="*/ 746779 w 1856155"/>
              <a:gd name="T53" fmla="*/ 85086 h 1526889"/>
              <a:gd name="T54" fmla="*/ 947776 w 1856155"/>
              <a:gd name="T55" fmla="*/ 23794 h 1526889"/>
              <a:gd name="T56" fmla="*/ 1836535 w 1856155"/>
              <a:gd name="T57" fmla="*/ 196991 h 15268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856155"/>
              <a:gd name="T88" fmla="*/ 0 h 1526889"/>
              <a:gd name="T89" fmla="*/ 1856155 w 1856155"/>
              <a:gd name="T90" fmla="*/ 1526889 h 152688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856155" h="1526889">
                <a:moveTo>
                  <a:pt x="1441673" y="154572"/>
                </a:moveTo>
                <a:cubicBezTo>
                  <a:pt x="1655467" y="296201"/>
                  <a:pt x="1791614" y="511079"/>
                  <a:pt x="1838905" y="743999"/>
                </a:cubicBezTo>
                <a:lnTo>
                  <a:pt x="1856155" y="908045"/>
                </a:lnTo>
                <a:lnTo>
                  <a:pt x="1849318" y="899195"/>
                </a:lnTo>
                <a:cubicBezTo>
                  <a:pt x="1733303" y="763045"/>
                  <a:pt x="1576787" y="658889"/>
                  <a:pt x="1391465" y="607415"/>
                </a:cubicBezTo>
                <a:cubicBezTo>
                  <a:pt x="1329692" y="590257"/>
                  <a:pt x="1267641" y="579765"/>
                  <a:pt x="1206080" y="575506"/>
                </a:cubicBezTo>
                <a:lnTo>
                  <a:pt x="1161943" y="576833"/>
                </a:lnTo>
                <a:lnTo>
                  <a:pt x="1023633" y="580992"/>
                </a:lnTo>
                <a:cubicBezTo>
                  <a:pt x="904002" y="596538"/>
                  <a:pt x="789395" y="635281"/>
                  <a:pt x="685941" y="693758"/>
                </a:cubicBezTo>
                <a:lnTo>
                  <a:pt x="614229" y="738937"/>
                </a:lnTo>
                <a:lnTo>
                  <a:pt x="610540" y="741261"/>
                </a:lnTo>
                <a:cubicBezTo>
                  <a:pt x="513047" y="809388"/>
                  <a:pt x="428241" y="896381"/>
                  <a:pt x="362251" y="998776"/>
                </a:cubicBezTo>
                <a:cubicBezTo>
                  <a:pt x="360793" y="1001308"/>
                  <a:pt x="359335" y="1003839"/>
                  <a:pt x="357877" y="1006371"/>
                </a:cubicBezTo>
                <a:lnTo>
                  <a:pt x="316384" y="1078406"/>
                </a:lnTo>
                <a:cubicBezTo>
                  <a:pt x="288284" y="1133346"/>
                  <a:pt x="265273" y="1191919"/>
                  <a:pt x="248115" y="1253692"/>
                </a:cubicBezTo>
                <a:cubicBezTo>
                  <a:pt x="230957" y="1315467"/>
                  <a:pt x="220465" y="1377517"/>
                  <a:pt x="216205" y="1439077"/>
                </a:cubicBezTo>
                <a:lnTo>
                  <a:pt x="218846" y="1526889"/>
                </a:lnTo>
                <a:lnTo>
                  <a:pt x="208734" y="1515681"/>
                </a:lnTo>
                <a:cubicBezTo>
                  <a:pt x="150990" y="1444880"/>
                  <a:pt x="104757" y="1366689"/>
                  <a:pt x="70625" y="1284022"/>
                </a:cubicBezTo>
                <a:lnTo>
                  <a:pt x="42739" y="1192537"/>
                </a:lnTo>
                <a:lnTo>
                  <a:pt x="18671" y="1113577"/>
                </a:lnTo>
                <a:cubicBezTo>
                  <a:pt x="-10887" y="968003"/>
                  <a:pt x="-5735" y="815380"/>
                  <a:pt x="36863" y="669189"/>
                </a:cubicBezTo>
                <a:lnTo>
                  <a:pt x="52957" y="622722"/>
                </a:lnTo>
                <a:lnTo>
                  <a:pt x="66938" y="582355"/>
                </a:lnTo>
                <a:cubicBezTo>
                  <a:pt x="90012" y="525123"/>
                  <a:pt x="119165" y="469352"/>
                  <a:pt x="154572" y="415903"/>
                </a:cubicBezTo>
                <a:cubicBezTo>
                  <a:pt x="260794" y="255558"/>
                  <a:pt x="408218" y="138889"/>
                  <a:pt x="573555" y="70624"/>
                </a:cubicBezTo>
                <a:lnTo>
                  <a:pt x="586219" y="66764"/>
                </a:lnTo>
                <a:lnTo>
                  <a:pt x="744000" y="18671"/>
                </a:lnTo>
                <a:cubicBezTo>
                  <a:pt x="976919" y="-28621"/>
                  <a:pt x="1227880" y="12943"/>
                  <a:pt x="1441673" y="154572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81000" rIns="0" bIns="0"/>
          <a:lstStyle/>
          <a:p>
            <a:pPr algn="ctr">
              <a:lnSpc>
                <a:spcPct val="120000"/>
              </a:lnSpc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1508" name="任意多边形 34"/>
          <p:cNvSpPr>
            <a:spLocks/>
          </p:cNvSpPr>
          <p:nvPr/>
        </p:nvSpPr>
        <p:spPr bwMode="auto">
          <a:xfrm rot="974914">
            <a:off x="2073275" y="1624013"/>
            <a:ext cx="1836738" cy="1247775"/>
          </a:xfrm>
          <a:custGeom>
            <a:avLst/>
            <a:gdLst>
              <a:gd name="T0" fmla="*/ 838735 w 1857556"/>
              <a:gd name="T1" fmla="*/ 51301 h 1261477"/>
              <a:gd name="T2" fmla="*/ 1178729 w 1857556"/>
              <a:gd name="T3" fmla="*/ 0 h 1261477"/>
              <a:gd name="T4" fmla="*/ 1192971 w 1857556"/>
              <a:gd name="T5" fmla="*/ 633 h 1261477"/>
              <a:gd name="T6" fmla="*/ 1292426 w 1857556"/>
              <a:gd name="T7" fmla="*/ 5048 h 1261477"/>
              <a:gd name="T8" fmla="*/ 2162722 w 1857556"/>
              <a:gd name="T9" fmla="*/ 518180 h 1261477"/>
              <a:gd name="T10" fmla="*/ 2320739 w 1857556"/>
              <a:gd name="T11" fmla="*/ 1516665 h 1261477"/>
              <a:gd name="T12" fmla="*/ 2288852 w 1857556"/>
              <a:gd name="T13" fmla="*/ 1609550 h 1261477"/>
              <a:gd name="T14" fmla="*/ 2284670 w 1857556"/>
              <a:gd name="T15" fmla="*/ 1594420 h 1261477"/>
              <a:gd name="T16" fmla="*/ 1885069 w 1857556"/>
              <a:gd name="T17" fmla="*/ 1028800 h 1261477"/>
              <a:gd name="T18" fmla="*/ 1681683 w 1857556"/>
              <a:gd name="T19" fmla="*/ 901627 h 1261477"/>
              <a:gd name="T20" fmla="*/ 1631675 w 1857556"/>
              <a:gd name="T21" fmla="*/ 880042 h 1261477"/>
              <a:gd name="T22" fmla="*/ 1574109 w 1857556"/>
              <a:gd name="T23" fmla="*/ 855192 h 1261477"/>
              <a:gd name="T24" fmla="*/ 1010828 w 1857556"/>
              <a:gd name="T25" fmla="*/ 790231 h 1261477"/>
              <a:gd name="T26" fmla="*/ 904410 w 1857556"/>
              <a:gd name="T27" fmla="*/ 808977 h 1261477"/>
              <a:gd name="T28" fmla="*/ 898934 w 1857556"/>
              <a:gd name="T29" fmla="*/ 809942 h 1261477"/>
              <a:gd name="T30" fmla="*/ 481730 w 1857556"/>
              <a:gd name="T31" fmla="*/ 994246 h 1261477"/>
              <a:gd name="T32" fmla="*/ 472901 w 1857556"/>
              <a:gd name="T33" fmla="*/ 1001107 h 1261477"/>
              <a:gd name="T34" fmla="*/ 389196 w 1857556"/>
              <a:gd name="T35" fmla="*/ 1066158 h 1261477"/>
              <a:gd name="T36" fmla="*/ 224093 w 1857556"/>
              <a:gd name="T37" fmla="*/ 1240236 h 1261477"/>
              <a:gd name="T38" fmla="*/ 97027 w 1857556"/>
              <a:gd name="T39" fmla="*/ 1443792 h 1261477"/>
              <a:gd name="T40" fmla="*/ 55056 w 1857556"/>
              <a:gd name="T41" fmla="*/ 1541182 h 1261477"/>
              <a:gd name="T42" fmla="*/ 51264 w 1857556"/>
              <a:gd name="T43" fmla="*/ 1530663 h 1261477"/>
              <a:gd name="T44" fmla="*/ 5052 w 1857556"/>
              <a:gd name="T45" fmla="*/ 1076593 h 1261477"/>
              <a:gd name="T46" fmla="*/ 5826 w 1857556"/>
              <a:gd name="T47" fmla="*/ 1071083 h 1261477"/>
              <a:gd name="T48" fmla="*/ 20895 w 1857556"/>
              <a:gd name="T49" fmla="*/ 963995 h 1261477"/>
              <a:gd name="T50" fmla="*/ 189179 w 1857556"/>
              <a:gd name="T51" fmla="*/ 542116 h 1261477"/>
              <a:gd name="T52" fmla="*/ 299011 w 1857556"/>
              <a:gd name="T53" fmla="*/ 403955 h 1261477"/>
              <a:gd name="T54" fmla="*/ 334060 w 1857556"/>
              <a:gd name="T55" fmla="*/ 359866 h 1261477"/>
              <a:gd name="T56" fmla="*/ 517755 w 1857556"/>
              <a:gd name="T57" fmla="*/ 205572 h 1261477"/>
              <a:gd name="T58" fmla="*/ 838735 w 1857556"/>
              <a:gd name="T59" fmla="*/ 51301 h 126147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857556"/>
              <a:gd name="T91" fmla="*/ 0 h 1261477"/>
              <a:gd name="T92" fmla="*/ 1857556 w 1857556"/>
              <a:gd name="T93" fmla="*/ 1261477 h 1261477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857556" h="1261477">
                <a:moveTo>
                  <a:pt x="657901" y="40207"/>
                </a:moveTo>
                <a:cubicBezTo>
                  <a:pt x="745285" y="13540"/>
                  <a:pt x="835154" y="322"/>
                  <a:pt x="924592" y="0"/>
                </a:cubicBezTo>
                <a:lnTo>
                  <a:pt x="935764" y="496"/>
                </a:lnTo>
                <a:lnTo>
                  <a:pt x="1013776" y="3956"/>
                </a:lnTo>
                <a:cubicBezTo>
                  <a:pt x="1280247" y="28598"/>
                  <a:pt x="1534068" y="167641"/>
                  <a:pt x="1696434" y="406121"/>
                </a:cubicBezTo>
                <a:cubicBezTo>
                  <a:pt x="1858802" y="644602"/>
                  <a:pt x="1895129" y="931722"/>
                  <a:pt x="1820382" y="1188679"/>
                </a:cubicBezTo>
                <a:lnTo>
                  <a:pt x="1795369" y="1261477"/>
                </a:lnTo>
                <a:cubicBezTo>
                  <a:pt x="1794275" y="1257524"/>
                  <a:pt x="1793182" y="1253572"/>
                  <a:pt x="1792089" y="1249619"/>
                </a:cubicBezTo>
                <a:cubicBezTo>
                  <a:pt x="1736202" y="1079699"/>
                  <a:pt x="1630721" y="924073"/>
                  <a:pt x="1478644" y="806316"/>
                </a:cubicBezTo>
                <a:cubicBezTo>
                  <a:pt x="1427953" y="767064"/>
                  <a:pt x="1374482" y="733878"/>
                  <a:pt x="1319108" y="706646"/>
                </a:cubicBezTo>
                <a:lnTo>
                  <a:pt x="1279882" y="689728"/>
                </a:lnTo>
                <a:lnTo>
                  <a:pt x="1234727" y="670252"/>
                </a:lnTo>
                <a:cubicBezTo>
                  <a:pt x="1092076" y="616990"/>
                  <a:pt x="940249" y="600598"/>
                  <a:pt x="792891" y="619340"/>
                </a:cubicBezTo>
                <a:lnTo>
                  <a:pt x="709417" y="634032"/>
                </a:lnTo>
                <a:lnTo>
                  <a:pt x="705122" y="634788"/>
                </a:lnTo>
                <a:cubicBezTo>
                  <a:pt x="589103" y="660970"/>
                  <a:pt x="477690" y="709415"/>
                  <a:pt x="377868" y="779235"/>
                </a:cubicBezTo>
                <a:lnTo>
                  <a:pt x="370943" y="784612"/>
                </a:lnTo>
                <a:lnTo>
                  <a:pt x="305284" y="835596"/>
                </a:lnTo>
                <a:cubicBezTo>
                  <a:pt x="258490" y="875822"/>
                  <a:pt x="215030" y="921337"/>
                  <a:pt x="175778" y="972029"/>
                </a:cubicBezTo>
                <a:cubicBezTo>
                  <a:pt x="136526" y="1022722"/>
                  <a:pt x="103340" y="1076191"/>
                  <a:pt x="76108" y="1131565"/>
                </a:cubicBezTo>
                <a:lnTo>
                  <a:pt x="43186" y="1207894"/>
                </a:lnTo>
                <a:cubicBezTo>
                  <a:pt x="42194" y="1205146"/>
                  <a:pt x="41204" y="1202397"/>
                  <a:pt x="40212" y="1199649"/>
                </a:cubicBezTo>
                <a:cubicBezTo>
                  <a:pt x="4655" y="1083137"/>
                  <a:pt x="-6991" y="962206"/>
                  <a:pt x="3962" y="843774"/>
                </a:cubicBezTo>
                <a:lnTo>
                  <a:pt x="4570" y="839456"/>
                </a:lnTo>
                <a:lnTo>
                  <a:pt x="16391" y="755527"/>
                </a:lnTo>
                <a:cubicBezTo>
                  <a:pt x="38560" y="638777"/>
                  <a:pt x="82998" y="526255"/>
                  <a:pt x="148392" y="424881"/>
                </a:cubicBezTo>
                <a:lnTo>
                  <a:pt x="234543" y="316598"/>
                </a:lnTo>
                <a:lnTo>
                  <a:pt x="262035" y="282043"/>
                </a:lnTo>
                <a:cubicBezTo>
                  <a:pt x="305046" y="237794"/>
                  <a:pt x="353131" y="197196"/>
                  <a:pt x="406126" y="161115"/>
                </a:cubicBezTo>
                <a:cubicBezTo>
                  <a:pt x="485620" y="106993"/>
                  <a:pt x="570518" y="66875"/>
                  <a:pt x="657901" y="40207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54000" tIns="81000" rIns="0" bIns="0"/>
          <a:lstStyle/>
          <a:p>
            <a:pPr algn="ctr">
              <a:lnSpc>
                <a:spcPct val="120000"/>
              </a:lnSpc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1509" name="任意多边形 37"/>
          <p:cNvSpPr>
            <a:spLocks/>
          </p:cNvSpPr>
          <p:nvPr/>
        </p:nvSpPr>
        <p:spPr bwMode="auto">
          <a:xfrm rot="-5078692">
            <a:off x="2069306" y="2482057"/>
            <a:ext cx="1838325" cy="1300162"/>
          </a:xfrm>
          <a:custGeom>
            <a:avLst/>
            <a:gdLst>
              <a:gd name="T0" fmla="*/ 2364750 w 1856926"/>
              <a:gd name="T1" fmla="*/ 340666 h 1315239"/>
              <a:gd name="T2" fmla="*/ 2373835 w 1856926"/>
              <a:gd name="T3" fmla="*/ 454001 h 1315239"/>
              <a:gd name="T4" fmla="*/ 2373747 w 1856926"/>
              <a:gd name="T5" fmla="*/ 459556 h 1315239"/>
              <a:gd name="T6" fmla="*/ 2372025 w 1856926"/>
              <a:gd name="T7" fmla="*/ 567488 h 1315239"/>
              <a:gd name="T8" fmla="*/ 2201372 w 1856926"/>
              <a:gd name="T9" fmla="*/ 1107817 h 1315239"/>
              <a:gd name="T10" fmla="*/ 2166012 w 1856926"/>
              <a:gd name="T11" fmla="*/ 1159603 h 1315239"/>
              <a:gd name="T12" fmla="*/ 2135297 w 1856926"/>
              <a:gd name="T13" fmla="*/ 1204587 h 1315239"/>
              <a:gd name="T14" fmla="*/ 1971636 w 1856926"/>
              <a:gd name="T15" fmla="*/ 1380123 h 1315239"/>
              <a:gd name="T16" fmla="*/ 1339420 w 1856926"/>
              <a:gd name="T17" fmla="*/ 1665433 h 1315239"/>
              <a:gd name="T18" fmla="*/ 1323742 w 1856926"/>
              <a:gd name="T19" fmla="*/ 1666682 h 1315239"/>
              <a:gd name="T20" fmla="*/ 1225660 w 1856926"/>
              <a:gd name="T21" fmla="*/ 1674488 h 1315239"/>
              <a:gd name="T22" fmla="*/ 296070 w 1856926"/>
              <a:gd name="T23" fmla="*/ 1273786 h 1315239"/>
              <a:gd name="T24" fmla="*/ 15071 w 1856926"/>
              <a:gd name="T25" fmla="*/ 304306 h 1315239"/>
              <a:gd name="T26" fmla="*/ 35289 w 1856926"/>
              <a:gd name="T27" fmla="*/ 208366 h 1315239"/>
              <a:gd name="T28" fmla="*/ 41325 w 1856926"/>
              <a:gd name="T29" fmla="*/ 222834 h 1315239"/>
              <a:gd name="T30" fmla="*/ 509054 w 1856926"/>
              <a:gd name="T31" fmla="*/ 733699 h 1315239"/>
              <a:gd name="T32" fmla="*/ 727195 w 1856926"/>
              <a:gd name="T33" fmla="*/ 834527 h 1315239"/>
              <a:gd name="T34" fmla="*/ 779633 w 1856926"/>
              <a:gd name="T35" fmla="*/ 849729 h 1315239"/>
              <a:gd name="T36" fmla="*/ 839995 w 1856926"/>
              <a:gd name="T37" fmla="*/ 867229 h 1315239"/>
              <a:gd name="T38" fmla="*/ 1517433 w 1856926"/>
              <a:gd name="T39" fmla="*/ 828600 h 1315239"/>
              <a:gd name="T40" fmla="*/ 1517682 w 1856926"/>
              <a:gd name="T41" fmla="*/ 828498 h 1315239"/>
              <a:gd name="T42" fmla="*/ 1622816 w 1856926"/>
              <a:gd name="T43" fmla="*/ 784969 h 1315239"/>
              <a:gd name="T44" fmla="*/ 1909725 w 1856926"/>
              <a:gd name="T45" fmla="*/ 594480 h 1315239"/>
              <a:gd name="T46" fmla="*/ 1917657 w 1856926"/>
              <a:gd name="T47" fmla="*/ 586596 h 1315239"/>
              <a:gd name="T48" fmla="*/ 1992885 w 1856926"/>
              <a:gd name="T49" fmla="*/ 511818 h 1315239"/>
              <a:gd name="T50" fmla="*/ 2135594 w 1856926"/>
              <a:gd name="T51" fmla="*/ 318985 h 1315239"/>
              <a:gd name="T52" fmla="*/ 2236799 w 1856926"/>
              <a:gd name="T53" fmla="*/ 101656 h 1315239"/>
              <a:gd name="T54" fmla="*/ 2266493 w 1856926"/>
              <a:gd name="T55" fmla="*/ 0 h 1315239"/>
              <a:gd name="T56" fmla="*/ 2271569 w 1856926"/>
              <a:gd name="T57" fmla="*/ 9953 h 1315239"/>
              <a:gd name="T58" fmla="*/ 2364750 w 1856926"/>
              <a:gd name="T59" fmla="*/ 340666 h 131523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856926"/>
              <a:gd name="T91" fmla="*/ 0 h 1315239"/>
              <a:gd name="T92" fmla="*/ 1856926 w 1856926"/>
              <a:gd name="T93" fmla="*/ 1315239 h 1315239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856926" h="1315239">
                <a:moveTo>
                  <a:pt x="1849819" y="267482"/>
                </a:moveTo>
                <a:cubicBezTo>
                  <a:pt x="1853614" y="297053"/>
                  <a:pt x="1855981" y="326752"/>
                  <a:pt x="1856926" y="356471"/>
                </a:cubicBezTo>
                <a:lnTo>
                  <a:pt x="1856857" y="360832"/>
                </a:lnTo>
                <a:lnTo>
                  <a:pt x="1855509" y="445578"/>
                </a:lnTo>
                <a:cubicBezTo>
                  <a:pt x="1846066" y="593823"/>
                  <a:pt x="1801277" y="739816"/>
                  <a:pt x="1722016" y="869831"/>
                </a:cubicBezTo>
                <a:lnTo>
                  <a:pt x="1694357" y="910492"/>
                </a:lnTo>
                <a:lnTo>
                  <a:pt x="1670330" y="945813"/>
                </a:lnTo>
                <a:cubicBezTo>
                  <a:pt x="1633125" y="995043"/>
                  <a:pt x="1590431" y="1041279"/>
                  <a:pt x="1542307" y="1083639"/>
                </a:cubicBezTo>
                <a:cubicBezTo>
                  <a:pt x="1397932" y="1210721"/>
                  <a:pt x="1225176" y="1284891"/>
                  <a:pt x="1047757" y="1307658"/>
                </a:cubicBezTo>
                <a:lnTo>
                  <a:pt x="1035493" y="1308638"/>
                </a:lnTo>
                <a:lnTo>
                  <a:pt x="958769" y="1314767"/>
                </a:lnTo>
                <a:cubicBezTo>
                  <a:pt x="691295" y="1323281"/>
                  <a:pt x="422222" y="1216708"/>
                  <a:pt x="231600" y="1000146"/>
                </a:cubicBezTo>
                <a:cubicBezTo>
                  <a:pt x="40976" y="783585"/>
                  <a:pt x="-30593" y="503165"/>
                  <a:pt x="11790" y="238934"/>
                </a:cubicBezTo>
                <a:lnTo>
                  <a:pt x="27605" y="163603"/>
                </a:lnTo>
                <a:lnTo>
                  <a:pt x="32326" y="174964"/>
                </a:lnTo>
                <a:cubicBezTo>
                  <a:pt x="108805" y="336664"/>
                  <a:pt x="232729" y="478046"/>
                  <a:pt x="398206" y="576083"/>
                </a:cubicBezTo>
                <a:cubicBezTo>
                  <a:pt x="453364" y="608763"/>
                  <a:pt x="510529" y="635079"/>
                  <a:pt x="568847" y="655250"/>
                </a:cubicBezTo>
                <a:lnTo>
                  <a:pt x="609866" y="667187"/>
                </a:lnTo>
                <a:lnTo>
                  <a:pt x="657083" y="680927"/>
                </a:lnTo>
                <a:cubicBezTo>
                  <a:pt x="834856" y="723172"/>
                  <a:pt x="1019173" y="711098"/>
                  <a:pt x="1187007" y="650597"/>
                </a:cubicBezTo>
                <a:lnTo>
                  <a:pt x="1187203" y="650516"/>
                </a:lnTo>
                <a:lnTo>
                  <a:pt x="1269443" y="616338"/>
                </a:lnTo>
                <a:cubicBezTo>
                  <a:pt x="1350293" y="578099"/>
                  <a:pt x="1426064" y="527998"/>
                  <a:pt x="1493876" y="466772"/>
                </a:cubicBezTo>
                <a:lnTo>
                  <a:pt x="1500082" y="460581"/>
                </a:lnTo>
                <a:lnTo>
                  <a:pt x="1558929" y="401867"/>
                </a:lnTo>
                <a:cubicBezTo>
                  <a:pt x="1600388" y="356160"/>
                  <a:pt x="1637882" y="305618"/>
                  <a:pt x="1670562" y="250459"/>
                </a:cubicBezTo>
                <a:cubicBezTo>
                  <a:pt x="1703241" y="195301"/>
                  <a:pt x="1729558" y="138136"/>
                  <a:pt x="1749730" y="79818"/>
                </a:cubicBezTo>
                <a:lnTo>
                  <a:pt x="1772957" y="0"/>
                </a:lnTo>
                <a:lnTo>
                  <a:pt x="1776928" y="7815"/>
                </a:lnTo>
                <a:cubicBezTo>
                  <a:pt x="1814201" y="91229"/>
                  <a:pt x="1838435" y="178772"/>
                  <a:pt x="1849819" y="267482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43200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1510" name="任意多边形 43"/>
          <p:cNvSpPr>
            <a:spLocks/>
          </p:cNvSpPr>
          <p:nvPr/>
        </p:nvSpPr>
        <p:spPr bwMode="auto">
          <a:xfrm rot="-484382">
            <a:off x="1231900" y="2655888"/>
            <a:ext cx="1836738" cy="1366837"/>
          </a:xfrm>
          <a:custGeom>
            <a:avLst/>
            <a:gdLst>
              <a:gd name="T0" fmla="*/ 2218203 w 1857377"/>
              <a:gd name="T1" fmla="*/ 0 h 1381292"/>
              <a:gd name="T2" fmla="*/ 2224044 w 1857377"/>
              <a:gd name="T3" fmla="*/ 9549 h 1381292"/>
              <a:gd name="T4" fmla="*/ 2343096 w 1857377"/>
              <a:gd name="T5" fmla="*/ 332785 h 1381292"/>
              <a:gd name="T6" fmla="*/ 2361134 w 1857377"/>
              <a:gd name="T7" fmla="*/ 445112 h 1381292"/>
              <a:gd name="T8" fmla="*/ 2361178 w 1857377"/>
              <a:gd name="T9" fmla="*/ 445380 h 1381292"/>
              <a:gd name="T10" fmla="*/ 2241865 w 1857377"/>
              <a:gd name="T11" fmla="*/ 1112829 h 1381292"/>
              <a:gd name="T12" fmla="*/ 2210839 w 1857377"/>
              <a:gd name="T13" fmla="*/ 1167420 h 1381292"/>
              <a:gd name="T14" fmla="*/ 2183885 w 1857377"/>
              <a:gd name="T15" fmla="*/ 1214847 h 1381292"/>
              <a:gd name="T16" fmla="*/ 2035154 w 1857377"/>
              <a:gd name="T17" fmla="*/ 1403389 h 1381292"/>
              <a:gd name="T18" fmla="*/ 1429267 w 1857377"/>
              <a:gd name="T19" fmla="*/ 1739014 h 1381292"/>
              <a:gd name="T20" fmla="*/ 1413777 w 1857377"/>
              <a:gd name="T21" fmla="*/ 1741510 h 1381292"/>
              <a:gd name="T22" fmla="*/ 1316868 w 1857377"/>
              <a:gd name="T23" fmla="*/ 1757126 h 1381292"/>
              <a:gd name="T24" fmla="*/ 360529 w 1857377"/>
              <a:gd name="T25" fmla="*/ 1430532 h 1381292"/>
              <a:gd name="T26" fmla="*/ 3738 w 1857377"/>
              <a:gd name="T27" fmla="*/ 483590 h 1381292"/>
              <a:gd name="T28" fmla="*/ 16183 w 1857377"/>
              <a:gd name="T29" fmla="*/ 386054 h 1381292"/>
              <a:gd name="T30" fmla="*/ 23340 w 1857377"/>
              <a:gd name="T31" fmla="*/ 400038 h 1381292"/>
              <a:gd name="T32" fmla="*/ 529209 w 1857377"/>
              <a:gd name="T33" fmla="*/ 873566 h 1381292"/>
              <a:gd name="T34" fmla="*/ 754173 w 1857377"/>
              <a:gd name="T35" fmla="*/ 957001 h 1381292"/>
              <a:gd name="T36" fmla="*/ 807525 w 1857377"/>
              <a:gd name="T37" fmla="*/ 968025 h 1381292"/>
              <a:gd name="T38" fmla="*/ 868944 w 1857377"/>
              <a:gd name="T39" fmla="*/ 980713 h 1381292"/>
              <a:gd name="T40" fmla="*/ 1433866 w 1857377"/>
              <a:gd name="T41" fmla="*/ 930153 h 1381292"/>
              <a:gd name="T42" fmla="*/ 1534319 w 1857377"/>
              <a:gd name="T43" fmla="*/ 890188 h 1381292"/>
              <a:gd name="T44" fmla="*/ 1539488 w 1857377"/>
              <a:gd name="T45" fmla="*/ 888133 h 1381292"/>
              <a:gd name="T46" fmla="*/ 1827293 w 1857377"/>
              <a:gd name="T47" fmla="*/ 703175 h 1381292"/>
              <a:gd name="T48" fmla="*/ 1910123 w 1857377"/>
              <a:gd name="T49" fmla="*/ 615179 h 1381292"/>
              <a:gd name="T50" fmla="*/ 1986985 w 1857377"/>
              <a:gd name="T51" fmla="*/ 533527 h 1381292"/>
              <a:gd name="T52" fmla="*/ 2113500 w 1857377"/>
              <a:gd name="T53" fmla="*/ 329359 h 1381292"/>
              <a:gd name="T54" fmla="*/ 2196789 w 1857377"/>
              <a:gd name="T55" fmla="*/ 104003 h 138129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857377"/>
              <a:gd name="T85" fmla="*/ 0 h 1381292"/>
              <a:gd name="T86" fmla="*/ 1857377 w 1857377"/>
              <a:gd name="T87" fmla="*/ 1381292 h 138129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857377" h="1381292">
                <a:moveTo>
                  <a:pt x="1739448" y="0"/>
                </a:moveTo>
                <a:lnTo>
                  <a:pt x="1744029" y="7475"/>
                </a:lnTo>
                <a:cubicBezTo>
                  <a:pt x="1787833" y="87651"/>
                  <a:pt x="1818968" y="172985"/>
                  <a:pt x="1837386" y="260505"/>
                </a:cubicBezTo>
                <a:lnTo>
                  <a:pt x="1851531" y="348434"/>
                </a:lnTo>
                <a:lnTo>
                  <a:pt x="1851565" y="348644"/>
                </a:lnTo>
                <a:cubicBezTo>
                  <a:pt x="1871437" y="525939"/>
                  <a:pt x="1840377" y="708021"/>
                  <a:pt x="1758003" y="871124"/>
                </a:cubicBezTo>
                <a:lnTo>
                  <a:pt x="1733674" y="913859"/>
                </a:lnTo>
                <a:lnTo>
                  <a:pt x="1712537" y="950985"/>
                </a:lnTo>
                <a:cubicBezTo>
                  <a:pt x="1679375" y="1003024"/>
                  <a:pt x="1640503" y="1052515"/>
                  <a:pt x="1595908" y="1098576"/>
                </a:cubicBezTo>
                <a:cubicBezTo>
                  <a:pt x="1462123" y="1236763"/>
                  <a:pt x="1295828" y="1324466"/>
                  <a:pt x="1120788" y="1361303"/>
                </a:cubicBezTo>
                <a:lnTo>
                  <a:pt x="1108641" y="1363257"/>
                </a:lnTo>
                <a:lnTo>
                  <a:pt x="1032648" y="1375481"/>
                </a:lnTo>
                <a:cubicBezTo>
                  <a:pt x="766706" y="1405288"/>
                  <a:pt x="489995" y="1320501"/>
                  <a:pt x="282716" y="1119823"/>
                </a:cubicBezTo>
                <a:cubicBezTo>
                  <a:pt x="75438" y="919146"/>
                  <a:pt x="-18256" y="645323"/>
                  <a:pt x="2931" y="378555"/>
                </a:cubicBezTo>
                <a:lnTo>
                  <a:pt x="12690" y="302204"/>
                </a:lnTo>
                <a:lnTo>
                  <a:pt x="18302" y="313150"/>
                </a:lnTo>
                <a:cubicBezTo>
                  <a:pt x="107426" y="468240"/>
                  <a:pt x="242225" y="599294"/>
                  <a:pt x="414990" y="683828"/>
                </a:cubicBezTo>
                <a:cubicBezTo>
                  <a:pt x="472578" y="712007"/>
                  <a:pt x="531659" y="733683"/>
                  <a:pt x="591399" y="749142"/>
                </a:cubicBezTo>
                <a:lnTo>
                  <a:pt x="633237" y="757771"/>
                </a:lnTo>
                <a:lnTo>
                  <a:pt x="681400" y="767704"/>
                </a:lnTo>
                <a:cubicBezTo>
                  <a:pt x="831880" y="790988"/>
                  <a:pt x="983881" y="776308"/>
                  <a:pt x="1124395" y="728125"/>
                </a:cubicBezTo>
                <a:lnTo>
                  <a:pt x="1203168" y="696841"/>
                </a:lnTo>
                <a:lnTo>
                  <a:pt x="1207220" y="695232"/>
                </a:lnTo>
                <a:cubicBezTo>
                  <a:pt x="1288460" y="658388"/>
                  <a:pt x="1364625" y="609806"/>
                  <a:pt x="1432909" y="550446"/>
                </a:cubicBezTo>
                <a:lnTo>
                  <a:pt x="1497862" y="481564"/>
                </a:lnTo>
                <a:lnTo>
                  <a:pt x="1558134" y="417646"/>
                </a:lnTo>
                <a:cubicBezTo>
                  <a:pt x="1595818" y="368781"/>
                  <a:pt x="1629164" y="315411"/>
                  <a:pt x="1657343" y="257823"/>
                </a:cubicBezTo>
                <a:cubicBezTo>
                  <a:pt x="1685521" y="200235"/>
                  <a:pt x="1707197" y="141155"/>
                  <a:pt x="1722656" y="81414"/>
                </a:cubicBezTo>
                <a:lnTo>
                  <a:pt x="1739448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</p:spPr>
        <p:txBody>
          <a:bodyPr lIns="0" tIns="48600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grpSp>
        <p:nvGrpSpPr>
          <p:cNvPr id="21511" name="Group 15"/>
          <p:cNvGrpSpPr>
            <a:grpSpLocks/>
          </p:cNvGrpSpPr>
          <p:nvPr/>
        </p:nvGrpSpPr>
        <p:grpSpPr bwMode="auto">
          <a:xfrm>
            <a:off x="4822825" y="1419225"/>
            <a:ext cx="2887663" cy="911225"/>
            <a:chOff x="0" y="0"/>
            <a:chExt cx="3850501" cy="1214754"/>
          </a:xfrm>
        </p:grpSpPr>
        <p:sp>
          <p:nvSpPr>
            <p:cNvPr id="21521" name="文本框 48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22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sp>
        <p:nvSpPr>
          <p:cNvPr id="21512" name="矩形 11"/>
          <p:cNvSpPr>
            <a:spLocks noChangeArrowheads="1"/>
          </p:cNvSpPr>
          <p:nvPr/>
        </p:nvSpPr>
        <p:spPr bwMode="auto">
          <a:xfrm>
            <a:off x="4770438" y="1455738"/>
            <a:ext cx="52387" cy="619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1513" name="Group 19"/>
          <p:cNvGrpSpPr>
            <a:grpSpLocks/>
          </p:cNvGrpSpPr>
          <p:nvPr/>
        </p:nvGrpSpPr>
        <p:grpSpPr bwMode="auto">
          <a:xfrm>
            <a:off x="4822825" y="2336800"/>
            <a:ext cx="2887663" cy="911225"/>
            <a:chOff x="0" y="0"/>
            <a:chExt cx="3850501" cy="1214754"/>
          </a:xfrm>
        </p:grpSpPr>
        <p:sp>
          <p:nvSpPr>
            <p:cNvPr id="21519" name="文本框 71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20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86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sp>
        <p:nvSpPr>
          <p:cNvPr id="21514" name="矩形 70"/>
          <p:cNvSpPr>
            <a:spLocks noChangeArrowheads="1"/>
          </p:cNvSpPr>
          <p:nvPr/>
        </p:nvSpPr>
        <p:spPr bwMode="auto">
          <a:xfrm>
            <a:off x="4770438" y="2373313"/>
            <a:ext cx="52387" cy="619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1515" name="Group 23"/>
          <p:cNvGrpSpPr>
            <a:grpSpLocks/>
          </p:cNvGrpSpPr>
          <p:nvPr/>
        </p:nvGrpSpPr>
        <p:grpSpPr bwMode="auto">
          <a:xfrm>
            <a:off x="4822825" y="3255963"/>
            <a:ext cx="2887663" cy="909637"/>
            <a:chOff x="0" y="0"/>
            <a:chExt cx="3850501" cy="1216215"/>
          </a:xfrm>
        </p:grpSpPr>
        <p:sp>
          <p:nvSpPr>
            <p:cNvPr id="21517" name="文本框 76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18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sp>
        <p:nvSpPr>
          <p:cNvPr id="21516" name="矩形 75"/>
          <p:cNvSpPr>
            <a:spLocks noChangeArrowheads="1"/>
          </p:cNvSpPr>
          <p:nvPr/>
        </p:nvSpPr>
        <p:spPr bwMode="auto">
          <a:xfrm>
            <a:off x="4770438" y="3290888"/>
            <a:ext cx="52387" cy="619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7"/>
          <p:cNvSpPr>
            <a:spLocks noChangeArrowheads="1"/>
          </p:cNvSpPr>
          <p:nvPr/>
        </p:nvSpPr>
        <p:spPr bwMode="auto">
          <a:xfrm>
            <a:off x="2916238" y="1444625"/>
            <a:ext cx="576262" cy="57467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99" name="椭圆 8"/>
          <p:cNvSpPr>
            <a:spLocks noChangeArrowheads="1"/>
          </p:cNvSpPr>
          <p:nvPr/>
        </p:nvSpPr>
        <p:spPr bwMode="auto">
          <a:xfrm>
            <a:off x="2916238" y="3316288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0" name="椭圆 9"/>
          <p:cNvSpPr>
            <a:spLocks noChangeArrowheads="1"/>
          </p:cNvSpPr>
          <p:nvPr/>
        </p:nvSpPr>
        <p:spPr bwMode="auto">
          <a:xfrm>
            <a:off x="2916238" y="42529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1" name="椭圆 10"/>
          <p:cNvSpPr>
            <a:spLocks noChangeArrowheads="1"/>
          </p:cNvSpPr>
          <p:nvPr/>
        </p:nvSpPr>
        <p:spPr bwMode="auto">
          <a:xfrm>
            <a:off x="2916238" y="2381250"/>
            <a:ext cx="576262" cy="57467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2" name="TextBox 11"/>
          <p:cNvSpPr>
            <a:spLocks noChangeArrowheads="1"/>
          </p:cNvSpPr>
          <p:nvPr/>
        </p:nvSpPr>
        <p:spPr bwMode="auto">
          <a:xfrm>
            <a:off x="3779838" y="1397000"/>
            <a:ext cx="2500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ONE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3" name="TextBox 12"/>
          <p:cNvSpPr>
            <a:spLocks noChangeArrowheads="1"/>
          </p:cNvSpPr>
          <p:nvPr/>
        </p:nvSpPr>
        <p:spPr bwMode="auto">
          <a:xfrm>
            <a:off x="3779838" y="2333625"/>
            <a:ext cx="26050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</a:t>
            </a:r>
            <a:r>
              <a:rPr lang="en-US" altLang="zh-CN"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TWO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4" name="TextBox 13"/>
          <p:cNvSpPr>
            <a:spLocks noChangeArrowheads="1"/>
          </p:cNvSpPr>
          <p:nvPr/>
        </p:nvSpPr>
        <p:spPr bwMode="auto">
          <a:xfrm>
            <a:off x="3779838" y="3271838"/>
            <a:ext cx="2924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THREE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5" name="TextBox 14"/>
          <p:cNvSpPr>
            <a:spLocks noChangeArrowheads="1"/>
          </p:cNvSpPr>
          <p:nvPr/>
        </p:nvSpPr>
        <p:spPr bwMode="auto">
          <a:xfrm>
            <a:off x="3779838" y="4210050"/>
            <a:ext cx="2762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FOUR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6" name="直接连接符 16"/>
          <p:cNvSpPr>
            <a:spLocks noChangeShapeType="1"/>
          </p:cNvSpPr>
          <p:nvPr/>
        </p:nvSpPr>
        <p:spPr bwMode="auto">
          <a:xfrm>
            <a:off x="2700338" y="2139950"/>
            <a:ext cx="4319587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直接连接符 19"/>
          <p:cNvSpPr>
            <a:spLocks noChangeShapeType="1"/>
          </p:cNvSpPr>
          <p:nvPr/>
        </p:nvSpPr>
        <p:spPr bwMode="auto">
          <a:xfrm>
            <a:off x="2674938" y="3148013"/>
            <a:ext cx="4321175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直接连接符 20"/>
          <p:cNvSpPr>
            <a:spLocks noChangeShapeType="1"/>
          </p:cNvSpPr>
          <p:nvPr/>
        </p:nvSpPr>
        <p:spPr bwMode="auto">
          <a:xfrm>
            <a:off x="2671763" y="4083050"/>
            <a:ext cx="4321175" cy="1588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TextBox 23"/>
          <p:cNvSpPr>
            <a:spLocks noChangeArrowheads="1"/>
          </p:cNvSpPr>
          <p:nvPr/>
        </p:nvSpPr>
        <p:spPr bwMode="auto">
          <a:xfrm>
            <a:off x="1622425" y="592138"/>
            <a:ext cx="163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ONTENTS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10" name="矩形 24"/>
          <p:cNvSpPr>
            <a:spLocks noChangeArrowheads="1"/>
          </p:cNvSpPr>
          <p:nvPr/>
        </p:nvSpPr>
        <p:spPr bwMode="auto">
          <a:xfrm>
            <a:off x="644525" y="203200"/>
            <a:ext cx="801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</a:t>
            </a:r>
            <a:endParaRPr lang="zh-CN" altLang="en-US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11" name="椭圆 25"/>
          <p:cNvSpPr>
            <a:spLocks noChangeArrowheads="1"/>
          </p:cNvSpPr>
          <p:nvPr/>
        </p:nvSpPr>
        <p:spPr bwMode="auto">
          <a:xfrm>
            <a:off x="466725" y="225425"/>
            <a:ext cx="1155700" cy="1154113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0"/>
          <p:cNvGrpSpPr>
            <a:grpSpLocks/>
          </p:cNvGrpSpPr>
          <p:nvPr/>
        </p:nvGrpSpPr>
        <p:grpSpPr bwMode="auto">
          <a:xfrm>
            <a:off x="1935163" y="2108200"/>
            <a:ext cx="4994275" cy="574675"/>
            <a:chOff x="0" y="0"/>
            <a:chExt cx="5897723" cy="679232"/>
          </a:xfrm>
        </p:grpSpPr>
        <p:sp>
          <p:nvSpPr>
            <p:cNvPr id="22553" name="圆角矩形 2"/>
            <p:cNvSpPr>
              <a:spLocks/>
            </p:cNvSpPr>
            <p:nvPr/>
          </p:nvSpPr>
          <p:spPr bwMode="auto">
            <a:xfrm>
              <a:off x="0" y="0"/>
              <a:ext cx="5433857" cy="679232"/>
            </a:xfrm>
            <a:custGeom>
              <a:avLst/>
              <a:gdLst>
                <a:gd name="T0" fmla="*/ 4034226 w 6306410"/>
                <a:gd name="T1" fmla="*/ 604356 h 720080"/>
                <a:gd name="T2" fmla="*/ 460637 w 6306410"/>
                <a:gd name="T3" fmla="*/ 604356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4" name="圆角矩形 2"/>
            <p:cNvSpPr>
              <a:spLocks/>
            </p:cNvSpPr>
            <p:nvPr/>
          </p:nvSpPr>
          <p:spPr bwMode="auto">
            <a:xfrm>
              <a:off x="1259064" y="224476"/>
              <a:ext cx="4174793" cy="454754"/>
            </a:xfrm>
            <a:custGeom>
              <a:avLst/>
              <a:gdLst>
                <a:gd name="T0" fmla="*/ 1829534 w 6306410"/>
                <a:gd name="T1" fmla="*/ 181371 h 720080"/>
                <a:gd name="T2" fmla="*/ 208900 w 6306410"/>
                <a:gd name="T3" fmla="*/ 181371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5" name="圆角矩形 2"/>
            <p:cNvSpPr>
              <a:spLocks/>
            </p:cNvSpPr>
            <p:nvPr/>
          </p:nvSpPr>
          <p:spPr bwMode="auto">
            <a:xfrm>
              <a:off x="2584395" y="224476"/>
              <a:ext cx="3313328" cy="454754"/>
            </a:xfrm>
            <a:custGeom>
              <a:avLst/>
              <a:gdLst>
                <a:gd name="T0" fmla="*/ 914595 w 6306410"/>
                <a:gd name="T1" fmla="*/ 181371 h 720080"/>
                <a:gd name="T2" fmla="*/ 104430 w 6306410"/>
                <a:gd name="T3" fmla="*/ 181371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6" name="圆角矩形 2"/>
            <p:cNvSpPr>
              <a:spLocks/>
            </p:cNvSpPr>
            <p:nvPr/>
          </p:nvSpPr>
          <p:spPr bwMode="auto">
            <a:xfrm>
              <a:off x="3975993" y="224476"/>
              <a:ext cx="1590397" cy="454754"/>
            </a:xfrm>
            <a:custGeom>
              <a:avLst/>
              <a:gdLst>
                <a:gd name="T0" fmla="*/ 101147 w 6306410"/>
                <a:gd name="T1" fmla="*/ 181371 h 720080"/>
                <a:gd name="T2" fmla="*/ 11549 w 6306410"/>
                <a:gd name="T3" fmla="*/ 181371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31" name="椭圆 39"/>
          <p:cNvSpPr>
            <a:spLocks noChangeArrowheads="1"/>
          </p:cNvSpPr>
          <p:nvPr/>
        </p:nvSpPr>
        <p:spPr bwMode="auto">
          <a:xfrm>
            <a:off x="2854325" y="1925638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grpSp>
        <p:nvGrpSpPr>
          <p:cNvPr id="22532" name="Group 16"/>
          <p:cNvGrpSpPr>
            <a:grpSpLocks/>
          </p:cNvGrpSpPr>
          <p:nvPr/>
        </p:nvGrpSpPr>
        <p:grpSpPr bwMode="auto">
          <a:xfrm>
            <a:off x="1944688" y="2849563"/>
            <a:ext cx="4994275" cy="577850"/>
            <a:chOff x="0" y="0"/>
            <a:chExt cx="5897723" cy="679232"/>
          </a:xfrm>
        </p:grpSpPr>
        <p:sp>
          <p:nvSpPr>
            <p:cNvPr id="22549" name="圆角矩形 2"/>
            <p:cNvSpPr>
              <a:spLocks/>
            </p:cNvSpPr>
            <p:nvPr/>
          </p:nvSpPr>
          <p:spPr bwMode="auto">
            <a:xfrm flipV="1">
              <a:off x="0" y="0"/>
              <a:ext cx="5433857" cy="679232"/>
            </a:xfrm>
            <a:custGeom>
              <a:avLst/>
              <a:gdLst>
                <a:gd name="T0" fmla="*/ 4034226 w 6306410"/>
                <a:gd name="T1" fmla="*/ 604356 h 720080"/>
                <a:gd name="T2" fmla="*/ 460637 w 6306410"/>
                <a:gd name="T3" fmla="*/ 604356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0" name="圆角矩形 2"/>
            <p:cNvSpPr>
              <a:spLocks/>
            </p:cNvSpPr>
            <p:nvPr/>
          </p:nvSpPr>
          <p:spPr bwMode="auto">
            <a:xfrm flipV="1">
              <a:off x="1259064" y="1"/>
              <a:ext cx="4174793" cy="454754"/>
            </a:xfrm>
            <a:custGeom>
              <a:avLst/>
              <a:gdLst>
                <a:gd name="T0" fmla="*/ 1829534 w 6306410"/>
                <a:gd name="T1" fmla="*/ 181371 h 720080"/>
                <a:gd name="T2" fmla="*/ 208900 w 6306410"/>
                <a:gd name="T3" fmla="*/ 181371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1" name="圆角矩形 2"/>
            <p:cNvSpPr>
              <a:spLocks/>
            </p:cNvSpPr>
            <p:nvPr/>
          </p:nvSpPr>
          <p:spPr bwMode="auto">
            <a:xfrm flipV="1">
              <a:off x="2584395" y="1"/>
              <a:ext cx="3313328" cy="454754"/>
            </a:xfrm>
            <a:custGeom>
              <a:avLst/>
              <a:gdLst>
                <a:gd name="T0" fmla="*/ 914595 w 6306410"/>
                <a:gd name="T1" fmla="*/ 181371 h 720080"/>
                <a:gd name="T2" fmla="*/ 104430 w 6306410"/>
                <a:gd name="T3" fmla="*/ 181371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52" name="圆角矩形 2"/>
            <p:cNvSpPr>
              <a:spLocks/>
            </p:cNvSpPr>
            <p:nvPr/>
          </p:nvSpPr>
          <p:spPr bwMode="auto">
            <a:xfrm flipV="1">
              <a:off x="3975993" y="1"/>
              <a:ext cx="1590397" cy="454754"/>
            </a:xfrm>
            <a:custGeom>
              <a:avLst/>
              <a:gdLst>
                <a:gd name="T0" fmla="*/ 101147 w 6306410"/>
                <a:gd name="T1" fmla="*/ 181371 h 720080"/>
                <a:gd name="T2" fmla="*/ 11549 w 6306410"/>
                <a:gd name="T3" fmla="*/ 181371 h 720080"/>
                <a:gd name="T4" fmla="*/ 0 w 6306410"/>
                <a:gd name="T5" fmla="*/ 0 h 7200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306410" h="720080">
                  <a:moveTo>
                    <a:pt x="6306410" y="720080"/>
                  </a:moveTo>
                  <a:lnTo>
                    <a:pt x="720080" y="720080"/>
                  </a:lnTo>
                  <a:cubicBezTo>
                    <a:pt x="322391" y="720080"/>
                    <a:pt x="0" y="397689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D9D9D9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33" name="椭圆 46"/>
          <p:cNvSpPr>
            <a:spLocks noChangeArrowheads="1"/>
          </p:cNvSpPr>
          <p:nvPr/>
        </p:nvSpPr>
        <p:spPr bwMode="auto">
          <a:xfrm>
            <a:off x="6424613" y="2008188"/>
            <a:ext cx="1346200" cy="1347787"/>
          </a:xfrm>
          <a:prstGeom prst="ellipse">
            <a:avLst/>
          </a:prstGeom>
          <a:solidFill>
            <a:srgbClr val="FFC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68580" tIns="34290" rIns="68580" bIns="34290" anchor="ctr"/>
          <a:lstStyle/>
          <a:p>
            <a:pPr algn="ctr"/>
            <a:r>
              <a:rPr lang="en-US" altLang="zh-CN" sz="2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</a:p>
        </p:txBody>
      </p:sp>
      <p:sp>
        <p:nvSpPr>
          <p:cNvPr id="22534" name="椭圆 49"/>
          <p:cNvSpPr>
            <a:spLocks noChangeArrowheads="1"/>
          </p:cNvSpPr>
          <p:nvPr/>
        </p:nvSpPr>
        <p:spPr bwMode="auto">
          <a:xfrm>
            <a:off x="3983038" y="1925638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35" name="椭圆 50"/>
          <p:cNvSpPr>
            <a:spLocks noChangeArrowheads="1"/>
          </p:cNvSpPr>
          <p:nvPr/>
        </p:nvSpPr>
        <p:spPr bwMode="auto">
          <a:xfrm>
            <a:off x="5116513" y="1925638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36" name="椭圆 51"/>
          <p:cNvSpPr>
            <a:spLocks noChangeArrowheads="1"/>
          </p:cNvSpPr>
          <p:nvPr/>
        </p:nvSpPr>
        <p:spPr bwMode="auto">
          <a:xfrm>
            <a:off x="2854325" y="3344863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37" name="椭圆 52"/>
          <p:cNvSpPr>
            <a:spLocks noChangeArrowheads="1"/>
          </p:cNvSpPr>
          <p:nvPr/>
        </p:nvSpPr>
        <p:spPr bwMode="auto">
          <a:xfrm>
            <a:off x="3983038" y="3344863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38" name="椭圆 53"/>
          <p:cNvSpPr>
            <a:spLocks noChangeArrowheads="1"/>
          </p:cNvSpPr>
          <p:nvPr/>
        </p:nvSpPr>
        <p:spPr bwMode="auto">
          <a:xfrm>
            <a:off x="5116513" y="3344863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39" name="TextBox 84"/>
          <p:cNvSpPr txBox="1">
            <a:spLocks noChangeArrowheads="1"/>
          </p:cNvSpPr>
          <p:nvPr/>
        </p:nvSpPr>
        <p:spPr bwMode="auto">
          <a:xfrm>
            <a:off x="2446338" y="1503363"/>
            <a:ext cx="10604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0" name="TextBox 85"/>
          <p:cNvSpPr txBox="1">
            <a:spLocks noChangeArrowheads="1"/>
          </p:cNvSpPr>
          <p:nvPr/>
        </p:nvSpPr>
        <p:spPr bwMode="auto">
          <a:xfrm>
            <a:off x="3575050" y="1503363"/>
            <a:ext cx="1062038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1" name="TextBox 86"/>
          <p:cNvSpPr txBox="1">
            <a:spLocks noChangeArrowheads="1"/>
          </p:cNvSpPr>
          <p:nvPr/>
        </p:nvSpPr>
        <p:spPr bwMode="auto">
          <a:xfrm>
            <a:off x="4708525" y="1503363"/>
            <a:ext cx="10604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2" name="TextBox 87"/>
          <p:cNvSpPr txBox="1">
            <a:spLocks noChangeArrowheads="1"/>
          </p:cNvSpPr>
          <p:nvPr/>
        </p:nvSpPr>
        <p:spPr bwMode="auto">
          <a:xfrm>
            <a:off x="2446338" y="3749675"/>
            <a:ext cx="106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3" name="TextBox 88"/>
          <p:cNvSpPr txBox="1">
            <a:spLocks noChangeArrowheads="1"/>
          </p:cNvSpPr>
          <p:nvPr/>
        </p:nvSpPr>
        <p:spPr bwMode="auto">
          <a:xfrm>
            <a:off x="3575050" y="3749675"/>
            <a:ext cx="10620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4" name="TextBox 89"/>
          <p:cNvSpPr txBox="1">
            <a:spLocks noChangeArrowheads="1"/>
          </p:cNvSpPr>
          <p:nvPr/>
        </p:nvSpPr>
        <p:spPr bwMode="auto">
          <a:xfrm>
            <a:off x="4708525" y="3749675"/>
            <a:ext cx="106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5" name="椭圆 60"/>
          <p:cNvSpPr>
            <a:spLocks noChangeArrowheads="1"/>
          </p:cNvSpPr>
          <p:nvPr/>
        </p:nvSpPr>
        <p:spPr bwMode="auto">
          <a:xfrm>
            <a:off x="1781175" y="1743075"/>
            <a:ext cx="244475" cy="244475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46" name="椭圆 62"/>
          <p:cNvSpPr>
            <a:spLocks noChangeArrowheads="1"/>
          </p:cNvSpPr>
          <p:nvPr/>
        </p:nvSpPr>
        <p:spPr bwMode="auto">
          <a:xfrm>
            <a:off x="1781175" y="3551238"/>
            <a:ext cx="244475" cy="242887"/>
          </a:xfrm>
          <a:prstGeom prst="ellipse">
            <a:avLst/>
          </a:prstGeom>
          <a:solidFill>
            <a:schemeClr val="bg1">
              <a:alpha val="27843"/>
            </a:schemeClr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/>
            <a:endParaRPr lang="en-US" altLang="zh-CN" sz="2100">
              <a:solidFill>
                <a:srgbClr val="FFFFFF"/>
              </a:solidFill>
            </a:endParaRPr>
          </a:p>
        </p:txBody>
      </p:sp>
      <p:sp>
        <p:nvSpPr>
          <p:cNvPr id="22547" name="TextBox 84"/>
          <p:cNvSpPr txBox="1">
            <a:spLocks noChangeArrowheads="1"/>
          </p:cNvSpPr>
          <p:nvPr/>
        </p:nvSpPr>
        <p:spPr bwMode="auto">
          <a:xfrm>
            <a:off x="1373188" y="1320800"/>
            <a:ext cx="106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  <p:sp>
        <p:nvSpPr>
          <p:cNvPr id="22548" name="TextBox 87"/>
          <p:cNvSpPr txBox="1">
            <a:spLocks noChangeArrowheads="1"/>
          </p:cNvSpPr>
          <p:nvPr/>
        </p:nvSpPr>
        <p:spPr bwMode="auto">
          <a:xfrm>
            <a:off x="1373188" y="3956050"/>
            <a:ext cx="10604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文本</a:t>
            </a: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54" name="直接箭头连接符 72"/>
          <p:cNvCxnSpPr>
            <a:cxnSpLocks noChangeShapeType="1"/>
          </p:cNvCxnSpPr>
          <p:nvPr/>
        </p:nvCxnSpPr>
        <p:spPr bwMode="auto">
          <a:xfrm>
            <a:off x="3683000" y="2795588"/>
            <a:ext cx="0" cy="674687"/>
          </a:xfrm>
          <a:prstGeom prst="straightConnector1">
            <a:avLst/>
          </a:prstGeom>
          <a:noFill/>
          <a:ln w="19050">
            <a:solidFill>
              <a:srgbClr val="FBBE77"/>
            </a:solidFill>
            <a:prstDash val="sys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555" name="直接箭头连接符 73"/>
          <p:cNvCxnSpPr>
            <a:cxnSpLocks noChangeShapeType="1"/>
          </p:cNvCxnSpPr>
          <p:nvPr/>
        </p:nvCxnSpPr>
        <p:spPr bwMode="auto">
          <a:xfrm>
            <a:off x="7316788" y="2795588"/>
            <a:ext cx="0" cy="674687"/>
          </a:xfrm>
          <a:prstGeom prst="straightConnector1">
            <a:avLst/>
          </a:prstGeom>
          <a:noFill/>
          <a:ln w="19050">
            <a:solidFill>
              <a:srgbClr val="FBBE77"/>
            </a:solidFill>
            <a:prstDash val="sys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556" name="直接箭头连接符 74"/>
          <p:cNvCxnSpPr>
            <a:cxnSpLocks noChangeShapeType="1"/>
          </p:cNvCxnSpPr>
          <p:nvPr/>
        </p:nvCxnSpPr>
        <p:spPr bwMode="auto">
          <a:xfrm>
            <a:off x="1865313" y="2795588"/>
            <a:ext cx="0" cy="674687"/>
          </a:xfrm>
          <a:prstGeom prst="straightConnector1">
            <a:avLst/>
          </a:prstGeom>
          <a:noFill/>
          <a:ln w="19050">
            <a:solidFill>
              <a:srgbClr val="FFDF6B"/>
            </a:solidFill>
            <a:prstDash val="sys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557" name="直接箭头连接符 75"/>
          <p:cNvCxnSpPr>
            <a:cxnSpLocks noChangeShapeType="1"/>
          </p:cNvCxnSpPr>
          <p:nvPr/>
        </p:nvCxnSpPr>
        <p:spPr bwMode="auto">
          <a:xfrm>
            <a:off x="5499100" y="2795588"/>
            <a:ext cx="0" cy="674687"/>
          </a:xfrm>
          <a:prstGeom prst="straightConnector1">
            <a:avLst/>
          </a:prstGeom>
          <a:noFill/>
          <a:ln w="19050">
            <a:solidFill>
              <a:srgbClr val="FFDF6B"/>
            </a:solidFill>
            <a:prstDash val="sys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3558" name="环形箭头 76"/>
          <p:cNvSpPr>
            <a:spLocks noChangeArrowheads="1"/>
          </p:cNvSpPr>
          <p:nvPr/>
        </p:nvSpPr>
        <p:spPr bwMode="auto">
          <a:xfrm flipH="1">
            <a:off x="1131888" y="1460500"/>
            <a:ext cx="1468437" cy="1471613"/>
          </a:xfrm>
          <a:custGeom>
            <a:avLst/>
            <a:gdLst>
              <a:gd name="T0" fmla="*/ 654333 w 1959722"/>
              <a:gd name="T1" fmla="*/ 683670 h 1959940"/>
              <a:gd name="T2" fmla="*/ 221823 w 1959722"/>
              <a:gd name="T3" fmla="*/ 722447 h 1959940"/>
              <a:gd name="T4" fmla="*/ 65263 w 1959722"/>
              <a:gd name="T5" fmla="*/ 315490 h 1959940"/>
              <a:gd name="T6" fmla="*/ 411219 w 1959722"/>
              <a:gd name="T7" fmla="*/ 51808 h 1959940"/>
              <a:gd name="T8" fmla="*/ 758971 w 1959722"/>
              <a:gd name="T9" fmla="*/ 313093 h 1959940"/>
              <a:gd name="T10" fmla="*/ 808003 w 1959722"/>
              <a:gd name="T11" fmla="*/ 313093 h 1959940"/>
              <a:gd name="T12" fmla="*/ 721805 w 1959722"/>
              <a:gd name="T13" fmla="*/ 414489 h 1959940"/>
              <a:gd name="T14" fmla="*/ 601773 w 1959722"/>
              <a:gd name="T15" fmla="*/ 313093 h 1959940"/>
              <a:gd name="T16" fmla="*/ 649683 w 1959722"/>
              <a:gd name="T17" fmla="*/ 313093 h 1959940"/>
              <a:gd name="T18" fmla="*/ 388632 w 1959722"/>
              <a:gd name="T19" fmla="*/ 156526 h 1959940"/>
              <a:gd name="T20" fmla="*/ 160721 w 1959722"/>
              <a:gd name="T21" fmla="*/ 358696 h 1959940"/>
              <a:gd name="T22" fmla="*/ 282847 w 1959722"/>
              <a:gd name="T23" fmla="*/ 638435 h 1959940"/>
              <a:gd name="T24" fmla="*/ 585232 w 1959722"/>
              <a:gd name="T25" fmla="*/ 606767 h 1959940"/>
              <a:gd name="T26" fmla="*/ 654333 w 1959722"/>
              <a:gd name="T27" fmla="*/ 683670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pPr algn="ctr"/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59" name="环形箭头 78"/>
          <p:cNvSpPr>
            <a:spLocks noChangeArrowheads="1"/>
          </p:cNvSpPr>
          <p:nvPr/>
        </p:nvSpPr>
        <p:spPr bwMode="auto">
          <a:xfrm flipH="1">
            <a:off x="2947988" y="1460500"/>
            <a:ext cx="1470025" cy="1471613"/>
          </a:xfrm>
          <a:custGeom>
            <a:avLst/>
            <a:gdLst>
              <a:gd name="T0" fmla="*/ 655749 w 1959722"/>
              <a:gd name="T1" fmla="*/ 683670 h 1959940"/>
              <a:gd name="T2" fmla="*/ 222303 w 1959722"/>
              <a:gd name="T3" fmla="*/ 722447 h 1959940"/>
              <a:gd name="T4" fmla="*/ 65404 w 1959722"/>
              <a:gd name="T5" fmla="*/ 315490 h 1959940"/>
              <a:gd name="T6" fmla="*/ 412109 w 1959722"/>
              <a:gd name="T7" fmla="*/ 51808 h 1959940"/>
              <a:gd name="T8" fmla="*/ 760614 w 1959722"/>
              <a:gd name="T9" fmla="*/ 313093 h 1959940"/>
              <a:gd name="T10" fmla="*/ 809751 w 1959722"/>
              <a:gd name="T11" fmla="*/ 313093 h 1959940"/>
              <a:gd name="T12" fmla="*/ 723367 w 1959722"/>
              <a:gd name="T13" fmla="*/ 414489 h 1959940"/>
              <a:gd name="T14" fmla="*/ 603075 w 1959722"/>
              <a:gd name="T15" fmla="*/ 313093 h 1959940"/>
              <a:gd name="T16" fmla="*/ 651089 w 1959722"/>
              <a:gd name="T17" fmla="*/ 313093 h 1959940"/>
              <a:gd name="T18" fmla="*/ 389472 w 1959722"/>
              <a:gd name="T19" fmla="*/ 156526 h 1959940"/>
              <a:gd name="T20" fmla="*/ 161069 w 1959722"/>
              <a:gd name="T21" fmla="*/ 358696 h 1959940"/>
              <a:gd name="T22" fmla="*/ 283459 w 1959722"/>
              <a:gd name="T23" fmla="*/ 638435 h 1959940"/>
              <a:gd name="T24" fmla="*/ 586498 w 1959722"/>
              <a:gd name="T25" fmla="*/ 606767 h 1959940"/>
              <a:gd name="T26" fmla="*/ 655749 w 1959722"/>
              <a:gd name="T27" fmla="*/ 683670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pPr algn="ctr"/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60" name="环形箭头 80"/>
          <p:cNvSpPr>
            <a:spLocks noChangeArrowheads="1"/>
          </p:cNvSpPr>
          <p:nvPr/>
        </p:nvSpPr>
        <p:spPr bwMode="auto">
          <a:xfrm flipH="1">
            <a:off x="4765675" y="1460500"/>
            <a:ext cx="1470025" cy="1471613"/>
          </a:xfrm>
          <a:custGeom>
            <a:avLst/>
            <a:gdLst>
              <a:gd name="T0" fmla="*/ 656280 w 1959722"/>
              <a:gd name="T1" fmla="*/ 683670 h 1959940"/>
              <a:gd name="T2" fmla="*/ 222483 w 1959722"/>
              <a:gd name="T3" fmla="*/ 722447 h 1959940"/>
              <a:gd name="T4" fmla="*/ 65458 w 1959722"/>
              <a:gd name="T5" fmla="*/ 315490 h 1959940"/>
              <a:gd name="T6" fmla="*/ 412443 w 1959722"/>
              <a:gd name="T7" fmla="*/ 51808 h 1959940"/>
              <a:gd name="T8" fmla="*/ 761230 w 1959722"/>
              <a:gd name="T9" fmla="*/ 313093 h 1959940"/>
              <a:gd name="T10" fmla="*/ 810408 w 1959722"/>
              <a:gd name="T11" fmla="*/ 313093 h 1959940"/>
              <a:gd name="T12" fmla="*/ 723953 w 1959722"/>
              <a:gd name="T13" fmla="*/ 414489 h 1959940"/>
              <a:gd name="T14" fmla="*/ 603564 w 1959722"/>
              <a:gd name="T15" fmla="*/ 313093 h 1959940"/>
              <a:gd name="T16" fmla="*/ 651617 w 1959722"/>
              <a:gd name="T17" fmla="*/ 313093 h 1959940"/>
              <a:gd name="T18" fmla="*/ 389788 w 1959722"/>
              <a:gd name="T19" fmla="*/ 156526 h 1959940"/>
              <a:gd name="T20" fmla="*/ 161200 w 1959722"/>
              <a:gd name="T21" fmla="*/ 358696 h 1959940"/>
              <a:gd name="T22" fmla="*/ 283689 w 1959722"/>
              <a:gd name="T23" fmla="*/ 638435 h 1959940"/>
              <a:gd name="T24" fmla="*/ 586973 w 1959722"/>
              <a:gd name="T25" fmla="*/ 606767 h 1959940"/>
              <a:gd name="T26" fmla="*/ 656280 w 1959722"/>
              <a:gd name="T27" fmla="*/ 683670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pPr algn="ctr"/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61" name="环形箭头 82"/>
          <p:cNvSpPr>
            <a:spLocks noChangeArrowheads="1"/>
          </p:cNvSpPr>
          <p:nvPr/>
        </p:nvSpPr>
        <p:spPr bwMode="auto">
          <a:xfrm flipH="1">
            <a:off x="6583363" y="1460500"/>
            <a:ext cx="1468437" cy="1471613"/>
          </a:xfrm>
          <a:custGeom>
            <a:avLst/>
            <a:gdLst>
              <a:gd name="T0" fmla="*/ 654333 w 1959722"/>
              <a:gd name="T1" fmla="*/ 683670 h 1959940"/>
              <a:gd name="T2" fmla="*/ 221823 w 1959722"/>
              <a:gd name="T3" fmla="*/ 722447 h 1959940"/>
              <a:gd name="T4" fmla="*/ 65263 w 1959722"/>
              <a:gd name="T5" fmla="*/ 315490 h 1959940"/>
              <a:gd name="T6" fmla="*/ 411219 w 1959722"/>
              <a:gd name="T7" fmla="*/ 51808 h 1959940"/>
              <a:gd name="T8" fmla="*/ 758971 w 1959722"/>
              <a:gd name="T9" fmla="*/ 313093 h 1959940"/>
              <a:gd name="T10" fmla="*/ 808003 w 1959722"/>
              <a:gd name="T11" fmla="*/ 313093 h 1959940"/>
              <a:gd name="T12" fmla="*/ 721805 w 1959722"/>
              <a:gd name="T13" fmla="*/ 414489 h 1959940"/>
              <a:gd name="T14" fmla="*/ 601773 w 1959722"/>
              <a:gd name="T15" fmla="*/ 313093 h 1959940"/>
              <a:gd name="T16" fmla="*/ 649683 w 1959722"/>
              <a:gd name="T17" fmla="*/ 313093 h 1959940"/>
              <a:gd name="T18" fmla="*/ 388632 w 1959722"/>
              <a:gd name="T19" fmla="*/ 156526 h 1959940"/>
              <a:gd name="T20" fmla="*/ 160721 w 1959722"/>
              <a:gd name="T21" fmla="*/ 358696 h 1959940"/>
              <a:gd name="T22" fmla="*/ 282847 w 1959722"/>
              <a:gd name="T23" fmla="*/ 638435 h 1959940"/>
              <a:gd name="T24" fmla="*/ 585232 w 1959722"/>
              <a:gd name="T25" fmla="*/ 606767 h 1959940"/>
              <a:gd name="T26" fmla="*/ 654333 w 1959722"/>
              <a:gd name="T27" fmla="*/ 683670 h 195994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59722"/>
              <a:gd name="T43" fmla="*/ 0 h 1959940"/>
              <a:gd name="T44" fmla="*/ 1959722 w 1959722"/>
              <a:gd name="T45" fmla="*/ 1959940 h 195994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59722" h="1959940">
                <a:moveTo>
                  <a:pt x="1554467" y="1616388"/>
                </a:moveTo>
                <a:cubicBezTo>
                  <a:pt x="1270715" y="1872646"/>
                  <a:pt x="851602" y="1910042"/>
                  <a:pt x="526974" y="1708067"/>
                </a:cubicBezTo>
                <a:cubicBezTo>
                  <a:pt x="202403" y="1506127"/>
                  <a:pt x="50702" y="1113689"/>
                  <a:pt x="155043" y="745908"/>
                </a:cubicBezTo>
                <a:cubicBezTo>
                  <a:pt x="259394" y="378089"/>
                  <a:pt x="594625" y="123804"/>
                  <a:pt x="976912" y="122489"/>
                </a:cubicBezTo>
                <a:cubicBezTo>
                  <a:pt x="1359200" y="121174"/>
                  <a:pt x="1696172" y="373147"/>
                  <a:pt x="1803051" y="740240"/>
                </a:cubicBezTo>
                <a:lnTo>
                  <a:pt x="1919533" y="740239"/>
                </a:lnTo>
                <a:lnTo>
                  <a:pt x="1714757" y="979970"/>
                </a:lnTo>
                <a:lnTo>
                  <a:pt x="1429603" y="740239"/>
                </a:lnTo>
                <a:lnTo>
                  <a:pt x="1543420" y="740239"/>
                </a:lnTo>
                <a:cubicBezTo>
                  <a:pt x="1439175" y="495093"/>
                  <a:pt x="1188462" y="345446"/>
                  <a:pt x="923253" y="370070"/>
                </a:cubicBezTo>
                <a:cubicBezTo>
                  <a:pt x="658057" y="394693"/>
                  <a:pt x="439177" y="587924"/>
                  <a:pt x="381819" y="848057"/>
                </a:cubicBezTo>
                <a:cubicBezTo>
                  <a:pt x="324467" y="1108160"/>
                  <a:pt x="441749" y="1375519"/>
                  <a:pt x="671946" y="1509439"/>
                </a:cubicBezTo>
                <a:cubicBezTo>
                  <a:pt x="902198" y="1643391"/>
                  <a:pt x="1192614" y="1613122"/>
                  <a:pt x="1390306" y="1434567"/>
                </a:cubicBezTo>
                <a:lnTo>
                  <a:pt x="1554467" y="1616388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pPr algn="ctr"/>
            <a:r>
              <a:rPr lang="zh-CN" altLang="en-US" sz="2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562" name="文本框 87"/>
          <p:cNvSpPr txBox="1">
            <a:spLocks noChangeArrowheads="1"/>
          </p:cNvSpPr>
          <p:nvPr/>
        </p:nvSpPr>
        <p:spPr bwMode="auto">
          <a:xfrm>
            <a:off x="862013" y="3638550"/>
            <a:ext cx="20066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MORE THAN TEMPLATE</a:t>
            </a:r>
            <a:endParaRPr lang="zh-CN" altLang="en-US" sz="1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3" name="文本框 89"/>
          <p:cNvSpPr txBox="1">
            <a:spLocks noChangeArrowheads="1"/>
          </p:cNvSpPr>
          <p:nvPr/>
        </p:nvSpPr>
        <p:spPr bwMode="auto">
          <a:xfrm>
            <a:off x="2678113" y="3638550"/>
            <a:ext cx="20066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MORE THAN TEMPLATE</a:t>
            </a:r>
            <a:endParaRPr lang="zh-CN" altLang="en-US" sz="1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文本框 90"/>
          <p:cNvSpPr txBox="1">
            <a:spLocks noChangeArrowheads="1"/>
          </p:cNvSpPr>
          <p:nvPr/>
        </p:nvSpPr>
        <p:spPr bwMode="auto">
          <a:xfrm>
            <a:off x="4497388" y="3638550"/>
            <a:ext cx="20066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MORE THAN TEMPLATE</a:t>
            </a:r>
            <a:endParaRPr lang="zh-CN" altLang="en-US" sz="1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5" name="文本框 91"/>
          <p:cNvSpPr txBox="1">
            <a:spLocks noChangeArrowheads="1"/>
          </p:cNvSpPr>
          <p:nvPr/>
        </p:nvSpPr>
        <p:spPr bwMode="auto">
          <a:xfrm>
            <a:off x="6308725" y="3638550"/>
            <a:ext cx="20066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MORE THAN TEMPLATE</a:t>
            </a:r>
            <a:endParaRPr lang="zh-CN" altLang="en-US" sz="1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5"/>
          <p:cNvSpPr>
            <a:spLocks noChangeArrowheads="1"/>
          </p:cNvSpPr>
          <p:nvPr/>
        </p:nvSpPr>
        <p:spPr bwMode="auto">
          <a:xfrm>
            <a:off x="1825625" y="3148013"/>
            <a:ext cx="5492750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579" name="TextBox 6"/>
          <p:cNvSpPr>
            <a:spLocks noChangeArrowheads="1"/>
          </p:cNvSpPr>
          <p:nvPr/>
        </p:nvSpPr>
        <p:spPr bwMode="auto">
          <a:xfrm>
            <a:off x="1739900" y="1708150"/>
            <a:ext cx="5335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FOUR</a:t>
            </a:r>
            <a:endParaRPr lang="zh-CN" altLang="en-US" sz="7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0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1" name="矩形 9"/>
          <p:cNvSpPr>
            <a:spLocks noChangeArrowheads="1"/>
          </p:cNvSpPr>
          <p:nvPr/>
        </p:nvSpPr>
        <p:spPr bwMode="auto">
          <a:xfrm>
            <a:off x="2411413" y="3282950"/>
            <a:ext cx="4533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HEADLINE</a:t>
            </a:r>
            <a:endParaRPr lang="zh-CN" altLang="en-US" sz="3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460500" y="565150"/>
            <a:ext cx="6096000" cy="4064000"/>
            <a:chOff x="0" y="0"/>
            <a:chExt cx="6096000" cy="4064000"/>
          </a:xfrm>
        </p:grpSpPr>
        <p:sp>
          <p:nvSpPr>
            <p:cNvPr id="25631" name="Oval 3"/>
            <p:cNvSpPr>
              <a:spLocks noChangeArrowheads="1"/>
            </p:cNvSpPr>
            <p:nvPr/>
          </p:nvSpPr>
          <p:spPr bwMode="auto">
            <a:xfrm>
              <a:off x="4697420" y="1253267"/>
              <a:ext cx="1393279" cy="139335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2" name="Oval 4"/>
            <p:cNvSpPr>
              <a:spLocks noChangeArrowheads="1"/>
            </p:cNvSpPr>
            <p:nvPr/>
          </p:nvSpPr>
          <p:spPr bwMode="auto">
            <a:xfrm>
              <a:off x="4743718" y="1299712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3" name="Rectangle 5"/>
            <p:cNvSpPr>
              <a:spLocks noChangeArrowheads="1"/>
            </p:cNvSpPr>
            <p:nvPr/>
          </p:nvSpPr>
          <p:spPr bwMode="auto">
            <a:xfrm>
              <a:off x="4929528" y="1485524"/>
              <a:ext cx="929051" cy="928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1120" tIns="71120" rIns="71120" bIns="711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34" name="未知"/>
            <p:cNvSpPr>
              <a:spLocks/>
            </p:cNvSpPr>
            <p:nvPr/>
          </p:nvSpPr>
          <p:spPr bwMode="auto">
            <a:xfrm rot="-2692751">
              <a:off x="3209601" y="1335349"/>
              <a:ext cx="1393301" cy="1393301"/>
            </a:xfrm>
            <a:custGeom>
              <a:avLst/>
              <a:gdLst>
                <a:gd name="T0" fmla="*/ 0 w 1393301"/>
                <a:gd name="T1" fmla="*/ 696650 h 1393301"/>
                <a:gd name="T2" fmla="*/ 0 w 1393301"/>
                <a:gd name="T3" fmla="*/ 696650 h 1393301"/>
                <a:gd name="T4" fmla="*/ 696649 w 1393301"/>
                <a:gd name="T5" fmla="*/ 0 h 1393301"/>
                <a:gd name="T6" fmla="*/ 1219138 w 1393301"/>
                <a:gd name="T7" fmla="*/ 0 h 1393301"/>
                <a:gd name="T8" fmla="*/ 1393301 w 1393301"/>
                <a:gd name="T9" fmla="*/ 174163 h 1393301"/>
                <a:gd name="T10" fmla="*/ 1393301 w 1393301"/>
                <a:gd name="T11" fmla="*/ 522488 h 1393301"/>
                <a:gd name="T12" fmla="*/ 1393301 w 1393301"/>
                <a:gd name="T13" fmla="*/ 696650 h 1393301"/>
                <a:gd name="T14" fmla="*/ 696651 w 1393301"/>
                <a:gd name="T15" fmla="*/ 1393300 h 1393301"/>
                <a:gd name="T16" fmla="*/ 696651 w 1393301"/>
                <a:gd name="T17" fmla="*/ 1393300 h 1393301"/>
                <a:gd name="T18" fmla="*/ 1 w 1393301"/>
                <a:gd name="T19" fmla="*/ 696650 h 1393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3301"/>
                <a:gd name="T31" fmla="*/ 0 h 1393301"/>
                <a:gd name="T32" fmla="*/ 1393301 w 1393301"/>
                <a:gd name="T33" fmla="*/ 1393301 h 1393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3301" h="1393301">
                  <a:moveTo>
                    <a:pt x="0" y="696650"/>
                  </a:moveTo>
                  <a:lnTo>
                    <a:pt x="0" y="696650"/>
                  </a:lnTo>
                  <a:cubicBezTo>
                    <a:pt x="0" y="311900"/>
                    <a:pt x="311900" y="0"/>
                    <a:pt x="696649" y="0"/>
                  </a:cubicBezTo>
                  <a:cubicBezTo>
                    <a:pt x="928866" y="0"/>
                    <a:pt x="1103029" y="0"/>
                    <a:pt x="1219138" y="0"/>
                  </a:cubicBezTo>
                  <a:cubicBezTo>
                    <a:pt x="1335247" y="0"/>
                    <a:pt x="1393301" y="58054"/>
                    <a:pt x="1393301" y="174163"/>
                  </a:cubicBezTo>
                  <a:cubicBezTo>
                    <a:pt x="1393301" y="290271"/>
                    <a:pt x="1393301" y="406379"/>
                    <a:pt x="1393301" y="522488"/>
                  </a:cubicBezTo>
                  <a:cubicBezTo>
                    <a:pt x="1393301" y="638596"/>
                    <a:pt x="1393301" y="696650"/>
                    <a:pt x="1393301" y="696650"/>
                  </a:cubicBezTo>
                  <a:cubicBezTo>
                    <a:pt x="1393301" y="1081399"/>
                    <a:pt x="1081400" y="1393299"/>
                    <a:pt x="696651" y="1393300"/>
                  </a:cubicBezTo>
                  <a:cubicBezTo>
                    <a:pt x="311901" y="1393300"/>
                    <a:pt x="1" y="1081399"/>
                    <a:pt x="1" y="696650"/>
                  </a:cubicBezTo>
                  <a:lnTo>
                    <a:pt x="0" y="696650"/>
                  </a:ln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5" name="Oval 7"/>
            <p:cNvSpPr>
              <a:spLocks noChangeArrowheads="1"/>
            </p:cNvSpPr>
            <p:nvPr/>
          </p:nvSpPr>
          <p:spPr bwMode="auto">
            <a:xfrm rot="-3707144">
              <a:off x="3262189" y="1381899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6" name="Rectangle 8"/>
            <p:cNvSpPr>
              <a:spLocks noChangeArrowheads="1"/>
            </p:cNvSpPr>
            <p:nvPr/>
          </p:nvSpPr>
          <p:spPr bwMode="auto">
            <a:xfrm rot="-3720000">
              <a:off x="3447999" y="1567712"/>
              <a:ext cx="929051" cy="928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1120" tIns="71120" rIns="71120" bIns="711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37" name="未知"/>
            <p:cNvSpPr>
              <a:spLocks/>
            </p:cNvSpPr>
            <p:nvPr/>
          </p:nvSpPr>
          <p:spPr bwMode="auto">
            <a:xfrm rot="7991719">
              <a:off x="1775694" y="1335348"/>
              <a:ext cx="1393301" cy="1393301"/>
            </a:xfrm>
            <a:custGeom>
              <a:avLst/>
              <a:gdLst>
                <a:gd name="T0" fmla="*/ 0 w 1393301"/>
                <a:gd name="T1" fmla="*/ 696650 h 1393301"/>
                <a:gd name="T2" fmla="*/ 0 w 1393301"/>
                <a:gd name="T3" fmla="*/ 696650 h 1393301"/>
                <a:gd name="T4" fmla="*/ 696649 w 1393301"/>
                <a:gd name="T5" fmla="*/ 0 h 1393301"/>
                <a:gd name="T6" fmla="*/ 1219138 w 1393301"/>
                <a:gd name="T7" fmla="*/ 0 h 1393301"/>
                <a:gd name="T8" fmla="*/ 1393301 w 1393301"/>
                <a:gd name="T9" fmla="*/ 174163 h 1393301"/>
                <a:gd name="T10" fmla="*/ 1393301 w 1393301"/>
                <a:gd name="T11" fmla="*/ 522488 h 1393301"/>
                <a:gd name="T12" fmla="*/ 1393301 w 1393301"/>
                <a:gd name="T13" fmla="*/ 696650 h 1393301"/>
                <a:gd name="T14" fmla="*/ 696651 w 1393301"/>
                <a:gd name="T15" fmla="*/ 1393300 h 1393301"/>
                <a:gd name="T16" fmla="*/ 696651 w 1393301"/>
                <a:gd name="T17" fmla="*/ 1393300 h 1393301"/>
                <a:gd name="T18" fmla="*/ 1 w 1393301"/>
                <a:gd name="T19" fmla="*/ 696650 h 1393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3301"/>
                <a:gd name="T31" fmla="*/ 0 h 1393301"/>
                <a:gd name="T32" fmla="*/ 1393301 w 1393301"/>
                <a:gd name="T33" fmla="*/ 1393301 h 1393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3301" h="1393301">
                  <a:moveTo>
                    <a:pt x="0" y="696650"/>
                  </a:moveTo>
                  <a:lnTo>
                    <a:pt x="0" y="696650"/>
                  </a:lnTo>
                  <a:cubicBezTo>
                    <a:pt x="0" y="311900"/>
                    <a:pt x="311900" y="0"/>
                    <a:pt x="696649" y="0"/>
                  </a:cubicBezTo>
                  <a:cubicBezTo>
                    <a:pt x="928866" y="0"/>
                    <a:pt x="1103029" y="0"/>
                    <a:pt x="1219138" y="0"/>
                  </a:cubicBezTo>
                  <a:cubicBezTo>
                    <a:pt x="1335247" y="0"/>
                    <a:pt x="1393301" y="58054"/>
                    <a:pt x="1393301" y="174163"/>
                  </a:cubicBezTo>
                  <a:cubicBezTo>
                    <a:pt x="1393301" y="290271"/>
                    <a:pt x="1393301" y="406379"/>
                    <a:pt x="1393301" y="522488"/>
                  </a:cubicBezTo>
                  <a:cubicBezTo>
                    <a:pt x="1393301" y="638596"/>
                    <a:pt x="1393301" y="696650"/>
                    <a:pt x="1393301" y="696650"/>
                  </a:cubicBezTo>
                  <a:cubicBezTo>
                    <a:pt x="1393301" y="1081399"/>
                    <a:pt x="1081400" y="1393299"/>
                    <a:pt x="696651" y="1393300"/>
                  </a:cubicBezTo>
                  <a:cubicBezTo>
                    <a:pt x="311901" y="1393300"/>
                    <a:pt x="1" y="1081399"/>
                    <a:pt x="1" y="696650"/>
                  </a:cubicBezTo>
                  <a:lnTo>
                    <a:pt x="0" y="696650"/>
                  </a:ln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8" name="Oval 10"/>
            <p:cNvSpPr>
              <a:spLocks noChangeArrowheads="1"/>
            </p:cNvSpPr>
            <p:nvPr/>
          </p:nvSpPr>
          <p:spPr bwMode="auto">
            <a:xfrm rot="7751691">
              <a:off x="1822308" y="1381899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9" name="Rectangle 11"/>
            <p:cNvSpPr>
              <a:spLocks noChangeArrowheads="1"/>
            </p:cNvSpPr>
            <p:nvPr/>
          </p:nvSpPr>
          <p:spPr bwMode="auto">
            <a:xfrm rot="7740000">
              <a:off x="2008118" y="1567712"/>
              <a:ext cx="929051" cy="928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1120" tIns="71120" rIns="71120" bIns="711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5640" name="未知"/>
            <p:cNvSpPr>
              <a:spLocks/>
            </p:cNvSpPr>
            <p:nvPr/>
          </p:nvSpPr>
          <p:spPr bwMode="auto">
            <a:xfrm rot="13346484" flipV="1">
              <a:off x="335814" y="1335349"/>
              <a:ext cx="1393301" cy="1393301"/>
            </a:xfrm>
            <a:custGeom>
              <a:avLst/>
              <a:gdLst>
                <a:gd name="T0" fmla="*/ 0 w 1393301"/>
                <a:gd name="T1" fmla="*/ 696650 h 1393301"/>
                <a:gd name="T2" fmla="*/ 0 w 1393301"/>
                <a:gd name="T3" fmla="*/ 696650 h 1393301"/>
                <a:gd name="T4" fmla="*/ 696649 w 1393301"/>
                <a:gd name="T5" fmla="*/ 0 h 1393301"/>
                <a:gd name="T6" fmla="*/ 1219138 w 1393301"/>
                <a:gd name="T7" fmla="*/ 0 h 1393301"/>
                <a:gd name="T8" fmla="*/ 1393301 w 1393301"/>
                <a:gd name="T9" fmla="*/ 174163 h 1393301"/>
                <a:gd name="T10" fmla="*/ 1393301 w 1393301"/>
                <a:gd name="T11" fmla="*/ 522488 h 1393301"/>
                <a:gd name="T12" fmla="*/ 1393301 w 1393301"/>
                <a:gd name="T13" fmla="*/ 696650 h 1393301"/>
                <a:gd name="T14" fmla="*/ 696651 w 1393301"/>
                <a:gd name="T15" fmla="*/ 1393300 h 1393301"/>
                <a:gd name="T16" fmla="*/ 696651 w 1393301"/>
                <a:gd name="T17" fmla="*/ 1393300 h 1393301"/>
                <a:gd name="T18" fmla="*/ 1 w 1393301"/>
                <a:gd name="T19" fmla="*/ 696650 h 1393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3301"/>
                <a:gd name="T31" fmla="*/ 0 h 1393301"/>
                <a:gd name="T32" fmla="*/ 1393301 w 1393301"/>
                <a:gd name="T33" fmla="*/ 1393301 h 1393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3301" h="1393301">
                  <a:moveTo>
                    <a:pt x="0" y="696650"/>
                  </a:moveTo>
                  <a:lnTo>
                    <a:pt x="0" y="696650"/>
                  </a:lnTo>
                  <a:cubicBezTo>
                    <a:pt x="0" y="311900"/>
                    <a:pt x="311900" y="0"/>
                    <a:pt x="696649" y="0"/>
                  </a:cubicBezTo>
                  <a:cubicBezTo>
                    <a:pt x="928866" y="0"/>
                    <a:pt x="1103029" y="0"/>
                    <a:pt x="1219138" y="0"/>
                  </a:cubicBezTo>
                  <a:cubicBezTo>
                    <a:pt x="1335247" y="0"/>
                    <a:pt x="1393301" y="58054"/>
                    <a:pt x="1393301" y="174163"/>
                  </a:cubicBezTo>
                  <a:cubicBezTo>
                    <a:pt x="1393301" y="290271"/>
                    <a:pt x="1393301" y="406379"/>
                    <a:pt x="1393301" y="522488"/>
                  </a:cubicBezTo>
                  <a:cubicBezTo>
                    <a:pt x="1393301" y="638596"/>
                    <a:pt x="1393301" y="696650"/>
                    <a:pt x="1393301" y="696650"/>
                  </a:cubicBezTo>
                  <a:cubicBezTo>
                    <a:pt x="1393301" y="1081399"/>
                    <a:pt x="1081400" y="1393299"/>
                    <a:pt x="696651" y="1393300"/>
                  </a:cubicBezTo>
                  <a:cubicBezTo>
                    <a:pt x="311901" y="1393300"/>
                    <a:pt x="1" y="1081399"/>
                    <a:pt x="1" y="696650"/>
                  </a:cubicBezTo>
                  <a:lnTo>
                    <a:pt x="0" y="696650"/>
                  </a:lnTo>
                  <a:close/>
                </a:path>
              </a:pathLst>
            </a:custGeom>
            <a:noFill/>
            <a:ln w="254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1" name="Oval 13"/>
            <p:cNvSpPr>
              <a:spLocks noChangeArrowheads="1"/>
            </p:cNvSpPr>
            <p:nvPr/>
          </p:nvSpPr>
          <p:spPr bwMode="auto">
            <a:xfrm rot="-2958730">
              <a:off x="382427" y="1381899"/>
              <a:ext cx="1300672" cy="1300443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 w="25400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2" name="Rectangle 14"/>
            <p:cNvSpPr>
              <a:spLocks noChangeArrowheads="1"/>
            </p:cNvSpPr>
            <p:nvPr/>
          </p:nvSpPr>
          <p:spPr bwMode="auto">
            <a:xfrm rot="-3000000">
              <a:off x="568237" y="1567712"/>
              <a:ext cx="929051" cy="928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1120" tIns="71120" rIns="71120" bIns="7112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600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5603" name="Group 15"/>
          <p:cNvGrpSpPr>
            <a:grpSpLocks/>
          </p:cNvGrpSpPr>
          <p:nvPr/>
        </p:nvGrpSpPr>
        <p:grpSpPr bwMode="auto">
          <a:xfrm>
            <a:off x="3167063" y="3762375"/>
            <a:ext cx="2108200" cy="1104900"/>
            <a:chOff x="0" y="0"/>
            <a:chExt cx="2107697" cy="1104642"/>
          </a:xfrm>
        </p:grpSpPr>
        <p:sp>
          <p:nvSpPr>
            <p:cNvPr id="25628" name="TextBox 29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5629" name="TextBox 30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5630" name="直接连接符 31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4" name="椭圆 32"/>
          <p:cNvSpPr>
            <a:spLocks noChangeArrowheads="1"/>
          </p:cNvSpPr>
          <p:nvPr/>
        </p:nvSpPr>
        <p:spPr bwMode="auto">
          <a:xfrm>
            <a:off x="2814638" y="3876675"/>
            <a:ext cx="288925" cy="2889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5605" name="Group 20"/>
          <p:cNvGrpSpPr>
            <a:grpSpLocks/>
          </p:cNvGrpSpPr>
          <p:nvPr/>
        </p:nvGrpSpPr>
        <p:grpSpPr bwMode="auto">
          <a:xfrm>
            <a:off x="1116013" y="409575"/>
            <a:ext cx="2376487" cy="1104900"/>
            <a:chOff x="0" y="0"/>
            <a:chExt cx="2375463" cy="1104642"/>
          </a:xfrm>
        </p:grpSpPr>
        <p:grpSp>
          <p:nvGrpSpPr>
            <p:cNvPr id="25623" name="Group 21"/>
            <p:cNvGrpSpPr>
              <a:grpSpLocks/>
            </p:cNvGrpSpPr>
            <p:nvPr/>
          </p:nvGrpSpPr>
          <p:grpSpPr bwMode="auto">
            <a:xfrm>
              <a:off x="267766" y="0"/>
              <a:ext cx="2107697" cy="1104642"/>
              <a:chOff x="0" y="0"/>
              <a:chExt cx="2107697" cy="1104642"/>
            </a:xfrm>
          </p:grpSpPr>
          <p:sp>
            <p:nvSpPr>
              <p:cNvPr id="25625" name="TextBox 34"/>
              <p:cNvSpPr>
                <a:spLocks noChangeArrowheads="1"/>
              </p:cNvSpPr>
              <p:nvPr/>
            </p:nvSpPr>
            <p:spPr bwMode="auto">
              <a:xfrm>
                <a:off x="0" y="435228"/>
                <a:ext cx="2068031" cy="6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This is an example text . </a:t>
                </a:r>
                <a:endPara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Go ahead and replace it. 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your text here</a:t>
                </a:r>
                <a:r>
                  <a:rPr lang="en-US" altLang="zh-CN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.</a:t>
                </a:r>
                <a:endPara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5626" name="TextBox 35"/>
              <p:cNvSpPr>
                <a:spLocks noChangeArrowheads="1"/>
              </p:cNvSpPr>
              <p:nvPr/>
            </p:nvSpPr>
            <p:spPr bwMode="auto">
              <a:xfrm>
                <a:off x="20266" y="0"/>
                <a:ext cx="208743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YOUR HEADLINE</a:t>
                </a:r>
                <a:endPara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5627" name="直接连接符 36"/>
              <p:cNvSpPr>
                <a:spLocks noChangeShapeType="1"/>
              </p:cNvSpPr>
              <p:nvPr/>
            </p:nvSpPr>
            <p:spPr bwMode="auto">
              <a:xfrm>
                <a:off x="104335" y="307777"/>
                <a:ext cx="1963696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24" name="椭圆 37"/>
            <p:cNvSpPr>
              <a:spLocks noChangeArrowheads="1"/>
            </p:cNvSpPr>
            <p:nvPr/>
          </p:nvSpPr>
          <p:spPr bwMode="auto">
            <a:xfrm>
              <a:off x="0" y="145249"/>
              <a:ext cx="288032" cy="28803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5606" name="Group 26"/>
          <p:cNvGrpSpPr>
            <a:grpSpLocks/>
          </p:cNvGrpSpPr>
          <p:nvPr/>
        </p:nvGrpSpPr>
        <p:grpSpPr bwMode="auto">
          <a:xfrm>
            <a:off x="4429125" y="409575"/>
            <a:ext cx="2395538" cy="1104900"/>
            <a:chOff x="0" y="0"/>
            <a:chExt cx="2395729" cy="1104642"/>
          </a:xfrm>
        </p:grpSpPr>
        <p:grpSp>
          <p:nvGrpSpPr>
            <p:cNvPr id="25618" name="Group 27"/>
            <p:cNvGrpSpPr>
              <a:grpSpLocks/>
            </p:cNvGrpSpPr>
            <p:nvPr/>
          </p:nvGrpSpPr>
          <p:grpSpPr bwMode="auto">
            <a:xfrm>
              <a:off x="288032" y="0"/>
              <a:ext cx="2107697" cy="1104642"/>
              <a:chOff x="0" y="0"/>
              <a:chExt cx="2107697" cy="1104642"/>
            </a:xfrm>
          </p:grpSpPr>
          <p:sp>
            <p:nvSpPr>
              <p:cNvPr id="25620" name="TextBox 44"/>
              <p:cNvSpPr>
                <a:spLocks noChangeArrowheads="1"/>
              </p:cNvSpPr>
              <p:nvPr/>
            </p:nvSpPr>
            <p:spPr bwMode="auto">
              <a:xfrm>
                <a:off x="0" y="435228"/>
                <a:ext cx="2068031" cy="6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This is an example text . </a:t>
                </a:r>
                <a:endPara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Go ahead and replace it. 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your text here</a:t>
                </a:r>
                <a:r>
                  <a:rPr lang="en-US" altLang="zh-CN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.</a:t>
                </a:r>
                <a:endPara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5621" name="TextBox 45"/>
              <p:cNvSpPr>
                <a:spLocks noChangeArrowheads="1"/>
              </p:cNvSpPr>
              <p:nvPr/>
            </p:nvSpPr>
            <p:spPr bwMode="auto">
              <a:xfrm>
                <a:off x="20266" y="0"/>
                <a:ext cx="208743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YOUR HEADLINE</a:t>
                </a:r>
                <a:endPara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5622" name="直接连接符 46"/>
              <p:cNvSpPr>
                <a:spLocks noChangeShapeType="1"/>
              </p:cNvSpPr>
              <p:nvPr/>
            </p:nvSpPr>
            <p:spPr bwMode="auto">
              <a:xfrm>
                <a:off x="104335" y="307777"/>
                <a:ext cx="1963696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619" name="椭圆 47"/>
            <p:cNvSpPr>
              <a:spLocks noChangeArrowheads="1"/>
            </p:cNvSpPr>
            <p:nvPr/>
          </p:nvSpPr>
          <p:spPr bwMode="auto">
            <a:xfrm>
              <a:off x="0" y="132067"/>
              <a:ext cx="288032" cy="28803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5607" name="Group 32"/>
          <p:cNvGrpSpPr>
            <a:grpSpLocks/>
          </p:cNvGrpSpPr>
          <p:nvPr/>
        </p:nvGrpSpPr>
        <p:grpSpPr bwMode="auto">
          <a:xfrm>
            <a:off x="6429375" y="3762375"/>
            <a:ext cx="2454275" cy="1104900"/>
            <a:chOff x="0" y="0"/>
            <a:chExt cx="2454665" cy="1104642"/>
          </a:xfrm>
        </p:grpSpPr>
        <p:sp>
          <p:nvSpPr>
            <p:cNvPr id="25613" name="椭圆 42"/>
            <p:cNvSpPr>
              <a:spLocks noChangeArrowheads="1"/>
            </p:cNvSpPr>
            <p:nvPr/>
          </p:nvSpPr>
          <p:spPr bwMode="auto">
            <a:xfrm>
              <a:off x="0" y="121814"/>
              <a:ext cx="288032" cy="288032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25614" name="Group 34"/>
            <p:cNvGrpSpPr>
              <a:grpSpLocks/>
            </p:cNvGrpSpPr>
            <p:nvPr/>
          </p:nvGrpSpPr>
          <p:grpSpPr bwMode="auto">
            <a:xfrm>
              <a:off x="346968" y="0"/>
              <a:ext cx="2107697" cy="1104642"/>
              <a:chOff x="0" y="0"/>
              <a:chExt cx="2107697" cy="1104642"/>
            </a:xfrm>
          </p:grpSpPr>
          <p:sp>
            <p:nvSpPr>
              <p:cNvPr id="25615" name="TextBox 49"/>
              <p:cNvSpPr>
                <a:spLocks noChangeArrowheads="1"/>
              </p:cNvSpPr>
              <p:nvPr/>
            </p:nvSpPr>
            <p:spPr bwMode="auto">
              <a:xfrm>
                <a:off x="0" y="435228"/>
                <a:ext cx="2068031" cy="6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This is an example text . </a:t>
                </a:r>
                <a:endParaRPr lang="zh-CN" altLang="en-US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Go ahead and replace it. 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your text here</a:t>
                </a:r>
                <a:r>
                  <a:rPr lang="en-US" altLang="zh-CN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.</a:t>
                </a:r>
                <a:endPara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5616" name="TextBox 50"/>
              <p:cNvSpPr>
                <a:spLocks noChangeArrowheads="1"/>
              </p:cNvSpPr>
              <p:nvPr/>
            </p:nvSpPr>
            <p:spPr bwMode="auto">
              <a:xfrm>
                <a:off x="20266" y="0"/>
                <a:ext cx="208743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ADD YOUR HEADLINE</a:t>
                </a:r>
                <a:endParaRPr lang="zh-CN" altLang="en-US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25617" name="直接连接符 51"/>
              <p:cNvSpPr>
                <a:spLocks noChangeShapeType="1"/>
              </p:cNvSpPr>
              <p:nvPr/>
            </p:nvSpPr>
            <p:spPr bwMode="auto">
              <a:xfrm>
                <a:off x="104335" y="307777"/>
                <a:ext cx="1963696" cy="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5608" name="Freeform 9"/>
          <p:cNvSpPr>
            <a:spLocks noChangeArrowheads="1"/>
          </p:cNvSpPr>
          <p:nvPr/>
        </p:nvSpPr>
        <p:spPr bwMode="auto">
          <a:xfrm>
            <a:off x="2249488" y="2393950"/>
            <a:ext cx="439737" cy="442913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2147483647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2147483647 w 273"/>
              <a:gd name="T9" fmla="*/ 2147483647 h 273"/>
              <a:gd name="T10" fmla="*/ 0 w 273"/>
              <a:gd name="T11" fmla="*/ 2147483647 h 273"/>
              <a:gd name="T12" fmla="*/ 2147483647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2147483647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0 h 27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73"/>
              <a:gd name="T109" fmla="*/ 0 h 273"/>
              <a:gd name="T110" fmla="*/ 273 w 273"/>
              <a:gd name="T111" fmla="*/ 273 h 273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73" h="273">
                <a:moveTo>
                  <a:pt x="225" y="0"/>
                </a:moveTo>
                <a:lnTo>
                  <a:pt x="48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8" y="273"/>
                </a:lnTo>
                <a:lnTo>
                  <a:pt x="98" y="273"/>
                </a:lnTo>
                <a:lnTo>
                  <a:pt x="98" y="161"/>
                </a:lnTo>
                <a:lnTo>
                  <a:pt x="76" y="161"/>
                </a:lnTo>
                <a:lnTo>
                  <a:pt x="76" y="122"/>
                </a:lnTo>
                <a:lnTo>
                  <a:pt x="98" y="122"/>
                </a:lnTo>
                <a:lnTo>
                  <a:pt x="98" y="95"/>
                </a:lnTo>
                <a:lnTo>
                  <a:pt x="99" y="88"/>
                </a:lnTo>
                <a:lnTo>
                  <a:pt x="101" y="80"/>
                </a:lnTo>
                <a:lnTo>
                  <a:pt x="104" y="71"/>
                </a:lnTo>
                <a:lnTo>
                  <a:pt x="108" y="65"/>
                </a:lnTo>
                <a:lnTo>
                  <a:pt x="114" y="58"/>
                </a:lnTo>
                <a:lnTo>
                  <a:pt x="123" y="52"/>
                </a:lnTo>
                <a:lnTo>
                  <a:pt x="134" y="48"/>
                </a:lnTo>
                <a:lnTo>
                  <a:pt x="147" y="47"/>
                </a:lnTo>
                <a:lnTo>
                  <a:pt x="183" y="47"/>
                </a:lnTo>
                <a:lnTo>
                  <a:pt x="183" y="86"/>
                </a:lnTo>
                <a:lnTo>
                  <a:pt x="157" y="86"/>
                </a:lnTo>
                <a:lnTo>
                  <a:pt x="153" y="88"/>
                </a:lnTo>
                <a:lnTo>
                  <a:pt x="150" y="89"/>
                </a:lnTo>
                <a:lnTo>
                  <a:pt x="147" y="92"/>
                </a:lnTo>
                <a:lnTo>
                  <a:pt x="146" y="97"/>
                </a:lnTo>
                <a:lnTo>
                  <a:pt x="146" y="122"/>
                </a:lnTo>
                <a:lnTo>
                  <a:pt x="183" y="122"/>
                </a:lnTo>
                <a:lnTo>
                  <a:pt x="179" y="161"/>
                </a:lnTo>
                <a:lnTo>
                  <a:pt x="146" y="161"/>
                </a:lnTo>
                <a:lnTo>
                  <a:pt x="146" y="273"/>
                </a:lnTo>
                <a:lnTo>
                  <a:pt x="225" y="273"/>
                </a:lnTo>
                <a:lnTo>
                  <a:pt x="235" y="272"/>
                </a:lnTo>
                <a:lnTo>
                  <a:pt x="244" y="269"/>
                </a:lnTo>
                <a:lnTo>
                  <a:pt x="252" y="265"/>
                </a:lnTo>
                <a:lnTo>
                  <a:pt x="259" y="260"/>
                </a:lnTo>
                <a:lnTo>
                  <a:pt x="265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5" y="21"/>
                </a:lnTo>
                <a:lnTo>
                  <a:pt x="259" y="14"/>
                </a:lnTo>
                <a:lnTo>
                  <a:pt x="252" y="9"/>
                </a:lnTo>
                <a:lnTo>
                  <a:pt x="244" y="5"/>
                </a:lnTo>
                <a:lnTo>
                  <a:pt x="235" y="2"/>
                </a:lnTo>
                <a:lnTo>
                  <a:pt x="2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Freeform 10"/>
          <p:cNvSpPr>
            <a:spLocks noEditPoints="1" noChangeArrowheads="1"/>
          </p:cNvSpPr>
          <p:nvPr/>
        </p:nvSpPr>
        <p:spPr bwMode="auto">
          <a:xfrm>
            <a:off x="3719513" y="2393950"/>
            <a:ext cx="439737" cy="442913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2147483647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2147483647 w 273"/>
              <a:gd name="T9" fmla="*/ 2147483647 h 273"/>
              <a:gd name="T10" fmla="*/ 0 w 273"/>
              <a:gd name="T11" fmla="*/ 2147483647 h 273"/>
              <a:gd name="T12" fmla="*/ 2147483647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0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2147483647 w 273"/>
              <a:gd name="T79" fmla="*/ 2147483647 h 273"/>
              <a:gd name="T80" fmla="*/ 2147483647 w 273"/>
              <a:gd name="T81" fmla="*/ 2147483647 h 273"/>
              <a:gd name="T82" fmla="*/ 2147483647 w 273"/>
              <a:gd name="T83" fmla="*/ 2147483647 h 273"/>
              <a:gd name="T84" fmla="*/ 2147483647 w 273"/>
              <a:gd name="T85" fmla="*/ 2147483647 h 273"/>
              <a:gd name="T86" fmla="*/ 2147483647 w 273"/>
              <a:gd name="T87" fmla="*/ 2147483647 h 273"/>
              <a:gd name="T88" fmla="*/ 2147483647 w 273"/>
              <a:gd name="T89" fmla="*/ 2147483647 h 273"/>
              <a:gd name="T90" fmla="*/ 2147483647 w 273"/>
              <a:gd name="T91" fmla="*/ 2147483647 h 273"/>
              <a:gd name="T92" fmla="*/ 2147483647 w 273"/>
              <a:gd name="T93" fmla="*/ 2147483647 h 273"/>
              <a:gd name="T94" fmla="*/ 2147483647 w 273"/>
              <a:gd name="T95" fmla="*/ 2147483647 h 273"/>
              <a:gd name="T96" fmla="*/ 2147483647 w 273"/>
              <a:gd name="T97" fmla="*/ 2147483647 h 273"/>
              <a:gd name="T98" fmla="*/ 2147483647 w 273"/>
              <a:gd name="T99" fmla="*/ 2147483647 h 273"/>
              <a:gd name="T100" fmla="*/ 2147483647 w 273"/>
              <a:gd name="T101" fmla="*/ 2147483647 h 273"/>
              <a:gd name="T102" fmla="*/ 2147483647 w 273"/>
              <a:gd name="T103" fmla="*/ 2147483647 h 273"/>
              <a:gd name="T104" fmla="*/ 2147483647 w 273"/>
              <a:gd name="T105" fmla="*/ 2147483647 h 273"/>
              <a:gd name="T106" fmla="*/ 2147483647 w 273"/>
              <a:gd name="T107" fmla="*/ 2147483647 h 273"/>
              <a:gd name="T108" fmla="*/ 2147483647 w 273"/>
              <a:gd name="T109" fmla="*/ 2147483647 h 273"/>
              <a:gd name="T110" fmla="*/ 2147483647 w 273"/>
              <a:gd name="T111" fmla="*/ 2147483647 h 273"/>
              <a:gd name="T112" fmla="*/ 2147483647 w 273"/>
              <a:gd name="T113" fmla="*/ 2147483647 h 273"/>
              <a:gd name="T114" fmla="*/ 2147483647 w 273"/>
              <a:gd name="T115" fmla="*/ 2147483647 h 273"/>
              <a:gd name="T116" fmla="*/ 2147483647 w 273"/>
              <a:gd name="T117" fmla="*/ 2147483647 h 273"/>
              <a:gd name="T118" fmla="*/ 2147483647 w 273"/>
              <a:gd name="T119" fmla="*/ 2147483647 h 273"/>
              <a:gd name="T120" fmla="*/ 2147483647 w 273"/>
              <a:gd name="T121" fmla="*/ 2147483647 h 2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73"/>
              <a:gd name="T184" fmla="*/ 0 h 273"/>
              <a:gd name="T185" fmla="*/ 273 w 273"/>
              <a:gd name="T186" fmla="*/ 273 h 27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73" h="273">
                <a:moveTo>
                  <a:pt x="226" y="0"/>
                </a:moveTo>
                <a:lnTo>
                  <a:pt x="48" y="0"/>
                </a:lnTo>
                <a:lnTo>
                  <a:pt x="38" y="2"/>
                </a:lnTo>
                <a:lnTo>
                  <a:pt x="30" y="5"/>
                </a:lnTo>
                <a:lnTo>
                  <a:pt x="22" y="9"/>
                </a:lnTo>
                <a:lnTo>
                  <a:pt x="15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5" y="260"/>
                </a:lnTo>
                <a:lnTo>
                  <a:pt x="22" y="265"/>
                </a:lnTo>
                <a:lnTo>
                  <a:pt x="30" y="269"/>
                </a:lnTo>
                <a:lnTo>
                  <a:pt x="38" y="272"/>
                </a:lnTo>
                <a:lnTo>
                  <a:pt x="48" y="273"/>
                </a:lnTo>
                <a:lnTo>
                  <a:pt x="226" y="273"/>
                </a:lnTo>
                <a:lnTo>
                  <a:pt x="234" y="272"/>
                </a:lnTo>
                <a:lnTo>
                  <a:pt x="244" y="269"/>
                </a:lnTo>
                <a:lnTo>
                  <a:pt x="252" y="265"/>
                </a:lnTo>
                <a:lnTo>
                  <a:pt x="259" y="260"/>
                </a:lnTo>
                <a:lnTo>
                  <a:pt x="265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5" y="21"/>
                </a:lnTo>
                <a:lnTo>
                  <a:pt x="259" y="14"/>
                </a:lnTo>
                <a:lnTo>
                  <a:pt x="252" y="9"/>
                </a:lnTo>
                <a:lnTo>
                  <a:pt x="244" y="5"/>
                </a:lnTo>
                <a:lnTo>
                  <a:pt x="234" y="2"/>
                </a:lnTo>
                <a:lnTo>
                  <a:pt x="226" y="0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28" y="228"/>
                </a:lnTo>
                <a:lnTo>
                  <a:pt x="123" y="227"/>
                </a:lnTo>
                <a:lnTo>
                  <a:pt x="116" y="226"/>
                </a:lnTo>
                <a:lnTo>
                  <a:pt x="106" y="221"/>
                </a:lnTo>
                <a:lnTo>
                  <a:pt x="97" y="215"/>
                </a:lnTo>
                <a:lnTo>
                  <a:pt x="87" y="206"/>
                </a:lnTo>
                <a:lnTo>
                  <a:pt x="83" y="201"/>
                </a:lnTo>
                <a:lnTo>
                  <a:pt x="79" y="196"/>
                </a:lnTo>
                <a:lnTo>
                  <a:pt x="76" y="189"/>
                </a:lnTo>
                <a:lnTo>
                  <a:pt x="73" y="181"/>
                </a:lnTo>
                <a:lnTo>
                  <a:pt x="72" y="172"/>
                </a:lnTo>
                <a:lnTo>
                  <a:pt x="71" y="164"/>
                </a:lnTo>
                <a:lnTo>
                  <a:pt x="71" y="137"/>
                </a:lnTo>
                <a:lnTo>
                  <a:pt x="71" y="112"/>
                </a:lnTo>
                <a:lnTo>
                  <a:pt x="71" y="104"/>
                </a:lnTo>
                <a:lnTo>
                  <a:pt x="71" y="85"/>
                </a:lnTo>
                <a:lnTo>
                  <a:pt x="72" y="74"/>
                </a:lnTo>
                <a:lnTo>
                  <a:pt x="73" y="66"/>
                </a:lnTo>
                <a:lnTo>
                  <a:pt x="78" y="59"/>
                </a:lnTo>
                <a:lnTo>
                  <a:pt x="82" y="55"/>
                </a:lnTo>
                <a:lnTo>
                  <a:pt x="87" y="54"/>
                </a:lnTo>
                <a:lnTo>
                  <a:pt x="94" y="52"/>
                </a:lnTo>
                <a:lnTo>
                  <a:pt x="102" y="54"/>
                </a:lnTo>
                <a:lnTo>
                  <a:pt x="108" y="56"/>
                </a:lnTo>
                <a:lnTo>
                  <a:pt x="112" y="60"/>
                </a:lnTo>
                <a:lnTo>
                  <a:pt x="116" y="66"/>
                </a:lnTo>
                <a:lnTo>
                  <a:pt x="117" y="73"/>
                </a:lnTo>
                <a:lnTo>
                  <a:pt x="118" y="81"/>
                </a:lnTo>
                <a:lnTo>
                  <a:pt x="118" y="97"/>
                </a:lnTo>
                <a:lnTo>
                  <a:pt x="185" y="97"/>
                </a:lnTo>
                <a:lnTo>
                  <a:pt x="188" y="97"/>
                </a:lnTo>
                <a:lnTo>
                  <a:pt x="192" y="99"/>
                </a:lnTo>
                <a:lnTo>
                  <a:pt x="195" y="101"/>
                </a:lnTo>
                <a:lnTo>
                  <a:pt x="198" y="104"/>
                </a:lnTo>
                <a:lnTo>
                  <a:pt x="202" y="112"/>
                </a:lnTo>
                <a:lnTo>
                  <a:pt x="203" y="123"/>
                </a:lnTo>
                <a:lnTo>
                  <a:pt x="203" y="129"/>
                </a:lnTo>
                <a:lnTo>
                  <a:pt x="200" y="133"/>
                </a:lnTo>
                <a:lnTo>
                  <a:pt x="198" y="136"/>
                </a:lnTo>
                <a:lnTo>
                  <a:pt x="194" y="138"/>
                </a:lnTo>
                <a:lnTo>
                  <a:pt x="185" y="141"/>
                </a:lnTo>
                <a:lnTo>
                  <a:pt x="177" y="142"/>
                </a:lnTo>
                <a:lnTo>
                  <a:pt x="118" y="142"/>
                </a:lnTo>
                <a:lnTo>
                  <a:pt x="117" y="164"/>
                </a:lnTo>
                <a:lnTo>
                  <a:pt x="118" y="171"/>
                </a:lnTo>
                <a:lnTo>
                  <a:pt x="120" y="175"/>
                </a:lnTo>
                <a:lnTo>
                  <a:pt x="123" y="178"/>
                </a:lnTo>
                <a:lnTo>
                  <a:pt x="127" y="181"/>
                </a:lnTo>
                <a:lnTo>
                  <a:pt x="132" y="183"/>
                </a:lnTo>
                <a:lnTo>
                  <a:pt x="138" y="185"/>
                </a:lnTo>
                <a:lnTo>
                  <a:pt x="147" y="185"/>
                </a:lnTo>
                <a:lnTo>
                  <a:pt x="183" y="185"/>
                </a:lnTo>
                <a:lnTo>
                  <a:pt x="189" y="186"/>
                </a:lnTo>
                <a:lnTo>
                  <a:pt x="194" y="187"/>
                </a:lnTo>
                <a:lnTo>
                  <a:pt x="196" y="190"/>
                </a:lnTo>
                <a:lnTo>
                  <a:pt x="199" y="194"/>
                </a:lnTo>
                <a:lnTo>
                  <a:pt x="202" y="198"/>
                </a:lnTo>
                <a:lnTo>
                  <a:pt x="203" y="204"/>
                </a:lnTo>
                <a:lnTo>
                  <a:pt x="204" y="209"/>
                </a:lnTo>
                <a:lnTo>
                  <a:pt x="203" y="216"/>
                </a:lnTo>
                <a:lnTo>
                  <a:pt x="202" y="220"/>
                </a:lnTo>
                <a:lnTo>
                  <a:pt x="198" y="223"/>
                </a:lnTo>
                <a:lnTo>
                  <a:pt x="194" y="226"/>
                </a:lnTo>
                <a:lnTo>
                  <a:pt x="185" y="228"/>
                </a:lnTo>
                <a:lnTo>
                  <a:pt x="180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11"/>
          <p:cNvSpPr>
            <a:spLocks noEditPoints="1" noChangeArrowheads="1"/>
          </p:cNvSpPr>
          <p:nvPr/>
        </p:nvSpPr>
        <p:spPr bwMode="auto">
          <a:xfrm>
            <a:off x="5189538" y="2393950"/>
            <a:ext cx="439737" cy="442913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2147483647 h 273"/>
              <a:gd name="T4" fmla="*/ 2147483647 w 273"/>
              <a:gd name="T5" fmla="*/ 2147483647 h 273"/>
              <a:gd name="T6" fmla="*/ 0 w 273"/>
              <a:gd name="T7" fmla="*/ 2147483647 h 273"/>
              <a:gd name="T8" fmla="*/ 2147483647 w 273"/>
              <a:gd name="T9" fmla="*/ 2147483647 h 273"/>
              <a:gd name="T10" fmla="*/ 2147483647 w 273"/>
              <a:gd name="T11" fmla="*/ 2147483647 h 273"/>
              <a:gd name="T12" fmla="*/ 2147483647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0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2147483647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2147483647 w 273"/>
              <a:gd name="T79" fmla="*/ 2147483647 h 273"/>
              <a:gd name="T80" fmla="*/ 2147483647 w 273"/>
              <a:gd name="T81" fmla="*/ 2147483647 h 273"/>
              <a:gd name="T82" fmla="*/ 2147483647 w 273"/>
              <a:gd name="T83" fmla="*/ 2147483647 h 273"/>
              <a:gd name="T84" fmla="*/ 2147483647 w 273"/>
              <a:gd name="T85" fmla="*/ 2147483647 h 273"/>
              <a:gd name="T86" fmla="*/ 2147483647 w 273"/>
              <a:gd name="T87" fmla="*/ 2147483647 h 273"/>
              <a:gd name="T88" fmla="*/ 2147483647 w 273"/>
              <a:gd name="T89" fmla="*/ 2147483647 h 273"/>
              <a:gd name="T90" fmla="*/ 2147483647 w 273"/>
              <a:gd name="T91" fmla="*/ 2147483647 h 273"/>
              <a:gd name="T92" fmla="*/ 2147483647 w 273"/>
              <a:gd name="T93" fmla="*/ 2147483647 h 27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73"/>
              <a:gd name="T142" fmla="*/ 0 h 273"/>
              <a:gd name="T143" fmla="*/ 273 w 273"/>
              <a:gd name="T144" fmla="*/ 273 h 27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73" h="273">
                <a:moveTo>
                  <a:pt x="225" y="0"/>
                </a:moveTo>
                <a:lnTo>
                  <a:pt x="47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7" y="273"/>
                </a:lnTo>
                <a:lnTo>
                  <a:pt x="225" y="273"/>
                </a:lnTo>
                <a:lnTo>
                  <a:pt x="234" y="272"/>
                </a:lnTo>
                <a:lnTo>
                  <a:pt x="244" y="269"/>
                </a:lnTo>
                <a:lnTo>
                  <a:pt x="251" y="265"/>
                </a:lnTo>
                <a:lnTo>
                  <a:pt x="259" y="260"/>
                </a:lnTo>
                <a:lnTo>
                  <a:pt x="264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4" y="21"/>
                </a:lnTo>
                <a:lnTo>
                  <a:pt x="259" y="14"/>
                </a:lnTo>
                <a:lnTo>
                  <a:pt x="251" y="9"/>
                </a:lnTo>
                <a:lnTo>
                  <a:pt x="244" y="5"/>
                </a:lnTo>
                <a:lnTo>
                  <a:pt x="234" y="2"/>
                </a:lnTo>
                <a:lnTo>
                  <a:pt x="225" y="0"/>
                </a:lnTo>
                <a:close/>
                <a:moveTo>
                  <a:pt x="75" y="220"/>
                </a:moveTo>
                <a:lnTo>
                  <a:pt x="75" y="220"/>
                </a:lnTo>
                <a:lnTo>
                  <a:pt x="71" y="219"/>
                </a:lnTo>
                <a:lnTo>
                  <a:pt x="67" y="217"/>
                </a:lnTo>
                <a:lnTo>
                  <a:pt x="60" y="213"/>
                </a:lnTo>
                <a:lnTo>
                  <a:pt x="56" y="206"/>
                </a:lnTo>
                <a:lnTo>
                  <a:pt x="54" y="202"/>
                </a:lnTo>
                <a:lnTo>
                  <a:pt x="54" y="198"/>
                </a:lnTo>
                <a:lnTo>
                  <a:pt x="54" y="194"/>
                </a:lnTo>
                <a:lnTo>
                  <a:pt x="56" y="190"/>
                </a:lnTo>
                <a:lnTo>
                  <a:pt x="60" y="183"/>
                </a:lnTo>
                <a:lnTo>
                  <a:pt x="67" y="179"/>
                </a:lnTo>
                <a:lnTo>
                  <a:pt x="71" y="178"/>
                </a:lnTo>
                <a:lnTo>
                  <a:pt x="75" y="178"/>
                </a:lnTo>
                <a:lnTo>
                  <a:pt x="79" y="178"/>
                </a:lnTo>
                <a:lnTo>
                  <a:pt x="83" y="179"/>
                </a:lnTo>
                <a:lnTo>
                  <a:pt x="90" y="183"/>
                </a:lnTo>
                <a:lnTo>
                  <a:pt x="94" y="190"/>
                </a:lnTo>
                <a:lnTo>
                  <a:pt x="95" y="194"/>
                </a:lnTo>
                <a:lnTo>
                  <a:pt x="97" y="198"/>
                </a:lnTo>
                <a:lnTo>
                  <a:pt x="95" y="202"/>
                </a:lnTo>
                <a:lnTo>
                  <a:pt x="94" y="206"/>
                </a:lnTo>
                <a:lnTo>
                  <a:pt x="90" y="213"/>
                </a:lnTo>
                <a:lnTo>
                  <a:pt x="83" y="217"/>
                </a:lnTo>
                <a:lnTo>
                  <a:pt x="79" y="219"/>
                </a:lnTo>
                <a:lnTo>
                  <a:pt x="75" y="220"/>
                </a:lnTo>
                <a:close/>
                <a:moveTo>
                  <a:pt x="136" y="220"/>
                </a:moveTo>
                <a:lnTo>
                  <a:pt x="136" y="220"/>
                </a:lnTo>
                <a:lnTo>
                  <a:pt x="136" y="213"/>
                </a:lnTo>
                <a:lnTo>
                  <a:pt x="135" y="206"/>
                </a:lnTo>
                <a:lnTo>
                  <a:pt x="129" y="193"/>
                </a:lnTo>
                <a:lnTo>
                  <a:pt x="123" y="179"/>
                </a:lnTo>
                <a:lnTo>
                  <a:pt x="112" y="168"/>
                </a:lnTo>
                <a:lnTo>
                  <a:pt x="101" y="157"/>
                </a:lnTo>
                <a:lnTo>
                  <a:pt x="87" y="151"/>
                </a:lnTo>
                <a:lnTo>
                  <a:pt x="73" y="145"/>
                </a:lnTo>
                <a:lnTo>
                  <a:pt x="67" y="144"/>
                </a:lnTo>
                <a:lnTo>
                  <a:pt x="60" y="144"/>
                </a:lnTo>
                <a:lnTo>
                  <a:pt x="60" y="114"/>
                </a:lnTo>
                <a:lnTo>
                  <a:pt x="71" y="115"/>
                </a:lnTo>
                <a:lnTo>
                  <a:pt x="80" y="116"/>
                </a:lnTo>
                <a:lnTo>
                  <a:pt x="90" y="119"/>
                </a:lnTo>
                <a:lnTo>
                  <a:pt x="99" y="123"/>
                </a:lnTo>
                <a:lnTo>
                  <a:pt x="109" y="129"/>
                </a:lnTo>
                <a:lnTo>
                  <a:pt x="117" y="134"/>
                </a:lnTo>
                <a:lnTo>
                  <a:pt x="125" y="140"/>
                </a:lnTo>
                <a:lnTo>
                  <a:pt x="133" y="146"/>
                </a:lnTo>
                <a:lnTo>
                  <a:pt x="140" y="155"/>
                </a:lnTo>
                <a:lnTo>
                  <a:pt x="146" y="163"/>
                </a:lnTo>
                <a:lnTo>
                  <a:pt x="151" y="171"/>
                </a:lnTo>
                <a:lnTo>
                  <a:pt x="157" y="181"/>
                </a:lnTo>
                <a:lnTo>
                  <a:pt x="159" y="190"/>
                </a:lnTo>
                <a:lnTo>
                  <a:pt x="163" y="200"/>
                </a:lnTo>
                <a:lnTo>
                  <a:pt x="165" y="209"/>
                </a:lnTo>
                <a:lnTo>
                  <a:pt x="165" y="220"/>
                </a:lnTo>
                <a:lnTo>
                  <a:pt x="136" y="220"/>
                </a:lnTo>
                <a:close/>
                <a:moveTo>
                  <a:pt x="191" y="219"/>
                </a:moveTo>
                <a:lnTo>
                  <a:pt x="191" y="219"/>
                </a:lnTo>
                <a:lnTo>
                  <a:pt x="189" y="206"/>
                </a:lnTo>
                <a:lnTo>
                  <a:pt x="188" y="193"/>
                </a:lnTo>
                <a:lnTo>
                  <a:pt x="185" y="181"/>
                </a:lnTo>
                <a:lnTo>
                  <a:pt x="180" y="168"/>
                </a:lnTo>
                <a:lnTo>
                  <a:pt x="174" y="157"/>
                </a:lnTo>
                <a:lnTo>
                  <a:pt x="169" y="146"/>
                </a:lnTo>
                <a:lnTo>
                  <a:pt x="161" y="137"/>
                </a:lnTo>
                <a:lnTo>
                  <a:pt x="153" y="127"/>
                </a:lnTo>
                <a:lnTo>
                  <a:pt x="143" y="119"/>
                </a:lnTo>
                <a:lnTo>
                  <a:pt x="133" y="112"/>
                </a:lnTo>
                <a:lnTo>
                  <a:pt x="123" y="105"/>
                </a:lnTo>
                <a:lnTo>
                  <a:pt x="112" y="100"/>
                </a:lnTo>
                <a:lnTo>
                  <a:pt x="99" y="96"/>
                </a:lnTo>
                <a:lnTo>
                  <a:pt x="87" y="92"/>
                </a:lnTo>
                <a:lnTo>
                  <a:pt x="75" y="90"/>
                </a:lnTo>
                <a:lnTo>
                  <a:pt x="61" y="89"/>
                </a:lnTo>
                <a:lnTo>
                  <a:pt x="61" y="60"/>
                </a:lnTo>
                <a:lnTo>
                  <a:pt x="77" y="60"/>
                </a:lnTo>
                <a:lnTo>
                  <a:pt x="93" y="63"/>
                </a:lnTo>
                <a:lnTo>
                  <a:pt x="109" y="67"/>
                </a:lnTo>
                <a:lnTo>
                  <a:pt x="123" y="73"/>
                </a:lnTo>
                <a:lnTo>
                  <a:pt x="136" y="80"/>
                </a:lnTo>
                <a:lnTo>
                  <a:pt x="150" y="88"/>
                </a:lnTo>
                <a:lnTo>
                  <a:pt x="162" y="96"/>
                </a:lnTo>
                <a:lnTo>
                  <a:pt x="173" y="107"/>
                </a:lnTo>
                <a:lnTo>
                  <a:pt x="184" y="118"/>
                </a:lnTo>
                <a:lnTo>
                  <a:pt x="194" y="130"/>
                </a:lnTo>
                <a:lnTo>
                  <a:pt x="200" y="144"/>
                </a:lnTo>
                <a:lnTo>
                  <a:pt x="207" y="157"/>
                </a:lnTo>
                <a:lnTo>
                  <a:pt x="213" y="172"/>
                </a:lnTo>
                <a:lnTo>
                  <a:pt x="217" y="187"/>
                </a:lnTo>
                <a:lnTo>
                  <a:pt x="219" y="202"/>
                </a:lnTo>
                <a:lnTo>
                  <a:pt x="221" y="219"/>
                </a:lnTo>
                <a:lnTo>
                  <a:pt x="191" y="2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15"/>
          <p:cNvSpPr>
            <a:spLocks noEditPoints="1" noChangeArrowheads="1"/>
          </p:cNvSpPr>
          <p:nvPr/>
        </p:nvSpPr>
        <p:spPr bwMode="auto">
          <a:xfrm>
            <a:off x="6716713" y="2393950"/>
            <a:ext cx="439737" cy="442913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2147483647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2147483647 w 273"/>
              <a:gd name="T9" fmla="*/ 2147483647 h 273"/>
              <a:gd name="T10" fmla="*/ 0 w 273"/>
              <a:gd name="T11" fmla="*/ 2147483647 h 273"/>
              <a:gd name="T12" fmla="*/ 2147483647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0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3"/>
              <a:gd name="T118" fmla="*/ 0 h 273"/>
              <a:gd name="T119" fmla="*/ 273 w 273"/>
              <a:gd name="T120" fmla="*/ 273 h 27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3" h="273">
                <a:moveTo>
                  <a:pt x="225" y="0"/>
                </a:moveTo>
                <a:lnTo>
                  <a:pt x="46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6" y="273"/>
                </a:lnTo>
                <a:lnTo>
                  <a:pt x="225" y="273"/>
                </a:lnTo>
                <a:lnTo>
                  <a:pt x="234" y="272"/>
                </a:lnTo>
                <a:lnTo>
                  <a:pt x="243" y="269"/>
                </a:lnTo>
                <a:lnTo>
                  <a:pt x="251" y="265"/>
                </a:lnTo>
                <a:lnTo>
                  <a:pt x="258" y="260"/>
                </a:lnTo>
                <a:lnTo>
                  <a:pt x="264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4" y="21"/>
                </a:lnTo>
                <a:lnTo>
                  <a:pt x="258" y="14"/>
                </a:lnTo>
                <a:lnTo>
                  <a:pt x="251" y="9"/>
                </a:lnTo>
                <a:lnTo>
                  <a:pt x="243" y="5"/>
                </a:lnTo>
                <a:lnTo>
                  <a:pt x="234" y="2"/>
                </a:lnTo>
                <a:lnTo>
                  <a:pt x="225" y="0"/>
                </a:lnTo>
                <a:close/>
                <a:moveTo>
                  <a:pt x="82" y="171"/>
                </a:moveTo>
                <a:lnTo>
                  <a:pt x="28" y="171"/>
                </a:lnTo>
                <a:lnTo>
                  <a:pt x="28" y="107"/>
                </a:lnTo>
                <a:lnTo>
                  <a:pt x="60" y="107"/>
                </a:lnTo>
                <a:lnTo>
                  <a:pt x="60" y="78"/>
                </a:lnTo>
                <a:lnTo>
                  <a:pt x="82" y="78"/>
                </a:lnTo>
                <a:lnTo>
                  <a:pt x="82" y="171"/>
                </a:lnTo>
                <a:close/>
                <a:moveTo>
                  <a:pt x="114" y="172"/>
                </a:moveTo>
                <a:lnTo>
                  <a:pt x="92" y="172"/>
                </a:lnTo>
                <a:lnTo>
                  <a:pt x="92" y="107"/>
                </a:lnTo>
                <a:lnTo>
                  <a:pt x="114" y="107"/>
                </a:lnTo>
                <a:lnTo>
                  <a:pt x="114" y="172"/>
                </a:lnTo>
                <a:close/>
                <a:moveTo>
                  <a:pt x="114" y="97"/>
                </a:moveTo>
                <a:lnTo>
                  <a:pt x="92" y="97"/>
                </a:lnTo>
                <a:lnTo>
                  <a:pt x="92" y="80"/>
                </a:lnTo>
                <a:lnTo>
                  <a:pt x="114" y="80"/>
                </a:lnTo>
                <a:lnTo>
                  <a:pt x="114" y="97"/>
                </a:lnTo>
                <a:close/>
                <a:moveTo>
                  <a:pt x="178" y="201"/>
                </a:moveTo>
                <a:lnTo>
                  <a:pt x="169" y="201"/>
                </a:lnTo>
                <a:lnTo>
                  <a:pt x="125" y="201"/>
                </a:lnTo>
                <a:lnTo>
                  <a:pt x="125" y="182"/>
                </a:lnTo>
                <a:lnTo>
                  <a:pt x="158" y="182"/>
                </a:lnTo>
                <a:lnTo>
                  <a:pt x="158" y="172"/>
                </a:lnTo>
                <a:lnTo>
                  <a:pt x="125" y="172"/>
                </a:lnTo>
                <a:lnTo>
                  <a:pt x="125" y="107"/>
                </a:lnTo>
                <a:lnTo>
                  <a:pt x="178" y="107"/>
                </a:lnTo>
                <a:lnTo>
                  <a:pt x="178" y="201"/>
                </a:lnTo>
                <a:close/>
                <a:moveTo>
                  <a:pt x="243" y="201"/>
                </a:moveTo>
                <a:lnTo>
                  <a:pt x="233" y="201"/>
                </a:lnTo>
                <a:lnTo>
                  <a:pt x="189" y="201"/>
                </a:lnTo>
                <a:lnTo>
                  <a:pt x="189" y="182"/>
                </a:lnTo>
                <a:lnTo>
                  <a:pt x="222" y="182"/>
                </a:lnTo>
                <a:lnTo>
                  <a:pt x="222" y="172"/>
                </a:lnTo>
                <a:lnTo>
                  <a:pt x="189" y="172"/>
                </a:lnTo>
                <a:lnTo>
                  <a:pt x="189" y="107"/>
                </a:lnTo>
                <a:lnTo>
                  <a:pt x="243" y="107"/>
                </a:lnTo>
                <a:lnTo>
                  <a:pt x="243" y="2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2" name="泪滴形 11"/>
          <p:cNvSpPr>
            <a:spLocks/>
          </p:cNvSpPr>
          <p:nvPr/>
        </p:nvSpPr>
        <p:spPr bwMode="auto">
          <a:xfrm rot="7991719">
            <a:off x="6157913" y="1817688"/>
            <a:ext cx="1393825" cy="1393825"/>
          </a:xfrm>
          <a:custGeom>
            <a:avLst/>
            <a:gdLst>
              <a:gd name="T0" fmla="*/ 0 w 2194"/>
              <a:gd name="T1" fmla="*/ 2147483647 h 2194"/>
              <a:gd name="T2" fmla="*/ 0 w 2194"/>
              <a:gd name="T3" fmla="*/ 2147483647 h 2194"/>
              <a:gd name="T4" fmla="*/ 2147483647 w 2194"/>
              <a:gd name="T5" fmla="*/ 0 h 2194"/>
              <a:gd name="T6" fmla="*/ 2147483647 w 2194"/>
              <a:gd name="T7" fmla="*/ 0 h 2194"/>
              <a:gd name="T8" fmla="*/ 2147483647 w 2194"/>
              <a:gd name="T9" fmla="*/ 2147483647 h 2194"/>
              <a:gd name="T10" fmla="*/ 2147483647 w 2194"/>
              <a:gd name="T11" fmla="*/ 2147483647 h 2194"/>
              <a:gd name="T12" fmla="*/ 2147483647 w 2194"/>
              <a:gd name="T13" fmla="*/ 2147483647 h 2194"/>
              <a:gd name="T14" fmla="*/ 2147483647 w 2194"/>
              <a:gd name="T15" fmla="*/ 2147483647 h 2194"/>
              <a:gd name="T16" fmla="*/ 2147483647 w 2194"/>
              <a:gd name="T17" fmla="*/ 2147483647 h 2194"/>
              <a:gd name="T18" fmla="*/ 0 w 2194"/>
              <a:gd name="T19" fmla="*/ 2147483647 h 219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94"/>
              <a:gd name="T31" fmla="*/ 0 h 2194"/>
              <a:gd name="T32" fmla="*/ 2194 w 2194"/>
              <a:gd name="T33" fmla="*/ 2194 h 219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94" h="2194">
                <a:moveTo>
                  <a:pt x="0" y="1097"/>
                </a:moveTo>
                <a:lnTo>
                  <a:pt x="0" y="1097"/>
                </a:lnTo>
                <a:cubicBezTo>
                  <a:pt x="0" y="491"/>
                  <a:pt x="491" y="0"/>
                  <a:pt x="1096" y="0"/>
                </a:cubicBezTo>
                <a:cubicBezTo>
                  <a:pt x="1462" y="0"/>
                  <a:pt x="1737" y="0"/>
                  <a:pt x="1920" y="0"/>
                </a:cubicBezTo>
                <a:cubicBezTo>
                  <a:pt x="2103" y="0"/>
                  <a:pt x="2194" y="91"/>
                  <a:pt x="2194" y="274"/>
                </a:cubicBezTo>
                <a:cubicBezTo>
                  <a:pt x="2194" y="457"/>
                  <a:pt x="2194" y="640"/>
                  <a:pt x="2194" y="823"/>
                </a:cubicBezTo>
                <a:cubicBezTo>
                  <a:pt x="2194" y="1006"/>
                  <a:pt x="2194" y="1097"/>
                  <a:pt x="2194" y="1097"/>
                </a:cubicBezTo>
                <a:cubicBezTo>
                  <a:pt x="2194" y="1702"/>
                  <a:pt x="1702" y="2193"/>
                  <a:pt x="1097" y="2194"/>
                </a:cubicBezTo>
                <a:cubicBezTo>
                  <a:pt x="491" y="2194"/>
                  <a:pt x="0" y="1702"/>
                  <a:pt x="0" y="1097"/>
                </a:cubicBezTo>
                <a:close/>
              </a:path>
            </a:pathLst>
          </a:custGeom>
          <a:noFill/>
          <a:ln w="25400" cap="flat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339975" y="1289050"/>
          <a:ext cx="4629150" cy="2562225"/>
        </p:xfrm>
        <a:graphic>
          <a:graphicData uri="http://schemas.openxmlformats.org/presentationml/2006/ole">
            <p:oleObj spid="_x0000_s26655" r:id="rId3" imgW="4610160" imgH="2552760" progId="">
              <p:embed/>
            </p:oleObj>
          </a:graphicData>
        </a:graphic>
      </p:graphicFrame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6300788" y="1108075"/>
            <a:ext cx="2106612" cy="1104900"/>
            <a:chOff x="0" y="0"/>
            <a:chExt cx="2107697" cy="1104642"/>
          </a:xfrm>
        </p:grpSpPr>
        <p:sp>
          <p:nvSpPr>
            <p:cNvPr id="26644" name="TextBox 34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5" name="TextBox 35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6" name="直接连接符 36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28" name="Group 7"/>
          <p:cNvGrpSpPr>
            <a:grpSpLocks/>
          </p:cNvGrpSpPr>
          <p:nvPr/>
        </p:nvGrpSpPr>
        <p:grpSpPr bwMode="auto">
          <a:xfrm>
            <a:off x="6300788" y="3590925"/>
            <a:ext cx="2108200" cy="1104900"/>
            <a:chOff x="0" y="0"/>
            <a:chExt cx="2107697" cy="1104642"/>
          </a:xfrm>
        </p:grpSpPr>
        <p:sp>
          <p:nvSpPr>
            <p:cNvPr id="26641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2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3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29" name="Group 11"/>
          <p:cNvGrpSpPr>
            <a:grpSpLocks/>
          </p:cNvGrpSpPr>
          <p:nvPr/>
        </p:nvGrpSpPr>
        <p:grpSpPr bwMode="auto">
          <a:xfrm>
            <a:off x="684213" y="998538"/>
            <a:ext cx="2108200" cy="1104900"/>
            <a:chOff x="0" y="0"/>
            <a:chExt cx="2107697" cy="1104642"/>
          </a:xfrm>
        </p:grpSpPr>
        <p:sp>
          <p:nvSpPr>
            <p:cNvPr id="26638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39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0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0" name="Group 15"/>
          <p:cNvGrpSpPr>
            <a:grpSpLocks/>
          </p:cNvGrpSpPr>
          <p:nvPr/>
        </p:nvGrpSpPr>
        <p:grpSpPr bwMode="auto">
          <a:xfrm>
            <a:off x="787400" y="3557588"/>
            <a:ext cx="2108200" cy="1104900"/>
            <a:chOff x="0" y="0"/>
            <a:chExt cx="2107697" cy="1104642"/>
          </a:xfrm>
        </p:grpSpPr>
        <p:sp>
          <p:nvSpPr>
            <p:cNvPr id="26635" name="TextBox 50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  <a:endPara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36" name="TextBox 51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37" name="直接连接符 52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1" name="椭圆 19"/>
          <p:cNvSpPr>
            <a:spLocks noChangeArrowheads="1"/>
          </p:cNvSpPr>
          <p:nvPr/>
        </p:nvSpPr>
        <p:spPr bwMode="auto">
          <a:xfrm>
            <a:off x="2916238" y="113506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2" name="椭圆 20"/>
          <p:cNvSpPr>
            <a:spLocks noChangeArrowheads="1"/>
          </p:cNvSpPr>
          <p:nvPr/>
        </p:nvSpPr>
        <p:spPr bwMode="auto">
          <a:xfrm>
            <a:off x="2916238" y="3557588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3" name="椭圆 21"/>
          <p:cNvSpPr>
            <a:spLocks noChangeArrowheads="1"/>
          </p:cNvSpPr>
          <p:nvPr/>
        </p:nvSpPr>
        <p:spPr bwMode="auto">
          <a:xfrm>
            <a:off x="5689600" y="3590925"/>
            <a:ext cx="574675" cy="576263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4" name="椭圆 22"/>
          <p:cNvSpPr>
            <a:spLocks noChangeArrowheads="1"/>
          </p:cNvSpPr>
          <p:nvPr/>
        </p:nvSpPr>
        <p:spPr bwMode="auto">
          <a:xfrm>
            <a:off x="5689600" y="1131888"/>
            <a:ext cx="574675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5"/>
          <p:cNvSpPr>
            <a:spLocks/>
          </p:cNvSpPr>
          <p:nvPr/>
        </p:nvSpPr>
        <p:spPr bwMode="auto">
          <a:xfrm>
            <a:off x="3036888" y="1417638"/>
            <a:ext cx="2890837" cy="3538537"/>
          </a:xfrm>
          <a:custGeom>
            <a:avLst/>
            <a:gdLst>
              <a:gd name="T0" fmla="*/ 2147483647 w 1045"/>
              <a:gd name="T1" fmla="*/ 2147483647 h 1279"/>
              <a:gd name="T2" fmla="*/ 2147483647 w 1045"/>
              <a:gd name="T3" fmla="*/ 2147483647 h 1279"/>
              <a:gd name="T4" fmla="*/ 2147483647 w 1045"/>
              <a:gd name="T5" fmla="*/ 2147483647 h 1279"/>
              <a:gd name="T6" fmla="*/ 2147483647 w 1045"/>
              <a:gd name="T7" fmla="*/ 2147483647 h 1279"/>
              <a:gd name="T8" fmla="*/ 2147483647 w 1045"/>
              <a:gd name="T9" fmla="*/ 2147483647 h 1279"/>
              <a:gd name="T10" fmla="*/ 0 w 1045"/>
              <a:gd name="T11" fmla="*/ 2147483647 h 1279"/>
              <a:gd name="T12" fmla="*/ 2147483647 w 1045"/>
              <a:gd name="T13" fmla="*/ 2147483647 h 1279"/>
              <a:gd name="T14" fmla="*/ 2147483647 w 1045"/>
              <a:gd name="T15" fmla="*/ 2147483647 h 1279"/>
              <a:gd name="T16" fmla="*/ 2147483647 w 1045"/>
              <a:gd name="T17" fmla="*/ 2147483647 h 1279"/>
              <a:gd name="T18" fmla="*/ 2147483647 w 1045"/>
              <a:gd name="T19" fmla="*/ 2147483647 h 1279"/>
              <a:gd name="T20" fmla="*/ 2147483647 w 1045"/>
              <a:gd name="T21" fmla="*/ 2147483647 h 1279"/>
              <a:gd name="T22" fmla="*/ 2147483647 w 1045"/>
              <a:gd name="T23" fmla="*/ 2147483647 h 1279"/>
              <a:gd name="T24" fmla="*/ 2147483647 w 1045"/>
              <a:gd name="T25" fmla="*/ 2147483647 h 1279"/>
              <a:gd name="T26" fmla="*/ 2147483647 w 1045"/>
              <a:gd name="T27" fmla="*/ 2147483647 h 1279"/>
              <a:gd name="T28" fmla="*/ 2147483647 w 1045"/>
              <a:gd name="T29" fmla="*/ 2147483647 h 1279"/>
              <a:gd name="T30" fmla="*/ 2147483647 w 1045"/>
              <a:gd name="T31" fmla="*/ 2147483647 h 1279"/>
              <a:gd name="T32" fmla="*/ 2147483647 w 1045"/>
              <a:gd name="T33" fmla="*/ 2147483647 h 1279"/>
              <a:gd name="T34" fmla="*/ 2147483647 w 1045"/>
              <a:gd name="T35" fmla="*/ 2147483647 h 1279"/>
              <a:gd name="T36" fmla="*/ 2147483647 w 1045"/>
              <a:gd name="T37" fmla="*/ 2147483647 h 1279"/>
              <a:gd name="T38" fmla="*/ 2147483647 w 1045"/>
              <a:gd name="T39" fmla="*/ 2147483647 h 1279"/>
              <a:gd name="T40" fmla="*/ 2147483647 w 1045"/>
              <a:gd name="T41" fmla="*/ 0 h 1279"/>
              <a:gd name="T42" fmla="*/ 2147483647 w 1045"/>
              <a:gd name="T43" fmla="*/ 2147483647 h 1279"/>
              <a:gd name="T44" fmla="*/ 2147483647 w 1045"/>
              <a:gd name="T45" fmla="*/ 2147483647 h 1279"/>
              <a:gd name="T46" fmla="*/ 2147483647 w 1045"/>
              <a:gd name="T47" fmla="*/ 2147483647 h 1279"/>
              <a:gd name="T48" fmla="*/ 2147483647 w 1045"/>
              <a:gd name="T49" fmla="*/ 2147483647 h 1279"/>
              <a:gd name="T50" fmla="*/ 2147483647 w 1045"/>
              <a:gd name="T51" fmla="*/ 2147483647 h 1279"/>
              <a:gd name="T52" fmla="*/ 2147483647 w 1045"/>
              <a:gd name="T53" fmla="*/ 2147483647 h 1279"/>
              <a:gd name="T54" fmla="*/ 2147483647 w 1045"/>
              <a:gd name="T55" fmla="*/ 2147483647 h 1279"/>
              <a:gd name="T56" fmla="*/ 2147483647 w 1045"/>
              <a:gd name="T57" fmla="*/ 2147483647 h 1279"/>
              <a:gd name="T58" fmla="*/ 2147483647 w 1045"/>
              <a:gd name="T59" fmla="*/ 2147483647 h 1279"/>
              <a:gd name="T60" fmla="*/ 2147483647 w 1045"/>
              <a:gd name="T61" fmla="*/ 2147483647 h 1279"/>
              <a:gd name="T62" fmla="*/ 2147483647 w 1045"/>
              <a:gd name="T63" fmla="*/ 2147483647 h 1279"/>
              <a:gd name="T64" fmla="*/ 2147483647 w 1045"/>
              <a:gd name="T65" fmla="*/ 2147483647 h 1279"/>
              <a:gd name="T66" fmla="*/ 2147483647 w 1045"/>
              <a:gd name="T67" fmla="*/ 2147483647 h 127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45" h="1279">
                <a:moveTo>
                  <a:pt x="621" y="1278"/>
                </a:moveTo>
                <a:cubicBezTo>
                  <a:pt x="493" y="1279"/>
                  <a:pt x="493" y="1279"/>
                  <a:pt x="493" y="1279"/>
                </a:cubicBezTo>
                <a:cubicBezTo>
                  <a:pt x="480" y="1238"/>
                  <a:pt x="485" y="1193"/>
                  <a:pt x="491" y="1068"/>
                </a:cubicBezTo>
                <a:cubicBezTo>
                  <a:pt x="453" y="1033"/>
                  <a:pt x="408" y="998"/>
                  <a:pt x="362" y="961"/>
                </a:cubicBezTo>
                <a:cubicBezTo>
                  <a:pt x="310" y="963"/>
                  <a:pt x="280" y="960"/>
                  <a:pt x="239" y="952"/>
                </a:cubicBezTo>
                <a:cubicBezTo>
                  <a:pt x="153" y="935"/>
                  <a:pt x="123" y="906"/>
                  <a:pt x="0" y="832"/>
                </a:cubicBezTo>
                <a:cubicBezTo>
                  <a:pt x="134" y="888"/>
                  <a:pt x="210" y="930"/>
                  <a:pt x="322" y="928"/>
                </a:cubicBezTo>
                <a:cubicBezTo>
                  <a:pt x="244" y="861"/>
                  <a:pt x="168" y="787"/>
                  <a:pt x="117" y="696"/>
                </a:cubicBezTo>
                <a:cubicBezTo>
                  <a:pt x="236" y="800"/>
                  <a:pt x="263" y="854"/>
                  <a:pt x="430" y="953"/>
                </a:cubicBezTo>
                <a:cubicBezTo>
                  <a:pt x="448" y="964"/>
                  <a:pt x="467" y="976"/>
                  <a:pt x="494" y="997"/>
                </a:cubicBezTo>
                <a:cubicBezTo>
                  <a:pt x="494" y="993"/>
                  <a:pt x="494" y="993"/>
                  <a:pt x="494" y="993"/>
                </a:cubicBezTo>
                <a:cubicBezTo>
                  <a:pt x="497" y="887"/>
                  <a:pt x="467" y="762"/>
                  <a:pt x="469" y="687"/>
                </a:cubicBezTo>
                <a:cubicBezTo>
                  <a:pt x="371" y="661"/>
                  <a:pt x="303" y="619"/>
                  <a:pt x="248" y="580"/>
                </a:cubicBezTo>
                <a:cubicBezTo>
                  <a:pt x="105" y="480"/>
                  <a:pt x="40" y="342"/>
                  <a:pt x="11" y="217"/>
                </a:cubicBezTo>
                <a:cubicBezTo>
                  <a:pt x="94" y="400"/>
                  <a:pt x="163" y="479"/>
                  <a:pt x="275" y="548"/>
                </a:cubicBezTo>
                <a:cubicBezTo>
                  <a:pt x="285" y="525"/>
                  <a:pt x="324" y="475"/>
                  <a:pt x="320" y="398"/>
                </a:cubicBezTo>
                <a:cubicBezTo>
                  <a:pt x="315" y="314"/>
                  <a:pt x="306" y="285"/>
                  <a:pt x="316" y="246"/>
                </a:cubicBezTo>
                <a:cubicBezTo>
                  <a:pt x="332" y="334"/>
                  <a:pt x="354" y="416"/>
                  <a:pt x="349" y="460"/>
                </a:cubicBezTo>
                <a:cubicBezTo>
                  <a:pt x="345" y="497"/>
                  <a:pt x="340" y="510"/>
                  <a:pt x="328" y="580"/>
                </a:cubicBezTo>
                <a:cubicBezTo>
                  <a:pt x="394" y="614"/>
                  <a:pt x="436" y="623"/>
                  <a:pt x="471" y="633"/>
                </a:cubicBezTo>
                <a:cubicBezTo>
                  <a:pt x="480" y="526"/>
                  <a:pt x="544" y="250"/>
                  <a:pt x="547" y="0"/>
                </a:cubicBezTo>
                <a:cubicBezTo>
                  <a:pt x="602" y="287"/>
                  <a:pt x="501" y="515"/>
                  <a:pt x="529" y="678"/>
                </a:cubicBezTo>
                <a:cubicBezTo>
                  <a:pt x="546" y="776"/>
                  <a:pt x="564" y="812"/>
                  <a:pt x="576" y="875"/>
                </a:cubicBezTo>
                <a:cubicBezTo>
                  <a:pt x="617" y="825"/>
                  <a:pt x="645" y="811"/>
                  <a:pt x="741" y="730"/>
                </a:cubicBezTo>
                <a:cubicBezTo>
                  <a:pt x="723" y="598"/>
                  <a:pt x="730" y="473"/>
                  <a:pt x="809" y="374"/>
                </a:cubicBezTo>
                <a:cubicBezTo>
                  <a:pt x="738" y="537"/>
                  <a:pt x="772" y="588"/>
                  <a:pt x="791" y="687"/>
                </a:cubicBezTo>
                <a:cubicBezTo>
                  <a:pt x="841" y="647"/>
                  <a:pt x="874" y="615"/>
                  <a:pt x="903" y="571"/>
                </a:cubicBezTo>
                <a:cubicBezTo>
                  <a:pt x="937" y="523"/>
                  <a:pt x="988" y="442"/>
                  <a:pt x="1045" y="321"/>
                </a:cubicBezTo>
                <a:cubicBezTo>
                  <a:pt x="1027" y="404"/>
                  <a:pt x="992" y="483"/>
                  <a:pt x="958" y="545"/>
                </a:cubicBezTo>
                <a:cubicBezTo>
                  <a:pt x="854" y="740"/>
                  <a:pt x="738" y="767"/>
                  <a:pt x="616" y="966"/>
                </a:cubicBezTo>
                <a:cubicBezTo>
                  <a:pt x="614" y="992"/>
                  <a:pt x="612" y="1040"/>
                  <a:pt x="610" y="1095"/>
                </a:cubicBezTo>
                <a:cubicBezTo>
                  <a:pt x="698" y="1054"/>
                  <a:pt x="845" y="1010"/>
                  <a:pt x="939" y="888"/>
                </a:cubicBezTo>
                <a:cubicBezTo>
                  <a:pt x="901" y="979"/>
                  <a:pt x="728" y="1086"/>
                  <a:pt x="610" y="1140"/>
                </a:cubicBezTo>
                <a:cubicBezTo>
                  <a:pt x="613" y="1200"/>
                  <a:pt x="625" y="1222"/>
                  <a:pt x="621" y="1278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51" name="Freeform 6"/>
          <p:cNvSpPr>
            <a:spLocks/>
          </p:cNvSpPr>
          <p:nvPr/>
        </p:nvSpPr>
        <p:spPr bwMode="auto">
          <a:xfrm>
            <a:off x="2881313" y="1497013"/>
            <a:ext cx="395287" cy="458787"/>
          </a:xfrm>
          <a:custGeom>
            <a:avLst/>
            <a:gdLst>
              <a:gd name="T0" fmla="*/ 2147483647 w 257"/>
              <a:gd name="T1" fmla="*/ 0 h 299"/>
              <a:gd name="T2" fmla="*/ 2147483647 w 257"/>
              <a:gd name="T3" fmla="*/ 2147483647 h 299"/>
              <a:gd name="T4" fmla="*/ 2147483647 w 257"/>
              <a:gd name="T5" fmla="*/ 2147483647 h 299"/>
              <a:gd name="T6" fmla="*/ 2147483647 w 257"/>
              <a:gd name="T7" fmla="*/ 2147483647 h 299"/>
              <a:gd name="T8" fmla="*/ 2147483647 w 257"/>
              <a:gd name="T9" fmla="*/ 2147483647 h 299"/>
              <a:gd name="T10" fmla="*/ 2147483647 w 257"/>
              <a:gd name="T11" fmla="*/ 2147483647 h 299"/>
              <a:gd name="T12" fmla="*/ 2147483647 w 257"/>
              <a:gd name="T13" fmla="*/ 2147483647 h 299"/>
              <a:gd name="T14" fmla="*/ 2147483647 w 257"/>
              <a:gd name="T15" fmla="*/ 2147483647 h 299"/>
              <a:gd name="T16" fmla="*/ 0 w 257"/>
              <a:gd name="T17" fmla="*/ 2147483647 h 299"/>
              <a:gd name="T18" fmla="*/ 0 w 257"/>
              <a:gd name="T19" fmla="*/ 2147483647 h 299"/>
              <a:gd name="T20" fmla="*/ 0 w 257"/>
              <a:gd name="T21" fmla="*/ 2147483647 h 299"/>
              <a:gd name="T22" fmla="*/ 2147483647 w 257"/>
              <a:gd name="T23" fmla="*/ 2147483647 h 299"/>
              <a:gd name="T24" fmla="*/ 2147483647 w 257"/>
              <a:gd name="T25" fmla="*/ 0 h 299"/>
              <a:gd name="T26" fmla="*/ 2147483647 w 257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7" h="299">
                <a:moveTo>
                  <a:pt x="128" y="0"/>
                </a:moveTo>
                <a:lnTo>
                  <a:pt x="192" y="38"/>
                </a:lnTo>
                <a:lnTo>
                  <a:pt x="257" y="76"/>
                </a:lnTo>
                <a:lnTo>
                  <a:pt x="257" y="150"/>
                </a:lnTo>
                <a:lnTo>
                  <a:pt x="257" y="224"/>
                </a:lnTo>
                <a:lnTo>
                  <a:pt x="192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2" name="Freeform 7"/>
          <p:cNvSpPr>
            <a:spLocks/>
          </p:cNvSpPr>
          <p:nvPr/>
        </p:nvSpPr>
        <p:spPr bwMode="auto">
          <a:xfrm>
            <a:off x="4329113" y="908050"/>
            <a:ext cx="398462" cy="460375"/>
          </a:xfrm>
          <a:custGeom>
            <a:avLst/>
            <a:gdLst>
              <a:gd name="T0" fmla="*/ 2147483647 w 259"/>
              <a:gd name="T1" fmla="*/ 0 h 299"/>
              <a:gd name="T2" fmla="*/ 2147483647 w 259"/>
              <a:gd name="T3" fmla="*/ 2147483647 h 299"/>
              <a:gd name="T4" fmla="*/ 2147483647 w 259"/>
              <a:gd name="T5" fmla="*/ 2147483647 h 299"/>
              <a:gd name="T6" fmla="*/ 2147483647 w 259"/>
              <a:gd name="T7" fmla="*/ 2147483647 h 299"/>
              <a:gd name="T8" fmla="*/ 2147483647 w 259"/>
              <a:gd name="T9" fmla="*/ 2147483647 h 299"/>
              <a:gd name="T10" fmla="*/ 2147483647 w 259"/>
              <a:gd name="T11" fmla="*/ 2147483647 h 299"/>
              <a:gd name="T12" fmla="*/ 2147483647 w 259"/>
              <a:gd name="T13" fmla="*/ 2147483647 h 299"/>
              <a:gd name="T14" fmla="*/ 2147483647 w 259"/>
              <a:gd name="T15" fmla="*/ 2147483647 h 299"/>
              <a:gd name="T16" fmla="*/ 0 w 259"/>
              <a:gd name="T17" fmla="*/ 2147483647 h 299"/>
              <a:gd name="T18" fmla="*/ 0 w 259"/>
              <a:gd name="T19" fmla="*/ 2147483647 h 299"/>
              <a:gd name="T20" fmla="*/ 0 w 259"/>
              <a:gd name="T21" fmla="*/ 2147483647 h 299"/>
              <a:gd name="T22" fmla="*/ 2147483647 w 259"/>
              <a:gd name="T23" fmla="*/ 2147483647 h 299"/>
              <a:gd name="T24" fmla="*/ 2147483647 w 259"/>
              <a:gd name="T25" fmla="*/ 0 h 299"/>
              <a:gd name="T26" fmla="*/ 2147483647 w 259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9" h="299">
                <a:moveTo>
                  <a:pt x="129" y="0"/>
                </a:moveTo>
                <a:lnTo>
                  <a:pt x="194" y="38"/>
                </a:lnTo>
                <a:lnTo>
                  <a:pt x="259" y="74"/>
                </a:lnTo>
                <a:lnTo>
                  <a:pt x="259" y="149"/>
                </a:lnTo>
                <a:lnTo>
                  <a:pt x="259" y="223"/>
                </a:lnTo>
                <a:lnTo>
                  <a:pt x="194" y="261"/>
                </a:lnTo>
                <a:lnTo>
                  <a:pt x="129" y="299"/>
                </a:lnTo>
                <a:lnTo>
                  <a:pt x="64" y="261"/>
                </a:lnTo>
                <a:lnTo>
                  <a:pt x="0" y="223"/>
                </a:lnTo>
                <a:lnTo>
                  <a:pt x="0" y="149"/>
                </a:lnTo>
                <a:lnTo>
                  <a:pt x="0" y="74"/>
                </a:lnTo>
                <a:lnTo>
                  <a:pt x="64" y="38"/>
                </a:lnTo>
                <a:lnTo>
                  <a:pt x="1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3" name="Freeform 8"/>
          <p:cNvSpPr>
            <a:spLocks/>
          </p:cNvSpPr>
          <p:nvPr/>
        </p:nvSpPr>
        <p:spPr bwMode="auto">
          <a:xfrm>
            <a:off x="5741988" y="1787525"/>
            <a:ext cx="395287" cy="457200"/>
          </a:xfrm>
          <a:custGeom>
            <a:avLst/>
            <a:gdLst>
              <a:gd name="T0" fmla="*/ 2147483647 w 257"/>
              <a:gd name="T1" fmla="*/ 0 h 297"/>
              <a:gd name="T2" fmla="*/ 2147483647 w 257"/>
              <a:gd name="T3" fmla="*/ 2147483647 h 297"/>
              <a:gd name="T4" fmla="*/ 2147483647 w 257"/>
              <a:gd name="T5" fmla="*/ 2147483647 h 297"/>
              <a:gd name="T6" fmla="*/ 2147483647 w 257"/>
              <a:gd name="T7" fmla="*/ 2147483647 h 297"/>
              <a:gd name="T8" fmla="*/ 2147483647 w 257"/>
              <a:gd name="T9" fmla="*/ 2147483647 h 297"/>
              <a:gd name="T10" fmla="*/ 2147483647 w 257"/>
              <a:gd name="T11" fmla="*/ 2147483647 h 297"/>
              <a:gd name="T12" fmla="*/ 2147483647 w 257"/>
              <a:gd name="T13" fmla="*/ 2147483647 h 297"/>
              <a:gd name="T14" fmla="*/ 2147483647 w 257"/>
              <a:gd name="T15" fmla="*/ 2147483647 h 297"/>
              <a:gd name="T16" fmla="*/ 0 w 257"/>
              <a:gd name="T17" fmla="*/ 2147483647 h 297"/>
              <a:gd name="T18" fmla="*/ 0 w 257"/>
              <a:gd name="T19" fmla="*/ 2147483647 h 297"/>
              <a:gd name="T20" fmla="*/ 0 w 257"/>
              <a:gd name="T21" fmla="*/ 2147483647 h 297"/>
              <a:gd name="T22" fmla="*/ 2147483647 w 257"/>
              <a:gd name="T23" fmla="*/ 2147483647 h 297"/>
              <a:gd name="T24" fmla="*/ 2147483647 w 257"/>
              <a:gd name="T25" fmla="*/ 0 h 297"/>
              <a:gd name="T26" fmla="*/ 2147483647 w 257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7" h="297">
                <a:moveTo>
                  <a:pt x="128" y="0"/>
                </a:moveTo>
                <a:lnTo>
                  <a:pt x="192" y="36"/>
                </a:lnTo>
                <a:lnTo>
                  <a:pt x="257" y="74"/>
                </a:lnTo>
                <a:lnTo>
                  <a:pt x="257" y="148"/>
                </a:lnTo>
                <a:lnTo>
                  <a:pt x="257" y="224"/>
                </a:lnTo>
                <a:lnTo>
                  <a:pt x="192" y="261"/>
                </a:lnTo>
                <a:lnTo>
                  <a:pt x="128" y="297"/>
                </a:lnTo>
                <a:lnTo>
                  <a:pt x="63" y="261"/>
                </a:lnTo>
                <a:lnTo>
                  <a:pt x="0" y="224"/>
                </a:lnTo>
                <a:lnTo>
                  <a:pt x="0" y="148"/>
                </a:lnTo>
                <a:lnTo>
                  <a:pt x="0" y="74"/>
                </a:lnTo>
                <a:lnTo>
                  <a:pt x="63" y="36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4" name="Freeform 9"/>
          <p:cNvSpPr>
            <a:spLocks/>
          </p:cNvSpPr>
          <p:nvPr/>
        </p:nvSpPr>
        <p:spPr bwMode="auto">
          <a:xfrm>
            <a:off x="5494338" y="3355975"/>
            <a:ext cx="400050" cy="460375"/>
          </a:xfrm>
          <a:custGeom>
            <a:avLst/>
            <a:gdLst>
              <a:gd name="T0" fmla="*/ 2147483647 w 260"/>
              <a:gd name="T1" fmla="*/ 0 h 299"/>
              <a:gd name="T2" fmla="*/ 2147483647 w 260"/>
              <a:gd name="T3" fmla="*/ 2147483647 h 299"/>
              <a:gd name="T4" fmla="*/ 2147483647 w 260"/>
              <a:gd name="T5" fmla="*/ 2147483647 h 299"/>
              <a:gd name="T6" fmla="*/ 2147483647 w 260"/>
              <a:gd name="T7" fmla="*/ 2147483647 h 299"/>
              <a:gd name="T8" fmla="*/ 2147483647 w 260"/>
              <a:gd name="T9" fmla="*/ 2147483647 h 299"/>
              <a:gd name="T10" fmla="*/ 2147483647 w 260"/>
              <a:gd name="T11" fmla="*/ 2147483647 h 299"/>
              <a:gd name="T12" fmla="*/ 2147483647 w 260"/>
              <a:gd name="T13" fmla="*/ 2147483647 h 299"/>
              <a:gd name="T14" fmla="*/ 2147483647 w 260"/>
              <a:gd name="T15" fmla="*/ 2147483647 h 299"/>
              <a:gd name="T16" fmla="*/ 0 w 260"/>
              <a:gd name="T17" fmla="*/ 2147483647 h 299"/>
              <a:gd name="T18" fmla="*/ 0 w 260"/>
              <a:gd name="T19" fmla="*/ 2147483647 h 299"/>
              <a:gd name="T20" fmla="*/ 0 w 260"/>
              <a:gd name="T21" fmla="*/ 2147483647 h 299"/>
              <a:gd name="T22" fmla="*/ 2147483647 w 260"/>
              <a:gd name="T23" fmla="*/ 2147483647 h 299"/>
              <a:gd name="T24" fmla="*/ 2147483647 w 260"/>
              <a:gd name="T25" fmla="*/ 0 h 299"/>
              <a:gd name="T26" fmla="*/ 2147483647 w 260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60" h="299">
                <a:moveTo>
                  <a:pt x="130" y="0"/>
                </a:moveTo>
                <a:lnTo>
                  <a:pt x="195" y="38"/>
                </a:lnTo>
                <a:lnTo>
                  <a:pt x="260" y="76"/>
                </a:lnTo>
                <a:lnTo>
                  <a:pt x="260" y="150"/>
                </a:lnTo>
                <a:lnTo>
                  <a:pt x="260" y="224"/>
                </a:lnTo>
                <a:lnTo>
                  <a:pt x="195" y="261"/>
                </a:lnTo>
                <a:lnTo>
                  <a:pt x="130" y="299"/>
                </a:lnTo>
                <a:lnTo>
                  <a:pt x="65" y="261"/>
                </a:lnTo>
                <a:lnTo>
                  <a:pt x="0" y="224"/>
                </a:lnTo>
                <a:lnTo>
                  <a:pt x="0" y="150"/>
                </a:lnTo>
                <a:lnTo>
                  <a:pt x="0" y="76"/>
                </a:lnTo>
                <a:lnTo>
                  <a:pt x="65" y="38"/>
                </a:lnTo>
                <a:lnTo>
                  <a:pt x="13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5" name="Freeform 10"/>
          <p:cNvSpPr>
            <a:spLocks/>
          </p:cNvSpPr>
          <p:nvPr/>
        </p:nvSpPr>
        <p:spPr bwMode="auto">
          <a:xfrm>
            <a:off x="3694113" y="1625600"/>
            <a:ext cx="395287" cy="458788"/>
          </a:xfrm>
          <a:custGeom>
            <a:avLst/>
            <a:gdLst>
              <a:gd name="T0" fmla="*/ 2147483647 w 258"/>
              <a:gd name="T1" fmla="*/ 0 h 299"/>
              <a:gd name="T2" fmla="*/ 2147483647 w 258"/>
              <a:gd name="T3" fmla="*/ 2147483647 h 299"/>
              <a:gd name="T4" fmla="*/ 2147483647 w 258"/>
              <a:gd name="T5" fmla="*/ 2147483647 h 299"/>
              <a:gd name="T6" fmla="*/ 2147483647 w 258"/>
              <a:gd name="T7" fmla="*/ 2147483647 h 299"/>
              <a:gd name="T8" fmla="*/ 2147483647 w 258"/>
              <a:gd name="T9" fmla="*/ 2147483647 h 299"/>
              <a:gd name="T10" fmla="*/ 2147483647 w 258"/>
              <a:gd name="T11" fmla="*/ 2147483647 h 299"/>
              <a:gd name="T12" fmla="*/ 2147483647 w 258"/>
              <a:gd name="T13" fmla="*/ 2147483647 h 299"/>
              <a:gd name="T14" fmla="*/ 2147483647 w 258"/>
              <a:gd name="T15" fmla="*/ 2147483647 h 299"/>
              <a:gd name="T16" fmla="*/ 0 w 258"/>
              <a:gd name="T17" fmla="*/ 2147483647 h 299"/>
              <a:gd name="T18" fmla="*/ 0 w 258"/>
              <a:gd name="T19" fmla="*/ 2147483647 h 299"/>
              <a:gd name="T20" fmla="*/ 0 w 258"/>
              <a:gd name="T21" fmla="*/ 2147483647 h 299"/>
              <a:gd name="T22" fmla="*/ 2147483647 w 258"/>
              <a:gd name="T23" fmla="*/ 2147483647 h 299"/>
              <a:gd name="T24" fmla="*/ 2147483647 w 258"/>
              <a:gd name="T25" fmla="*/ 0 h 299"/>
              <a:gd name="T26" fmla="*/ 2147483647 w 258"/>
              <a:gd name="T27" fmla="*/ 0 h 2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8" h="299">
                <a:moveTo>
                  <a:pt x="128" y="0"/>
                </a:moveTo>
                <a:lnTo>
                  <a:pt x="193" y="38"/>
                </a:lnTo>
                <a:lnTo>
                  <a:pt x="258" y="76"/>
                </a:lnTo>
                <a:lnTo>
                  <a:pt x="258" y="150"/>
                </a:lnTo>
                <a:lnTo>
                  <a:pt x="258" y="223"/>
                </a:lnTo>
                <a:lnTo>
                  <a:pt x="193" y="261"/>
                </a:lnTo>
                <a:lnTo>
                  <a:pt x="128" y="299"/>
                </a:lnTo>
                <a:lnTo>
                  <a:pt x="63" y="261"/>
                </a:lnTo>
                <a:lnTo>
                  <a:pt x="0" y="223"/>
                </a:lnTo>
                <a:lnTo>
                  <a:pt x="0" y="150"/>
                </a:lnTo>
                <a:lnTo>
                  <a:pt x="0" y="76"/>
                </a:lnTo>
                <a:lnTo>
                  <a:pt x="63" y="38"/>
                </a:lnTo>
                <a:lnTo>
                  <a:pt x="1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6" name="Freeform 11"/>
          <p:cNvSpPr>
            <a:spLocks/>
          </p:cNvSpPr>
          <p:nvPr/>
        </p:nvSpPr>
        <p:spPr bwMode="auto">
          <a:xfrm>
            <a:off x="2817813" y="3235325"/>
            <a:ext cx="395287" cy="455613"/>
          </a:xfrm>
          <a:custGeom>
            <a:avLst/>
            <a:gdLst>
              <a:gd name="T0" fmla="*/ 2147483647 w 258"/>
              <a:gd name="T1" fmla="*/ 0 h 297"/>
              <a:gd name="T2" fmla="*/ 2147483647 w 258"/>
              <a:gd name="T3" fmla="*/ 2147483647 h 297"/>
              <a:gd name="T4" fmla="*/ 2147483647 w 258"/>
              <a:gd name="T5" fmla="*/ 2147483647 h 297"/>
              <a:gd name="T6" fmla="*/ 2147483647 w 258"/>
              <a:gd name="T7" fmla="*/ 2147483647 h 297"/>
              <a:gd name="T8" fmla="*/ 2147483647 w 258"/>
              <a:gd name="T9" fmla="*/ 2147483647 h 297"/>
              <a:gd name="T10" fmla="*/ 2147483647 w 258"/>
              <a:gd name="T11" fmla="*/ 2147483647 h 297"/>
              <a:gd name="T12" fmla="*/ 2147483647 w 258"/>
              <a:gd name="T13" fmla="*/ 2147483647 h 297"/>
              <a:gd name="T14" fmla="*/ 2147483647 w 258"/>
              <a:gd name="T15" fmla="*/ 2147483647 h 297"/>
              <a:gd name="T16" fmla="*/ 0 w 258"/>
              <a:gd name="T17" fmla="*/ 2147483647 h 297"/>
              <a:gd name="T18" fmla="*/ 0 w 258"/>
              <a:gd name="T19" fmla="*/ 2147483647 h 297"/>
              <a:gd name="T20" fmla="*/ 0 w 258"/>
              <a:gd name="T21" fmla="*/ 2147483647 h 297"/>
              <a:gd name="T22" fmla="*/ 2147483647 w 258"/>
              <a:gd name="T23" fmla="*/ 2147483647 h 297"/>
              <a:gd name="T24" fmla="*/ 2147483647 w 258"/>
              <a:gd name="T25" fmla="*/ 0 h 297"/>
              <a:gd name="T26" fmla="*/ 2147483647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8" h="297">
                <a:moveTo>
                  <a:pt x="130" y="0"/>
                </a:moveTo>
                <a:lnTo>
                  <a:pt x="193" y="36"/>
                </a:lnTo>
                <a:lnTo>
                  <a:pt x="258" y="74"/>
                </a:lnTo>
                <a:lnTo>
                  <a:pt x="258" y="148"/>
                </a:lnTo>
                <a:lnTo>
                  <a:pt x="258" y="223"/>
                </a:lnTo>
                <a:lnTo>
                  <a:pt x="193" y="261"/>
                </a:lnTo>
                <a:lnTo>
                  <a:pt x="130" y="297"/>
                </a:lnTo>
                <a:lnTo>
                  <a:pt x="65" y="261"/>
                </a:lnTo>
                <a:lnTo>
                  <a:pt x="0" y="223"/>
                </a:lnTo>
                <a:lnTo>
                  <a:pt x="0" y="148"/>
                </a:lnTo>
                <a:lnTo>
                  <a:pt x="0" y="74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7" name="Freeform 12"/>
          <p:cNvSpPr>
            <a:spLocks/>
          </p:cNvSpPr>
          <p:nvPr/>
        </p:nvSpPr>
        <p:spPr bwMode="auto">
          <a:xfrm>
            <a:off x="5056188" y="1965325"/>
            <a:ext cx="395287" cy="455613"/>
          </a:xfrm>
          <a:custGeom>
            <a:avLst/>
            <a:gdLst>
              <a:gd name="T0" fmla="*/ 2147483647 w 258"/>
              <a:gd name="T1" fmla="*/ 0 h 297"/>
              <a:gd name="T2" fmla="*/ 2147483647 w 258"/>
              <a:gd name="T3" fmla="*/ 2147483647 h 297"/>
              <a:gd name="T4" fmla="*/ 2147483647 w 258"/>
              <a:gd name="T5" fmla="*/ 2147483647 h 297"/>
              <a:gd name="T6" fmla="*/ 2147483647 w 258"/>
              <a:gd name="T7" fmla="*/ 2147483647 h 297"/>
              <a:gd name="T8" fmla="*/ 2147483647 w 258"/>
              <a:gd name="T9" fmla="*/ 2147483647 h 297"/>
              <a:gd name="T10" fmla="*/ 2147483647 w 258"/>
              <a:gd name="T11" fmla="*/ 2147483647 h 297"/>
              <a:gd name="T12" fmla="*/ 2147483647 w 258"/>
              <a:gd name="T13" fmla="*/ 2147483647 h 297"/>
              <a:gd name="T14" fmla="*/ 2147483647 w 258"/>
              <a:gd name="T15" fmla="*/ 2147483647 h 297"/>
              <a:gd name="T16" fmla="*/ 0 w 258"/>
              <a:gd name="T17" fmla="*/ 2147483647 h 297"/>
              <a:gd name="T18" fmla="*/ 0 w 258"/>
              <a:gd name="T19" fmla="*/ 2147483647 h 297"/>
              <a:gd name="T20" fmla="*/ 0 w 258"/>
              <a:gd name="T21" fmla="*/ 2147483647 h 297"/>
              <a:gd name="T22" fmla="*/ 2147483647 w 258"/>
              <a:gd name="T23" fmla="*/ 2147483647 h 297"/>
              <a:gd name="T24" fmla="*/ 2147483647 w 258"/>
              <a:gd name="T25" fmla="*/ 0 h 297"/>
              <a:gd name="T26" fmla="*/ 2147483647 w 258"/>
              <a:gd name="T27" fmla="*/ 0 h 29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58" h="297">
                <a:moveTo>
                  <a:pt x="130" y="0"/>
                </a:moveTo>
                <a:lnTo>
                  <a:pt x="195" y="36"/>
                </a:lnTo>
                <a:lnTo>
                  <a:pt x="258" y="73"/>
                </a:lnTo>
                <a:lnTo>
                  <a:pt x="258" y="147"/>
                </a:lnTo>
                <a:lnTo>
                  <a:pt x="258" y="223"/>
                </a:lnTo>
                <a:lnTo>
                  <a:pt x="195" y="259"/>
                </a:lnTo>
                <a:lnTo>
                  <a:pt x="130" y="297"/>
                </a:lnTo>
                <a:lnTo>
                  <a:pt x="65" y="259"/>
                </a:lnTo>
                <a:lnTo>
                  <a:pt x="0" y="223"/>
                </a:lnTo>
                <a:lnTo>
                  <a:pt x="0" y="147"/>
                </a:lnTo>
                <a:lnTo>
                  <a:pt x="0" y="73"/>
                </a:lnTo>
                <a:lnTo>
                  <a:pt x="65" y="36"/>
                </a:lnTo>
                <a:lnTo>
                  <a:pt x="13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8" name="Freeform 13"/>
          <p:cNvSpPr>
            <a:spLocks/>
          </p:cNvSpPr>
          <p:nvPr/>
        </p:nvSpPr>
        <p:spPr bwMode="auto">
          <a:xfrm>
            <a:off x="4972050" y="3968750"/>
            <a:ext cx="222250" cy="254000"/>
          </a:xfrm>
          <a:custGeom>
            <a:avLst/>
            <a:gdLst>
              <a:gd name="T0" fmla="*/ 2147483647 w 144"/>
              <a:gd name="T1" fmla="*/ 0 h 166"/>
              <a:gd name="T2" fmla="*/ 2147483647 w 144"/>
              <a:gd name="T3" fmla="*/ 2147483647 h 166"/>
              <a:gd name="T4" fmla="*/ 2147483647 w 144"/>
              <a:gd name="T5" fmla="*/ 2147483647 h 166"/>
              <a:gd name="T6" fmla="*/ 2147483647 w 144"/>
              <a:gd name="T7" fmla="*/ 2147483647 h 166"/>
              <a:gd name="T8" fmla="*/ 2147483647 w 144"/>
              <a:gd name="T9" fmla="*/ 2147483647 h 166"/>
              <a:gd name="T10" fmla="*/ 2147483647 w 144"/>
              <a:gd name="T11" fmla="*/ 2147483647 h 166"/>
              <a:gd name="T12" fmla="*/ 2147483647 w 144"/>
              <a:gd name="T13" fmla="*/ 2147483647 h 166"/>
              <a:gd name="T14" fmla="*/ 2147483647 w 144"/>
              <a:gd name="T15" fmla="*/ 2147483647 h 166"/>
              <a:gd name="T16" fmla="*/ 0 w 144"/>
              <a:gd name="T17" fmla="*/ 2147483647 h 166"/>
              <a:gd name="T18" fmla="*/ 0 w 144"/>
              <a:gd name="T19" fmla="*/ 2147483647 h 166"/>
              <a:gd name="T20" fmla="*/ 0 w 144"/>
              <a:gd name="T21" fmla="*/ 2147483647 h 166"/>
              <a:gd name="T22" fmla="*/ 2147483647 w 144"/>
              <a:gd name="T23" fmla="*/ 2147483647 h 166"/>
              <a:gd name="T24" fmla="*/ 2147483647 w 144"/>
              <a:gd name="T25" fmla="*/ 0 h 166"/>
              <a:gd name="T26" fmla="*/ 2147483647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4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9" name="Freeform 14"/>
          <p:cNvSpPr>
            <a:spLocks/>
          </p:cNvSpPr>
          <p:nvPr/>
        </p:nvSpPr>
        <p:spPr bwMode="auto">
          <a:xfrm>
            <a:off x="3479800" y="2424113"/>
            <a:ext cx="217488" cy="255587"/>
          </a:xfrm>
          <a:custGeom>
            <a:avLst/>
            <a:gdLst>
              <a:gd name="T0" fmla="*/ 2147483647 w 142"/>
              <a:gd name="T1" fmla="*/ 0 h 166"/>
              <a:gd name="T2" fmla="*/ 2147483647 w 142"/>
              <a:gd name="T3" fmla="*/ 2147483647 h 166"/>
              <a:gd name="T4" fmla="*/ 2147483647 w 142"/>
              <a:gd name="T5" fmla="*/ 2147483647 h 166"/>
              <a:gd name="T6" fmla="*/ 2147483647 w 142"/>
              <a:gd name="T7" fmla="*/ 2147483647 h 166"/>
              <a:gd name="T8" fmla="*/ 2147483647 w 142"/>
              <a:gd name="T9" fmla="*/ 2147483647 h 166"/>
              <a:gd name="T10" fmla="*/ 2147483647 w 142"/>
              <a:gd name="T11" fmla="*/ 2147483647 h 166"/>
              <a:gd name="T12" fmla="*/ 2147483647 w 142"/>
              <a:gd name="T13" fmla="*/ 2147483647 h 166"/>
              <a:gd name="T14" fmla="*/ 2147483647 w 142"/>
              <a:gd name="T15" fmla="*/ 2147483647 h 166"/>
              <a:gd name="T16" fmla="*/ 0 w 142"/>
              <a:gd name="T17" fmla="*/ 2147483647 h 166"/>
              <a:gd name="T18" fmla="*/ 0 w 142"/>
              <a:gd name="T19" fmla="*/ 2147483647 h 166"/>
              <a:gd name="T20" fmla="*/ 0 w 142"/>
              <a:gd name="T21" fmla="*/ 2147483647 h 166"/>
              <a:gd name="T22" fmla="*/ 2147483647 w 142"/>
              <a:gd name="T23" fmla="*/ 2147483647 h 166"/>
              <a:gd name="T24" fmla="*/ 2147483647 w 142"/>
              <a:gd name="T25" fmla="*/ 0 h 166"/>
              <a:gd name="T26" fmla="*/ 2147483647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60" name="Freeform 15"/>
          <p:cNvSpPr>
            <a:spLocks/>
          </p:cNvSpPr>
          <p:nvPr/>
        </p:nvSpPr>
        <p:spPr bwMode="auto">
          <a:xfrm>
            <a:off x="4221163" y="2036763"/>
            <a:ext cx="219075" cy="252412"/>
          </a:xfrm>
          <a:custGeom>
            <a:avLst/>
            <a:gdLst>
              <a:gd name="T0" fmla="*/ 2147483647 w 142"/>
              <a:gd name="T1" fmla="*/ 0 h 164"/>
              <a:gd name="T2" fmla="*/ 2147483647 w 142"/>
              <a:gd name="T3" fmla="*/ 2147483647 h 164"/>
              <a:gd name="T4" fmla="*/ 2147483647 w 142"/>
              <a:gd name="T5" fmla="*/ 2147483647 h 164"/>
              <a:gd name="T6" fmla="*/ 2147483647 w 142"/>
              <a:gd name="T7" fmla="*/ 2147483647 h 164"/>
              <a:gd name="T8" fmla="*/ 2147483647 w 142"/>
              <a:gd name="T9" fmla="*/ 2147483647 h 164"/>
              <a:gd name="T10" fmla="*/ 2147483647 w 142"/>
              <a:gd name="T11" fmla="*/ 2147483647 h 164"/>
              <a:gd name="T12" fmla="*/ 2147483647 w 142"/>
              <a:gd name="T13" fmla="*/ 2147483647 h 164"/>
              <a:gd name="T14" fmla="*/ 2147483647 w 142"/>
              <a:gd name="T15" fmla="*/ 2147483647 h 164"/>
              <a:gd name="T16" fmla="*/ 0 w 142"/>
              <a:gd name="T17" fmla="*/ 2147483647 h 164"/>
              <a:gd name="T18" fmla="*/ 0 w 142"/>
              <a:gd name="T19" fmla="*/ 2147483647 h 164"/>
              <a:gd name="T20" fmla="*/ 0 w 142"/>
              <a:gd name="T21" fmla="*/ 2147483647 h 164"/>
              <a:gd name="T22" fmla="*/ 2147483647 w 142"/>
              <a:gd name="T23" fmla="*/ 2147483647 h 164"/>
              <a:gd name="T24" fmla="*/ 2147483647 w 142"/>
              <a:gd name="T25" fmla="*/ 0 h 164"/>
              <a:gd name="T26" fmla="*/ 2147483647 w 142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4">
                <a:moveTo>
                  <a:pt x="70" y="0"/>
                </a:moveTo>
                <a:lnTo>
                  <a:pt x="106" y="20"/>
                </a:lnTo>
                <a:lnTo>
                  <a:pt x="142" y="40"/>
                </a:lnTo>
                <a:lnTo>
                  <a:pt x="142" y="81"/>
                </a:lnTo>
                <a:lnTo>
                  <a:pt x="142" y="123"/>
                </a:lnTo>
                <a:lnTo>
                  <a:pt x="106" y="143"/>
                </a:lnTo>
                <a:lnTo>
                  <a:pt x="70" y="164"/>
                </a:lnTo>
                <a:lnTo>
                  <a:pt x="36" y="143"/>
                </a:lnTo>
                <a:lnTo>
                  <a:pt x="0" y="123"/>
                </a:lnTo>
                <a:lnTo>
                  <a:pt x="0" y="81"/>
                </a:lnTo>
                <a:lnTo>
                  <a:pt x="0" y="40"/>
                </a:lnTo>
                <a:lnTo>
                  <a:pt x="36" y="20"/>
                </a:lnTo>
                <a:lnTo>
                  <a:pt x="70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61" name="Freeform 16"/>
          <p:cNvSpPr>
            <a:spLocks/>
          </p:cNvSpPr>
          <p:nvPr/>
        </p:nvSpPr>
        <p:spPr bwMode="auto">
          <a:xfrm>
            <a:off x="4662488" y="3349625"/>
            <a:ext cx="219075" cy="250825"/>
          </a:xfrm>
          <a:custGeom>
            <a:avLst/>
            <a:gdLst>
              <a:gd name="T0" fmla="*/ 2147483647 w 143"/>
              <a:gd name="T1" fmla="*/ 0 h 164"/>
              <a:gd name="T2" fmla="*/ 2147483647 w 143"/>
              <a:gd name="T3" fmla="*/ 2147483647 h 164"/>
              <a:gd name="T4" fmla="*/ 2147483647 w 143"/>
              <a:gd name="T5" fmla="*/ 2147483647 h 164"/>
              <a:gd name="T6" fmla="*/ 2147483647 w 143"/>
              <a:gd name="T7" fmla="*/ 2147483647 h 164"/>
              <a:gd name="T8" fmla="*/ 2147483647 w 143"/>
              <a:gd name="T9" fmla="*/ 2147483647 h 164"/>
              <a:gd name="T10" fmla="*/ 2147483647 w 143"/>
              <a:gd name="T11" fmla="*/ 2147483647 h 164"/>
              <a:gd name="T12" fmla="*/ 2147483647 w 143"/>
              <a:gd name="T13" fmla="*/ 2147483647 h 164"/>
              <a:gd name="T14" fmla="*/ 2147483647 w 143"/>
              <a:gd name="T15" fmla="*/ 2147483647 h 164"/>
              <a:gd name="T16" fmla="*/ 0 w 143"/>
              <a:gd name="T17" fmla="*/ 2147483647 h 164"/>
              <a:gd name="T18" fmla="*/ 0 w 143"/>
              <a:gd name="T19" fmla="*/ 2147483647 h 164"/>
              <a:gd name="T20" fmla="*/ 0 w 143"/>
              <a:gd name="T21" fmla="*/ 2147483647 h 164"/>
              <a:gd name="T22" fmla="*/ 2147483647 w 143"/>
              <a:gd name="T23" fmla="*/ 2147483647 h 164"/>
              <a:gd name="T24" fmla="*/ 2147483647 w 143"/>
              <a:gd name="T25" fmla="*/ 0 h 164"/>
              <a:gd name="T26" fmla="*/ 2147483647 w 143"/>
              <a:gd name="T27" fmla="*/ 0 h 16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3" h="164">
                <a:moveTo>
                  <a:pt x="72" y="0"/>
                </a:moveTo>
                <a:lnTo>
                  <a:pt x="108" y="20"/>
                </a:lnTo>
                <a:lnTo>
                  <a:pt x="143" y="39"/>
                </a:lnTo>
                <a:lnTo>
                  <a:pt x="143" y="81"/>
                </a:lnTo>
                <a:lnTo>
                  <a:pt x="143" y="122"/>
                </a:lnTo>
                <a:lnTo>
                  <a:pt x="108" y="144"/>
                </a:lnTo>
                <a:lnTo>
                  <a:pt x="72" y="164"/>
                </a:lnTo>
                <a:lnTo>
                  <a:pt x="36" y="144"/>
                </a:lnTo>
                <a:lnTo>
                  <a:pt x="0" y="122"/>
                </a:lnTo>
                <a:lnTo>
                  <a:pt x="0" y="81"/>
                </a:lnTo>
                <a:lnTo>
                  <a:pt x="0" y="39"/>
                </a:lnTo>
                <a:lnTo>
                  <a:pt x="36" y="20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62" name="Freeform 17"/>
          <p:cNvSpPr>
            <a:spLocks/>
          </p:cNvSpPr>
          <p:nvPr/>
        </p:nvSpPr>
        <p:spPr bwMode="auto">
          <a:xfrm>
            <a:off x="3359150" y="3111500"/>
            <a:ext cx="217488" cy="254000"/>
          </a:xfrm>
          <a:custGeom>
            <a:avLst/>
            <a:gdLst>
              <a:gd name="T0" fmla="*/ 2147483647 w 142"/>
              <a:gd name="T1" fmla="*/ 0 h 166"/>
              <a:gd name="T2" fmla="*/ 2147483647 w 142"/>
              <a:gd name="T3" fmla="*/ 2147483647 h 166"/>
              <a:gd name="T4" fmla="*/ 2147483647 w 142"/>
              <a:gd name="T5" fmla="*/ 2147483647 h 166"/>
              <a:gd name="T6" fmla="*/ 2147483647 w 142"/>
              <a:gd name="T7" fmla="*/ 2147483647 h 166"/>
              <a:gd name="T8" fmla="*/ 2147483647 w 142"/>
              <a:gd name="T9" fmla="*/ 2147483647 h 166"/>
              <a:gd name="T10" fmla="*/ 2147483647 w 142"/>
              <a:gd name="T11" fmla="*/ 2147483647 h 166"/>
              <a:gd name="T12" fmla="*/ 2147483647 w 142"/>
              <a:gd name="T13" fmla="*/ 2147483647 h 166"/>
              <a:gd name="T14" fmla="*/ 2147483647 w 142"/>
              <a:gd name="T15" fmla="*/ 2147483647 h 166"/>
              <a:gd name="T16" fmla="*/ 0 w 142"/>
              <a:gd name="T17" fmla="*/ 2147483647 h 166"/>
              <a:gd name="T18" fmla="*/ 0 w 142"/>
              <a:gd name="T19" fmla="*/ 2147483647 h 166"/>
              <a:gd name="T20" fmla="*/ 0 w 142"/>
              <a:gd name="T21" fmla="*/ 2147483647 h 166"/>
              <a:gd name="T22" fmla="*/ 2147483647 w 142"/>
              <a:gd name="T23" fmla="*/ 2147483647 h 166"/>
              <a:gd name="T24" fmla="*/ 2147483647 w 142"/>
              <a:gd name="T25" fmla="*/ 0 h 166"/>
              <a:gd name="T26" fmla="*/ 2147483647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6">
                <a:moveTo>
                  <a:pt x="70" y="0"/>
                </a:moveTo>
                <a:lnTo>
                  <a:pt x="106" y="22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6" y="144"/>
                </a:lnTo>
                <a:lnTo>
                  <a:pt x="70" y="166"/>
                </a:lnTo>
                <a:lnTo>
                  <a:pt x="34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4" y="22"/>
                </a:lnTo>
                <a:lnTo>
                  <a:pt x="70" y="0"/>
                </a:lnTo>
                <a:close/>
              </a:path>
            </a:pathLst>
          </a:custGeom>
          <a:solidFill>
            <a:srgbClr val="4C606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63" name="Freeform 18"/>
          <p:cNvSpPr>
            <a:spLocks/>
          </p:cNvSpPr>
          <p:nvPr/>
        </p:nvSpPr>
        <p:spPr bwMode="auto">
          <a:xfrm>
            <a:off x="5437188" y="2524125"/>
            <a:ext cx="222250" cy="255588"/>
          </a:xfrm>
          <a:custGeom>
            <a:avLst/>
            <a:gdLst>
              <a:gd name="T0" fmla="*/ 2147483647 w 144"/>
              <a:gd name="T1" fmla="*/ 0 h 166"/>
              <a:gd name="T2" fmla="*/ 2147483647 w 144"/>
              <a:gd name="T3" fmla="*/ 2147483647 h 166"/>
              <a:gd name="T4" fmla="*/ 2147483647 w 144"/>
              <a:gd name="T5" fmla="*/ 2147483647 h 166"/>
              <a:gd name="T6" fmla="*/ 2147483647 w 144"/>
              <a:gd name="T7" fmla="*/ 2147483647 h 166"/>
              <a:gd name="T8" fmla="*/ 2147483647 w 144"/>
              <a:gd name="T9" fmla="*/ 2147483647 h 166"/>
              <a:gd name="T10" fmla="*/ 2147483647 w 144"/>
              <a:gd name="T11" fmla="*/ 2147483647 h 166"/>
              <a:gd name="T12" fmla="*/ 2147483647 w 144"/>
              <a:gd name="T13" fmla="*/ 2147483647 h 166"/>
              <a:gd name="T14" fmla="*/ 2147483647 w 144"/>
              <a:gd name="T15" fmla="*/ 2147483647 h 166"/>
              <a:gd name="T16" fmla="*/ 0 w 144"/>
              <a:gd name="T17" fmla="*/ 2147483647 h 166"/>
              <a:gd name="T18" fmla="*/ 0 w 144"/>
              <a:gd name="T19" fmla="*/ 2147483647 h 166"/>
              <a:gd name="T20" fmla="*/ 0 w 144"/>
              <a:gd name="T21" fmla="*/ 2147483647 h 166"/>
              <a:gd name="T22" fmla="*/ 2147483647 w 144"/>
              <a:gd name="T23" fmla="*/ 2147483647 h 166"/>
              <a:gd name="T24" fmla="*/ 2147483647 w 144"/>
              <a:gd name="T25" fmla="*/ 0 h 166"/>
              <a:gd name="T26" fmla="*/ 2147483647 w 144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4" h="166">
                <a:moveTo>
                  <a:pt x="72" y="0"/>
                </a:moveTo>
                <a:lnTo>
                  <a:pt x="108" y="22"/>
                </a:lnTo>
                <a:lnTo>
                  <a:pt x="144" y="42"/>
                </a:lnTo>
                <a:lnTo>
                  <a:pt x="144" y="83"/>
                </a:lnTo>
                <a:lnTo>
                  <a:pt x="144" y="125"/>
                </a:lnTo>
                <a:lnTo>
                  <a:pt x="108" y="144"/>
                </a:lnTo>
                <a:lnTo>
                  <a:pt x="72" y="166"/>
                </a:lnTo>
                <a:lnTo>
                  <a:pt x="36" y="144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64" name="Freeform 19"/>
          <p:cNvSpPr>
            <a:spLocks/>
          </p:cNvSpPr>
          <p:nvPr/>
        </p:nvSpPr>
        <p:spPr bwMode="auto">
          <a:xfrm>
            <a:off x="3935413" y="3602038"/>
            <a:ext cx="217487" cy="255587"/>
          </a:xfrm>
          <a:custGeom>
            <a:avLst/>
            <a:gdLst>
              <a:gd name="T0" fmla="*/ 2147483647 w 142"/>
              <a:gd name="T1" fmla="*/ 0 h 166"/>
              <a:gd name="T2" fmla="*/ 2147483647 w 142"/>
              <a:gd name="T3" fmla="*/ 2147483647 h 166"/>
              <a:gd name="T4" fmla="*/ 2147483647 w 142"/>
              <a:gd name="T5" fmla="*/ 2147483647 h 166"/>
              <a:gd name="T6" fmla="*/ 2147483647 w 142"/>
              <a:gd name="T7" fmla="*/ 2147483647 h 166"/>
              <a:gd name="T8" fmla="*/ 2147483647 w 142"/>
              <a:gd name="T9" fmla="*/ 2147483647 h 166"/>
              <a:gd name="T10" fmla="*/ 2147483647 w 142"/>
              <a:gd name="T11" fmla="*/ 2147483647 h 166"/>
              <a:gd name="T12" fmla="*/ 2147483647 w 142"/>
              <a:gd name="T13" fmla="*/ 2147483647 h 166"/>
              <a:gd name="T14" fmla="*/ 2147483647 w 142"/>
              <a:gd name="T15" fmla="*/ 2147483647 h 166"/>
              <a:gd name="T16" fmla="*/ 0 w 142"/>
              <a:gd name="T17" fmla="*/ 2147483647 h 166"/>
              <a:gd name="T18" fmla="*/ 0 w 142"/>
              <a:gd name="T19" fmla="*/ 2147483647 h 166"/>
              <a:gd name="T20" fmla="*/ 0 w 142"/>
              <a:gd name="T21" fmla="*/ 2147483647 h 166"/>
              <a:gd name="T22" fmla="*/ 2147483647 w 142"/>
              <a:gd name="T23" fmla="*/ 2147483647 h 166"/>
              <a:gd name="T24" fmla="*/ 2147483647 w 142"/>
              <a:gd name="T25" fmla="*/ 0 h 166"/>
              <a:gd name="T26" fmla="*/ 2147483647 w 142"/>
              <a:gd name="T27" fmla="*/ 0 h 1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6">
                <a:moveTo>
                  <a:pt x="72" y="0"/>
                </a:moveTo>
                <a:lnTo>
                  <a:pt x="108" y="22"/>
                </a:lnTo>
                <a:lnTo>
                  <a:pt x="142" y="42"/>
                </a:lnTo>
                <a:lnTo>
                  <a:pt x="142" y="83"/>
                </a:lnTo>
                <a:lnTo>
                  <a:pt x="142" y="125"/>
                </a:lnTo>
                <a:lnTo>
                  <a:pt x="108" y="145"/>
                </a:lnTo>
                <a:lnTo>
                  <a:pt x="72" y="166"/>
                </a:lnTo>
                <a:lnTo>
                  <a:pt x="36" y="145"/>
                </a:lnTo>
                <a:lnTo>
                  <a:pt x="0" y="125"/>
                </a:lnTo>
                <a:lnTo>
                  <a:pt x="0" y="83"/>
                </a:lnTo>
                <a:lnTo>
                  <a:pt x="0" y="42"/>
                </a:lnTo>
                <a:lnTo>
                  <a:pt x="36" y="22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65" name="Freeform 20"/>
          <p:cNvSpPr>
            <a:spLocks/>
          </p:cNvSpPr>
          <p:nvPr/>
        </p:nvSpPr>
        <p:spPr bwMode="auto">
          <a:xfrm>
            <a:off x="4564063" y="2589213"/>
            <a:ext cx="217487" cy="252412"/>
          </a:xfrm>
          <a:custGeom>
            <a:avLst/>
            <a:gdLst>
              <a:gd name="T0" fmla="*/ 2147483647 w 142"/>
              <a:gd name="T1" fmla="*/ 0 h 165"/>
              <a:gd name="T2" fmla="*/ 2147483647 w 142"/>
              <a:gd name="T3" fmla="*/ 2147483647 h 165"/>
              <a:gd name="T4" fmla="*/ 2147483647 w 142"/>
              <a:gd name="T5" fmla="*/ 2147483647 h 165"/>
              <a:gd name="T6" fmla="*/ 2147483647 w 142"/>
              <a:gd name="T7" fmla="*/ 2147483647 h 165"/>
              <a:gd name="T8" fmla="*/ 2147483647 w 142"/>
              <a:gd name="T9" fmla="*/ 2147483647 h 165"/>
              <a:gd name="T10" fmla="*/ 2147483647 w 142"/>
              <a:gd name="T11" fmla="*/ 2147483647 h 165"/>
              <a:gd name="T12" fmla="*/ 2147483647 w 142"/>
              <a:gd name="T13" fmla="*/ 2147483647 h 165"/>
              <a:gd name="T14" fmla="*/ 2147483647 w 142"/>
              <a:gd name="T15" fmla="*/ 2147483647 h 165"/>
              <a:gd name="T16" fmla="*/ 0 w 142"/>
              <a:gd name="T17" fmla="*/ 2147483647 h 165"/>
              <a:gd name="T18" fmla="*/ 0 w 142"/>
              <a:gd name="T19" fmla="*/ 2147483647 h 165"/>
              <a:gd name="T20" fmla="*/ 0 w 142"/>
              <a:gd name="T21" fmla="*/ 2147483647 h 165"/>
              <a:gd name="T22" fmla="*/ 2147483647 w 142"/>
              <a:gd name="T23" fmla="*/ 2147483647 h 165"/>
              <a:gd name="T24" fmla="*/ 2147483647 w 142"/>
              <a:gd name="T25" fmla="*/ 0 h 165"/>
              <a:gd name="T26" fmla="*/ 2147483647 w 142"/>
              <a:gd name="T27" fmla="*/ 0 h 1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2" h="165">
                <a:moveTo>
                  <a:pt x="72" y="0"/>
                </a:moveTo>
                <a:lnTo>
                  <a:pt x="108" y="21"/>
                </a:lnTo>
                <a:lnTo>
                  <a:pt x="142" y="41"/>
                </a:lnTo>
                <a:lnTo>
                  <a:pt x="142" y="83"/>
                </a:lnTo>
                <a:lnTo>
                  <a:pt x="142" y="124"/>
                </a:lnTo>
                <a:lnTo>
                  <a:pt x="108" y="144"/>
                </a:lnTo>
                <a:lnTo>
                  <a:pt x="72" y="165"/>
                </a:lnTo>
                <a:lnTo>
                  <a:pt x="36" y="144"/>
                </a:lnTo>
                <a:lnTo>
                  <a:pt x="0" y="124"/>
                </a:lnTo>
                <a:lnTo>
                  <a:pt x="0" y="83"/>
                </a:lnTo>
                <a:lnTo>
                  <a:pt x="0" y="41"/>
                </a:lnTo>
                <a:lnTo>
                  <a:pt x="36" y="21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66" name="TextBox 50"/>
          <p:cNvSpPr txBox="1">
            <a:spLocks noChangeArrowheads="1"/>
          </p:cNvSpPr>
          <p:nvPr/>
        </p:nvSpPr>
        <p:spPr bwMode="auto">
          <a:xfrm>
            <a:off x="1636713" y="3298825"/>
            <a:ext cx="12334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</a:endParaRPr>
          </a:p>
        </p:txBody>
      </p:sp>
      <p:sp>
        <p:nvSpPr>
          <p:cNvPr id="27667" name="TextBox 51"/>
          <p:cNvSpPr txBox="1">
            <a:spLocks noChangeArrowheads="1"/>
          </p:cNvSpPr>
          <p:nvPr/>
        </p:nvSpPr>
        <p:spPr bwMode="auto">
          <a:xfrm>
            <a:off x="6380163" y="1851025"/>
            <a:ext cx="12334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</a:endParaRPr>
          </a:p>
        </p:txBody>
      </p:sp>
      <p:sp>
        <p:nvSpPr>
          <p:cNvPr id="27668" name="TextBox 52"/>
          <p:cNvSpPr txBox="1">
            <a:spLocks noChangeArrowheads="1"/>
          </p:cNvSpPr>
          <p:nvPr/>
        </p:nvSpPr>
        <p:spPr bwMode="auto">
          <a:xfrm>
            <a:off x="6132513" y="3430588"/>
            <a:ext cx="123507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</a:endParaRPr>
          </a:p>
        </p:txBody>
      </p:sp>
      <p:sp>
        <p:nvSpPr>
          <p:cNvPr id="27669" name="TextBox 53"/>
          <p:cNvSpPr txBox="1">
            <a:spLocks noChangeArrowheads="1"/>
          </p:cNvSpPr>
          <p:nvPr/>
        </p:nvSpPr>
        <p:spPr bwMode="auto">
          <a:xfrm>
            <a:off x="1473200" y="1665288"/>
            <a:ext cx="1235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</a:endParaRPr>
          </a:p>
        </p:txBody>
      </p:sp>
      <p:sp>
        <p:nvSpPr>
          <p:cNvPr id="27670" name="TextBox 54"/>
          <p:cNvSpPr txBox="1">
            <a:spLocks noChangeArrowheads="1"/>
          </p:cNvSpPr>
          <p:nvPr/>
        </p:nvSpPr>
        <p:spPr bwMode="auto">
          <a:xfrm>
            <a:off x="4822825" y="1363663"/>
            <a:ext cx="12350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FFFF"/>
                </a:solidFill>
                <a:latin typeface="Segoe UI" pitchFamily="34" charset="0"/>
                <a:ea typeface="FZLanTingHeiS-EL-GB"/>
                <a:cs typeface="FZLanTingHeiS-EL-GB"/>
              </a:rPr>
              <a:t>TEXT HERE</a:t>
            </a:r>
            <a:endParaRPr lang="zh-CN" altLang="en-US">
              <a:solidFill>
                <a:srgbClr val="FFFFFF"/>
              </a:solidFill>
              <a:latin typeface="Segoe UI" pitchFamily="34" charset="0"/>
              <a:ea typeface="FZLanTingHeiS-EL-GB"/>
              <a:cs typeface="FZLanTingHeiS-EL-GB"/>
            </a:endParaRPr>
          </a:p>
        </p:txBody>
      </p:sp>
      <p:sp>
        <p:nvSpPr>
          <p:cNvPr id="27671" name="任意多边形 88"/>
          <p:cNvSpPr>
            <a:spLocks/>
          </p:cNvSpPr>
          <p:nvPr/>
        </p:nvSpPr>
        <p:spPr bwMode="auto">
          <a:xfrm>
            <a:off x="5927725" y="2011363"/>
            <a:ext cx="350838" cy="0"/>
          </a:xfrm>
          <a:custGeom>
            <a:avLst/>
            <a:gdLst>
              <a:gd name="T0" fmla="*/ 0 w 361950"/>
              <a:gd name="T1" fmla="*/ 328881 w 36195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36195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72" name="任意多边形 89"/>
          <p:cNvSpPr>
            <a:spLocks/>
          </p:cNvSpPr>
          <p:nvPr/>
        </p:nvSpPr>
        <p:spPr bwMode="auto">
          <a:xfrm>
            <a:off x="5697538" y="3587750"/>
            <a:ext cx="350837" cy="0"/>
          </a:xfrm>
          <a:custGeom>
            <a:avLst/>
            <a:gdLst>
              <a:gd name="T0" fmla="*/ 0 w 361950"/>
              <a:gd name="T1" fmla="*/ 329997 w 36195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36195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73" name="任意多边形 90"/>
          <p:cNvSpPr>
            <a:spLocks/>
          </p:cNvSpPr>
          <p:nvPr/>
        </p:nvSpPr>
        <p:spPr bwMode="auto">
          <a:xfrm flipV="1">
            <a:off x="2528888" y="3417888"/>
            <a:ext cx="463550" cy="44450"/>
          </a:xfrm>
          <a:custGeom>
            <a:avLst/>
            <a:gdLst>
              <a:gd name="T0" fmla="*/ 0 w 361950"/>
              <a:gd name="T1" fmla="*/ 0 h 59000"/>
              <a:gd name="T2" fmla="*/ 759664 w 361950"/>
              <a:gd name="T3" fmla="*/ 0 h 590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61950" h="5900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74" name="任意多边形 91"/>
          <p:cNvSpPr>
            <a:spLocks/>
          </p:cNvSpPr>
          <p:nvPr/>
        </p:nvSpPr>
        <p:spPr bwMode="auto">
          <a:xfrm>
            <a:off x="2528888" y="1833563"/>
            <a:ext cx="1406525" cy="73025"/>
          </a:xfrm>
          <a:custGeom>
            <a:avLst/>
            <a:gdLst>
              <a:gd name="T0" fmla="*/ 0 w 361950"/>
              <a:gd name="T1" fmla="*/ 0 h 96595"/>
              <a:gd name="T2" fmla="*/ 21233565 w 361950"/>
              <a:gd name="T3" fmla="*/ 0 h 96595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61950" h="96595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75" name="任意多边形 92"/>
          <p:cNvSpPr>
            <a:spLocks/>
          </p:cNvSpPr>
          <p:nvPr/>
        </p:nvSpPr>
        <p:spPr bwMode="auto">
          <a:xfrm rot="-5400000">
            <a:off x="5019675" y="1931988"/>
            <a:ext cx="512763" cy="46037"/>
          </a:xfrm>
          <a:custGeom>
            <a:avLst/>
            <a:gdLst>
              <a:gd name="T0" fmla="*/ 0 w 361950"/>
              <a:gd name="T1" fmla="*/ 0 h 59000"/>
              <a:gd name="T2" fmla="*/ 1029884 w 361950"/>
              <a:gd name="T3" fmla="*/ 0 h 590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61950" h="59000">
                <a:moveTo>
                  <a:pt x="0" y="0"/>
                </a:moveTo>
                <a:lnTo>
                  <a:pt x="36195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任意多边形 35"/>
          <p:cNvSpPr>
            <a:spLocks noChangeArrowheads="1"/>
          </p:cNvSpPr>
          <p:nvPr/>
        </p:nvSpPr>
        <p:spPr bwMode="auto">
          <a:xfrm>
            <a:off x="1797050" y="2509838"/>
            <a:ext cx="1014413" cy="1309687"/>
          </a:xfrm>
          <a:custGeom>
            <a:avLst/>
            <a:gdLst>
              <a:gd name="T0" fmla="*/ 380235 w 1352638"/>
              <a:gd name="T1" fmla="*/ 7 h 1747217"/>
              <a:gd name="T2" fmla="*/ 410907 w 1352638"/>
              <a:gd name="T3" fmla="*/ 13317 h 1747217"/>
              <a:gd name="T4" fmla="*/ 570496 w 1352638"/>
              <a:gd name="T5" fmla="*/ 178254 h 1747217"/>
              <a:gd name="T6" fmla="*/ 399983 w 1352638"/>
              <a:gd name="T7" fmla="*/ 342595 h 1747217"/>
              <a:gd name="T8" fmla="*/ 398904 w 1352638"/>
              <a:gd name="T9" fmla="*/ 404265 h 1747217"/>
              <a:gd name="T10" fmla="*/ 553419 w 1352638"/>
              <a:gd name="T11" fmla="*/ 563958 h 1747217"/>
              <a:gd name="T12" fmla="*/ 388159 w 1352638"/>
              <a:gd name="T13" fmla="*/ 723235 h 1747217"/>
              <a:gd name="T14" fmla="*/ 326368 w 1352638"/>
              <a:gd name="T15" fmla="*/ 722160 h 1747217"/>
              <a:gd name="T16" fmla="*/ 12264 w 1352638"/>
              <a:gd name="T17" fmla="*/ 397530 h 1747217"/>
              <a:gd name="T18" fmla="*/ 6 w 1352638"/>
              <a:gd name="T19" fmla="*/ 366472 h 1747217"/>
              <a:gd name="T20" fmla="*/ 13343 w 1352638"/>
              <a:gd name="T21" fmla="*/ 335860 h 1747217"/>
              <a:gd name="T22" fmla="*/ 349116 w 1352638"/>
              <a:gd name="T23" fmla="*/ 12241 h 1747217"/>
              <a:gd name="T24" fmla="*/ 380235 w 1352638"/>
              <a:gd name="T25" fmla="*/ 7 h 17472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7"/>
              <a:gd name="T41" fmla="*/ 1352638 w 1352638"/>
              <a:gd name="T42" fmla="*/ 1747217 h 17472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7">
                <a:moveTo>
                  <a:pt x="901532" y="16"/>
                </a:moveTo>
                <a:cubicBezTo>
                  <a:pt x="928044" y="479"/>
                  <a:pt x="954380" y="11056"/>
                  <a:pt x="974255" y="31637"/>
                </a:cubicBezTo>
                <a:lnTo>
                  <a:pt x="1352638" y="423465"/>
                </a:lnTo>
                <a:lnTo>
                  <a:pt x="948354" y="813878"/>
                </a:lnTo>
                <a:cubicBezTo>
                  <a:pt x="907190" y="853629"/>
                  <a:pt x="906046" y="919221"/>
                  <a:pt x="945796" y="960384"/>
                </a:cubicBezTo>
                <a:lnTo>
                  <a:pt x="1312149" y="1339753"/>
                </a:lnTo>
                <a:lnTo>
                  <a:pt x="920320" y="1718137"/>
                </a:lnTo>
                <a:cubicBezTo>
                  <a:pt x="879157" y="1757888"/>
                  <a:pt x="813565" y="1756743"/>
                  <a:pt x="773814" y="1715580"/>
                </a:cubicBezTo>
                <a:lnTo>
                  <a:pt x="29079" y="944384"/>
                </a:lnTo>
                <a:cubicBezTo>
                  <a:pt x="9203" y="923802"/>
                  <a:pt x="-448" y="897114"/>
                  <a:pt x="15" y="870601"/>
                </a:cubicBezTo>
                <a:cubicBezTo>
                  <a:pt x="478" y="844089"/>
                  <a:pt x="11055" y="817753"/>
                  <a:pt x="31636" y="797878"/>
                </a:cubicBezTo>
                <a:lnTo>
                  <a:pt x="827749" y="29080"/>
                </a:lnTo>
                <a:cubicBezTo>
                  <a:pt x="848331" y="9205"/>
                  <a:pt x="875020" y="-446"/>
                  <a:pt x="901532" y="1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2000" tIns="0" rIns="0" bIns="0" anchor="ctr"/>
          <a:lstStyle/>
          <a:p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675" name="任意多边形 36"/>
          <p:cNvSpPr>
            <a:spLocks noChangeArrowheads="1"/>
          </p:cNvSpPr>
          <p:nvPr/>
        </p:nvSpPr>
        <p:spPr bwMode="auto">
          <a:xfrm>
            <a:off x="1820863" y="1789113"/>
            <a:ext cx="1311275" cy="1009650"/>
          </a:xfrm>
          <a:custGeom>
            <a:avLst/>
            <a:gdLst>
              <a:gd name="T0" fmla="*/ 364043 w 1747878"/>
              <a:gd name="T1" fmla="*/ 0 h 1344614"/>
              <a:gd name="T2" fmla="*/ 394996 w 1747878"/>
              <a:gd name="T3" fmla="*/ 12833 h 1344614"/>
              <a:gd name="T4" fmla="*/ 725614 w 1747878"/>
              <a:gd name="T5" fmla="*/ 343760 h 1344614"/>
              <a:gd name="T6" fmla="*/ 725614 w 1747878"/>
              <a:gd name="T7" fmla="*/ 405722 h 1344614"/>
              <a:gd name="T8" fmla="*/ 562891 w 1747878"/>
              <a:gd name="T9" fmla="*/ 568597 h 1344614"/>
              <a:gd name="T10" fmla="*/ 394996 w 1747878"/>
              <a:gd name="T11" fmla="*/ 400544 h 1344614"/>
              <a:gd name="T12" fmla="*/ 333092 w 1747878"/>
              <a:gd name="T13" fmla="*/ 400544 h 1344614"/>
              <a:gd name="T14" fmla="*/ 175543 w 1747878"/>
              <a:gd name="T15" fmla="*/ 558240 h 1344614"/>
              <a:gd name="T16" fmla="*/ 12821 w 1747878"/>
              <a:gd name="T17" fmla="*/ 395365 h 1344614"/>
              <a:gd name="T18" fmla="*/ 12821 w 1747878"/>
              <a:gd name="T19" fmla="*/ 333403 h 1344614"/>
              <a:gd name="T20" fmla="*/ 333091 w 1747878"/>
              <a:gd name="T21" fmla="*/ 12833 h 1344614"/>
              <a:gd name="T22" fmla="*/ 364043 w 1747878"/>
              <a:gd name="T23" fmla="*/ 0 h 13446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47878"/>
              <a:gd name="T37" fmla="*/ 0 h 1344614"/>
              <a:gd name="T38" fmla="*/ 1747878 w 1747878"/>
              <a:gd name="T39" fmla="*/ 1344614 h 13446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47878" h="1344614">
                <a:moveTo>
                  <a:pt x="861692" y="0"/>
                </a:moveTo>
                <a:cubicBezTo>
                  <a:pt x="888209" y="0"/>
                  <a:pt x="914725" y="10116"/>
                  <a:pt x="934956" y="30347"/>
                </a:cubicBezTo>
                <a:lnTo>
                  <a:pt x="1717531" y="812922"/>
                </a:lnTo>
                <a:cubicBezTo>
                  <a:pt x="1757994" y="853385"/>
                  <a:pt x="1757994" y="918988"/>
                  <a:pt x="1717531" y="959450"/>
                </a:cubicBezTo>
                <a:lnTo>
                  <a:pt x="1332367" y="1344614"/>
                </a:lnTo>
                <a:lnTo>
                  <a:pt x="934957" y="947205"/>
                </a:lnTo>
                <a:cubicBezTo>
                  <a:pt x="894494" y="906741"/>
                  <a:pt x="828892" y="906742"/>
                  <a:pt x="788429" y="947205"/>
                </a:cubicBezTo>
                <a:lnTo>
                  <a:pt x="415512" y="1320122"/>
                </a:lnTo>
                <a:lnTo>
                  <a:pt x="30347" y="934957"/>
                </a:lnTo>
                <a:cubicBezTo>
                  <a:pt x="-10116" y="894494"/>
                  <a:pt x="-10116" y="828891"/>
                  <a:pt x="30347" y="788429"/>
                </a:cubicBezTo>
                <a:lnTo>
                  <a:pt x="788428" y="30347"/>
                </a:lnTo>
                <a:cubicBezTo>
                  <a:pt x="808660" y="10115"/>
                  <a:pt x="835176" y="0"/>
                  <a:pt x="861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162000" anchor="ctr"/>
          <a:lstStyle/>
          <a:p>
            <a:pPr algn="ctr"/>
            <a:r>
              <a:rPr lang="zh-CN" altLang="en-US" sz="1500" b="1">
                <a:solidFill>
                  <a:srgbClr val="254460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676" name="任意多边形 37"/>
          <p:cNvSpPr>
            <a:spLocks noChangeArrowheads="1"/>
          </p:cNvSpPr>
          <p:nvPr/>
        </p:nvSpPr>
        <p:spPr bwMode="auto">
          <a:xfrm>
            <a:off x="2844800" y="1812925"/>
            <a:ext cx="1014413" cy="1311275"/>
          </a:xfrm>
          <a:custGeom>
            <a:avLst/>
            <a:gdLst>
              <a:gd name="T0" fmla="*/ 213456 w 1352638"/>
              <a:gd name="T1" fmla="*/ 6 h 1747216"/>
              <a:gd name="T2" fmla="*/ 244128 w 1352638"/>
              <a:gd name="T3" fmla="*/ 13374 h 1747216"/>
              <a:gd name="T4" fmla="*/ 558232 w 1352638"/>
              <a:gd name="T5" fmla="*/ 339382 h 1747216"/>
              <a:gd name="T6" fmla="*/ 570490 w 1352638"/>
              <a:gd name="T7" fmla="*/ 370573 h 1747216"/>
              <a:gd name="T8" fmla="*/ 557154 w 1352638"/>
              <a:gd name="T9" fmla="*/ 401315 h 1747216"/>
              <a:gd name="T10" fmla="*/ 221380 w 1352638"/>
              <a:gd name="T11" fmla="*/ 726310 h 1747216"/>
              <a:gd name="T12" fmla="*/ 159589 w 1352638"/>
              <a:gd name="T13" fmla="*/ 725229 h 1747216"/>
              <a:gd name="T14" fmla="*/ 0 w 1352638"/>
              <a:gd name="T15" fmla="*/ 559592 h 1747216"/>
              <a:gd name="T16" fmla="*/ 170514 w 1352638"/>
              <a:gd name="T17" fmla="*/ 394551 h 1747216"/>
              <a:gd name="T18" fmla="*/ 171592 w 1352638"/>
              <a:gd name="T19" fmla="*/ 332619 h 1747216"/>
              <a:gd name="T20" fmla="*/ 17077 w 1352638"/>
              <a:gd name="T21" fmla="*/ 172247 h 1747216"/>
              <a:gd name="T22" fmla="*/ 182337 w 1352638"/>
              <a:gd name="T23" fmla="*/ 12293 h 1747216"/>
              <a:gd name="T24" fmla="*/ 213456 w 1352638"/>
              <a:gd name="T25" fmla="*/ 6 h 17472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6"/>
              <a:gd name="T41" fmla="*/ 1352638 w 1352638"/>
              <a:gd name="T42" fmla="*/ 1747216 h 17472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6">
                <a:moveTo>
                  <a:pt x="506101" y="15"/>
                </a:moveTo>
                <a:cubicBezTo>
                  <a:pt x="532613" y="478"/>
                  <a:pt x="558949" y="11055"/>
                  <a:pt x="578824" y="31636"/>
                </a:cubicBezTo>
                <a:lnTo>
                  <a:pt x="1323560" y="802833"/>
                </a:lnTo>
                <a:cubicBezTo>
                  <a:pt x="1343435" y="823414"/>
                  <a:pt x="1353086" y="850103"/>
                  <a:pt x="1352623" y="876615"/>
                </a:cubicBezTo>
                <a:cubicBezTo>
                  <a:pt x="1352161" y="903128"/>
                  <a:pt x="1341584" y="929463"/>
                  <a:pt x="1321003" y="949338"/>
                </a:cubicBezTo>
                <a:lnTo>
                  <a:pt x="524889" y="1718136"/>
                </a:lnTo>
                <a:cubicBezTo>
                  <a:pt x="483726" y="1757887"/>
                  <a:pt x="418134" y="1756742"/>
                  <a:pt x="378383" y="1715579"/>
                </a:cubicBezTo>
                <a:lnTo>
                  <a:pt x="0" y="1323752"/>
                </a:lnTo>
                <a:lnTo>
                  <a:pt x="404285" y="933338"/>
                </a:lnTo>
                <a:cubicBezTo>
                  <a:pt x="445448" y="893587"/>
                  <a:pt x="446593" y="827995"/>
                  <a:pt x="406842" y="786833"/>
                </a:cubicBezTo>
                <a:lnTo>
                  <a:pt x="40490" y="407463"/>
                </a:lnTo>
                <a:lnTo>
                  <a:pt x="432318" y="29079"/>
                </a:lnTo>
                <a:cubicBezTo>
                  <a:pt x="452900" y="9204"/>
                  <a:pt x="479589" y="-448"/>
                  <a:pt x="506101" y="15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162000" bIns="0" anchor="ctr"/>
          <a:lstStyle/>
          <a:p>
            <a:pPr algn="r"/>
            <a:r>
              <a:rPr lang="zh-CN" altLang="en-US" sz="15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677" name="任意多边形 38"/>
          <p:cNvSpPr>
            <a:spLocks noChangeArrowheads="1"/>
          </p:cNvSpPr>
          <p:nvPr/>
        </p:nvSpPr>
        <p:spPr bwMode="auto">
          <a:xfrm>
            <a:off x="2517775" y="2838450"/>
            <a:ext cx="1312863" cy="1014413"/>
          </a:xfrm>
          <a:custGeom>
            <a:avLst/>
            <a:gdLst>
              <a:gd name="T0" fmla="*/ 179609 w 1747216"/>
              <a:gd name="T1" fmla="*/ 0 h 1352638"/>
              <a:gd name="T2" fmla="*/ 345198 w 1747216"/>
              <a:gd name="T3" fmla="*/ 170514 h 1352638"/>
              <a:gd name="T4" fmla="*/ 407338 w 1747216"/>
              <a:gd name="T5" fmla="*/ 171592 h 1352638"/>
              <a:gd name="T6" fmla="*/ 568244 w 1747216"/>
              <a:gd name="T7" fmla="*/ 17077 h 1352638"/>
              <a:gd name="T8" fmla="*/ 728732 w 1747216"/>
              <a:gd name="T9" fmla="*/ 182337 h 1352638"/>
              <a:gd name="T10" fmla="*/ 727647 w 1747216"/>
              <a:gd name="T11" fmla="*/ 244128 h 1352638"/>
              <a:gd name="T12" fmla="*/ 400551 w 1747216"/>
              <a:gd name="T13" fmla="*/ 558232 h 1352638"/>
              <a:gd name="T14" fmla="*/ 369257 w 1747216"/>
              <a:gd name="T15" fmla="*/ 570490 h 1352638"/>
              <a:gd name="T16" fmla="*/ 338412 w 1747216"/>
              <a:gd name="T17" fmla="*/ 557154 h 1352638"/>
              <a:gd name="T18" fmla="*/ 12334 w 1747216"/>
              <a:gd name="T19" fmla="*/ 221380 h 1352638"/>
              <a:gd name="T20" fmla="*/ 13418 w 1747216"/>
              <a:gd name="T21" fmla="*/ 159589 h 13526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7216"/>
              <a:gd name="T34" fmla="*/ 0 h 1352638"/>
              <a:gd name="T35" fmla="*/ 1747216 w 1747216"/>
              <a:gd name="T36" fmla="*/ 1352638 h 13526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7216" h="1352638">
                <a:moveTo>
                  <a:pt x="423464" y="0"/>
                </a:moveTo>
                <a:lnTo>
                  <a:pt x="813877" y="404285"/>
                </a:lnTo>
                <a:cubicBezTo>
                  <a:pt x="853628" y="445448"/>
                  <a:pt x="919220" y="446592"/>
                  <a:pt x="960383" y="406842"/>
                </a:cubicBezTo>
                <a:lnTo>
                  <a:pt x="1339752" y="40490"/>
                </a:lnTo>
                <a:lnTo>
                  <a:pt x="1718136" y="432318"/>
                </a:lnTo>
                <a:cubicBezTo>
                  <a:pt x="1757887" y="473481"/>
                  <a:pt x="1756742" y="539074"/>
                  <a:pt x="1715579" y="578824"/>
                </a:cubicBezTo>
                <a:lnTo>
                  <a:pt x="944383" y="1323560"/>
                </a:lnTo>
                <a:cubicBezTo>
                  <a:pt x="923801" y="1343435"/>
                  <a:pt x="897113" y="1353086"/>
                  <a:pt x="870600" y="1352623"/>
                </a:cubicBezTo>
                <a:cubicBezTo>
                  <a:pt x="844088" y="1352161"/>
                  <a:pt x="817752" y="1341584"/>
                  <a:pt x="797877" y="1321003"/>
                </a:cubicBezTo>
                <a:lnTo>
                  <a:pt x="29079" y="524889"/>
                </a:lnTo>
                <a:cubicBezTo>
                  <a:pt x="-10671" y="483726"/>
                  <a:pt x="-9526" y="418134"/>
                  <a:pt x="31636" y="378383"/>
                </a:cubicBezTo>
                <a:lnTo>
                  <a:pt x="42346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62000" rIns="0" bIns="0" anchor="ctr"/>
          <a:lstStyle/>
          <a:p>
            <a:pPr algn="ctr"/>
            <a:r>
              <a:rPr lang="zh-CN" altLang="en-US" sz="1500" b="1">
                <a:solidFill>
                  <a:srgbClr val="254460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678" name="矩形 39"/>
          <p:cNvSpPr>
            <a:spLocks noChangeArrowheads="1"/>
          </p:cNvSpPr>
          <p:nvPr/>
        </p:nvSpPr>
        <p:spPr bwMode="auto">
          <a:xfrm>
            <a:off x="3889375" y="2241550"/>
            <a:ext cx="135731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79" name="矩形 40"/>
          <p:cNvSpPr>
            <a:spLocks noChangeArrowheads="1"/>
          </p:cNvSpPr>
          <p:nvPr/>
        </p:nvSpPr>
        <p:spPr bwMode="auto">
          <a:xfrm>
            <a:off x="2489200" y="3922713"/>
            <a:ext cx="1357313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0" name="矩形 41"/>
          <p:cNvSpPr>
            <a:spLocks noChangeArrowheads="1"/>
          </p:cNvSpPr>
          <p:nvPr/>
        </p:nvSpPr>
        <p:spPr bwMode="auto">
          <a:xfrm>
            <a:off x="1784350" y="1292225"/>
            <a:ext cx="135731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1" name="矩形 42"/>
          <p:cNvSpPr>
            <a:spLocks noChangeArrowheads="1"/>
          </p:cNvSpPr>
          <p:nvPr/>
        </p:nvSpPr>
        <p:spPr bwMode="auto">
          <a:xfrm>
            <a:off x="393700" y="2935288"/>
            <a:ext cx="13557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682" name="Group 18"/>
          <p:cNvGrpSpPr>
            <a:grpSpLocks/>
          </p:cNvGrpSpPr>
          <p:nvPr/>
        </p:nvGrpSpPr>
        <p:grpSpPr bwMode="auto">
          <a:xfrm>
            <a:off x="5522913" y="1393825"/>
            <a:ext cx="2886075" cy="911225"/>
            <a:chOff x="0" y="0"/>
            <a:chExt cx="3850501" cy="1216215"/>
          </a:xfrm>
        </p:grpSpPr>
        <p:sp>
          <p:nvSpPr>
            <p:cNvPr id="28689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690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28683" name="Group 21"/>
          <p:cNvGrpSpPr>
            <a:grpSpLocks/>
          </p:cNvGrpSpPr>
          <p:nvPr/>
        </p:nvGrpSpPr>
        <p:grpSpPr bwMode="auto">
          <a:xfrm>
            <a:off x="5522913" y="2465388"/>
            <a:ext cx="2886075" cy="911225"/>
            <a:chOff x="0" y="0"/>
            <a:chExt cx="3850501" cy="1214754"/>
          </a:xfrm>
        </p:grpSpPr>
        <p:sp>
          <p:nvSpPr>
            <p:cNvPr id="28687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688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28684" name="Group 24"/>
          <p:cNvGrpSpPr>
            <a:grpSpLocks/>
          </p:cNvGrpSpPr>
          <p:nvPr/>
        </p:nvGrpSpPr>
        <p:grpSpPr bwMode="auto">
          <a:xfrm>
            <a:off x="5522913" y="3536950"/>
            <a:ext cx="2886075" cy="911225"/>
            <a:chOff x="0" y="0"/>
            <a:chExt cx="3850501" cy="1214754"/>
          </a:xfrm>
        </p:grpSpPr>
        <p:sp>
          <p:nvSpPr>
            <p:cNvPr id="28685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686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任意多边形 32"/>
          <p:cNvSpPr>
            <a:spLocks/>
          </p:cNvSpPr>
          <p:nvPr/>
        </p:nvSpPr>
        <p:spPr bwMode="auto">
          <a:xfrm rot="-2662383">
            <a:off x="4849813" y="2513013"/>
            <a:ext cx="639762" cy="1708150"/>
          </a:xfrm>
          <a:custGeom>
            <a:avLst/>
            <a:gdLst>
              <a:gd name="T0" fmla="*/ 713363 w 673339"/>
              <a:gd name="T1" fmla="*/ 0 h 1796353"/>
              <a:gd name="T2" fmla="*/ 715449 w 673339"/>
              <a:gd name="T3" fmla="*/ 191339 h 1796353"/>
              <a:gd name="T4" fmla="*/ 730750 w 673339"/>
              <a:gd name="T5" fmla="*/ 1594241 h 1796353"/>
              <a:gd name="T6" fmla="*/ 629040 w 673339"/>
              <a:gd name="T7" fmla="*/ 1848437 h 1796353"/>
              <a:gd name="T8" fmla="*/ 377972 w 673339"/>
              <a:gd name="T9" fmla="*/ 1956022 h 1796353"/>
              <a:gd name="T10" fmla="*/ 124617 w 673339"/>
              <a:gd name="T11" fmla="*/ 1853974 h 1796353"/>
              <a:gd name="T12" fmla="*/ 17388 w 673339"/>
              <a:gd name="T13" fmla="*/ 1602072 h 1796353"/>
              <a:gd name="T14" fmla="*/ 2121 w 673339"/>
              <a:gd name="T15" fmla="*/ 202216 h 1796353"/>
              <a:gd name="T16" fmla="*/ 2120 w 673339"/>
              <a:gd name="T17" fmla="*/ 202208 h 1796353"/>
              <a:gd name="T18" fmla="*/ 0 w 673339"/>
              <a:gd name="T19" fmla="*/ 7834 h 17963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73339"/>
              <a:gd name="T31" fmla="*/ 0 h 1796353"/>
              <a:gd name="T32" fmla="*/ 673339 w 673339"/>
              <a:gd name="T33" fmla="*/ 1796353 h 17963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73339" h="1796353">
                <a:moveTo>
                  <a:pt x="657299" y="0"/>
                </a:moveTo>
                <a:lnTo>
                  <a:pt x="659221" y="175718"/>
                </a:lnTo>
                <a:lnTo>
                  <a:pt x="673319" y="1464088"/>
                </a:lnTo>
                <a:cubicBezTo>
                  <a:pt x="674312" y="1554842"/>
                  <a:pt x="638426" y="1637407"/>
                  <a:pt x="579603" y="1697531"/>
                </a:cubicBezTo>
                <a:cubicBezTo>
                  <a:pt x="520780" y="1757657"/>
                  <a:pt x="439020" y="1795341"/>
                  <a:pt x="348266" y="1796333"/>
                </a:cubicBezTo>
                <a:cubicBezTo>
                  <a:pt x="257513" y="1797327"/>
                  <a:pt x="174947" y="1761440"/>
                  <a:pt x="114823" y="1702617"/>
                </a:cubicBezTo>
                <a:cubicBezTo>
                  <a:pt x="54699" y="1643795"/>
                  <a:pt x="17013" y="1562034"/>
                  <a:pt x="16021" y="1471280"/>
                </a:cubicBezTo>
                <a:lnTo>
                  <a:pt x="1954" y="185707"/>
                </a:lnTo>
                <a:lnTo>
                  <a:pt x="1953" y="185699"/>
                </a:lnTo>
                <a:lnTo>
                  <a:pt x="0" y="7194"/>
                </a:lnTo>
                <a:lnTo>
                  <a:pt x="657299" y="0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eaVert" lIns="0" tIns="216000" rIns="0" bIns="0" anchor="ctr"/>
          <a:lstStyle/>
          <a:p>
            <a:pPr algn="ctr"/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29699" name="任意多边形 33"/>
          <p:cNvSpPr>
            <a:spLocks/>
          </p:cNvSpPr>
          <p:nvPr/>
        </p:nvSpPr>
        <p:spPr bwMode="auto">
          <a:xfrm rot="8100000">
            <a:off x="4914900" y="2557463"/>
            <a:ext cx="512763" cy="1619250"/>
          </a:xfrm>
          <a:custGeom>
            <a:avLst/>
            <a:gdLst>
              <a:gd name="T0" fmla="*/ 397572 w 538208"/>
              <a:gd name="T1" fmla="*/ 78079 h 1703835"/>
              <a:gd name="T2" fmla="*/ 465785 w 538208"/>
              <a:gd name="T3" fmla="*/ 266582 h 1703835"/>
              <a:gd name="T4" fmla="*/ 465784 w 538208"/>
              <a:gd name="T5" fmla="*/ 1309366 h 1703835"/>
              <a:gd name="T6" fmla="*/ 465785 w 538208"/>
              <a:gd name="T7" fmla="*/ 1309373 h 1703835"/>
              <a:gd name="T8" fmla="*/ 465785 w 538208"/>
              <a:gd name="T9" fmla="*/ 1462469 h 1703835"/>
              <a:gd name="T10" fmla="*/ 0 w 538208"/>
              <a:gd name="T11" fmla="*/ 1462469 h 1703835"/>
              <a:gd name="T12" fmla="*/ 0 w 538208"/>
              <a:gd name="T13" fmla="*/ 1311635 h 1703835"/>
              <a:gd name="T14" fmla="*/ 0 w 538208"/>
              <a:gd name="T15" fmla="*/ 266582 h 1703835"/>
              <a:gd name="T16" fmla="*/ 68213 w 538208"/>
              <a:gd name="T17" fmla="*/ 78079 h 1703835"/>
              <a:gd name="T18" fmla="*/ 232893 w 538208"/>
              <a:gd name="T19" fmla="*/ 0 h 1703835"/>
              <a:gd name="T20" fmla="*/ 397572 w 538208"/>
              <a:gd name="T21" fmla="*/ 78079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29700" name="任意多边形 35"/>
          <p:cNvSpPr>
            <a:spLocks noChangeArrowheads="1"/>
          </p:cNvSpPr>
          <p:nvPr/>
        </p:nvSpPr>
        <p:spPr bwMode="auto">
          <a:xfrm rot="-2700000">
            <a:off x="3125788" y="1858963"/>
            <a:ext cx="1701800" cy="625475"/>
          </a:xfrm>
          <a:custGeom>
            <a:avLst/>
            <a:gdLst>
              <a:gd name="T0" fmla="*/ 12325935 w 657338"/>
              <a:gd name="T1" fmla="*/ 5172 h 1792844"/>
              <a:gd name="T2" fmla="*/ 14440734 w 657338"/>
              <a:gd name="T3" fmla="*/ 17659 h 1792844"/>
              <a:gd name="T4" fmla="*/ 14440716 w 657338"/>
              <a:gd name="T5" fmla="*/ 86736 h 1792844"/>
              <a:gd name="T6" fmla="*/ 14440734 w 657338"/>
              <a:gd name="T7" fmla="*/ 86736 h 1792844"/>
              <a:gd name="T8" fmla="*/ 14440734 w 657338"/>
              <a:gd name="T9" fmla="*/ 96328 h 1792844"/>
              <a:gd name="T10" fmla="*/ 0 w 657338"/>
              <a:gd name="T11" fmla="*/ 96328 h 1792844"/>
              <a:gd name="T12" fmla="*/ 0 w 657338"/>
              <a:gd name="T13" fmla="*/ 86886 h 1792844"/>
              <a:gd name="T14" fmla="*/ 0 w 657338"/>
              <a:gd name="T15" fmla="*/ 17659 h 1792844"/>
              <a:gd name="T16" fmla="*/ 2114799 w 657338"/>
              <a:gd name="T17" fmla="*/ 5172 h 1792844"/>
              <a:gd name="T18" fmla="*/ 7220367 w 657338"/>
              <a:gd name="T19" fmla="*/ 0 h 1792844"/>
              <a:gd name="T20" fmla="*/ 12325935 w 657338"/>
              <a:gd name="T21" fmla="*/ 5172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eaVert" lIns="0" tIns="216000" rIns="0" bIns="0" anchor="ctr"/>
          <a:lstStyle/>
          <a:p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1" name="任意多边形 36"/>
          <p:cNvSpPr>
            <a:spLocks/>
          </p:cNvSpPr>
          <p:nvPr/>
        </p:nvSpPr>
        <p:spPr bwMode="auto">
          <a:xfrm rot="-2700000">
            <a:off x="3168650" y="1917700"/>
            <a:ext cx="1617663" cy="511175"/>
          </a:xfrm>
          <a:custGeom>
            <a:avLst/>
            <a:gdLst>
              <a:gd name="T0" fmla="*/ 12476724 w 538208"/>
              <a:gd name="T1" fmla="*/ 2460 h 1703835"/>
              <a:gd name="T2" fmla="*/ 14617400 w 538208"/>
              <a:gd name="T3" fmla="*/ 8400 h 1703835"/>
              <a:gd name="T4" fmla="*/ 14617373 w 538208"/>
              <a:gd name="T5" fmla="*/ 41257 h 1703835"/>
              <a:gd name="T6" fmla="*/ 14617400 w 538208"/>
              <a:gd name="T7" fmla="*/ 41258 h 1703835"/>
              <a:gd name="T8" fmla="*/ 14617400 w 538208"/>
              <a:gd name="T9" fmla="*/ 46082 h 1703835"/>
              <a:gd name="T10" fmla="*/ 0 w 538208"/>
              <a:gd name="T11" fmla="*/ 46082 h 1703835"/>
              <a:gd name="T12" fmla="*/ 0 w 538208"/>
              <a:gd name="T13" fmla="*/ 41329 h 1703835"/>
              <a:gd name="T14" fmla="*/ 0 w 538208"/>
              <a:gd name="T15" fmla="*/ 8400 h 1703835"/>
              <a:gd name="T16" fmla="*/ 2140676 w 538208"/>
              <a:gd name="T17" fmla="*/ 2460 h 1703835"/>
              <a:gd name="T18" fmla="*/ 7308704 w 538208"/>
              <a:gd name="T19" fmla="*/ 0 h 1703835"/>
              <a:gd name="T20" fmla="*/ 12476724 w 538208"/>
              <a:gd name="T21" fmla="*/ 2460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29702" name="任意多边形 38"/>
          <p:cNvSpPr>
            <a:spLocks/>
          </p:cNvSpPr>
          <p:nvPr/>
        </p:nvSpPr>
        <p:spPr bwMode="auto">
          <a:xfrm rot="2768180">
            <a:off x="3644106" y="2515394"/>
            <a:ext cx="650875" cy="1709738"/>
          </a:xfrm>
          <a:custGeom>
            <a:avLst/>
            <a:gdLst>
              <a:gd name="T0" fmla="*/ 0 w 686310"/>
              <a:gd name="T1" fmla="*/ 14181 h 1799075"/>
              <a:gd name="T2" fmla="*/ 709896 w 686310"/>
              <a:gd name="T3" fmla="*/ 0 h 1799075"/>
              <a:gd name="T4" fmla="*/ 713659 w 686310"/>
              <a:gd name="T5" fmla="*/ 191114 h 1799075"/>
              <a:gd name="T6" fmla="*/ 741259 w 686310"/>
              <a:gd name="T7" fmla="*/ 1592367 h 1799075"/>
              <a:gd name="T8" fmla="*/ 642275 w 686310"/>
              <a:gd name="T9" fmla="*/ 1847196 h 1799075"/>
              <a:gd name="T10" fmla="*/ 393353 w 686310"/>
              <a:gd name="T11" fmla="*/ 1956900 h 1799075"/>
              <a:gd name="T12" fmla="*/ 140305 w 686310"/>
              <a:gd name="T13" fmla="*/ 1857222 h 1799075"/>
              <a:gd name="T14" fmla="*/ 31364 w 686310"/>
              <a:gd name="T15" fmla="*/ 1606547 h 1799075"/>
              <a:gd name="T16" fmla="*/ 3824 w 686310"/>
              <a:gd name="T17" fmla="*/ 208335 h 1799075"/>
              <a:gd name="T18" fmla="*/ 3824 w 686310"/>
              <a:gd name="T19" fmla="*/ 208327 h 17990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6310"/>
              <a:gd name="T31" fmla="*/ 0 h 1799075"/>
              <a:gd name="T32" fmla="*/ 686310 w 686310"/>
              <a:gd name="T33" fmla="*/ 1799075 h 17990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6310" h="1799075">
                <a:moveTo>
                  <a:pt x="0" y="13037"/>
                </a:moveTo>
                <a:lnTo>
                  <a:pt x="657209" y="0"/>
                </a:lnTo>
                <a:lnTo>
                  <a:pt x="660693" y="175694"/>
                </a:lnTo>
                <a:lnTo>
                  <a:pt x="686245" y="1463887"/>
                </a:lnTo>
                <a:cubicBezTo>
                  <a:pt x="688045" y="1554629"/>
                  <a:pt x="652894" y="1637510"/>
                  <a:pt x="594608" y="1698155"/>
                </a:cubicBezTo>
                <a:cubicBezTo>
                  <a:pt x="536322" y="1758800"/>
                  <a:pt x="454900" y="1797210"/>
                  <a:pt x="364159" y="1799009"/>
                </a:cubicBezTo>
                <a:cubicBezTo>
                  <a:pt x="273418" y="1800810"/>
                  <a:pt x="190536" y="1765658"/>
                  <a:pt x="129892" y="1707372"/>
                </a:cubicBezTo>
                <a:cubicBezTo>
                  <a:pt x="69247" y="1649087"/>
                  <a:pt x="30836" y="1567664"/>
                  <a:pt x="29037" y="1476923"/>
                </a:cubicBezTo>
                <a:lnTo>
                  <a:pt x="3541" y="191526"/>
                </a:lnTo>
                <a:lnTo>
                  <a:pt x="3540" y="191518"/>
                </a:lnTo>
                <a:lnTo>
                  <a:pt x="0" y="13037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eaVert" lIns="0" tIns="216000" rIns="0" bIns="0" anchor="ctr"/>
          <a:lstStyle/>
          <a:p>
            <a:pPr algn="ctr"/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29703" name="任意多边形 39"/>
          <p:cNvSpPr>
            <a:spLocks noChangeArrowheads="1"/>
          </p:cNvSpPr>
          <p:nvPr/>
        </p:nvSpPr>
        <p:spPr bwMode="auto">
          <a:xfrm rot="2700000">
            <a:off x="4866481" y="1315244"/>
            <a:ext cx="623888" cy="1701800"/>
          </a:xfrm>
          <a:custGeom>
            <a:avLst/>
            <a:gdLst>
              <a:gd name="T0" fmla="*/ 607458 w 657338"/>
              <a:gd name="T1" fmla="*/ 104292 h 1792844"/>
              <a:gd name="T2" fmla="*/ 711681 w 657338"/>
              <a:gd name="T3" fmla="*/ 356075 h 1792844"/>
              <a:gd name="T4" fmla="*/ 711680 w 657338"/>
              <a:gd name="T5" fmla="*/ 1748930 h 1792844"/>
              <a:gd name="T6" fmla="*/ 711681 w 657338"/>
              <a:gd name="T7" fmla="*/ 1748938 h 1792844"/>
              <a:gd name="T8" fmla="*/ 711681 w 657338"/>
              <a:gd name="T9" fmla="*/ 1942340 h 1792844"/>
              <a:gd name="T10" fmla="*/ 0 w 657338"/>
              <a:gd name="T11" fmla="*/ 1942341 h 1792844"/>
              <a:gd name="T12" fmla="*/ 0 w 657338"/>
              <a:gd name="T13" fmla="*/ 1751960 h 1792844"/>
              <a:gd name="T14" fmla="*/ 0 w 657338"/>
              <a:gd name="T15" fmla="*/ 356075 h 1792844"/>
              <a:gd name="T16" fmla="*/ 104223 w 657338"/>
              <a:gd name="T17" fmla="*/ 104292 h 1792844"/>
              <a:gd name="T18" fmla="*/ 355841 w 657338"/>
              <a:gd name="T19" fmla="*/ 0 h 1792844"/>
              <a:gd name="T20" fmla="*/ 607458 w 657338"/>
              <a:gd name="T21" fmla="*/ 104292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eaVert" lIns="0" tIns="216000" rIns="0" bIns="0" anchor="ctr"/>
          <a:lstStyle/>
          <a:p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</a:t>
            </a:r>
            <a:endParaRPr lang="zh-CN" altLang="en-US" sz="15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4" name="任意多边形 40"/>
          <p:cNvSpPr>
            <a:spLocks/>
          </p:cNvSpPr>
          <p:nvPr/>
        </p:nvSpPr>
        <p:spPr bwMode="auto">
          <a:xfrm rot="2700000">
            <a:off x="4922837" y="1355726"/>
            <a:ext cx="512763" cy="1617662"/>
          </a:xfrm>
          <a:custGeom>
            <a:avLst/>
            <a:gdLst>
              <a:gd name="T0" fmla="*/ 396650 w 538208"/>
              <a:gd name="T1" fmla="*/ 77870 h 1703835"/>
              <a:gd name="T2" fmla="*/ 464705 w 538208"/>
              <a:gd name="T3" fmla="*/ 265864 h 1703835"/>
              <a:gd name="T4" fmla="*/ 464704 w 538208"/>
              <a:gd name="T5" fmla="*/ 1305839 h 1703835"/>
              <a:gd name="T6" fmla="*/ 464705 w 538208"/>
              <a:gd name="T7" fmla="*/ 1305845 h 1703835"/>
              <a:gd name="T8" fmla="*/ 464705 w 538208"/>
              <a:gd name="T9" fmla="*/ 1458529 h 1703835"/>
              <a:gd name="T10" fmla="*/ 0 w 538208"/>
              <a:gd name="T11" fmla="*/ 1458529 h 1703835"/>
              <a:gd name="T12" fmla="*/ 0 w 538208"/>
              <a:gd name="T13" fmla="*/ 1308101 h 1703835"/>
              <a:gd name="T14" fmla="*/ 0 w 538208"/>
              <a:gd name="T15" fmla="*/ 265864 h 1703835"/>
              <a:gd name="T16" fmla="*/ 68054 w 538208"/>
              <a:gd name="T17" fmla="*/ 77870 h 1703835"/>
              <a:gd name="T18" fmla="*/ 232353 w 538208"/>
              <a:gd name="T19" fmla="*/ 0 h 1703835"/>
              <a:gd name="T20" fmla="*/ 396650 w 538208"/>
              <a:gd name="T21" fmla="*/ 77870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29705" name="任意多边形 41"/>
          <p:cNvSpPr>
            <a:spLocks/>
          </p:cNvSpPr>
          <p:nvPr/>
        </p:nvSpPr>
        <p:spPr bwMode="auto">
          <a:xfrm rot="-8100000">
            <a:off x="3159126" y="3119437"/>
            <a:ext cx="1619250" cy="511175"/>
          </a:xfrm>
          <a:custGeom>
            <a:avLst/>
            <a:gdLst>
              <a:gd name="T0" fmla="*/ 12510425 w 538208"/>
              <a:gd name="T1" fmla="*/ 2460 h 1703835"/>
              <a:gd name="T2" fmla="*/ 14656877 w 538208"/>
              <a:gd name="T3" fmla="*/ 8400 h 1703835"/>
              <a:gd name="T4" fmla="*/ 14656850 w 538208"/>
              <a:gd name="T5" fmla="*/ 41257 h 1703835"/>
              <a:gd name="T6" fmla="*/ 14656877 w 538208"/>
              <a:gd name="T7" fmla="*/ 41258 h 1703835"/>
              <a:gd name="T8" fmla="*/ 14656877 w 538208"/>
              <a:gd name="T9" fmla="*/ 46082 h 1703835"/>
              <a:gd name="T10" fmla="*/ 0 w 538208"/>
              <a:gd name="T11" fmla="*/ 46082 h 1703835"/>
              <a:gd name="T12" fmla="*/ 0 w 538208"/>
              <a:gd name="T13" fmla="*/ 41329 h 1703835"/>
              <a:gd name="T14" fmla="*/ 0 w 538208"/>
              <a:gd name="T15" fmla="*/ 8400 h 1703835"/>
              <a:gd name="T16" fmla="*/ 2146452 w 538208"/>
              <a:gd name="T17" fmla="*/ 2460 h 1703835"/>
              <a:gd name="T18" fmla="*/ 7328438 w 538208"/>
              <a:gd name="T19" fmla="*/ 0 h 1703835"/>
              <a:gd name="T20" fmla="*/ 12510425 w 538208"/>
              <a:gd name="T21" fmla="*/ 2460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solidFill>
            <a:schemeClr val="bg1">
              <a:alpha val="27843"/>
            </a:schemeClr>
          </a:soli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16000" tIns="34290" rIns="68580" bIns="34290" anchor="ctr"/>
          <a:lstStyle/>
          <a:p>
            <a:endParaRPr lang="zh-CN" altLang="en-US"/>
          </a:p>
        </p:txBody>
      </p:sp>
      <p:sp>
        <p:nvSpPr>
          <p:cNvPr id="29706" name="椭圆 42"/>
          <p:cNvSpPr>
            <a:spLocks noChangeArrowheads="1"/>
          </p:cNvSpPr>
          <p:nvPr/>
        </p:nvSpPr>
        <p:spPr bwMode="auto">
          <a:xfrm>
            <a:off x="4244975" y="2422525"/>
            <a:ext cx="655638" cy="6540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3000" dir="5400000" algn="ctr" rotWithShape="0">
              <a:srgbClr val="000000">
                <a:alpha val="34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/>
            <a:endParaRPr lang="zh-CN" altLang="en-US" sz="2100">
              <a:solidFill>
                <a:srgbClr val="FFFFFF"/>
              </a:solidFill>
              <a:latin typeface="微软雅黑" pitchFamily="34" charset="-122"/>
            </a:endParaRPr>
          </a:p>
        </p:txBody>
      </p:sp>
      <p:grpSp>
        <p:nvGrpSpPr>
          <p:cNvPr id="29707" name="Group 19"/>
          <p:cNvGrpSpPr>
            <a:grpSpLocks/>
          </p:cNvGrpSpPr>
          <p:nvPr/>
        </p:nvGrpSpPr>
        <p:grpSpPr bwMode="auto">
          <a:xfrm>
            <a:off x="6003925" y="1419225"/>
            <a:ext cx="2889250" cy="911225"/>
            <a:chOff x="0" y="0"/>
            <a:chExt cx="3850501" cy="1214754"/>
          </a:xfrm>
        </p:grpSpPr>
        <p:sp>
          <p:nvSpPr>
            <p:cNvPr id="29717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718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29708" name="Group 22"/>
          <p:cNvGrpSpPr>
            <a:grpSpLocks/>
          </p:cNvGrpSpPr>
          <p:nvPr/>
        </p:nvGrpSpPr>
        <p:grpSpPr bwMode="auto">
          <a:xfrm>
            <a:off x="517525" y="1419225"/>
            <a:ext cx="2889250" cy="911225"/>
            <a:chOff x="0" y="0"/>
            <a:chExt cx="3850501" cy="1214754"/>
          </a:xfrm>
        </p:grpSpPr>
        <p:sp>
          <p:nvSpPr>
            <p:cNvPr id="29715" name="文本框 53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716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8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29709" name="Group 25"/>
          <p:cNvGrpSpPr>
            <a:grpSpLocks/>
          </p:cNvGrpSpPr>
          <p:nvPr/>
        </p:nvGrpSpPr>
        <p:grpSpPr bwMode="auto">
          <a:xfrm>
            <a:off x="6003925" y="3268663"/>
            <a:ext cx="2889250" cy="911225"/>
            <a:chOff x="0" y="0"/>
            <a:chExt cx="3850501" cy="1214754"/>
          </a:xfrm>
        </p:grpSpPr>
        <p:sp>
          <p:nvSpPr>
            <p:cNvPr id="29713" name="文本框 56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714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86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  <p:grpSp>
        <p:nvGrpSpPr>
          <p:cNvPr id="29710" name="Group 28"/>
          <p:cNvGrpSpPr>
            <a:grpSpLocks/>
          </p:cNvGrpSpPr>
          <p:nvPr/>
        </p:nvGrpSpPr>
        <p:grpSpPr bwMode="auto">
          <a:xfrm>
            <a:off x="517525" y="3268663"/>
            <a:ext cx="2889250" cy="911225"/>
            <a:chOff x="0" y="0"/>
            <a:chExt cx="3850501" cy="1214754"/>
          </a:xfrm>
        </p:grpSpPr>
        <p:sp>
          <p:nvSpPr>
            <p:cNvPr id="29711" name="文本框 59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MORE THAN TEMPLATE</a:t>
              </a:r>
              <a:endPara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712" name="文本框 14"/>
            <p:cNvSpPr txBox="1">
              <a:spLocks noChangeArrowheads="1"/>
            </p:cNvSpPr>
            <p:nvPr/>
          </p:nvSpPr>
          <p:spPr bwMode="auto">
            <a:xfrm>
              <a:off x="0" y="353198"/>
              <a:ext cx="3850501" cy="86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bg1"/>
                  </a:solidFill>
                  <a:latin typeface="Adobe Gothic Std B" pitchFamily="34" charset="-128"/>
                  <a:ea typeface="冬青黑体简体中文 W3" pitchFamily="2" charset="-122"/>
                </a:rPr>
                <a:t>Lorem ipsum dolor sit amet, consectetur adipisicing elit, sed do eiusmod tempor</a:t>
              </a:r>
              <a:endParaRPr lang="zh-CN" altLang="en-US" sz="1200">
                <a:solidFill>
                  <a:schemeClr val="bg1"/>
                </a:solidFill>
                <a:latin typeface="Adobe Gothic Std B" pitchFamily="34" charset="-128"/>
                <a:ea typeface="冬青黑体简体中文 W3" pitchFamily="2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椭圆 37"/>
          <p:cNvSpPr>
            <a:spLocks noChangeArrowheads="1"/>
          </p:cNvSpPr>
          <p:nvPr/>
        </p:nvSpPr>
        <p:spPr bwMode="auto">
          <a:xfrm>
            <a:off x="3384550" y="879475"/>
            <a:ext cx="2519363" cy="25209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3" name="椭圆 38"/>
          <p:cNvSpPr>
            <a:spLocks noChangeArrowheads="1"/>
          </p:cNvSpPr>
          <p:nvPr/>
        </p:nvSpPr>
        <p:spPr bwMode="auto">
          <a:xfrm>
            <a:off x="3203575" y="700088"/>
            <a:ext cx="2879725" cy="2879725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4" name="椭圆 40"/>
          <p:cNvSpPr>
            <a:spLocks noChangeArrowheads="1"/>
          </p:cNvSpPr>
          <p:nvPr/>
        </p:nvSpPr>
        <p:spPr bwMode="auto">
          <a:xfrm>
            <a:off x="3600450" y="1095375"/>
            <a:ext cx="2087563" cy="20891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5" name="椭圆 41"/>
          <p:cNvSpPr>
            <a:spLocks noChangeArrowheads="1"/>
          </p:cNvSpPr>
          <p:nvPr/>
        </p:nvSpPr>
        <p:spPr bwMode="auto">
          <a:xfrm>
            <a:off x="3833813" y="1330325"/>
            <a:ext cx="1620837" cy="16192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6" name="椭圆 44"/>
          <p:cNvSpPr>
            <a:spLocks noChangeArrowheads="1"/>
          </p:cNvSpPr>
          <p:nvPr/>
        </p:nvSpPr>
        <p:spPr bwMode="auto">
          <a:xfrm>
            <a:off x="4049713" y="1546225"/>
            <a:ext cx="1189037" cy="1187450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7" name="TextBox 45"/>
          <p:cNvSpPr>
            <a:spLocks noChangeArrowheads="1"/>
          </p:cNvSpPr>
          <p:nvPr/>
        </p:nvSpPr>
        <p:spPr bwMode="auto">
          <a:xfrm>
            <a:off x="4117975" y="1908175"/>
            <a:ext cx="1084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LOGO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28" name="矩形 47"/>
          <p:cNvSpPr>
            <a:spLocks noChangeArrowheads="1"/>
          </p:cNvSpPr>
          <p:nvPr/>
        </p:nvSpPr>
        <p:spPr bwMode="auto">
          <a:xfrm>
            <a:off x="2632075" y="3795713"/>
            <a:ext cx="38798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   YOU</a:t>
            </a:r>
            <a:endParaRPr lang="zh-CN" altLang="en-US" sz="4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29" name="矩形 48"/>
          <p:cNvSpPr>
            <a:spLocks noChangeArrowheads="1"/>
          </p:cNvSpPr>
          <p:nvPr/>
        </p:nvSpPr>
        <p:spPr bwMode="auto">
          <a:xfrm>
            <a:off x="3686175" y="4730750"/>
            <a:ext cx="1773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 YOUR TEXTS</a:t>
            </a: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5"/>
          <p:cNvSpPr>
            <a:spLocks noEditPoints="1" noChangeArrowheads="1"/>
          </p:cNvSpPr>
          <p:nvPr/>
        </p:nvSpPr>
        <p:spPr bwMode="auto">
          <a:xfrm>
            <a:off x="2809875" y="3679825"/>
            <a:ext cx="79375" cy="244475"/>
          </a:xfrm>
          <a:custGeom>
            <a:avLst/>
            <a:gdLst>
              <a:gd name="T0" fmla="*/ 2147483647 w 87"/>
              <a:gd name="T1" fmla="*/ 2147483647 h 272"/>
              <a:gd name="T2" fmla="*/ 2147483647 w 87"/>
              <a:gd name="T3" fmla="*/ 2147483647 h 272"/>
              <a:gd name="T4" fmla="*/ 2147483647 w 87"/>
              <a:gd name="T5" fmla="*/ 2147483647 h 272"/>
              <a:gd name="T6" fmla="*/ 2147483647 w 87"/>
              <a:gd name="T7" fmla="*/ 2147483647 h 272"/>
              <a:gd name="T8" fmla="*/ 2147483647 w 87"/>
              <a:gd name="T9" fmla="*/ 2147483647 h 272"/>
              <a:gd name="T10" fmla="*/ 2147483647 w 87"/>
              <a:gd name="T11" fmla="*/ 2147483647 h 272"/>
              <a:gd name="T12" fmla="*/ 2147483647 w 87"/>
              <a:gd name="T13" fmla="*/ 726257928 h 272"/>
              <a:gd name="T14" fmla="*/ 2147483647 w 87"/>
              <a:gd name="T15" fmla="*/ 726257928 h 272"/>
              <a:gd name="T16" fmla="*/ 2147483647 w 87"/>
              <a:gd name="T17" fmla="*/ 2147483647 h 272"/>
              <a:gd name="T18" fmla="*/ 2147483647 w 87"/>
              <a:gd name="T19" fmla="*/ 2147483647 h 272"/>
              <a:gd name="T20" fmla="*/ 2147483647 w 87"/>
              <a:gd name="T21" fmla="*/ 2147483647 h 272"/>
              <a:gd name="T22" fmla="*/ 2147483647 w 87"/>
              <a:gd name="T23" fmla="*/ 2147483647 h 272"/>
              <a:gd name="T24" fmla="*/ 2147483647 w 87"/>
              <a:gd name="T25" fmla="*/ 2147483647 h 272"/>
              <a:gd name="T26" fmla="*/ 2147483647 w 87"/>
              <a:gd name="T27" fmla="*/ 2147483647 h 272"/>
              <a:gd name="T28" fmla="*/ 2147483647 w 87"/>
              <a:gd name="T29" fmla="*/ 2147483647 h 272"/>
              <a:gd name="T30" fmla="*/ 2147483647 w 87"/>
              <a:gd name="T31" fmla="*/ 2147483647 h 272"/>
              <a:gd name="T32" fmla="*/ 0 w 87"/>
              <a:gd name="T33" fmla="*/ 2147483647 h 272"/>
              <a:gd name="T34" fmla="*/ 2147483647 w 87"/>
              <a:gd name="T35" fmla="*/ 2147483647 h 272"/>
              <a:gd name="T36" fmla="*/ 2147483647 w 87"/>
              <a:gd name="T37" fmla="*/ 2147483647 h 272"/>
              <a:gd name="T38" fmla="*/ 2147483647 w 87"/>
              <a:gd name="T39" fmla="*/ 2147483647 h 272"/>
              <a:gd name="T40" fmla="*/ 2147483647 w 87"/>
              <a:gd name="T41" fmla="*/ 2147483647 h 272"/>
              <a:gd name="T42" fmla="*/ 2147483647 w 87"/>
              <a:gd name="T43" fmla="*/ 2147483647 h 272"/>
              <a:gd name="T44" fmla="*/ 2147483647 w 87"/>
              <a:gd name="T45" fmla="*/ 2147483647 h 272"/>
              <a:gd name="T46" fmla="*/ 2147483647 w 87"/>
              <a:gd name="T47" fmla="*/ 2147483647 h 272"/>
              <a:gd name="T48" fmla="*/ 2147483647 w 87"/>
              <a:gd name="T49" fmla="*/ 2147483647 h 272"/>
              <a:gd name="T50" fmla="*/ 2147483647 w 87"/>
              <a:gd name="T51" fmla="*/ 2147483647 h 272"/>
              <a:gd name="T52" fmla="*/ 2147483647 w 87"/>
              <a:gd name="T53" fmla="*/ 2147483647 h 272"/>
              <a:gd name="T54" fmla="*/ 2147483647 w 87"/>
              <a:gd name="T55" fmla="*/ 2147483647 h 272"/>
              <a:gd name="T56" fmla="*/ 2147483647 w 87"/>
              <a:gd name="T57" fmla="*/ 2147483647 h 272"/>
              <a:gd name="T58" fmla="*/ 2147483647 w 87"/>
              <a:gd name="T59" fmla="*/ 2147483647 h 272"/>
              <a:gd name="T60" fmla="*/ 2147483647 w 87"/>
              <a:gd name="T61" fmla="*/ 2147483647 h 272"/>
              <a:gd name="T62" fmla="*/ 2147483647 w 87"/>
              <a:gd name="T63" fmla="*/ 2147483647 h 272"/>
              <a:gd name="T64" fmla="*/ 2147483647 w 87"/>
              <a:gd name="T65" fmla="*/ 2147483647 h 272"/>
              <a:gd name="T66" fmla="*/ 2147483647 w 87"/>
              <a:gd name="T67" fmla="*/ 2147483647 h 272"/>
              <a:gd name="T68" fmla="*/ 2147483647 w 87"/>
              <a:gd name="T69" fmla="*/ 2147483647 h 272"/>
              <a:gd name="T70" fmla="*/ 2147483647 w 87"/>
              <a:gd name="T71" fmla="*/ 2147483647 h 272"/>
              <a:gd name="T72" fmla="*/ 2147483647 w 87"/>
              <a:gd name="T73" fmla="*/ 2147483647 h 272"/>
              <a:gd name="T74" fmla="*/ 2147483647 w 87"/>
              <a:gd name="T75" fmla="*/ 2147483647 h 272"/>
              <a:gd name="T76" fmla="*/ 2147483647 w 87"/>
              <a:gd name="T77" fmla="*/ 2147483647 h 272"/>
              <a:gd name="T78" fmla="*/ 2147483647 w 87"/>
              <a:gd name="T79" fmla="*/ 2147483647 h 272"/>
              <a:gd name="T80" fmla="*/ 2147483647 w 87"/>
              <a:gd name="T81" fmla="*/ 2147483647 h 272"/>
              <a:gd name="T82" fmla="*/ 2147483647 w 87"/>
              <a:gd name="T83" fmla="*/ 2147483647 h 272"/>
              <a:gd name="T84" fmla="*/ 2147483647 w 87"/>
              <a:gd name="T85" fmla="*/ 2147483647 h 272"/>
              <a:gd name="T86" fmla="*/ 2147483647 w 87"/>
              <a:gd name="T87" fmla="*/ 2147483647 h 272"/>
              <a:gd name="T88" fmla="*/ 2147483647 w 87"/>
              <a:gd name="T89" fmla="*/ 2147483647 h 272"/>
              <a:gd name="T90" fmla="*/ 2147483647 w 87"/>
              <a:gd name="T91" fmla="*/ 2147483647 h 27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7"/>
              <a:gd name="T139" fmla="*/ 0 h 272"/>
              <a:gd name="T140" fmla="*/ 87 w 87"/>
              <a:gd name="T141" fmla="*/ 272 h 27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7" h="272">
                <a:moveTo>
                  <a:pt x="78" y="202"/>
                </a:moveTo>
                <a:lnTo>
                  <a:pt x="78" y="202"/>
                </a:lnTo>
                <a:lnTo>
                  <a:pt x="78" y="201"/>
                </a:lnTo>
                <a:lnTo>
                  <a:pt x="77" y="199"/>
                </a:lnTo>
                <a:lnTo>
                  <a:pt x="74" y="198"/>
                </a:lnTo>
                <a:lnTo>
                  <a:pt x="72" y="195"/>
                </a:lnTo>
                <a:lnTo>
                  <a:pt x="72" y="29"/>
                </a:lnTo>
                <a:lnTo>
                  <a:pt x="71" y="23"/>
                </a:lnTo>
                <a:lnTo>
                  <a:pt x="70" y="18"/>
                </a:lnTo>
                <a:lnTo>
                  <a:pt x="67" y="12"/>
                </a:lnTo>
                <a:lnTo>
                  <a:pt x="63" y="8"/>
                </a:lnTo>
                <a:lnTo>
                  <a:pt x="59" y="5"/>
                </a:lnTo>
                <a:lnTo>
                  <a:pt x="55" y="3"/>
                </a:lnTo>
                <a:lnTo>
                  <a:pt x="49" y="1"/>
                </a:lnTo>
                <a:lnTo>
                  <a:pt x="44" y="0"/>
                </a:lnTo>
                <a:lnTo>
                  <a:pt x="38" y="1"/>
                </a:lnTo>
                <a:lnTo>
                  <a:pt x="33" y="3"/>
                </a:lnTo>
                <a:lnTo>
                  <a:pt x="29" y="5"/>
                </a:lnTo>
                <a:lnTo>
                  <a:pt x="23" y="8"/>
                </a:lnTo>
                <a:lnTo>
                  <a:pt x="23" y="10"/>
                </a:lnTo>
                <a:lnTo>
                  <a:pt x="21" y="14"/>
                </a:lnTo>
                <a:lnTo>
                  <a:pt x="18" y="18"/>
                </a:lnTo>
                <a:lnTo>
                  <a:pt x="17" y="23"/>
                </a:lnTo>
                <a:lnTo>
                  <a:pt x="15" y="29"/>
                </a:lnTo>
                <a:lnTo>
                  <a:pt x="15" y="195"/>
                </a:lnTo>
                <a:lnTo>
                  <a:pt x="14" y="198"/>
                </a:lnTo>
                <a:lnTo>
                  <a:pt x="11" y="199"/>
                </a:lnTo>
                <a:lnTo>
                  <a:pt x="10" y="201"/>
                </a:lnTo>
                <a:lnTo>
                  <a:pt x="6" y="207"/>
                </a:lnTo>
                <a:lnTo>
                  <a:pt x="3" y="213"/>
                </a:lnTo>
                <a:lnTo>
                  <a:pt x="2" y="220"/>
                </a:lnTo>
                <a:lnTo>
                  <a:pt x="0" y="228"/>
                </a:lnTo>
                <a:lnTo>
                  <a:pt x="2" y="236"/>
                </a:lnTo>
                <a:lnTo>
                  <a:pt x="4" y="244"/>
                </a:lnTo>
                <a:lnTo>
                  <a:pt x="8" y="251"/>
                </a:lnTo>
                <a:lnTo>
                  <a:pt x="14" y="258"/>
                </a:lnTo>
                <a:lnTo>
                  <a:pt x="19" y="263"/>
                </a:lnTo>
                <a:lnTo>
                  <a:pt x="27" y="267"/>
                </a:lnTo>
                <a:lnTo>
                  <a:pt x="36" y="270"/>
                </a:lnTo>
                <a:lnTo>
                  <a:pt x="44" y="272"/>
                </a:lnTo>
                <a:lnTo>
                  <a:pt x="52" y="270"/>
                </a:lnTo>
                <a:lnTo>
                  <a:pt x="60" y="267"/>
                </a:lnTo>
                <a:lnTo>
                  <a:pt x="68" y="263"/>
                </a:lnTo>
                <a:lnTo>
                  <a:pt x="74" y="258"/>
                </a:lnTo>
                <a:lnTo>
                  <a:pt x="81" y="251"/>
                </a:lnTo>
                <a:lnTo>
                  <a:pt x="83" y="244"/>
                </a:lnTo>
                <a:lnTo>
                  <a:pt x="86" y="236"/>
                </a:lnTo>
                <a:lnTo>
                  <a:pt x="87" y="228"/>
                </a:lnTo>
                <a:lnTo>
                  <a:pt x="86" y="221"/>
                </a:lnTo>
                <a:lnTo>
                  <a:pt x="85" y="214"/>
                </a:lnTo>
                <a:lnTo>
                  <a:pt x="82" y="207"/>
                </a:lnTo>
                <a:lnTo>
                  <a:pt x="78" y="202"/>
                </a:lnTo>
                <a:close/>
                <a:moveTo>
                  <a:pt x="26" y="27"/>
                </a:moveTo>
                <a:lnTo>
                  <a:pt x="62" y="27"/>
                </a:lnTo>
                <a:lnTo>
                  <a:pt x="62" y="36"/>
                </a:lnTo>
                <a:lnTo>
                  <a:pt x="26" y="36"/>
                </a:lnTo>
                <a:lnTo>
                  <a:pt x="26" y="27"/>
                </a:lnTo>
                <a:close/>
                <a:moveTo>
                  <a:pt x="67" y="251"/>
                </a:moveTo>
                <a:lnTo>
                  <a:pt x="67" y="251"/>
                </a:lnTo>
                <a:lnTo>
                  <a:pt x="66" y="254"/>
                </a:lnTo>
                <a:lnTo>
                  <a:pt x="60" y="257"/>
                </a:lnTo>
                <a:lnTo>
                  <a:pt x="55" y="259"/>
                </a:lnTo>
                <a:lnTo>
                  <a:pt x="49" y="261"/>
                </a:lnTo>
                <a:lnTo>
                  <a:pt x="44" y="262"/>
                </a:lnTo>
                <a:lnTo>
                  <a:pt x="38" y="261"/>
                </a:lnTo>
                <a:lnTo>
                  <a:pt x="32" y="259"/>
                </a:lnTo>
                <a:lnTo>
                  <a:pt x="27" y="257"/>
                </a:lnTo>
                <a:lnTo>
                  <a:pt x="22" y="254"/>
                </a:lnTo>
                <a:lnTo>
                  <a:pt x="19" y="251"/>
                </a:lnTo>
                <a:lnTo>
                  <a:pt x="15" y="247"/>
                </a:lnTo>
                <a:lnTo>
                  <a:pt x="12" y="240"/>
                </a:lnTo>
                <a:lnTo>
                  <a:pt x="11" y="235"/>
                </a:lnTo>
                <a:lnTo>
                  <a:pt x="10" y="228"/>
                </a:lnTo>
                <a:lnTo>
                  <a:pt x="11" y="221"/>
                </a:lnTo>
                <a:lnTo>
                  <a:pt x="12" y="216"/>
                </a:lnTo>
                <a:lnTo>
                  <a:pt x="15" y="210"/>
                </a:lnTo>
                <a:lnTo>
                  <a:pt x="18" y="206"/>
                </a:lnTo>
                <a:lnTo>
                  <a:pt x="19" y="205"/>
                </a:lnTo>
                <a:lnTo>
                  <a:pt x="26" y="199"/>
                </a:lnTo>
                <a:lnTo>
                  <a:pt x="26" y="176"/>
                </a:lnTo>
                <a:lnTo>
                  <a:pt x="27" y="169"/>
                </a:lnTo>
                <a:lnTo>
                  <a:pt x="32" y="164"/>
                </a:lnTo>
                <a:lnTo>
                  <a:pt x="37" y="160"/>
                </a:lnTo>
                <a:lnTo>
                  <a:pt x="44" y="158"/>
                </a:lnTo>
                <a:lnTo>
                  <a:pt x="51" y="160"/>
                </a:lnTo>
                <a:lnTo>
                  <a:pt x="56" y="164"/>
                </a:lnTo>
                <a:lnTo>
                  <a:pt x="60" y="169"/>
                </a:lnTo>
                <a:lnTo>
                  <a:pt x="62" y="176"/>
                </a:lnTo>
                <a:lnTo>
                  <a:pt x="62" y="199"/>
                </a:lnTo>
                <a:lnTo>
                  <a:pt x="67" y="205"/>
                </a:lnTo>
                <a:lnTo>
                  <a:pt x="68" y="206"/>
                </a:lnTo>
                <a:lnTo>
                  <a:pt x="72" y="210"/>
                </a:lnTo>
                <a:lnTo>
                  <a:pt x="75" y="216"/>
                </a:lnTo>
                <a:lnTo>
                  <a:pt x="77" y="221"/>
                </a:lnTo>
                <a:lnTo>
                  <a:pt x="77" y="228"/>
                </a:lnTo>
                <a:lnTo>
                  <a:pt x="77" y="235"/>
                </a:lnTo>
                <a:lnTo>
                  <a:pt x="75" y="240"/>
                </a:lnTo>
                <a:lnTo>
                  <a:pt x="71" y="247"/>
                </a:lnTo>
                <a:lnTo>
                  <a:pt x="67" y="2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7" name="Freeform 6"/>
          <p:cNvSpPr>
            <a:spLocks noEditPoints="1" noChangeArrowheads="1"/>
          </p:cNvSpPr>
          <p:nvPr/>
        </p:nvSpPr>
        <p:spPr bwMode="auto">
          <a:xfrm>
            <a:off x="2314575" y="3679825"/>
            <a:ext cx="77788" cy="244475"/>
          </a:xfrm>
          <a:custGeom>
            <a:avLst/>
            <a:gdLst>
              <a:gd name="T0" fmla="*/ 2147483647 w 86"/>
              <a:gd name="T1" fmla="*/ 2147483647 h 272"/>
              <a:gd name="T2" fmla="*/ 2147483647 w 86"/>
              <a:gd name="T3" fmla="*/ 2147483647 h 272"/>
              <a:gd name="T4" fmla="*/ 2147483647 w 86"/>
              <a:gd name="T5" fmla="*/ 2147483647 h 272"/>
              <a:gd name="T6" fmla="*/ 2147483647 w 86"/>
              <a:gd name="T7" fmla="*/ 2147483647 h 272"/>
              <a:gd name="T8" fmla="*/ 2147483647 w 86"/>
              <a:gd name="T9" fmla="*/ 2147483647 h 272"/>
              <a:gd name="T10" fmla="*/ 2147483647 w 86"/>
              <a:gd name="T11" fmla="*/ 2147483647 h 272"/>
              <a:gd name="T12" fmla="*/ 2147483647 w 86"/>
              <a:gd name="T13" fmla="*/ 726257928 h 272"/>
              <a:gd name="T14" fmla="*/ 2147483647 w 86"/>
              <a:gd name="T15" fmla="*/ 726257928 h 272"/>
              <a:gd name="T16" fmla="*/ 2147483647 w 86"/>
              <a:gd name="T17" fmla="*/ 2147483647 h 272"/>
              <a:gd name="T18" fmla="*/ 2147483647 w 86"/>
              <a:gd name="T19" fmla="*/ 2147483647 h 272"/>
              <a:gd name="T20" fmla="*/ 2147483647 w 86"/>
              <a:gd name="T21" fmla="*/ 2147483647 h 272"/>
              <a:gd name="T22" fmla="*/ 2147483647 w 86"/>
              <a:gd name="T23" fmla="*/ 2147483647 h 272"/>
              <a:gd name="T24" fmla="*/ 2147483647 w 86"/>
              <a:gd name="T25" fmla="*/ 2147483647 h 272"/>
              <a:gd name="T26" fmla="*/ 2147483647 w 86"/>
              <a:gd name="T27" fmla="*/ 2147483647 h 272"/>
              <a:gd name="T28" fmla="*/ 2147483647 w 86"/>
              <a:gd name="T29" fmla="*/ 2147483647 h 272"/>
              <a:gd name="T30" fmla="*/ 1480018005 w 86"/>
              <a:gd name="T31" fmla="*/ 2147483647 h 272"/>
              <a:gd name="T32" fmla="*/ 0 w 86"/>
              <a:gd name="T33" fmla="*/ 2147483647 h 272"/>
              <a:gd name="T34" fmla="*/ 2147483647 w 86"/>
              <a:gd name="T35" fmla="*/ 2147483647 h 272"/>
              <a:gd name="T36" fmla="*/ 2147483647 w 86"/>
              <a:gd name="T37" fmla="*/ 2147483647 h 272"/>
              <a:gd name="T38" fmla="*/ 2147483647 w 86"/>
              <a:gd name="T39" fmla="*/ 2147483647 h 272"/>
              <a:gd name="T40" fmla="*/ 2147483647 w 86"/>
              <a:gd name="T41" fmla="*/ 2147483647 h 272"/>
              <a:gd name="T42" fmla="*/ 2147483647 w 86"/>
              <a:gd name="T43" fmla="*/ 2147483647 h 272"/>
              <a:gd name="T44" fmla="*/ 2147483647 w 86"/>
              <a:gd name="T45" fmla="*/ 2147483647 h 272"/>
              <a:gd name="T46" fmla="*/ 2147483647 w 86"/>
              <a:gd name="T47" fmla="*/ 2147483647 h 272"/>
              <a:gd name="T48" fmla="*/ 2147483647 w 86"/>
              <a:gd name="T49" fmla="*/ 2147483647 h 272"/>
              <a:gd name="T50" fmla="*/ 2147483647 w 86"/>
              <a:gd name="T51" fmla="*/ 2147483647 h 272"/>
              <a:gd name="T52" fmla="*/ 2147483647 w 86"/>
              <a:gd name="T53" fmla="*/ 2147483647 h 272"/>
              <a:gd name="T54" fmla="*/ 2147483647 w 86"/>
              <a:gd name="T55" fmla="*/ 2147483647 h 272"/>
              <a:gd name="T56" fmla="*/ 2147483647 w 86"/>
              <a:gd name="T57" fmla="*/ 2147483647 h 272"/>
              <a:gd name="T58" fmla="*/ 2147483647 w 86"/>
              <a:gd name="T59" fmla="*/ 2147483647 h 272"/>
              <a:gd name="T60" fmla="*/ 2147483647 w 86"/>
              <a:gd name="T61" fmla="*/ 2147483647 h 272"/>
              <a:gd name="T62" fmla="*/ 2147483647 w 86"/>
              <a:gd name="T63" fmla="*/ 2147483647 h 272"/>
              <a:gd name="T64" fmla="*/ 2147483647 w 86"/>
              <a:gd name="T65" fmla="*/ 2147483647 h 272"/>
              <a:gd name="T66" fmla="*/ 2147483647 w 86"/>
              <a:gd name="T67" fmla="*/ 2147483647 h 272"/>
              <a:gd name="T68" fmla="*/ 2147483647 w 86"/>
              <a:gd name="T69" fmla="*/ 2147483647 h 272"/>
              <a:gd name="T70" fmla="*/ 2147483647 w 86"/>
              <a:gd name="T71" fmla="*/ 2147483647 h 272"/>
              <a:gd name="T72" fmla="*/ 2147483647 w 86"/>
              <a:gd name="T73" fmla="*/ 2147483647 h 272"/>
              <a:gd name="T74" fmla="*/ 2147483647 w 86"/>
              <a:gd name="T75" fmla="*/ 2147483647 h 272"/>
              <a:gd name="T76" fmla="*/ 2147483647 w 86"/>
              <a:gd name="T77" fmla="*/ 2147483647 h 272"/>
              <a:gd name="T78" fmla="*/ 2147483647 w 86"/>
              <a:gd name="T79" fmla="*/ 2147483647 h 272"/>
              <a:gd name="T80" fmla="*/ 2147483647 w 86"/>
              <a:gd name="T81" fmla="*/ 2147483647 h 272"/>
              <a:gd name="T82" fmla="*/ 2147483647 w 86"/>
              <a:gd name="T83" fmla="*/ 2147483647 h 272"/>
              <a:gd name="T84" fmla="*/ 2147483647 w 86"/>
              <a:gd name="T85" fmla="*/ 2147483647 h 272"/>
              <a:gd name="T86" fmla="*/ 2147483647 w 86"/>
              <a:gd name="T87" fmla="*/ 2147483647 h 272"/>
              <a:gd name="T88" fmla="*/ 2147483647 w 86"/>
              <a:gd name="T89" fmla="*/ 2147483647 h 272"/>
              <a:gd name="T90" fmla="*/ 2147483647 w 86"/>
              <a:gd name="T91" fmla="*/ 2147483647 h 272"/>
              <a:gd name="T92" fmla="*/ 2147483647 w 86"/>
              <a:gd name="T93" fmla="*/ 2147483647 h 272"/>
              <a:gd name="T94" fmla="*/ 2147483647 w 86"/>
              <a:gd name="T95" fmla="*/ 2147483647 h 272"/>
              <a:gd name="T96" fmla="*/ 2147483647 w 86"/>
              <a:gd name="T97" fmla="*/ 2147483647 h 27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6"/>
              <a:gd name="T148" fmla="*/ 0 h 272"/>
              <a:gd name="T149" fmla="*/ 86 w 86"/>
              <a:gd name="T150" fmla="*/ 272 h 272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6" h="272">
                <a:moveTo>
                  <a:pt x="78" y="202"/>
                </a:moveTo>
                <a:lnTo>
                  <a:pt x="78" y="202"/>
                </a:lnTo>
                <a:lnTo>
                  <a:pt x="77" y="201"/>
                </a:lnTo>
                <a:lnTo>
                  <a:pt x="76" y="199"/>
                </a:lnTo>
                <a:lnTo>
                  <a:pt x="74" y="198"/>
                </a:lnTo>
                <a:lnTo>
                  <a:pt x="71" y="195"/>
                </a:lnTo>
                <a:lnTo>
                  <a:pt x="71" y="29"/>
                </a:lnTo>
                <a:lnTo>
                  <a:pt x="70" y="23"/>
                </a:lnTo>
                <a:lnTo>
                  <a:pt x="69" y="18"/>
                </a:lnTo>
                <a:lnTo>
                  <a:pt x="66" y="12"/>
                </a:lnTo>
                <a:lnTo>
                  <a:pt x="63" y="8"/>
                </a:lnTo>
                <a:lnTo>
                  <a:pt x="59" y="5"/>
                </a:lnTo>
                <a:lnTo>
                  <a:pt x="54" y="3"/>
                </a:lnTo>
                <a:lnTo>
                  <a:pt x="50" y="1"/>
                </a:lnTo>
                <a:lnTo>
                  <a:pt x="43" y="0"/>
                </a:lnTo>
                <a:lnTo>
                  <a:pt x="37" y="1"/>
                </a:lnTo>
                <a:lnTo>
                  <a:pt x="32" y="3"/>
                </a:lnTo>
                <a:lnTo>
                  <a:pt x="28" y="5"/>
                </a:lnTo>
                <a:lnTo>
                  <a:pt x="24" y="8"/>
                </a:lnTo>
                <a:lnTo>
                  <a:pt x="24" y="10"/>
                </a:lnTo>
                <a:lnTo>
                  <a:pt x="20" y="14"/>
                </a:lnTo>
                <a:lnTo>
                  <a:pt x="17" y="18"/>
                </a:lnTo>
                <a:lnTo>
                  <a:pt x="15" y="23"/>
                </a:lnTo>
                <a:lnTo>
                  <a:pt x="15" y="29"/>
                </a:lnTo>
                <a:lnTo>
                  <a:pt x="15" y="195"/>
                </a:lnTo>
                <a:lnTo>
                  <a:pt x="13" y="198"/>
                </a:lnTo>
                <a:lnTo>
                  <a:pt x="11" y="199"/>
                </a:lnTo>
                <a:lnTo>
                  <a:pt x="10" y="201"/>
                </a:lnTo>
                <a:lnTo>
                  <a:pt x="6" y="207"/>
                </a:lnTo>
                <a:lnTo>
                  <a:pt x="2" y="213"/>
                </a:lnTo>
                <a:lnTo>
                  <a:pt x="0" y="220"/>
                </a:lnTo>
                <a:lnTo>
                  <a:pt x="0" y="228"/>
                </a:lnTo>
                <a:lnTo>
                  <a:pt x="0" y="236"/>
                </a:lnTo>
                <a:lnTo>
                  <a:pt x="3" y="244"/>
                </a:lnTo>
                <a:lnTo>
                  <a:pt x="7" y="251"/>
                </a:lnTo>
                <a:lnTo>
                  <a:pt x="13" y="258"/>
                </a:lnTo>
                <a:lnTo>
                  <a:pt x="20" y="263"/>
                </a:lnTo>
                <a:lnTo>
                  <a:pt x="26" y="267"/>
                </a:lnTo>
                <a:lnTo>
                  <a:pt x="35" y="270"/>
                </a:lnTo>
                <a:lnTo>
                  <a:pt x="43" y="272"/>
                </a:lnTo>
                <a:lnTo>
                  <a:pt x="52" y="270"/>
                </a:lnTo>
                <a:lnTo>
                  <a:pt x="61" y="267"/>
                </a:lnTo>
                <a:lnTo>
                  <a:pt x="67" y="263"/>
                </a:lnTo>
                <a:lnTo>
                  <a:pt x="74" y="258"/>
                </a:lnTo>
                <a:lnTo>
                  <a:pt x="80" y="251"/>
                </a:lnTo>
                <a:lnTo>
                  <a:pt x="84" y="244"/>
                </a:lnTo>
                <a:lnTo>
                  <a:pt x="85" y="236"/>
                </a:lnTo>
                <a:lnTo>
                  <a:pt x="86" y="228"/>
                </a:lnTo>
                <a:lnTo>
                  <a:pt x="86" y="221"/>
                </a:lnTo>
                <a:lnTo>
                  <a:pt x="84" y="214"/>
                </a:lnTo>
                <a:lnTo>
                  <a:pt x="81" y="207"/>
                </a:lnTo>
                <a:lnTo>
                  <a:pt x="78" y="202"/>
                </a:lnTo>
                <a:close/>
                <a:moveTo>
                  <a:pt x="26" y="27"/>
                </a:moveTo>
                <a:lnTo>
                  <a:pt x="40" y="27"/>
                </a:lnTo>
                <a:lnTo>
                  <a:pt x="40" y="14"/>
                </a:lnTo>
                <a:lnTo>
                  <a:pt x="47" y="14"/>
                </a:lnTo>
                <a:lnTo>
                  <a:pt x="47" y="27"/>
                </a:lnTo>
                <a:lnTo>
                  <a:pt x="61" y="27"/>
                </a:lnTo>
                <a:lnTo>
                  <a:pt x="61" y="36"/>
                </a:lnTo>
                <a:lnTo>
                  <a:pt x="47" y="36"/>
                </a:lnTo>
                <a:lnTo>
                  <a:pt x="47" y="49"/>
                </a:lnTo>
                <a:lnTo>
                  <a:pt x="40" y="49"/>
                </a:lnTo>
                <a:lnTo>
                  <a:pt x="40" y="36"/>
                </a:lnTo>
                <a:lnTo>
                  <a:pt x="26" y="36"/>
                </a:lnTo>
                <a:lnTo>
                  <a:pt x="26" y="27"/>
                </a:lnTo>
                <a:close/>
                <a:moveTo>
                  <a:pt x="67" y="251"/>
                </a:moveTo>
                <a:lnTo>
                  <a:pt x="67" y="251"/>
                </a:lnTo>
                <a:lnTo>
                  <a:pt x="65" y="254"/>
                </a:lnTo>
                <a:lnTo>
                  <a:pt x="61" y="257"/>
                </a:lnTo>
                <a:lnTo>
                  <a:pt x="55" y="259"/>
                </a:lnTo>
                <a:lnTo>
                  <a:pt x="50" y="261"/>
                </a:lnTo>
                <a:lnTo>
                  <a:pt x="43" y="262"/>
                </a:lnTo>
                <a:lnTo>
                  <a:pt x="37" y="261"/>
                </a:lnTo>
                <a:lnTo>
                  <a:pt x="32" y="259"/>
                </a:lnTo>
                <a:lnTo>
                  <a:pt x="26" y="257"/>
                </a:lnTo>
                <a:lnTo>
                  <a:pt x="21" y="254"/>
                </a:lnTo>
                <a:lnTo>
                  <a:pt x="20" y="251"/>
                </a:lnTo>
                <a:lnTo>
                  <a:pt x="15" y="247"/>
                </a:lnTo>
                <a:lnTo>
                  <a:pt x="11" y="240"/>
                </a:lnTo>
                <a:lnTo>
                  <a:pt x="10" y="235"/>
                </a:lnTo>
                <a:lnTo>
                  <a:pt x="10" y="228"/>
                </a:lnTo>
                <a:lnTo>
                  <a:pt x="10" y="221"/>
                </a:lnTo>
                <a:lnTo>
                  <a:pt x="11" y="216"/>
                </a:lnTo>
                <a:lnTo>
                  <a:pt x="14" y="210"/>
                </a:lnTo>
                <a:lnTo>
                  <a:pt x="18" y="206"/>
                </a:lnTo>
                <a:lnTo>
                  <a:pt x="20" y="205"/>
                </a:lnTo>
                <a:lnTo>
                  <a:pt x="25" y="199"/>
                </a:lnTo>
                <a:lnTo>
                  <a:pt x="25" y="72"/>
                </a:lnTo>
                <a:lnTo>
                  <a:pt x="26" y="66"/>
                </a:lnTo>
                <a:lnTo>
                  <a:pt x="30" y="60"/>
                </a:lnTo>
                <a:lnTo>
                  <a:pt x="36" y="56"/>
                </a:lnTo>
                <a:lnTo>
                  <a:pt x="43" y="55"/>
                </a:lnTo>
                <a:lnTo>
                  <a:pt x="50" y="56"/>
                </a:lnTo>
                <a:lnTo>
                  <a:pt x="56" y="60"/>
                </a:lnTo>
                <a:lnTo>
                  <a:pt x="59" y="66"/>
                </a:lnTo>
                <a:lnTo>
                  <a:pt x="62" y="72"/>
                </a:lnTo>
                <a:lnTo>
                  <a:pt x="62" y="199"/>
                </a:lnTo>
                <a:lnTo>
                  <a:pt x="67" y="205"/>
                </a:lnTo>
                <a:lnTo>
                  <a:pt x="69" y="206"/>
                </a:lnTo>
                <a:lnTo>
                  <a:pt x="71" y="210"/>
                </a:lnTo>
                <a:lnTo>
                  <a:pt x="74" y="216"/>
                </a:lnTo>
                <a:lnTo>
                  <a:pt x="76" y="221"/>
                </a:lnTo>
                <a:lnTo>
                  <a:pt x="77" y="228"/>
                </a:lnTo>
                <a:lnTo>
                  <a:pt x="76" y="235"/>
                </a:lnTo>
                <a:lnTo>
                  <a:pt x="74" y="240"/>
                </a:lnTo>
                <a:lnTo>
                  <a:pt x="71" y="247"/>
                </a:lnTo>
                <a:lnTo>
                  <a:pt x="67" y="2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8" name="Freeform 7"/>
          <p:cNvSpPr>
            <a:spLocks noChangeArrowheads="1"/>
          </p:cNvSpPr>
          <p:nvPr/>
        </p:nvSpPr>
        <p:spPr bwMode="auto">
          <a:xfrm>
            <a:off x="6694488" y="2252663"/>
            <a:ext cx="188912" cy="146050"/>
          </a:xfrm>
          <a:custGeom>
            <a:avLst/>
            <a:gdLst>
              <a:gd name="T0" fmla="*/ 2147483647 w 210"/>
              <a:gd name="T1" fmla="*/ 0 h 161"/>
              <a:gd name="T2" fmla="*/ 2147483647 w 210"/>
              <a:gd name="T3" fmla="*/ 1492755279 h 161"/>
              <a:gd name="T4" fmla="*/ 2147483647 w 210"/>
              <a:gd name="T5" fmla="*/ 2147483647 h 161"/>
              <a:gd name="T6" fmla="*/ 2147483647 w 210"/>
              <a:gd name="T7" fmla="*/ 2147483647 h 161"/>
              <a:gd name="T8" fmla="*/ 2147483647 w 210"/>
              <a:gd name="T9" fmla="*/ 2147483647 h 161"/>
              <a:gd name="T10" fmla="*/ 2147483647 w 210"/>
              <a:gd name="T11" fmla="*/ 2147483647 h 161"/>
              <a:gd name="T12" fmla="*/ 2147483647 w 210"/>
              <a:gd name="T13" fmla="*/ 2147483647 h 161"/>
              <a:gd name="T14" fmla="*/ 2147483647 w 210"/>
              <a:gd name="T15" fmla="*/ 2147483647 h 161"/>
              <a:gd name="T16" fmla="*/ 2147483647 w 210"/>
              <a:gd name="T17" fmla="*/ 2147483647 h 161"/>
              <a:gd name="T18" fmla="*/ 2147483647 w 210"/>
              <a:gd name="T19" fmla="*/ 2147483647 h 161"/>
              <a:gd name="T20" fmla="*/ 2147483647 w 210"/>
              <a:gd name="T21" fmla="*/ 746378093 h 161"/>
              <a:gd name="T22" fmla="*/ 2147483647 w 210"/>
              <a:gd name="T23" fmla="*/ 0 h 161"/>
              <a:gd name="T24" fmla="*/ 2147483647 w 210"/>
              <a:gd name="T25" fmla="*/ 1492755279 h 161"/>
              <a:gd name="T26" fmla="*/ 2147483647 w 210"/>
              <a:gd name="T27" fmla="*/ 2147483647 h 161"/>
              <a:gd name="T28" fmla="*/ 2147483647 w 210"/>
              <a:gd name="T29" fmla="*/ 2147483647 h 161"/>
              <a:gd name="T30" fmla="*/ 0 w 210"/>
              <a:gd name="T31" fmla="*/ 2147483647 h 161"/>
              <a:gd name="T32" fmla="*/ 728321429 w 210"/>
              <a:gd name="T33" fmla="*/ 2147483647 h 161"/>
              <a:gd name="T34" fmla="*/ 2147483647 w 210"/>
              <a:gd name="T35" fmla="*/ 2147483647 h 161"/>
              <a:gd name="T36" fmla="*/ 2147483647 w 210"/>
              <a:gd name="T37" fmla="*/ 2147483647 h 161"/>
              <a:gd name="T38" fmla="*/ 2147483647 w 210"/>
              <a:gd name="T39" fmla="*/ 2147483647 h 161"/>
              <a:gd name="T40" fmla="*/ 2147483647 w 210"/>
              <a:gd name="T41" fmla="*/ 2147483647 h 161"/>
              <a:gd name="T42" fmla="*/ 2147483647 w 210"/>
              <a:gd name="T43" fmla="*/ 2147483647 h 161"/>
              <a:gd name="T44" fmla="*/ 2147483647 w 210"/>
              <a:gd name="T45" fmla="*/ 2147483647 h 161"/>
              <a:gd name="T46" fmla="*/ 2147483647 w 210"/>
              <a:gd name="T47" fmla="*/ 2147483647 h 161"/>
              <a:gd name="T48" fmla="*/ 2147483647 w 210"/>
              <a:gd name="T49" fmla="*/ 2147483647 h 161"/>
              <a:gd name="T50" fmla="*/ 2147483647 w 210"/>
              <a:gd name="T51" fmla="*/ 2147483647 h 161"/>
              <a:gd name="T52" fmla="*/ 2147483647 w 210"/>
              <a:gd name="T53" fmla="*/ 2147483647 h 161"/>
              <a:gd name="T54" fmla="*/ 2147483647 w 210"/>
              <a:gd name="T55" fmla="*/ 2147483647 h 161"/>
              <a:gd name="T56" fmla="*/ 2147483647 w 210"/>
              <a:gd name="T57" fmla="*/ 2147483647 h 161"/>
              <a:gd name="T58" fmla="*/ 2147483647 w 210"/>
              <a:gd name="T59" fmla="*/ 2147483647 h 161"/>
              <a:gd name="T60" fmla="*/ 2147483647 w 210"/>
              <a:gd name="T61" fmla="*/ 2147483647 h 161"/>
              <a:gd name="T62" fmla="*/ 2147483647 w 210"/>
              <a:gd name="T63" fmla="*/ 746378093 h 161"/>
              <a:gd name="T64" fmla="*/ 2147483647 w 210"/>
              <a:gd name="T65" fmla="*/ 0 h 1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10"/>
              <a:gd name="T100" fmla="*/ 0 h 161"/>
              <a:gd name="T101" fmla="*/ 210 w 210"/>
              <a:gd name="T102" fmla="*/ 161 h 1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10" h="161">
                <a:moveTo>
                  <a:pt x="168" y="0"/>
                </a:moveTo>
                <a:lnTo>
                  <a:pt x="168" y="0"/>
                </a:lnTo>
                <a:lnTo>
                  <a:pt x="162" y="1"/>
                </a:lnTo>
                <a:lnTo>
                  <a:pt x="156" y="2"/>
                </a:lnTo>
                <a:lnTo>
                  <a:pt x="145" y="6"/>
                </a:lnTo>
                <a:lnTo>
                  <a:pt x="134" y="15"/>
                </a:lnTo>
                <a:lnTo>
                  <a:pt x="126" y="26"/>
                </a:lnTo>
                <a:lnTo>
                  <a:pt x="122" y="30"/>
                </a:lnTo>
                <a:lnTo>
                  <a:pt x="116" y="34"/>
                </a:lnTo>
                <a:lnTo>
                  <a:pt x="111" y="36"/>
                </a:lnTo>
                <a:lnTo>
                  <a:pt x="105" y="36"/>
                </a:lnTo>
                <a:lnTo>
                  <a:pt x="98" y="36"/>
                </a:lnTo>
                <a:lnTo>
                  <a:pt x="93" y="34"/>
                </a:lnTo>
                <a:lnTo>
                  <a:pt x="89" y="30"/>
                </a:lnTo>
                <a:lnTo>
                  <a:pt x="85" y="26"/>
                </a:lnTo>
                <a:lnTo>
                  <a:pt x="75" y="15"/>
                </a:lnTo>
                <a:lnTo>
                  <a:pt x="66" y="6"/>
                </a:lnTo>
                <a:lnTo>
                  <a:pt x="53" y="2"/>
                </a:lnTo>
                <a:lnTo>
                  <a:pt x="48" y="1"/>
                </a:lnTo>
                <a:lnTo>
                  <a:pt x="42" y="0"/>
                </a:lnTo>
                <a:lnTo>
                  <a:pt x="34" y="1"/>
                </a:lnTo>
                <a:lnTo>
                  <a:pt x="27" y="2"/>
                </a:lnTo>
                <a:lnTo>
                  <a:pt x="19" y="6"/>
                </a:lnTo>
                <a:lnTo>
                  <a:pt x="14" y="12"/>
                </a:lnTo>
                <a:lnTo>
                  <a:pt x="8" y="17"/>
                </a:lnTo>
                <a:lnTo>
                  <a:pt x="4" y="26"/>
                </a:lnTo>
                <a:lnTo>
                  <a:pt x="1" y="34"/>
                </a:lnTo>
                <a:lnTo>
                  <a:pt x="0" y="45"/>
                </a:lnTo>
                <a:lnTo>
                  <a:pt x="1" y="51"/>
                </a:lnTo>
                <a:lnTo>
                  <a:pt x="3" y="57"/>
                </a:lnTo>
                <a:lnTo>
                  <a:pt x="7" y="69"/>
                </a:lnTo>
                <a:lnTo>
                  <a:pt x="14" y="81"/>
                </a:lnTo>
                <a:lnTo>
                  <a:pt x="23" y="92"/>
                </a:lnTo>
                <a:lnTo>
                  <a:pt x="33" y="103"/>
                </a:lnTo>
                <a:lnTo>
                  <a:pt x="44" y="114"/>
                </a:lnTo>
                <a:lnTo>
                  <a:pt x="67" y="132"/>
                </a:lnTo>
                <a:lnTo>
                  <a:pt x="96" y="154"/>
                </a:lnTo>
                <a:lnTo>
                  <a:pt x="105" y="161"/>
                </a:lnTo>
                <a:lnTo>
                  <a:pt x="127" y="144"/>
                </a:lnTo>
                <a:lnTo>
                  <a:pt x="143" y="132"/>
                </a:lnTo>
                <a:lnTo>
                  <a:pt x="168" y="113"/>
                </a:lnTo>
                <a:lnTo>
                  <a:pt x="179" y="102"/>
                </a:lnTo>
                <a:lnTo>
                  <a:pt x="188" y="91"/>
                </a:lnTo>
                <a:lnTo>
                  <a:pt x="197" y="80"/>
                </a:lnTo>
                <a:lnTo>
                  <a:pt x="203" y="69"/>
                </a:lnTo>
                <a:lnTo>
                  <a:pt x="208" y="57"/>
                </a:lnTo>
                <a:lnTo>
                  <a:pt x="210" y="43"/>
                </a:lnTo>
                <a:lnTo>
                  <a:pt x="209" y="34"/>
                </a:lnTo>
                <a:lnTo>
                  <a:pt x="206" y="26"/>
                </a:lnTo>
                <a:lnTo>
                  <a:pt x="202" y="17"/>
                </a:lnTo>
                <a:lnTo>
                  <a:pt x="197" y="10"/>
                </a:lnTo>
                <a:lnTo>
                  <a:pt x="190" y="6"/>
                </a:lnTo>
                <a:lnTo>
                  <a:pt x="183" y="2"/>
                </a:lnTo>
                <a:lnTo>
                  <a:pt x="176" y="1"/>
                </a:lnTo>
                <a:lnTo>
                  <a:pt x="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9" name="Freeform 8"/>
          <p:cNvSpPr>
            <a:spLocks noEditPoints="1" noChangeArrowheads="1"/>
          </p:cNvSpPr>
          <p:nvPr/>
        </p:nvSpPr>
        <p:spPr bwMode="auto">
          <a:xfrm>
            <a:off x="6664325" y="2225675"/>
            <a:ext cx="246063" cy="209550"/>
          </a:xfrm>
          <a:custGeom>
            <a:avLst/>
            <a:gdLst>
              <a:gd name="T0" fmla="*/ 2147483647 w 273"/>
              <a:gd name="T1" fmla="*/ 0 h 234"/>
              <a:gd name="T2" fmla="*/ 2147483647 w 273"/>
              <a:gd name="T3" fmla="*/ 2147483647 h 234"/>
              <a:gd name="T4" fmla="*/ 2147483647 w 273"/>
              <a:gd name="T5" fmla="*/ 2147483647 h 234"/>
              <a:gd name="T6" fmla="*/ 2147483647 w 273"/>
              <a:gd name="T7" fmla="*/ 2147483647 h 234"/>
              <a:gd name="T8" fmla="*/ 2147483647 w 273"/>
              <a:gd name="T9" fmla="*/ 2147483647 h 234"/>
              <a:gd name="T10" fmla="*/ 2147483647 w 273"/>
              <a:gd name="T11" fmla="*/ 0 h 234"/>
              <a:gd name="T12" fmla="*/ 2147483647 w 273"/>
              <a:gd name="T13" fmla="*/ 1436279879 h 234"/>
              <a:gd name="T14" fmla="*/ 2147483647 w 273"/>
              <a:gd name="T15" fmla="*/ 2147483647 h 234"/>
              <a:gd name="T16" fmla="*/ 2147483647 w 273"/>
              <a:gd name="T17" fmla="*/ 2147483647 h 234"/>
              <a:gd name="T18" fmla="*/ 0 w 273"/>
              <a:gd name="T19" fmla="*/ 2147483647 h 234"/>
              <a:gd name="T20" fmla="*/ 731968023 w 273"/>
              <a:gd name="T21" fmla="*/ 2147483647 h 234"/>
              <a:gd name="T22" fmla="*/ 2147483647 w 273"/>
              <a:gd name="T23" fmla="*/ 2147483647 h 234"/>
              <a:gd name="T24" fmla="*/ 2147483647 w 273"/>
              <a:gd name="T25" fmla="*/ 2147483647 h 234"/>
              <a:gd name="T26" fmla="*/ 2147483647 w 273"/>
              <a:gd name="T27" fmla="*/ 2147483647 h 234"/>
              <a:gd name="T28" fmla="*/ 2147483647 w 273"/>
              <a:gd name="T29" fmla="*/ 2147483647 h 234"/>
              <a:gd name="T30" fmla="*/ 2147483647 w 273"/>
              <a:gd name="T31" fmla="*/ 2147483647 h 234"/>
              <a:gd name="T32" fmla="*/ 2147483647 w 273"/>
              <a:gd name="T33" fmla="*/ 2147483647 h 234"/>
              <a:gd name="T34" fmla="*/ 2147483647 w 273"/>
              <a:gd name="T35" fmla="*/ 2147483647 h 234"/>
              <a:gd name="T36" fmla="*/ 2147483647 w 273"/>
              <a:gd name="T37" fmla="*/ 2147483647 h 234"/>
              <a:gd name="T38" fmla="*/ 2147483647 w 273"/>
              <a:gd name="T39" fmla="*/ 2147483647 h 234"/>
              <a:gd name="T40" fmla="*/ 2147483647 w 273"/>
              <a:gd name="T41" fmla="*/ 2147483647 h 234"/>
              <a:gd name="T42" fmla="*/ 2147483647 w 273"/>
              <a:gd name="T43" fmla="*/ 2147483647 h 234"/>
              <a:gd name="T44" fmla="*/ 2147483647 w 273"/>
              <a:gd name="T45" fmla="*/ 2147483647 h 234"/>
              <a:gd name="T46" fmla="*/ 2147483647 w 273"/>
              <a:gd name="T47" fmla="*/ 2147483647 h 234"/>
              <a:gd name="T48" fmla="*/ 2147483647 w 273"/>
              <a:gd name="T49" fmla="*/ 1436279879 h 234"/>
              <a:gd name="T50" fmla="*/ 2147483647 w 273"/>
              <a:gd name="T51" fmla="*/ 2147483647 h 234"/>
              <a:gd name="T52" fmla="*/ 2147483647 w 273"/>
              <a:gd name="T53" fmla="*/ 2147483647 h 234"/>
              <a:gd name="T54" fmla="*/ 2147483647 w 273"/>
              <a:gd name="T55" fmla="*/ 2147483647 h 234"/>
              <a:gd name="T56" fmla="*/ 2147483647 w 273"/>
              <a:gd name="T57" fmla="*/ 2147483647 h 234"/>
              <a:gd name="T58" fmla="*/ 2147483647 w 273"/>
              <a:gd name="T59" fmla="*/ 2147483647 h 234"/>
              <a:gd name="T60" fmla="*/ 2147483647 w 273"/>
              <a:gd name="T61" fmla="*/ 2147483647 h 234"/>
              <a:gd name="T62" fmla="*/ 2147483647 w 273"/>
              <a:gd name="T63" fmla="*/ 2147483647 h 234"/>
              <a:gd name="T64" fmla="*/ 2147483647 w 273"/>
              <a:gd name="T65" fmla="*/ 2147483647 h 234"/>
              <a:gd name="T66" fmla="*/ 2147483647 w 273"/>
              <a:gd name="T67" fmla="*/ 2147483647 h 234"/>
              <a:gd name="T68" fmla="*/ 2147483647 w 273"/>
              <a:gd name="T69" fmla="*/ 2147483647 h 234"/>
              <a:gd name="T70" fmla="*/ 2147483647 w 273"/>
              <a:gd name="T71" fmla="*/ 2147483647 h 234"/>
              <a:gd name="T72" fmla="*/ 2147483647 w 273"/>
              <a:gd name="T73" fmla="*/ 2147483647 h 234"/>
              <a:gd name="T74" fmla="*/ 2147483647 w 273"/>
              <a:gd name="T75" fmla="*/ 2147483647 h 234"/>
              <a:gd name="T76" fmla="*/ 2147483647 w 273"/>
              <a:gd name="T77" fmla="*/ 2147483647 h 234"/>
              <a:gd name="T78" fmla="*/ 2147483647 w 273"/>
              <a:gd name="T79" fmla="*/ 2147483647 h 234"/>
              <a:gd name="T80" fmla="*/ 2147483647 w 273"/>
              <a:gd name="T81" fmla="*/ 2147483647 h 234"/>
              <a:gd name="T82" fmla="*/ 2147483647 w 273"/>
              <a:gd name="T83" fmla="*/ 2147483647 h 234"/>
              <a:gd name="T84" fmla="*/ 2147483647 w 273"/>
              <a:gd name="T85" fmla="*/ 2147483647 h 234"/>
              <a:gd name="T86" fmla="*/ 2147483647 w 273"/>
              <a:gd name="T87" fmla="*/ 2147483647 h 234"/>
              <a:gd name="T88" fmla="*/ 2147483647 w 273"/>
              <a:gd name="T89" fmla="*/ 2147483647 h 234"/>
              <a:gd name="T90" fmla="*/ 2147483647 w 273"/>
              <a:gd name="T91" fmla="*/ 2147483647 h 234"/>
              <a:gd name="T92" fmla="*/ 2147483647 w 273"/>
              <a:gd name="T93" fmla="*/ 2147483647 h 234"/>
              <a:gd name="T94" fmla="*/ 2147483647 w 273"/>
              <a:gd name="T95" fmla="*/ 2147483647 h 23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73"/>
              <a:gd name="T145" fmla="*/ 0 h 234"/>
              <a:gd name="T146" fmla="*/ 273 w 273"/>
              <a:gd name="T147" fmla="*/ 234 h 23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73" h="234">
                <a:moveTo>
                  <a:pt x="199" y="0"/>
                </a:moveTo>
                <a:lnTo>
                  <a:pt x="199" y="0"/>
                </a:lnTo>
                <a:lnTo>
                  <a:pt x="191" y="0"/>
                </a:lnTo>
                <a:lnTo>
                  <a:pt x="181" y="2"/>
                </a:lnTo>
                <a:lnTo>
                  <a:pt x="173" y="4"/>
                </a:lnTo>
                <a:lnTo>
                  <a:pt x="165" y="8"/>
                </a:lnTo>
                <a:lnTo>
                  <a:pt x="157" y="12"/>
                </a:lnTo>
                <a:lnTo>
                  <a:pt x="150" y="18"/>
                </a:lnTo>
                <a:lnTo>
                  <a:pt x="143" y="25"/>
                </a:lnTo>
                <a:lnTo>
                  <a:pt x="136" y="32"/>
                </a:lnTo>
                <a:lnTo>
                  <a:pt x="129" y="25"/>
                </a:lnTo>
                <a:lnTo>
                  <a:pt x="122" y="18"/>
                </a:lnTo>
                <a:lnTo>
                  <a:pt x="116" y="12"/>
                </a:lnTo>
                <a:lnTo>
                  <a:pt x="107" y="8"/>
                </a:lnTo>
                <a:lnTo>
                  <a:pt x="99" y="4"/>
                </a:lnTo>
                <a:lnTo>
                  <a:pt x="91" y="2"/>
                </a:lnTo>
                <a:lnTo>
                  <a:pt x="82" y="0"/>
                </a:lnTo>
                <a:lnTo>
                  <a:pt x="73" y="0"/>
                </a:lnTo>
                <a:lnTo>
                  <a:pt x="60" y="2"/>
                </a:lnTo>
                <a:lnTo>
                  <a:pt x="46" y="6"/>
                </a:lnTo>
                <a:lnTo>
                  <a:pt x="34" y="11"/>
                </a:lnTo>
                <a:lnTo>
                  <a:pt x="23" y="19"/>
                </a:lnTo>
                <a:lnTo>
                  <a:pt x="13" y="30"/>
                </a:lnTo>
                <a:lnTo>
                  <a:pt x="6" y="44"/>
                </a:lnTo>
                <a:lnTo>
                  <a:pt x="4" y="51"/>
                </a:lnTo>
                <a:lnTo>
                  <a:pt x="1" y="59"/>
                </a:lnTo>
                <a:lnTo>
                  <a:pt x="0" y="67"/>
                </a:lnTo>
                <a:lnTo>
                  <a:pt x="0" y="77"/>
                </a:lnTo>
                <a:lnTo>
                  <a:pt x="0" y="86"/>
                </a:lnTo>
                <a:lnTo>
                  <a:pt x="1" y="94"/>
                </a:lnTo>
                <a:lnTo>
                  <a:pt x="4" y="104"/>
                </a:lnTo>
                <a:lnTo>
                  <a:pt x="6" y="112"/>
                </a:lnTo>
                <a:lnTo>
                  <a:pt x="16" y="127"/>
                </a:lnTo>
                <a:lnTo>
                  <a:pt x="26" y="142"/>
                </a:lnTo>
                <a:lnTo>
                  <a:pt x="38" y="156"/>
                </a:lnTo>
                <a:lnTo>
                  <a:pt x="52" y="167"/>
                </a:lnTo>
                <a:lnTo>
                  <a:pt x="77" y="188"/>
                </a:lnTo>
                <a:lnTo>
                  <a:pt x="106" y="212"/>
                </a:lnTo>
                <a:lnTo>
                  <a:pt x="121" y="223"/>
                </a:lnTo>
                <a:lnTo>
                  <a:pt x="131" y="231"/>
                </a:lnTo>
                <a:lnTo>
                  <a:pt x="133" y="232"/>
                </a:lnTo>
                <a:lnTo>
                  <a:pt x="136" y="234"/>
                </a:lnTo>
                <a:lnTo>
                  <a:pt x="139" y="232"/>
                </a:lnTo>
                <a:lnTo>
                  <a:pt x="142" y="231"/>
                </a:lnTo>
                <a:lnTo>
                  <a:pt x="155" y="219"/>
                </a:lnTo>
                <a:lnTo>
                  <a:pt x="178" y="201"/>
                </a:lnTo>
                <a:lnTo>
                  <a:pt x="195" y="188"/>
                </a:lnTo>
                <a:lnTo>
                  <a:pt x="218" y="169"/>
                </a:lnTo>
                <a:lnTo>
                  <a:pt x="232" y="158"/>
                </a:lnTo>
                <a:lnTo>
                  <a:pt x="244" y="145"/>
                </a:lnTo>
                <a:lnTo>
                  <a:pt x="255" y="130"/>
                </a:lnTo>
                <a:lnTo>
                  <a:pt x="264" y="113"/>
                </a:lnTo>
                <a:lnTo>
                  <a:pt x="267" y="104"/>
                </a:lnTo>
                <a:lnTo>
                  <a:pt x="270" y="96"/>
                </a:lnTo>
                <a:lnTo>
                  <a:pt x="271" y="86"/>
                </a:lnTo>
                <a:lnTo>
                  <a:pt x="273" y="75"/>
                </a:lnTo>
                <a:lnTo>
                  <a:pt x="273" y="67"/>
                </a:lnTo>
                <a:lnTo>
                  <a:pt x="271" y="59"/>
                </a:lnTo>
                <a:lnTo>
                  <a:pt x="269" y="51"/>
                </a:lnTo>
                <a:lnTo>
                  <a:pt x="266" y="44"/>
                </a:lnTo>
                <a:lnTo>
                  <a:pt x="259" y="30"/>
                </a:lnTo>
                <a:lnTo>
                  <a:pt x="249" y="19"/>
                </a:lnTo>
                <a:lnTo>
                  <a:pt x="239" y="11"/>
                </a:lnTo>
                <a:lnTo>
                  <a:pt x="226" y="6"/>
                </a:lnTo>
                <a:lnTo>
                  <a:pt x="213" y="2"/>
                </a:lnTo>
                <a:lnTo>
                  <a:pt x="199" y="0"/>
                </a:lnTo>
                <a:close/>
                <a:moveTo>
                  <a:pt x="185" y="178"/>
                </a:moveTo>
                <a:lnTo>
                  <a:pt x="169" y="190"/>
                </a:lnTo>
                <a:lnTo>
                  <a:pt x="148" y="205"/>
                </a:lnTo>
                <a:lnTo>
                  <a:pt x="136" y="216"/>
                </a:lnTo>
                <a:lnTo>
                  <a:pt x="116" y="199"/>
                </a:lnTo>
                <a:lnTo>
                  <a:pt x="87" y="178"/>
                </a:lnTo>
                <a:lnTo>
                  <a:pt x="62" y="157"/>
                </a:lnTo>
                <a:lnTo>
                  <a:pt x="50" y="146"/>
                </a:lnTo>
                <a:lnTo>
                  <a:pt x="39" y="134"/>
                </a:lnTo>
                <a:lnTo>
                  <a:pt x="30" y="122"/>
                </a:lnTo>
                <a:lnTo>
                  <a:pt x="21" y="107"/>
                </a:lnTo>
                <a:lnTo>
                  <a:pt x="16" y="92"/>
                </a:lnTo>
                <a:lnTo>
                  <a:pt x="15" y="85"/>
                </a:lnTo>
                <a:lnTo>
                  <a:pt x="15" y="77"/>
                </a:lnTo>
                <a:lnTo>
                  <a:pt x="16" y="62"/>
                </a:lnTo>
                <a:lnTo>
                  <a:pt x="19" y="49"/>
                </a:lnTo>
                <a:lnTo>
                  <a:pt x="26" y="40"/>
                </a:lnTo>
                <a:lnTo>
                  <a:pt x="32" y="30"/>
                </a:lnTo>
                <a:lnTo>
                  <a:pt x="42" y="23"/>
                </a:lnTo>
                <a:lnTo>
                  <a:pt x="52" y="19"/>
                </a:lnTo>
                <a:lnTo>
                  <a:pt x="62" y="15"/>
                </a:lnTo>
                <a:lnTo>
                  <a:pt x="73" y="15"/>
                </a:lnTo>
                <a:lnTo>
                  <a:pt x="82" y="15"/>
                </a:lnTo>
                <a:lnTo>
                  <a:pt x="90" y="17"/>
                </a:lnTo>
                <a:lnTo>
                  <a:pt x="97" y="19"/>
                </a:lnTo>
                <a:lnTo>
                  <a:pt x="105" y="23"/>
                </a:lnTo>
                <a:lnTo>
                  <a:pt x="112" y="29"/>
                </a:lnTo>
                <a:lnTo>
                  <a:pt x="118" y="34"/>
                </a:lnTo>
                <a:lnTo>
                  <a:pt x="124" y="41"/>
                </a:lnTo>
                <a:lnTo>
                  <a:pt x="129" y="48"/>
                </a:lnTo>
                <a:lnTo>
                  <a:pt x="132" y="51"/>
                </a:lnTo>
                <a:lnTo>
                  <a:pt x="136" y="51"/>
                </a:lnTo>
                <a:lnTo>
                  <a:pt x="139" y="51"/>
                </a:lnTo>
                <a:lnTo>
                  <a:pt x="142" y="48"/>
                </a:lnTo>
                <a:lnTo>
                  <a:pt x="148" y="41"/>
                </a:lnTo>
                <a:lnTo>
                  <a:pt x="154" y="34"/>
                </a:lnTo>
                <a:lnTo>
                  <a:pt x="161" y="29"/>
                </a:lnTo>
                <a:lnTo>
                  <a:pt x="168" y="23"/>
                </a:lnTo>
                <a:lnTo>
                  <a:pt x="176" y="19"/>
                </a:lnTo>
                <a:lnTo>
                  <a:pt x="183" y="17"/>
                </a:lnTo>
                <a:lnTo>
                  <a:pt x="191" y="15"/>
                </a:lnTo>
                <a:lnTo>
                  <a:pt x="199" y="15"/>
                </a:lnTo>
                <a:lnTo>
                  <a:pt x="210" y="15"/>
                </a:lnTo>
                <a:lnTo>
                  <a:pt x="221" y="19"/>
                </a:lnTo>
                <a:lnTo>
                  <a:pt x="230" y="23"/>
                </a:lnTo>
                <a:lnTo>
                  <a:pt x="239" y="30"/>
                </a:lnTo>
                <a:lnTo>
                  <a:pt x="247" y="40"/>
                </a:lnTo>
                <a:lnTo>
                  <a:pt x="252" y="49"/>
                </a:lnTo>
                <a:lnTo>
                  <a:pt x="256" y="62"/>
                </a:lnTo>
                <a:lnTo>
                  <a:pt x="258" y="75"/>
                </a:lnTo>
                <a:lnTo>
                  <a:pt x="258" y="83"/>
                </a:lnTo>
                <a:lnTo>
                  <a:pt x="256" y="92"/>
                </a:lnTo>
                <a:lnTo>
                  <a:pt x="251" y="105"/>
                </a:lnTo>
                <a:lnTo>
                  <a:pt x="244" y="119"/>
                </a:lnTo>
                <a:lnTo>
                  <a:pt x="234" y="133"/>
                </a:lnTo>
                <a:lnTo>
                  <a:pt x="223" y="145"/>
                </a:lnTo>
                <a:lnTo>
                  <a:pt x="211" y="156"/>
                </a:lnTo>
                <a:lnTo>
                  <a:pt x="185" y="1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0" name="Freeform 9"/>
          <p:cNvSpPr>
            <a:spLocks noChangeArrowheads="1"/>
          </p:cNvSpPr>
          <p:nvPr/>
        </p:nvSpPr>
        <p:spPr bwMode="auto">
          <a:xfrm>
            <a:off x="5187950" y="2693988"/>
            <a:ext cx="244475" cy="247650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1492755279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718540681 w 273"/>
              <a:gd name="T9" fmla="*/ 2147483647 h 273"/>
              <a:gd name="T10" fmla="*/ 0 w 273"/>
              <a:gd name="T11" fmla="*/ 2147483647 h 273"/>
              <a:gd name="T12" fmla="*/ 718540681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2147483647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0 h 27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73"/>
              <a:gd name="T109" fmla="*/ 0 h 273"/>
              <a:gd name="T110" fmla="*/ 273 w 273"/>
              <a:gd name="T111" fmla="*/ 273 h 273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73" h="273">
                <a:moveTo>
                  <a:pt x="225" y="0"/>
                </a:moveTo>
                <a:lnTo>
                  <a:pt x="48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8" y="273"/>
                </a:lnTo>
                <a:lnTo>
                  <a:pt x="98" y="273"/>
                </a:lnTo>
                <a:lnTo>
                  <a:pt x="98" y="161"/>
                </a:lnTo>
                <a:lnTo>
                  <a:pt x="76" y="161"/>
                </a:lnTo>
                <a:lnTo>
                  <a:pt x="76" y="122"/>
                </a:lnTo>
                <a:lnTo>
                  <a:pt x="98" y="122"/>
                </a:lnTo>
                <a:lnTo>
                  <a:pt x="98" y="95"/>
                </a:lnTo>
                <a:lnTo>
                  <a:pt x="99" y="88"/>
                </a:lnTo>
                <a:lnTo>
                  <a:pt x="101" y="80"/>
                </a:lnTo>
                <a:lnTo>
                  <a:pt x="104" y="71"/>
                </a:lnTo>
                <a:lnTo>
                  <a:pt x="108" y="65"/>
                </a:lnTo>
                <a:lnTo>
                  <a:pt x="114" y="58"/>
                </a:lnTo>
                <a:lnTo>
                  <a:pt x="123" y="52"/>
                </a:lnTo>
                <a:lnTo>
                  <a:pt x="134" y="48"/>
                </a:lnTo>
                <a:lnTo>
                  <a:pt x="147" y="47"/>
                </a:lnTo>
                <a:lnTo>
                  <a:pt x="183" y="47"/>
                </a:lnTo>
                <a:lnTo>
                  <a:pt x="183" y="86"/>
                </a:lnTo>
                <a:lnTo>
                  <a:pt x="157" y="86"/>
                </a:lnTo>
                <a:lnTo>
                  <a:pt x="153" y="88"/>
                </a:lnTo>
                <a:lnTo>
                  <a:pt x="150" y="89"/>
                </a:lnTo>
                <a:lnTo>
                  <a:pt x="147" y="92"/>
                </a:lnTo>
                <a:lnTo>
                  <a:pt x="146" y="97"/>
                </a:lnTo>
                <a:lnTo>
                  <a:pt x="146" y="122"/>
                </a:lnTo>
                <a:lnTo>
                  <a:pt x="183" y="122"/>
                </a:lnTo>
                <a:lnTo>
                  <a:pt x="179" y="161"/>
                </a:lnTo>
                <a:lnTo>
                  <a:pt x="146" y="161"/>
                </a:lnTo>
                <a:lnTo>
                  <a:pt x="146" y="273"/>
                </a:lnTo>
                <a:lnTo>
                  <a:pt x="225" y="273"/>
                </a:lnTo>
                <a:lnTo>
                  <a:pt x="235" y="272"/>
                </a:lnTo>
                <a:lnTo>
                  <a:pt x="244" y="269"/>
                </a:lnTo>
                <a:lnTo>
                  <a:pt x="252" y="265"/>
                </a:lnTo>
                <a:lnTo>
                  <a:pt x="259" y="260"/>
                </a:lnTo>
                <a:lnTo>
                  <a:pt x="265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5" y="21"/>
                </a:lnTo>
                <a:lnTo>
                  <a:pt x="259" y="14"/>
                </a:lnTo>
                <a:lnTo>
                  <a:pt x="252" y="9"/>
                </a:lnTo>
                <a:lnTo>
                  <a:pt x="244" y="5"/>
                </a:lnTo>
                <a:lnTo>
                  <a:pt x="235" y="2"/>
                </a:lnTo>
                <a:lnTo>
                  <a:pt x="2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Freeform 10"/>
          <p:cNvSpPr>
            <a:spLocks noEditPoints="1" noChangeArrowheads="1"/>
          </p:cNvSpPr>
          <p:nvPr/>
        </p:nvSpPr>
        <p:spPr bwMode="auto">
          <a:xfrm>
            <a:off x="5680075" y="2693988"/>
            <a:ext cx="244475" cy="247650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1492755279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718540681 w 273"/>
              <a:gd name="T9" fmla="*/ 2147483647 h 273"/>
              <a:gd name="T10" fmla="*/ 0 w 273"/>
              <a:gd name="T11" fmla="*/ 2147483647 h 273"/>
              <a:gd name="T12" fmla="*/ 718540681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1492755279 h 273"/>
              <a:gd name="T40" fmla="*/ 2147483647 w 273"/>
              <a:gd name="T41" fmla="*/ 0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2147483647 w 273"/>
              <a:gd name="T79" fmla="*/ 2147483647 h 273"/>
              <a:gd name="T80" fmla="*/ 2147483647 w 273"/>
              <a:gd name="T81" fmla="*/ 2147483647 h 273"/>
              <a:gd name="T82" fmla="*/ 2147483647 w 273"/>
              <a:gd name="T83" fmla="*/ 2147483647 h 273"/>
              <a:gd name="T84" fmla="*/ 2147483647 w 273"/>
              <a:gd name="T85" fmla="*/ 2147483647 h 273"/>
              <a:gd name="T86" fmla="*/ 2147483647 w 273"/>
              <a:gd name="T87" fmla="*/ 2147483647 h 273"/>
              <a:gd name="T88" fmla="*/ 2147483647 w 273"/>
              <a:gd name="T89" fmla="*/ 2147483647 h 273"/>
              <a:gd name="T90" fmla="*/ 2147483647 w 273"/>
              <a:gd name="T91" fmla="*/ 2147483647 h 273"/>
              <a:gd name="T92" fmla="*/ 2147483647 w 273"/>
              <a:gd name="T93" fmla="*/ 2147483647 h 273"/>
              <a:gd name="T94" fmla="*/ 2147483647 w 273"/>
              <a:gd name="T95" fmla="*/ 2147483647 h 273"/>
              <a:gd name="T96" fmla="*/ 2147483647 w 273"/>
              <a:gd name="T97" fmla="*/ 2147483647 h 273"/>
              <a:gd name="T98" fmla="*/ 2147483647 w 273"/>
              <a:gd name="T99" fmla="*/ 2147483647 h 273"/>
              <a:gd name="T100" fmla="*/ 2147483647 w 273"/>
              <a:gd name="T101" fmla="*/ 2147483647 h 273"/>
              <a:gd name="T102" fmla="*/ 2147483647 w 273"/>
              <a:gd name="T103" fmla="*/ 2147483647 h 273"/>
              <a:gd name="T104" fmla="*/ 2147483647 w 273"/>
              <a:gd name="T105" fmla="*/ 2147483647 h 273"/>
              <a:gd name="T106" fmla="*/ 2147483647 w 273"/>
              <a:gd name="T107" fmla="*/ 2147483647 h 273"/>
              <a:gd name="T108" fmla="*/ 2147483647 w 273"/>
              <a:gd name="T109" fmla="*/ 2147483647 h 273"/>
              <a:gd name="T110" fmla="*/ 2147483647 w 273"/>
              <a:gd name="T111" fmla="*/ 2147483647 h 273"/>
              <a:gd name="T112" fmla="*/ 2147483647 w 273"/>
              <a:gd name="T113" fmla="*/ 2147483647 h 273"/>
              <a:gd name="T114" fmla="*/ 2147483647 w 273"/>
              <a:gd name="T115" fmla="*/ 2147483647 h 273"/>
              <a:gd name="T116" fmla="*/ 2147483647 w 273"/>
              <a:gd name="T117" fmla="*/ 2147483647 h 273"/>
              <a:gd name="T118" fmla="*/ 2147483647 w 273"/>
              <a:gd name="T119" fmla="*/ 2147483647 h 273"/>
              <a:gd name="T120" fmla="*/ 2147483647 w 273"/>
              <a:gd name="T121" fmla="*/ 2147483647 h 2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73"/>
              <a:gd name="T184" fmla="*/ 0 h 273"/>
              <a:gd name="T185" fmla="*/ 273 w 273"/>
              <a:gd name="T186" fmla="*/ 273 h 27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73" h="273">
                <a:moveTo>
                  <a:pt x="226" y="0"/>
                </a:moveTo>
                <a:lnTo>
                  <a:pt x="48" y="0"/>
                </a:lnTo>
                <a:lnTo>
                  <a:pt x="38" y="2"/>
                </a:lnTo>
                <a:lnTo>
                  <a:pt x="30" y="5"/>
                </a:lnTo>
                <a:lnTo>
                  <a:pt x="22" y="9"/>
                </a:lnTo>
                <a:lnTo>
                  <a:pt x="15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5" y="260"/>
                </a:lnTo>
                <a:lnTo>
                  <a:pt x="22" y="265"/>
                </a:lnTo>
                <a:lnTo>
                  <a:pt x="30" y="269"/>
                </a:lnTo>
                <a:lnTo>
                  <a:pt x="38" y="272"/>
                </a:lnTo>
                <a:lnTo>
                  <a:pt x="48" y="273"/>
                </a:lnTo>
                <a:lnTo>
                  <a:pt x="226" y="273"/>
                </a:lnTo>
                <a:lnTo>
                  <a:pt x="234" y="272"/>
                </a:lnTo>
                <a:lnTo>
                  <a:pt x="244" y="269"/>
                </a:lnTo>
                <a:lnTo>
                  <a:pt x="252" y="265"/>
                </a:lnTo>
                <a:lnTo>
                  <a:pt x="259" y="260"/>
                </a:lnTo>
                <a:lnTo>
                  <a:pt x="265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5" y="21"/>
                </a:lnTo>
                <a:lnTo>
                  <a:pt x="259" y="14"/>
                </a:lnTo>
                <a:lnTo>
                  <a:pt x="252" y="9"/>
                </a:lnTo>
                <a:lnTo>
                  <a:pt x="244" y="5"/>
                </a:lnTo>
                <a:lnTo>
                  <a:pt x="234" y="2"/>
                </a:lnTo>
                <a:lnTo>
                  <a:pt x="226" y="0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28" y="228"/>
                </a:lnTo>
                <a:lnTo>
                  <a:pt x="123" y="227"/>
                </a:lnTo>
                <a:lnTo>
                  <a:pt x="116" y="226"/>
                </a:lnTo>
                <a:lnTo>
                  <a:pt x="106" y="221"/>
                </a:lnTo>
                <a:lnTo>
                  <a:pt x="97" y="215"/>
                </a:lnTo>
                <a:lnTo>
                  <a:pt x="87" y="206"/>
                </a:lnTo>
                <a:lnTo>
                  <a:pt x="83" y="201"/>
                </a:lnTo>
                <a:lnTo>
                  <a:pt x="79" y="196"/>
                </a:lnTo>
                <a:lnTo>
                  <a:pt x="76" y="189"/>
                </a:lnTo>
                <a:lnTo>
                  <a:pt x="73" y="181"/>
                </a:lnTo>
                <a:lnTo>
                  <a:pt x="72" y="172"/>
                </a:lnTo>
                <a:lnTo>
                  <a:pt x="71" y="164"/>
                </a:lnTo>
                <a:lnTo>
                  <a:pt x="71" y="137"/>
                </a:lnTo>
                <a:lnTo>
                  <a:pt x="71" y="112"/>
                </a:lnTo>
                <a:lnTo>
                  <a:pt x="71" y="104"/>
                </a:lnTo>
                <a:lnTo>
                  <a:pt x="71" y="85"/>
                </a:lnTo>
                <a:lnTo>
                  <a:pt x="72" y="74"/>
                </a:lnTo>
                <a:lnTo>
                  <a:pt x="73" y="66"/>
                </a:lnTo>
                <a:lnTo>
                  <a:pt x="78" y="59"/>
                </a:lnTo>
                <a:lnTo>
                  <a:pt x="82" y="55"/>
                </a:lnTo>
                <a:lnTo>
                  <a:pt x="87" y="54"/>
                </a:lnTo>
                <a:lnTo>
                  <a:pt x="94" y="52"/>
                </a:lnTo>
                <a:lnTo>
                  <a:pt x="102" y="54"/>
                </a:lnTo>
                <a:lnTo>
                  <a:pt x="108" y="56"/>
                </a:lnTo>
                <a:lnTo>
                  <a:pt x="112" y="60"/>
                </a:lnTo>
                <a:lnTo>
                  <a:pt x="116" y="66"/>
                </a:lnTo>
                <a:lnTo>
                  <a:pt x="117" y="73"/>
                </a:lnTo>
                <a:lnTo>
                  <a:pt x="118" y="81"/>
                </a:lnTo>
                <a:lnTo>
                  <a:pt x="118" y="97"/>
                </a:lnTo>
                <a:lnTo>
                  <a:pt x="185" y="97"/>
                </a:lnTo>
                <a:lnTo>
                  <a:pt x="188" y="97"/>
                </a:lnTo>
                <a:lnTo>
                  <a:pt x="192" y="99"/>
                </a:lnTo>
                <a:lnTo>
                  <a:pt x="195" y="101"/>
                </a:lnTo>
                <a:lnTo>
                  <a:pt x="198" y="104"/>
                </a:lnTo>
                <a:lnTo>
                  <a:pt x="202" y="112"/>
                </a:lnTo>
                <a:lnTo>
                  <a:pt x="203" y="123"/>
                </a:lnTo>
                <a:lnTo>
                  <a:pt x="203" y="129"/>
                </a:lnTo>
                <a:lnTo>
                  <a:pt x="200" y="133"/>
                </a:lnTo>
                <a:lnTo>
                  <a:pt x="198" y="136"/>
                </a:lnTo>
                <a:lnTo>
                  <a:pt x="194" y="138"/>
                </a:lnTo>
                <a:lnTo>
                  <a:pt x="185" y="141"/>
                </a:lnTo>
                <a:lnTo>
                  <a:pt x="177" y="142"/>
                </a:lnTo>
                <a:lnTo>
                  <a:pt x="118" y="142"/>
                </a:lnTo>
                <a:lnTo>
                  <a:pt x="117" y="164"/>
                </a:lnTo>
                <a:lnTo>
                  <a:pt x="118" y="171"/>
                </a:lnTo>
                <a:lnTo>
                  <a:pt x="120" y="175"/>
                </a:lnTo>
                <a:lnTo>
                  <a:pt x="123" y="178"/>
                </a:lnTo>
                <a:lnTo>
                  <a:pt x="127" y="181"/>
                </a:lnTo>
                <a:lnTo>
                  <a:pt x="132" y="183"/>
                </a:lnTo>
                <a:lnTo>
                  <a:pt x="138" y="185"/>
                </a:lnTo>
                <a:lnTo>
                  <a:pt x="147" y="185"/>
                </a:lnTo>
                <a:lnTo>
                  <a:pt x="183" y="185"/>
                </a:lnTo>
                <a:lnTo>
                  <a:pt x="189" y="186"/>
                </a:lnTo>
                <a:lnTo>
                  <a:pt x="194" y="187"/>
                </a:lnTo>
                <a:lnTo>
                  <a:pt x="196" y="190"/>
                </a:lnTo>
                <a:lnTo>
                  <a:pt x="199" y="194"/>
                </a:lnTo>
                <a:lnTo>
                  <a:pt x="202" y="198"/>
                </a:lnTo>
                <a:lnTo>
                  <a:pt x="203" y="204"/>
                </a:lnTo>
                <a:lnTo>
                  <a:pt x="204" y="209"/>
                </a:lnTo>
                <a:lnTo>
                  <a:pt x="203" y="216"/>
                </a:lnTo>
                <a:lnTo>
                  <a:pt x="202" y="220"/>
                </a:lnTo>
                <a:lnTo>
                  <a:pt x="198" y="223"/>
                </a:lnTo>
                <a:lnTo>
                  <a:pt x="194" y="226"/>
                </a:lnTo>
                <a:lnTo>
                  <a:pt x="185" y="228"/>
                </a:lnTo>
                <a:lnTo>
                  <a:pt x="180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2" name="Freeform 11"/>
          <p:cNvSpPr>
            <a:spLocks noEditPoints="1" noChangeArrowheads="1"/>
          </p:cNvSpPr>
          <p:nvPr/>
        </p:nvSpPr>
        <p:spPr bwMode="auto">
          <a:xfrm>
            <a:off x="6172200" y="2693988"/>
            <a:ext cx="244475" cy="247650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2147483647 h 273"/>
              <a:gd name="T4" fmla="*/ 2147483647 w 273"/>
              <a:gd name="T5" fmla="*/ 2147483647 h 273"/>
              <a:gd name="T6" fmla="*/ 0 w 273"/>
              <a:gd name="T7" fmla="*/ 2147483647 h 273"/>
              <a:gd name="T8" fmla="*/ 2147483647 w 273"/>
              <a:gd name="T9" fmla="*/ 2147483647 h 273"/>
              <a:gd name="T10" fmla="*/ 2147483647 w 273"/>
              <a:gd name="T11" fmla="*/ 2147483647 h 273"/>
              <a:gd name="T12" fmla="*/ 2147483647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0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2147483647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2147483647 w 273"/>
              <a:gd name="T79" fmla="*/ 2147483647 h 273"/>
              <a:gd name="T80" fmla="*/ 2147483647 w 273"/>
              <a:gd name="T81" fmla="*/ 2147483647 h 273"/>
              <a:gd name="T82" fmla="*/ 2147483647 w 273"/>
              <a:gd name="T83" fmla="*/ 2147483647 h 273"/>
              <a:gd name="T84" fmla="*/ 2147483647 w 273"/>
              <a:gd name="T85" fmla="*/ 2147483647 h 273"/>
              <a:gd name="T86" fmla="*/ 2147483647 w 273"/>
              <a:gd name="T87" fmla="*/ 2147483647 h 273"/>
              <a:gd name="T88" fmla="*/ 2147483647 w 273"/>
              <a:gd name="T89" fmla="*/ 2147483647 h 273"/>
              <a:gd name="T90" fmla="*/ 2147483647 w 273"/>
              <a:gd name="T91" fmla="*/ 2147483647 h 273"/>
              <a:gd name="T92" fmla="*/ 2147483647 w 273"/>
              <a:gd name="T93" fmla="*/ 2147483647 h 27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73"/>
              <a:gd name="T142" fmla="*/ 0 h 273"/>
              <a:gd name="T143" fmla="*/ 273 w 273"/>
              <a:gd name="T144" fmla="*/ 273 h 27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73" h="273">
                <a:moveTo>
                  <a:pt x="225" y="0"/>
                </a:moveTo>
                <a:lnTo>
                  <a:pt x="47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7" y="273"/>
                </a:lnTo>
                <a:lnTo>
                  <a:pt x="225" y="273"/>
                </a:lnTo>
                <a:lnTo>
                  <a:pt x="234" y="272"/>
                </a:lnTo>
                <a:lnTo>
                  <a:pt x="244" y="269"/>
                </a:lnTo>
                <a:lnTo>
                  <a:pt x="251" y="265"/>
                </a:lnTo>
                <a:lnTo>
                  <a:pt x="259" y="260"/>
                </a:lnTo>
                <a:lnTo>
                  <a:pt x="264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4" y="21"/>
                </a:lnTo>
                <a:lnTo>
                  <a:pt x="259" y="14"/>
                </a:lnTo>
                <a:lnTo>
                  <a:pt x="251" y="9"/>
                </a:lnTo>
                <a:lnTo>
                  <a:pt x="244" y="5"/>
                </a:lnTo>
                <a:lnTo>
                  <a:pt x="234" y="2"/>
                </a:lnTo>
                <a:lnTo>
                  <a:pt x="225" y="0"/>
                </a:lnTo>
                <a:close/>
                <a:moveTo>
                  <a:pt x="75" y="220"/>
                </a:moveTo>
                <a:lnTo>
                  <a:pt x="75" y="220"/>
                </a:lnTo>
                <a:lnTo>
                  <a:pt x="71" y="219"/>
                </a:lnTo>
                <a:lnTo>
                  <a:pt x="67" y="217"/>
                </a:lnTo>
                <a:lnTo>
                  <a:pt x="60" y="213"/>
                </a:lnTo>
                <a:lnTo>
                  <a:pt x="56" y="206"/>
                </a:lnTo>
                <a:lnTo>
                  <a:pt x="54" y="202"/>
                </a:lnTo>
                <a:lnTo>
                  <a:pt x="54" y="198"/>
                </a:lnTo>
                <a:lnTo>
                  <a:pt x="54" y="194"/>
                </a:lnTo>
                <a:lnTo>
                  <a:pt x="56" y="190"/>
                </a:lnTo>
                <a:lnTo>
                  <a:pt x="60" y="183"/>
                </a:lnTo>
                <a:lnTo>
                  <a:pt x="67" y="179"/>
                </a:lnTo>
                <a:lnTo>
                  <a:pt x="71" y="178"/>
                </a:lnTo>
                <a:lnTo>
                  <a:pt x="75" y="178"/>
                </a:lnTo>
                <a:lnTo>
                  <a:pt x="79" y="178"/>
                </a:lnTo>
                <a:lnTo>
                  <a:pt x="83" y="179"/>
                </a:lnTo>
                <a:lnTo>
                  <a:pt x="90" y="183"/>
                </a:lnTo>
                <a:lnTo>
                  <a:pt x="94" y="190"/>
                </a:lnTo>
                <a:lnTo>
                  <a:pt x="95" y="194"/>
                </a:lnTo>
                <a:lnTo>
                  <a:pt x="97" y="198"/>
                </a:lnTo>
                <a:lnTo>
                  <a:pt x="95" y="202"/>
                </a:lnTo>
                <a:lnTo>
                  <a:pt x="94" y="206"/>
                </a:lnTo>
                <a:lnTo>
                  <a:pt x="90" y="213"/>
                </a:lnTo>
                <a:lnTo>
                  <a:pt x="83" y="217"/>
                </a:lnTo>
                <a:lnTo>
                  <a:pt x="79" y="219"/>
                </a:lnTo>
                <a:lnTo>
                  <a:pt x="75" y="220"/>
                </a:lnTo>
                <a:close/>
                <a:moveTo>
                  <a:pt x="136" y="220"/>
                </a:moveTo>
                <a:lnTo>
                  <a:pt x="136" y="220"/>
                </a:lnTo>
                <a:lnTo>
                  <a:pt x="136" y="213"/>
                </a:lnTo>
                <a:lnTo>
                  <a:pt x="135" y="206"/>
                </a:lnTo>
                <a:lnTo>
                  <a:pt x="129" y="193"/>
                </a:lnTo>
                <a:lnTo>
                  <a:pt x="123" y="179"/>
                </a:lnTo>
                <a:lnTo>
                  <a:pt x="112" y="168"/>
                </a:lnTo>
                <a:lnTo>
                  <a:pt x="101" y="157"/>
                </a:lnTo>
                <a:lnTo>
                  <a:pt x="87" y="151"/>
                </a:lnTo>
                <a:lnTo>
                  <a:pt x="73" y="145"/>
                </a:lnTo>
                <a:lnTo>
                  <a:pt x="67" y="144"/>
                </a:lnTo>
                <a:lnTo>
                  <a:pt x="60" y="144"/>
                </a:lnTo>
                <a:lnTo>
                  <a:pt x="60" y="114"/>
                </a:lnTo>
                <a:lnTo>
                  <a:pt x="71" y="115"/>
                </a:lnTo>
                <a:lnTo>
                  <a:pt x="80" y="116"/>
                </a:lnTo>
                <a:lnTo>
                  <a:pt x="90" y="119"/>
                </a:lnTo>
                <a:lnTo>
                  <a:pt x="99" y="123"/>
                </a:lnTo>
                <a:lnTo>
                  <a:pt x="109" y="129"/>
                </a:lnTo>
                <a:lnTo>
                  <a:pt x="117" y="134"/>
                </a:lnTo>
                <a:lnTo>
                  <a:pt x="125" y="140"/>
                </a:lnTo>
                <a:lnTo>
                  <a:pt x="133" y="146"/>
                </a:lnTo>
                <a:lnTo>
                  <a:pt x="140" y="155"/>
                </a:lnTo>
                <a:lnTo>
                  <a:pt x="146" y="163"/>
                </a:lnTo>
                <a:lnTo>
                  <a:pt x="151" y="171"/>
                </a:lnTo>
                <a:lnTo>
                  <a:pt x="157" y="181"/>
                </a:lnTo>
                <a:lnTo>
                  <a:pt x="159" y="190"/>
                </a:lnTo>
                <a:lnTo>
                  <a:pt x="163" y="200"/>
                </a:lnTo>
                <a:lnTo>
                  <a:pt x="165" y="209"/>
                </a:lnTo>
                <a:lnTo>
                  <a:pt x="165" y="220"/>
                </a:lnTo>
                <a:lnTo>
                  <a:pt x="136" y="220"/>
                </a:lnTo>
                <a:close/>
                <a:moveTo>
                  <a:pt x="191" y="219"/>
                </a:moveTo>
                <a:lnTo>
                  <a:pt x="191" y="219"/>
                </a:lnTo>
                <a:lnTo>
                  <a:pt x="189" y="206"/>
                </a:lnTo>
                <a:lnTo>
                  <a:pt x="188" y="193"/>
                </a:lnTo>
                <a:lnTo>
                  <a:pt x="185" y="181"/>
                </a:lnTo>
                <a:lnTo>
                  <a:pt x="180" y="168"/>
                </a:lnTo>
                <a:lnTo>
                  <a:pt x="174" y="157"/>
                </a:lnTo>
                <a:lnTo>
                  <a:pt x="169" y="146"/>
                </a:lnTo>
                <a:lnTo>
                  <a:pt x="161" y="137"/>
                </a:lnTo>
                <a:lnTo>
                  <a:pt x="153" y="127"/>
                </a:lnTo>
                <a:lnTo>
                  <a:pt x="143" y="119"/>
                </a:lnTo>
                <a:lnTo>
                  <a:pt x="133" y="112"/>
                </a:lnTo>
                <a:lnTo>
                  <a:pt x="123" y="105"/>
                </a:lnTo>
                <a:lnTo>
                  <a:pt x="112" y="100"/>
                </a:lnTo>
                <a:lnTo>
                  <a:pt x="99" y="96"/>
                </a:lnTo>
                <a:lnTo>
                  <a:pt x="87" y="92"/>
                </a:lnTo>
                <a:lnTo>
                  <a:pt x="75" y="90"/>
                </a:lnTo>
                <a:lnTo>
                  <a:pt x="61" y="89"/>
                </a:lnTo>
                <a:lnTo>
                  <a:pt x="61" y="60"/>
                </a:lnTo>
                <a:lnTo>
                  <a:pt x="77" y="60"/>
                </a:lnTo>
                <a:lnTo>
                  <a:pt x="93" y="63"/>
                </a:lnTo>
                <a:lnTo>
                  <a:pt x="109" y="67"/>
                </a:lnTo>
                <a:lnTo>
                  <a:pt x="123" y="73"/>
                </a:lnTo>
                <a:lnTo>
                  <a:pt x="136" y="80"/>
                </a:lnTo>
                <a:lnTo>
                  <a:pt x="150" y="88"/>
                </a:lnTo>
                <a:lnTo>
                  <a:pt x="162" y="96"/>
                </a:lnTo>
                <a:lnTo>
                  <a:pt x="173" y="107"/>
                </a:lnTo>
                <a:lnTo>
                  <a:pt x="184" y="118"/>
                </a:lnTo>
                <a:lnTo>
                  <a:pt x="194" y="130"/>
                </a:lnTo>
                <a:lnTo>
                  <a:pt x="200" y="144"/>
                </a:lnTo>
                <a:lnTo>
                  <a:pt x="207" y="157"/>
                </a:lnTo>
                <a:lnTo>
                  <a:pt x="213" y="172"/>
                </a:lnTo>
                <a:lnTo>
                  <a:pt x="217" y="187"/>
                </a:lnTo>
                <a:lnTo>
                  <a:pt x="219" y="202"/>
                </a:lnTo>
                <a:lnTo>
                  <a:pt x="221" y="219"/>
                </a:lnTo>
                <a:lnTo>
                  <a:pt x="191" y="2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3" name="Rectangle 12"/>
          <p:cNvSpPr>
            <a:spLocks noChangeArrowheads="1"/>
          </p:cNvSpPr>
          <p:nvPr/>
        </p:nvSpPr>
        <p:spPr bwMode="auto">
          <a:xfrm>
            <a:off x="6797675" y="2806700"/>
            <a:ext cx="9525" cy="26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754" name="Rectangle 13"/>
          <p:cNvSpPr>
            <a:spLocks noChangeArrowheads="1"/>
          </p:cNvSpPr>
          <p:nvPr/>
        </p:nvSpPr>
        <p:spPr bwMode="auto">
          <a:xfrm>
            <a:off x="6708775" y="2806700"/>
            <a:ext cx="9525" cy="26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755" name="Rectangle 14"/>
          <p:cNvSpPr>
            <a:spLocks noChangeArrowheads="1"/>
          </p:cNvSpPr>
          <p:nvPr/>
        </p:nvSpPr>
        <p:spPr bwMode="auto">
          <a:xfrm>
            <a:off x="6856413" y="2806700"/>
            <a:ext cx="7937" cy="26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756" name="Freeform 15"/>
          <p:cNvSpPr>
            <a:spLocks noEditPoints="1" noChangeArrowheads="1"/>
          </p:cNvSpPr>
          <p:nvPr/>
        </p:nvSpPr>
        <p:spPr bwMode="auto">
          <a:xfrm>
            <a:off x="6664325" y="2693988"/>
            <a:ext cx="246063" cy="247650"/>
          </a:xfrm>
          <a:custGeom>
            <a:avLst/>
            <a:gdLst>
              <a:gd name="T0" fmla="*/ 2147483647 w 273"/>
              <a:gd name="T1" fmla="*/ 0 h 273"/>
              <a:gd name="T2" fmla="*/ 2147483647 w 273"/>
              <a:gd name="T3" fmla="*/ 1492755279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731968023 w 273"/>
              <a:gd name="T9" fmla="*/ 2147483647 h 273"/>
              <a:gd name="T10" fmla="*/ 0 w 273"/>
              <a:gd name="T11" fmla="*/ 2147483647 h 273"/>
              <a:gd name="T12" fmla="*/ 731968023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1492755279 h 273"/>
              <a:gd name="T40" fmla="*/ 2147483647 w 273"/>
              <a:gd name="T41" fmla="*/ 0 h 273"/>
              <a:gd name="T42" fmla="*/ 2147483647 w 273"/>
              <a:gd name="T43" fmla="*/ 2147483647 h 273"/>
              <a:gd name="T44" fmla="*/ 2147483647 w 273"/>
              <a:gd name="T45" fmla="*/ 2147483647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3"/>
              <a:gd name="T118" fmla="*/ 0 h 273"/>
              <a:gd name="T119" fmla="*/ 273 w 273"/>
              <a:gd name="T120" fmla="*/ 273 h 27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3" h="273">
                <a:moveTo>
                  <a:pt x="225" y="0"/>
                </a:moveTo>
                <a:lnTo>
                  <a:pt x="46" y="0"/>
                </a:lnTo>
                <a:lnTo>
                  <a:pt x="38" y="2"/>
                </a:lnTo>
                <a:lnTo>
                  <a:pt x="28" y="5"/>
                </a:lnTo>
                <a:lnTo>
                  <a:pt x="20" y="9"/>
                </a:lnTo>
                <a:lnTo>
                  <a:pt x="13" y="14"/>
                </a:lnTo>
                <a:lnTo>
                  <a:pt x="8" y="21"/>
                </a:lnTo>
                <a:lnTo>
                  <a:pt x="4" y="29"/>
                </a:lnTo>
                <a:lnTo>
                  <a:pt x="1" y="39"/>
                </a:lnTo>
                <a:lnTo>
                  <a:pt x="0" y="48"/>
                </a:lnTo>
                <a:lnTo>
                  <a:pt x="0" y="226"/>
                </a:lnTo>
                <a:lnTo>
                  <a:pt x="1" y="235"/>
                </a:lnTo>
                <a:lnTo>
                  <a:pt x="4" y="245"/>
                </a:lnTo>
                <a:lnTo>
                  <a:pt x="8" y="253"/>
                </a:lnTo>
                <a:lnTo>
                  <a:pt x="13" y="260"/>
                </a:lnTo>
                <a:lnTo>
                  <a:pt x="20" y="265"/>
                </a:lnTo>
                <a:lnTo>
                  <a:pt x="28" y="269"/>
                </a:lnTo>
                <a:lnTo>
                  <a:pt x="38" y="272"/>
                </a:lnTo>
                <a:lnTo>
                  <a:pt x="46" y="273"/>
                </a:lnTo>
                <a:lnTo>
                  <a:pt x="225" y="273"/>
                </a:lnTo>
                <a:lnTo>
                  <a:pt x="234" y="272"/>
                </a:lnTo>
                <a:lnTo>
                  <a:pt x="243" y="269"/>
                </a:lnTo>
                <a:lnTo>
                  <a:pt x="251" y="265"/>
                </a:lnTo>
                <a:lnTo>
                  <a:pt x="258" y="260"/>
                </a:lnTo>
                <a:lnTo>
                  <a:pt x="264" y="253"/>
                </a:lnTo>
                <a:lnTo>
                  <a:pt x="269" y="245"/>
                </a:lnTo>
                <a:lnTo>
                  <a:pt x="271" y="235"/>
                </a:lnTo>
                <a:lnTo>
                  <a:pt x="273" y="226"/>
                </a:lnTo>
                <a:lnTo>
                  <a:pt x="273" y="48"/>
                </a:lnTo>
                <a:lnTo>
                  <a:pt x="271" y="39"/>
                </a:lnTo>
                <a:lnTo>
                  <a:pt x="269" y="29"/>
                </a:lnTo>
                <a:lnTo>
                  <a:pt x="264" y="21"/>
                </a:lnTo>
                <a:lnTo>
                  <a:pt x="258" y="14"/>
                </a:lnTo>
                <a:lnTo>
                  <a:pt x="251" y="9"/>
                </a:lnTo>
                <a:lnTo>
                  <a:pt x="243" y="5"/>
                </a:lnTo>
                <a:lnTo>
                  <a:pt x="234" y="2"/>
                </a:lnTo>
                <a:lnTo>
                  <a:pt x="225" y="0"/>
                </a:lnTo>
                <a:close/>
                <a:moveTo>
                  <a:pt x="82" y="171"/>
                </a:moveTo>
                <a:lnTo>
                  <a:pt x="28" y="171"/>
                </a:lnTo>
                <a:lnTo>
                  <a:pt x="28" y="107"/>
                </a:lnTo>
                <a:lnTo>
                  <a:pt x="60" y="107"/>
                </a:lnTo>
                <a:lnTo>
                  <a:pt x="60" y="78"/>
                </a:lnTo>
                <a:lnTo>
                  <a:pt x="82" y="78"/>
                </a:lnTo>
                <a:lnTo>
                  <a:pt x="82" y="171"/>
                </a:lnTo>
                <a:close/>
                <a:moveTo>
                  <a:pt x="114" y="172"/>
                </a:moveTo>
                <a:lnTo>
                  <a:pt x="92" y="172"/>
                </a:lnTo>
                <a:lnTo>
                  <a:pt x="92" y="107"/>
                </a:lnTo>
                <a:lnTo>
                  <a:pt x="114" y="107"/>
                </a:lnTo>
                <a:lnTo>
                  <a:pt x="114" y="172"/>
                </a:lnTo>
                <a:close/>
                <a:moveTo>
                  <a:pt x="114" y="97"/>
                </a:moveTo>
                <a:lnTo>
                  <a:pt x="92" y="97"/>
                </a:lnTo>
                <a:lnTo>
                  <a:pt x="92" y="80"/>
                </a:lnTo>
                <a:lnTo>
                  <a:pt x="114" y="80"/>
                </a:lnTo>
                <a:lnTo>
                  <a:pt x="114" y="97"/>
                </a:lnTo>
                <a:close/>
                <a:moveTo>
                  <a:pt x="178" y="201"/>
                </a:moveTo>
                <a:lnTo>
                  <a:pt x="169" y="201"/>
                </a:lnTo>
                <a:lnTo>
                  <a:pt x="125" y="201"/>
                </a:lnTo>
                <a:lnTo>
                  <a:pt x="125" y="182"/>
                </a:lnTo>
                <a:lnTo>
                  <a:pt x="158" y="182"/>
                </a:lnTo>
                <a:lnTo>
                  <a:pt x="158" y="172"/>
                </a:lnTo>
                <a:lnTo>
                  <a:pt x="125" y="172"/>
                </a:lnTo>
                <a:lnTo>
                  <a:pt x="125" y="107"/>
                </a:lnTo>
                <a:lnTo>
                  <a:pt x="178" y="107"/>
                </a:lnTo>
                <a:lnTo>
                  <a:pt x="178" y="201"/>
                </a:lnTo>
                <a:close/>
                <a:moveTo>
                  <a:pt x="243" y="201"/>
                </a:moveTo>
                <a:lnTo>
                  <a:pt x="233" y="201"/>
                </a:lnTo>
                <a:lnTo>
                  <a:pt x="189" y="201"/>
                </a:lnTo>
                <a:lnTo>
                  <a:pt x="189" y="182"/>
                </a:lnTo>
                <a:lnTo>
                  <a:pt x="222" y="182"/>
                </a:lnTo>
                <a:lnTo>
                  <a:pt x="222" y="172"/>
                </a:lnTo>
                <a:lnTo>
                  <a:pt x="189" y="172"/>
                </a:lnTo>
                <a:lnTo>
                  <a:pt x="189" y="107"/>
                </a:lnTo>
                <a:lnTo>
                  <a:pt x="243" y="107"/>
                </a:lnTo>
                <a:lnTo>
                  <a:pt x="243" y="2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16"/>
          <p:cNvSpPr>
            <a:spLocks noChangeArrowheads="1"/>
          </p:cNvSpPr>
          <p:nvPr/>
        </p:nvSpPr>
        <p:spPr bwMode="auto">
          <a:xfrm>
            <a:off x="2857500" y="4284663"/>
            <a:ext cx="20638" cy="19050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2147483647 w 22"/>
              <a:gd name="T7" fmla="*/ 2147483647 h 22"/>
              <a:gd name="T8" fmla="*/ 2147483647 w 22"/>
              <a:gd name="T9" fmla="*/ 2147483647 h 22"/>
              <a:gd name="T10" fmla="*/ 2147483647 w 22"/>
              <a:gd name="T11" fmla="*/ 649325311 h 22"/>
              <a:gd name="T12" fmla="*/ 2147483647 w 22"/>
              <a:gd name="T13" fmla="*/ 649325311 h 22"/>
              <a:gd name="T14" fmla="*/ 2147483647 w 22"/>
              <a:gd name="T15" fmla="*/ 0 h 22"/>
              <a:gd name="T16" fmla="*/ 2147483647 w 22"/>
              <a:gd name="T17" fmla="*/ 0 h 22"/>
              <a:gd name="T18" fmla="*/ 2147483647 w 22"/>
              <a:gd name="T19" fmla="*/ 649325311 h 22"/>
              <a:gd name="T20" fmla="*/ 2147483647 w 22"/>
              <a:gd name="T21" fmla="*/ 2147483647 h 22"/>
              <a:gd name="T22" fmla="*/ 2147483647 w 22"/>
              <a:gd name="T23" fmla="*/ 2147483647 h 22"/>
              <a:gd name="T24" fmla="*/ 825453396 w 22"/>
              <a:gd name="T25" fmla="*/ 2147483647 h 22"/>
              <a:gd name="T26" fmla="*/ 0 w 22"/>
              <a:gd name="T27" fmla="*/ 2147483647 h 22"/>
              <a:gd name="T28" fmla="*/ 0 w 22"/>
              <a:gd name="T29" fmla="*/ 2147483647 h 22"/>
              <a:gd name="T30" fmla="*/ 825453396 w 22"/>
              <a:gd name="T31" fmla="*/ 2147483647 h 22"/>
              <a:gd name="T32" fmla="*/ 825453396 w 22"/>
              <a:gd name="T33" fmla="*/ 2147483647 h 22"/>
              <a:gd name="T34" fmla="*/ 2147483647 w 22"/>
              <a:gd name="T35" fmla="*/ 2147483647 h 22"/>
              <a:gd name="T36" fmla="*/ 2147483647 w 22"/>
              <a:gd name="T37" fmla="*/ 2147483647 h 22"/>
              <a:gd name="T38" fmla="*/ 2147483647 w 22"/>
              <a:gd name="T39" fmla="*/ 2147483647 h 22"/>
              <a:gd name="T40" fmla="*/ 2147483647 w 22"/>
              <a:gd name="T41" fmla="*/ 2147483647 h 22"/>
              <a:gd name="T42" fmla="*/ 2147483647 w 22"/>
              <a:gd name="T43" fmla="*/ 2147483647 h 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"/>
              <a:gd name="T67" fmla="*/ 0 h 22"/>
              <a:gd name="T68" fmla="*/ 22 w 22"/>
              <a:gd name="T69" fmla="*/ 22 h 2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" h="22">
                <a:moveTo>
                  <a:pt x="16" y="16"/>
                </a:moveTo>
                <a:lnTo>
                  <a:pt x="16" y="16"/>
                </a:lnTo>
                <a:lnTo>
                  <a:pt x="19" y="12"/>
                </a:lnTo>
                <a:lnTo>
                  <a:pt x="22" y="8"/>
                </a:lnTo>
                <a:lnTo>
                  <a:pt x="22" y="4"/>
                </a:lnTo>
                <a:lnTo>
                  <a:pt x="20" y="1"/>
                </a:lnTo>
                <a:lnTo>
                  <a:pt x="17" y="0"/>
                </a:lnTo>
                <a:lnTo>
                  <a:pt x="13" y="0"/>
                </a:lnTo>
                <a:lnTo>
                  <a:pt x="9" y="1"/>
                </a:lnTo>
                <a:lnTo>
                  <a:pt x="5" y="5"/>
                </a:lnTo>
                <a:lnTo>
                  <a:pt x="1" y="10"/>
                </a:lnTo>
                <a:lnTo>
                  <a:pt x="0" y="14"/>
                </a:lnTo>
                <a:lnTo>
                  <a:pt x="0" y="18"/>
                </a:lnTo>
                <a:lnTo>
                  <a:pt x="1" y="20"/>
                </a:lnTo>
                <a:lnTo>
                  <a:pt x="4" y="22"/>
                </a:lnTo>
                <a:lnTo>
                  <a:pt x="8" y="22"/>
                </a:lnTo>
                <a:lnTo>
                  <a:pt x="12" y="19"/>
                </a:lnTo>
                <a:lnTo>
                  <a:pt x="16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8" name="Freeform 17"/>
          <p:cNvSpPr>
            <a:spLocks noEditPoints="1" noChangeArrowheads="1"/>
          </p:cNvSpPr>
          <p:nvPr/>
        </p:nvSpPr>
        <p:spPr bwMode="auto">
          <a:xfrm>
            <a:off x="2733675" y="4179888"/>
            <a:ext cx="233363" cy="238125"/>
          </a:xfrm>
          <a:custGeom>
            <a:avLst/>
            <a:gdLst>
              <a:gd name="T0" fmla="*/ 2147483647 w 260"/>
              <a:gd name="T1" fmla="*/ 0 h 263"/>
              <a:gd name="T2" fmla="*/ 2147483647 w 260"/>
              <a:gd name="T3" fmla="*/ 2147483647 h 263"/>
              <a:gd name="T4" fmla="*/ 2147483647 w 260"/>
              <a:gd name="T5" fmla="*/ 2147483647 h 263"/>
              <a:gd name="T6" fmla="*/ 2147483647 w 260"/>
              <a:gd name="T7" fmla="*/ 2147483647 h 263"/>
              <a:gd name="T8" fmla="*/ 2147483647 w 260"/>
              <a:gd name="T9" fmla="*/ 2147483647 h 263"/>
              <a:gd name="T10" fmla="*/ 2147483647 w 260"/>
              <a:gd name="T11" fmla="*/ 2147483647 h 263"/>
              <a:gd name="T12" fmla="*/ 2147483647 w 260"/>
              <a:gd name="T13" fmla="*/ 2147483647 h 263"/>
              <a:gd name="T14" fmla="*/ 2147483647 w 260"/>
              <a:gd name="T15" fmla="*/ 2147483647 h 263"/>
              <a:gd name="T16" fmla="*/ 2147483647 w 260"/>
              <a:gd name="T17" fmla="*/ 2147483647 h 263"/>
              <a:gd name="T18" fmla="*/ 2147483647 w 260"/>
              <a:gd name="T19" fmla="*/ 2147483647 h 263"/>
              <a:gd name="T20" fmla="*/ 2147483647 w 260"/>
              <a:gd name="T21" fmla="*/ 2147483647 h 263"/>
              <a:gd name="T22" fmla="*/ 2147483647 w 260"/>
              <a:gd name="T23" fmla="*/ 2147483647 h 263"/>
              <a:gd name="T24" fmla="*/ 2147483647 w 260"/>
              <a:gd name="T25" fmla="*/ 2147483647 h 263"/>
              <a:gd name="T26" fmla="*/ 0 w 260"/>
              <a:gd name="T27" fmla="*/ 2147483647 h 263"/>
              <a:gd name="T28" fmla="*/ 2147483647 w 260"/>
              <a:gd name="T29" fmla="*/ 2147483647 h 263"/>
              <a:gd name="T30" fmla="*/ 2147483647 w 260"/>
              <a:gd name="T31" fmla="*/ 2147483647 h 263"/>
              <a:gd name="T32" fmla="*/ 2147483647 w 260"/>
              <a:gd name="T33" fmla="*/ 2147483647 h 263"/>
              <a:gd name="T34" fmla="*/ 2147483647 w 260"/>
              <a:gd name="T35" fmla="*/ 2147483647 h 263"/>
              <a:gd name="T36" fmla="*/ 2147483647 w 260"/>
              <a:gd name="T37" fmla="*/ 2147483647 h 263"/>
              <a:gd name="T38" fmla="*/ 2147483647 w 260"/>
              <a:gd name="T39" fmla="*/ 2147483647 h 263"/>
              <a:gd name="T40" fmla="*/ 2147483647 w 260"/>
              <a:gd name="T41" fmla="*/ 2147483647 h 263"/>
              <a:gd name="T42" fmla="*/ 2147483647 w 260"/>
              <a:gd name="T43" fmla="*/ 2147483647 h 263"/>
              <a:gd name="T44" fmla="*/ 2147483647 w 260"/>
              <a:gd name="T45" fmla="*/ 2147483647 h 263"/>
              <a:gd name="T46" fmla="*/ 2147483647 w 260"/>
              <a:gd name="T47" fmla="*/ 2147483647 h 263"/>
              <a:gd name="T48" fmla="*/ 2147483647 w 260"/>
              <a:gd name="T49" fmla="*/ 2147483647 h 263"/>
              <a:gd name="T50" fmla="*/ 2147483647 w 260"/>
              <a:gd name="T51" fmla="*/ 2147483647 h 263"/>
              <a:gd name="T52" fmla="*/ 2147483647 w 260"/>
              <a:gd name="T53" fmla="*/ 2147483647 h 263"/>
              <a:gd name="T54" fmla="*/ 2147483647 w 260"/>
              <a:gd name="T55" fmla="*/ 2147483647 h 263"/>
              <a:gd name="T56" fmla="*/ 2147483647 w 260"/>
              <a:gd name="T57" fmla="*/ 2147483647 h 263"/>
              <a:gd name="T58" fmla="*/ 2147483647 w 260"/>
              <a:gd name="T59" fmla="*/ 2147483647 h 263"/>
              <a:gd name="T60" fmla="*/ 2147483647 w 260"/>
              <a:gd name="T61" fmla="*/ 2147483647 h 263"/>
              <a:gd name="T62" fmla="*/ 2147483647 w 260"/>
              <a:gd name="T63" fmla="*/ 2147483647 h 263"/>
              <a:gd name="T64" fmla="*/ 2147483647 w 260"/>
              <a:gd name="T65" fmla="*/ 2147483647 h 263"/>
              <a:gd name="T66" fmla="*/ 2147483647 w 260"/>
              <a:gd name="T67" fmla="*/ 2147483647 h 263"/>
              <a:gd name="T68" fmla="*/ 2147483647 w 260"/>
              <a:gd name="T69" fmla="*/ 2147483647 h 263"/>
              <a:gd name="T70" fmla="*/ 2147483647 w 260"/>
              <a:gd name="T71" fmla="*/ 2147483647 h 263"/>
              <a:gd name="T72" fmla="*/ 2147483647 w 260"/>
              <a:gd name="T73" fmla="*/ 2147483647 h 263"/>
              <a:gd name="T74" fmla="*/ 2147483647 w 260"/>
              <a:gd name="T75" fmla="*/ 2147483647 h 263"/>
              <a:gd name="T76" fmla="*/ 2147483647 w 260"/>
              <a:gd name="T77" fmla="*/ 2147483647 h 263"/>
              <a:gd name="T78" fmla="*/ 2147483647 w 260"/>
              <a:gd name="T79" fmla="*/ 2147483647 h 263"/>
              <a:gd name="T80" fmla="*/ 2147483647 w 260"/>
              <a:gd name="T81" fmla="*/ 2147483647 h 263"/>
              <a:gd name="T82" fmla="*/ 2147483647 w 260"/>
              <a:gd name="T83" fmla="*/ 2147483647 h 263"/>
              <a:gd name="T84" fmla="*/ 2147483647 w 260"/>
              <a:gd name="T85" fmla="*/ 2147483647 h 263"/>
              <a:gd name="T86" fmla="*/ 2147483647 w 260"/>
              <a:gd name="T87" fmla="*/ 2147483647 h 2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60"/>
              <a:gd name="T133" fmla="*/ 0 h 263"/>
              <a:gd name="T134" fmla="*/ 260 w 260"/>
              <a:gd name="T135" fmla="*/ 263 h 26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60" h="263">
                <a:moveTo>
                  <a:pt x="257" y="146"/>
                </a:moveTo>
                <a:lnTo>
                  <a:pt x="257" y="146"/>
                </a:lnTo>
                <a:lnTo>
                  <a:pt x="111" y="0"/>
                </a:lnTo>
                <a:lnTo>
                  <a:pt x="50" y="1"/>
                </a:lnTo>
                <a:lnTo>
                  <a:pt x="31" y="20"/>
                </a:lnTo>
                <a:lnTo>
                  <a:pt x="46" y="40"/>
                </a:lnTo>
                <a:lnTo>
                  <a:pt x="51" y="38"/>
                </a:lnTo>
                <a:lnTo>
                  <a:pt x="57" y="37"/>
                </a:lnTo>
                <a:lnTo>
                  <a:pt x="62" y="38"/>
                </a:lnTo>
                <a:lnTo>
                  <a:pt x="66" y="40"/>
                </a:lnTo>
                <a:lnTo>
                  <a:pt x="70" y="41"/>
                </a:lnTo>
                <a:lnTo>
                  <a:pt x="75" y="44"/>
                </a:lnTo>
                <a:lnTo>
                  <a:pt x="77" y="48"/>
                </a:lnTo>
                <a:lnTo>
                  <a:pt x="80" y="52"/>
                </a:lnTo>
                <a:lnTo>
                  <a:pt x="81" y="56"/>
                </a:lnTo>
                <a:lnTo>
                  <a:pt x="81" y="61"/>
                </a:lnTo>
                <a:lnTo>
                  <a:pt x="81" y="67"/>
                </a:lnTo>
                <a:lnTo>
                  <a:pt x="80" y="71"/>
                </a:lnTo>
                <a:lnTo>
                  <a:pt x="77" y="75"/>
                </a:lnTo>
                <a:lnTo>
                  <a:pt x="75" y="79"/>
                </a:lnTo>
                <a:lnTo>
                  <a:pt x="70" y="82"/>
                </a:lnTo>
                <a:lnTo>
                  <a:pt x="66" y="85"/>
                </a:lnTo>
                <a:lnTo>
                  <a:pt x="62" y="86"/>
                </a:lnTo>
                <a:lnTo>
                  <a:pt x="57" y="86"/>
                </a:lnTo>
                <a:lnTo>
                  <a:pt x="53" y="86"/>
                </a:lnTo>
                <a:lnTo>
                  <a:pt x="47" y="85"/>
                </a:lnTo>
                <a:lnTo>
                  <a:pt x="43" y="82"/>
                </a:lnTo>
                <a:lnTo>
                  <a:pt x="40" y="79"/>
                </a:lnTo>
                <a:lnTo>
                  <a:pt x="38" y="75"/>
                </a:lnTo>
                <a:lnTo>
                  <a:pt x="35" y="71"/>
                </a:lnTo>
                <a:lnTo>
                  <a:pt x="34" y="67"/>
                </a:lnTo>
                <a:lnTo>
                  <a:pt x="32" y="61"/>
                </a:lnTo>
                <a:lnTo>
                  <a:pt x="35" y="53"/>
                </a:lnTo>
                <a:lnTo>
                  <a:pt x="15" y="37"/>
                </a:lnTo>
                <a:lnTo>
                  <a:pt x="0" y="52"/>
                </a:lnTo>
                <a:lnTo>
                  <a:pt x="0" y="115"/>
                </a:lnTo>
                <a:lnTo>
                  <a:pt x="147" y="261"/>
                </a:lnTo>
                <a:lnTo>
                  <a:pt x="150" y="262"/>
                </a:lnTo>
                <a:lnTo>
                  <a:pt x="152" y="263"/>
                </a:lnTo>
                <a:lnTo>
                  <a:pt x="156" y="261"/>
                </a:lnTo>
                <a:lnTo>
                  <a:pt x="257" y="160"/>
                </a:lnTo>
                <a:lnTo>
                  <a:pt x="260" y="154"/>
                </a:lnTo>
                <a:lnTo>
                  <a:pt x="260" y="150"/>
                </a:lnTo>
                <a:lnTo>
                  <a:pt x="259" y="149"/>
                </a:lnTo>
                <a:lnTo>
                  <a:pt x="257" y="146"/>
                </a:lnTo>
                <a:close/>
                <a:moveTo>
                  <a:pt x="135" y="112"/>
                </a:moveTo>
                <a:lnTo>
                  <a:pt x="135" y="112"/>
                </a:lnTo>
                <a:lnTo>
                  <a:pt x="143" y="106"/>
                </a:lnTo>
                <a:lnTo>
                  <a:pt x="147" y="105"/>
                </a:lnTo>
                <a:lnTo>
                  <a:pt x="151" y="105"/>
                </a:lnTo>
                <a:lnTo>
                  <a:pt x="155" y="105"/>
                </a:lnTo>
                <a:lnTo>
                  <a:pt x="159" y="105"/>
                </a:lnTo>
                <a:lnTo>
                  <a:pt x="163" y="108"/>
                </a:lnTo>
                <a:lnTo>
                  <a:pt x="166" y="111"/>
                </a:lnTo>
                <a:lnTo>
                  <a:pt x="169" y="115"/>
                </a:lnTo>
                <a:lnTo>
                  <a:pt x="171" y="117"/>
                </a:lnTo>
                <a:lnTo>
                  <a:pt x="171" y="121"/>
                </a:lnTo>
                <a:lnTo>
                  <a:pt x="173" y="126"/>
                </a:lnTo>
                <a:lnTo>
                  <a:pt x="170" y="134"/>
                </a:lnTo>
                <a:lnTo>
                  <a:pt x="165" y="141"/>
                </a:lnTo>
                <a:lnTo>
                  <a:pt x="161" y="145"/>
                </a:lnTo>
                <a:lnTo>
                  <a:pt x="156" y="146"/>
                </a:lnTo>
                <a:lnTo>
                  <a:pt x="152" y="149"/>
                </a:lnTo>
                <a:lnTo>
                  <a:pt x="147" y="149"/>
                </a:lnTo>
                <a:lnTo>
                  <a:pt x="144" y="149"/>
                </a:lnTo>
                <a:lnTo>
                  <a:pt x="140" y="147"/>
                </a:lnTo>
                <a:lnTo>
                  <a:pt x="133" y="143"/>
                </a:lnTo>
                <a:lnTo>
                  <a:pt x="129" y="136"/>
                </a:lnTo>
                <a:lnTo>
                  <a:pt x="128" y="132"/>
                </a:lnTo>
                <a:lnTo>
                  <a:pt x="126" y="128"/>
                </a:lnTo>
                <a:lnTo>
                  <a:pt x="128" y="124"/>
                </a:lnTo>
                <a:lnTo>
                  <a:pt x="129" y="120"/>
                </a:lnTo>
                <a:lnTo>
                  <a:pt x="132" y="116"/>
                </a:lnTo>
                <a:lnTo>
                  <a:pt x="135" y="112"/>
                </a:lnTo>
                <a:close/>
                <a:moveTo>
                  <a:pt x="88" y="106"/>
                </a:moveTo>
                <a:lnTo>
                  <a:pt x="96" y="98"/>
                </a:lnTo>
                <a:lnTo>
                  <a:pt x="118" y="120"/>
                </a:lnTo>
                <a:lnTo>
                  <a:pt x="110" y="128"/>
                </a:lnTo>
                <a:lnTo>
                  <a:pt x="88" y="106"/>
                </a:lnTo>
                <a:close/>
                <a:moveTo>
                  <a:pt x="181" y="201"/>
                </a:moveTo>
                <a:lnTo>
                  <a:pt x="181" y="201"/>
                </a:lnTo>
                <a:lnTo>
                  <a:pt x="177" y="205"/>
                </a:lnTo>
                <a:lnTo>
                  <a:pt x="173" y="206"/>
                </a:lnTo>
                <a:lnTo>
                  <a:pt x="167" y="209"/>
                </a:lnTo>
                <a:lnTo>
                  <a:pt x="163" y="209"/>
                </a:lnTo>
                <a:lnTo>
                  <a:pt x="159" y="209"/>
                </a:lnTo>
                <a:lnTo>
                  <a:pt x="156" y="207"/>
                </a:lnTo>
                <a:lnTo>
                  <a:pt x="150" y="203"/>
                </a:lnTo>
                <a:lnTo>
                  <a:pt x="144" y="197"/>
                </a:lnTo>
                <a:lnTo>
                  <a:pt x="144" y="192"/>
                </a:lnTo>
                <a:lnTo>
                  <a:pt x="143" y="188"/>
                </a:lnTo>
                <a:lnTo>
                  <a:pt x="144" y="184"/>
                </a:lnTo>
                <a:lnTo>
                  <a:pt x="146" y="180"/>
                </a:lnTo>
                <a:lnTo>
                  <a:pt x="148" y="176"/>
                </a:lnTo>
                <a:lnTo>
                  <a:pt x="151" y="172"/>
                </a:lnTo>
                <a:lnTo>
                  <a:pt x="159" y="166"/>
                </a:lnTo>
                <a:lnTo>
                  <a:pt x="163" y="165"/>
                </a:lnTo>
                <a:lnTo>
                  <a:pt x="167" y="165"/>
                </a:lnTo>
                <a:lnTo>
                  <a:pt x="171" y="165"/>
                </a:lnTo>
                <a:lnTo>
                  <a:pt x="176" y="166"/>
                </a:lnTo>
                <a:lnTo>
                  <a:pt x="178" y="168"/>
                </a:lnTo>
                <a:lnTo>
                  <a:pt x="182" y="171"/>
                </a:lnTo>
                <a:lnTo>
                  <a:pt x="185" y="175"/>
                </a:lnTo>
                <a:lnTo>
                  <a:pt x="188" y="177"/>
                </a:lnTo>
                <a:lnTo>
                  <a:pt x="188" y="181"/>
                </a:lnTo>
                <a:lnTo>
                  <a:pt x="188" y="186"/>
                </a:lnTo>
                <a:lnTo>
                  <a:pt x="187" y="194"/>
                </a:lnTo>
                <a:lnTo>
                  <a:pt x="181" y="201"/>
                </a:lnTo>
                <a:close/>
                <a:moveTo>
                  <a:pt x="118" y="172"/>
                </a:moveTo>
                <a:lnTo>
                  <a:pt x="111" y="165"/>
                </a:lnTo>
                <a:lnTo>
                  <a:pt x="196" y="142"/>
                </a:lnTo>
                <a:lnTo>
                  <a:pt x="203" y="147"/>
                </a:lnTo>
                <a:lnTo>
                  <a:pt x="118" y="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9" name="Freeform 18"/>
          <p:cNvSpPr>
            <a:spLocks noChangeArrowheads="1"/>
          </p:cNvSpPr>
          <p:nvPr/>
        </p:nvSpPr>
        <p:spPr bwMode="auto">
          <a:xfrm>
            <a:off x="2873375" y="4338638"/>
            <a:ext cx="19050" cy="19050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649325311 w 22"/>
              <a:gd name="T5" fmla="*/ 2147483647 h 22"/>
              <a:gd name="T6" fmla="*/ 0 w 22"/>
              <a:gd name="T7" fmla="*/ 2147483647 h 22"/>
              <a:gd name="T8" fmla="*/ 0 w 22"/>
              <a:gd name="T9" fmla="*/ 2147483647 h 22"/>
              <a:gd name="T10" fmla="*/ 649325311 w 22"/>
              <a:gd name="T11" fmla="*/ 2147483647 h 22"/>
              <a:gd name="T12" fmla="*/ 649325311 w 22"/>
              <a:gd name="T13" fmla="*/ 2147483647 h 22"/>
              <a:gd name="T14" fmla="*/ 2147483647 w 22"/>
              <a:gd name="T15" fmla="*/ 2147483647 h 22"/>
              <a:gd name="T16" fmla="*/ 2147483647 w 22"/>
              <a:gd name="T17" fmla="*/ 2147483647 h 22"/>
              <a:gd name="T18" fmla="*/ 2147483647 w 22"/>
              <a:gd name="T19" fmla="*/ 2147483647 h 22"/>
              <a:gd name="T20" fmla="*/ 2147483647 w 22"/>
              <a:gd name="T21" fmla="*/ 2147483647 h 22"/>
              <a:gd name="T22" fmla="*/ 2147483647 w 22"/>
              <a:gd name="T23" fmla="*/ 2147483647 h 22"/>
              <a:gd name="T24" fmla="*/ 2147483647 w 22"/>
              <a:gd name="T25" fmla="*/ 2147483647 h 22"/>
              <a:gd name="T26" fmla="*/ 2147483647 w 22"/>
              <a:gd name="T27" fmla="*/ 2147483647 h 22"/>
              <a:gd name="T28" fmla="*/ 2147483647 w 22"/>
              <a:gd name="T29" fmla="*/ 2147483647 h 22"/>
              <a:gd name="T30" fmla="*/ 2147483647 w 22"/>
              <a:gd name="T31" fmla="*/ 649325311 h 22"/>
              <a:gd name="T32" fmla="*/ 2147483647 w 22"/>
              <a:gd name="T33" fmla="*/ 649325311 h 22"/>
              <a:gd name="T34" fmla="*/ 2147483647 w 22"/>
              <a:gd name="T35" fmla="*/ 0 h 22"/>
              <a:gd name="T36" fmla="*/ 2147483647 w 22"/>
              <a:gd name="T37" fmla="*/ 0 h 22"/>
              <a:gd name="T38" fmla="*/ 2147483647 w 22"/>
              <a:gd name="T39" fmla="*/ 649325311 h 22"/>
              <a:gd name="T40" fmla="*/ 2147483647 w 22"/>
              <a:gd name="T41" fmla="*/ 2147483647 h 22"/>
              <a:gd name="T42" fmla="*/ 2147483647 w 22"/>
              <a:gd name="T43" fmla="*/ 2147483647 h 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"/>
              <a:gd name="T67" fmla="*/ 0 h 22"/>
              <a:gd name="T68" fmla="*/ 22 w 22"/>
              <a:gd name="T69" fmla="*/ 22 h 2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" h="22">
                <a:moveTo>
                  <a:pt x="6" y="5"/>
                </a:moveTo>
                <a:lnTo>
                  <a:pt x="6" y="5"/>
                </a:lnTo>
                <a:lnTo>
                  <a:pt x="1" y="10"/>
                </a:lnTo>
                <a:lnTo>
                  <a:pt x="0" y="14"/>
                </a:lnTo>
                <a:lnTo>
                  <a:pt x="0" y="18"/>
                </a:lnTo>
                <a:lnTo>
                  <a:pt x="1" y="21"/>
                </a:lnTo>
                <a:lnTo>
                  <a:pt x="4" y="22"/>
                </a:lnTo>
                <a:lnTo>
                  <a:pt x="8" y="22"/>
                </a:lnTo>
                <a:lnTo>
                  <a:pt x="11" y="19"/>
                </a:lnTo>
                <a:lnTo>
                  <a:pt x="16" y="16"/>
                </a:lnTo>
                <a:lnTo>
                  <a:pt x="19" y="12"/>
                </a:lnTo>
                <a:lnTo>
                  <a:pt x="22" y="8"/>
                </a:lnTo>
                <a:lnTo>
                  <a:pt x="22" y="4"/>
                </a:lnTo>
                <a:lnTo>
                  <a:pt x="21" y="1"/>
                </a:lnTo>
                <a:lnTo>
                  <a:pt x="16" y="0"/>
                </a:lnTo>
                <a:lnTo>
                  <a:pt x="14" y="0"/>
                </a:lnTo>
                <a:lnTo>
                  <a:pt x="10" y="1"/>
                </a:lnTo>
                <a:lnTo>
                  <a:pt x="6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0" name="Freeform 19"/>
          <p:cNvSpPr>
            <a:spLocks noChangeArrowheads="1"/>
          </p:cNvSpPr>
          <p:nvPr/>
        </p:nvSpPr>
        <p:spPr bwMode="auto">
          <a:xfrm>
            <a:off x="2724150" y="4173538"/>
            <a:ext cx="53975" cy="58737"/>
          </a:xfrm>
          <a:custGeom>
            <a:avLst/>
            <a:gdLst>
              <a:gd name="T0" fmla="*/ 2147483647 w 60"/>
              <a:gd name="T1" fmla="*/ 2147483647 h 62"/>
              <a:gd name="T2" fmla="*/ 2147483647 w 60"/>
              <a:gd name="T3" fmla="*/ 2147483647 h 62"/>
              <a:gd name="T4" fmla="*/ 2147483647 w 60"/>
              <a:gd name="T5" fmla="*/ 2147483647 h 62"/>
              <a:gd name="T6" fmla="*/ 2147483647 w 60"/>
              <a:gd name="T7" fmla="*/ 2147483647 h 62"/>
              <a:gd name="T8" fmla="*/ 2147483647 w 60"/>
              <a:gd name="T9" fmla="*/ 2147483647 h 62"/>
              <a:gd name="T10" fmla="*/ 2147483647 w 60"/>
              <a:gd name="T11" fmla="*/ 2147483647 h 62"/>
              <a:gd name="T12" fmla="*/ 2147483647 w 60"/>
              <a:gd name="T13" fmla="*/ 2147483647 h 62"/>
              <a:gd name="T14" fmla="*/ 2147483647 w 60"/>
              <a:gd name="T15" fmla="*/ 2147483647 h 62"/>
              <a:gd name="T16" fmla="*/ 2147483647 w 60"/>
              <a:gd name="T17" fmla="*/ 0 h 62"/>
              <a:gd name="T18" fmla="*/ 2147483647 w 60"/>
              <a:gd name="T19" fmla="*/ 0 h 62"/>
              <a:gd name="T20" fmla="*/ 2147483647 w 60"/>
              <a:gd name="T21" fmla="*/ 0 h 62"/>
              <a:gd name="T22" fmla="*/ 2147483647 w 60"/>
              <a:gd name="T23" fmla="*/ 0 h 62"/>
              <a:gd name="T24" fmla="*/ 2147483647 w 60"/>
              <a:gd name="T25" fmla="*/ 0 h 62"/>
              <a:gd name="T26" fmla="*/ 728325156 w 60"/>
              <a:gd name="T27" fmla="*/ 1700784783 h 62"/>
              <a:gd name="T28" fmla="*/ 728325156 w 60"/>
              <a:gd name="T29" fmla="*/ 1700784783 h 62"/>
              <a:gd name="T30" fmla="*/ 0 w 60"/>
              <a:gd name="T31" fmla="*/ 2147483647 h 62"/>
              <a:gd name="T32" fmla="*/ 0 w 60"/>
              <a:gd name="T33" fmla="*/ 2147483647 h 62"/>
              <a:gd name="T34" fmla="*/ 0 w 60"/>
              <a:gd name="T35" fmla="*/ 2147483647 h 62"/>
              <a:gd name="T36" fmla="*/ 2147483647 w 60"/>
              <a:gd name="T37" fmla="*/ 2147483647 h 62"/>
              <a:gd name="T38" fmla="*/ 2147483647 w 60"/>
              <a:gd name="T39" fmla="*/ 2147483647 h 62"/>
              <a:gd name="T40" fmla="*/ 2147483647 w 60"/>
              <a:gd name="T41" fmla="*/ 2147483647 h 62"/>
              <a:gd name="T42" fmla="*/ 2147483647 w 60"/>
              <a:gd name="T43" fmla="*/ 2147483647 h 62"/>
              <a:gd name="T44" fmla="*/ 2147483647 w 60"/>
              <a:gd name="T45" fmla="*/ 2147483647 h 62"/>
              <a:gd name="T46" fmla="*/ 2147483647 w 60"/>
              <a:gd name="T47" fmla="*/ 2147483647 h 6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0"/>
              <a:gd name="T73" fmla="*/ 0 h 62"/>
              <a:gd name="T74" fmla="*/ 60 w 60"/>
              <a:gd name="T75" fmla="*/ 62 h 6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0" h="62">
                <a:moveTo>
                  <a:pt x="59" y="62"/>
                </a:moveTo>
                <a:lnTo>
                  <a:pt x="59" y="62"/>
                </a:lnTo>
                <a:lnTo>
                  <a:pt x="60" y="62"/>
                </a:lnTo>
                <a:lnTo>
                  <a:pt x="60" y="60"/>
                </a:lnTo>
                <a:lnTo>
                  <a:pt x="57" y="56"/>
                </a:lnTo>
                <a:lnTo>
                  <a:pt x="48" y="40"/>
                </a:lnTo>
                <a:lnTo>
                  <a:pt x="33" y="21"/>
                </a:lnTo>
                <a:lnTo>
                  <a:pt x="12" y="0"/>
                </a:lnTo>
                <a:lnTo>
                  <a:pt x="8" y="0"/>
                </a:lnTo>
                <a:lnTo>
                  <a:pt x="4" y="0"/>
                </a:lnTo>
                <a:lnTo>
                  <a:pt x="1" y="2"/>
                </a:lnTo>
                <a:lnTo>
                  <a:pt x="0" y="6"/>
                </a:lnTo>
                <a:lnTo>
                  <a:pt x="0" y="10"/>
                </a:lnTo>
                <a:lnTo>
                  <a:pt x="16" y="27"/>
                </a:lnTo>
                <a:lnTo>
                  <a:pt x="33" y="45"/>
                </a:lnTo>
                <a:lnTo>
                  <a:pt x="49" y="57"/>
                </a:lnTo>
                <a:lnTo>
                  <a:pt x="55" y="61"/>
                </a:lnTo>
                <a:lnTo>
                  <a:pt x="59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1" name="Freeform 35"/>
          <p:cNvSpPr>
            <a:spLocks noEditPoints="1" noChangeArrowheads="1"/>
          </p:cNvSpPr>
          <p:nvPr/>
        </p:nvSpPr>
        <p:spPr bwMode="auto">
          <a:xfrm>
            <a:off x="3709988" y="1228725"/>
            <a:ext cx="246062" cy="222250"/>
          </a:xfrm>
          <a:custGeom>
            <a:avLst/>
            <a:gdLst>
              <a:gd name="T0" fmla="*/ 2147483647 w 274"/>
              <a:gd name="T1" fmla="*/ 2147483647 h 245"/>
              <a:gd name="T2" fmla="*/ 2147483647 w 274"/>
              <a:gd name="T3" fmla="*/ 2147483647 h 245"/>
              <a:gd name="T4" fmla="*/ 2147483647 w 274"/>
              <a:gd name="T5" fmla="*/ 2147483647 h 245"/>
              <a:gd name="T6" fmla="*/ 2147483647 w 274"/>
              <a:gd name="T7" fmla="*/ 1492755279 h 245"/>
              <a:gd name="T8" fmla="*/ 2147483647 w 274"/>
              <a:gd name="T9" fmla="*/ 0 h 245"/>
              <a:gd name="T10" fmla="*/ 2147483647 w 274"/>
              <a:gd name="T11" fmla="*/ 746378093 h 245"/>
              <a:gd name="T12" fmla="*/ 2147483647 w 274"/>
              <a:gd name="T13" fmla="*/ 2147483647 h 245"/>
              <a:gd name="T14" fmla="*/ 2147483647 w 274"/>
              <a:gd name="T15" fmla="*/ 2147483647 h 245"/>
              <a:gd name="T16" fmla="*/ 2147483647 w 274"/>
              <a:gd name="T17" fmla="*/ 2147483647 h 245"/>
              <a:gd name="T18" fmla="*/ 0 w 274"/>
              <a:gd name="T19" fmla="*/ 2147483647 h 245"/>
              <a:gd name="T20" fmla="*/ 2147483647 w 274"/>
              <a:gd name="T21" fmla="*/ 2147483647 h 245"/>
              <a:gd name="T22" fmla="*/ 2147483647 w 274"/>
              <a:gd name="T23" fmla="*/ 2147483647 h 245"/>
              <a:gd name="T24" fmla="*/ 2147483647 w 274"/>
              <a:gd name="T25" fmla="*/ 2147483647 h 245"/>
              <a:gd name="T26" fmla="*/ 2147483647 w 274"/>
              <a:gd name="T27" fmla="*/ 2147483647 h 245"/>
              <a:gd name="T28" fmla="*/ 2147483647 w 274"/>
              <a:gd name="T29" fmla="*/ 2147483647 h 245"/>
              <a:gd name="T30" fmla="*/ 2147483647 w 274"/>
              <a:gd name="T31" fmla="*/ 2147483647 h 245"/>
              <a:gd name="T32" fmla="*/ 2147483647 w 274"/>
              <a:gd name="T33" fmla="*/ 2147483647 h 245"/>
              <a:gd name="T34" fmla="*/ 2147483647 w 274"/>
              <a:gd name="T35" fmla="*/ 2147483647 h 245"/>
              <a:gd name="T36" fmla="*/ 2147483647 w 274"/>
              <a:gd name="T37" fmla="*/ 2147483647 h 245"/>
              <a:gd name="T38" fmla="*/ 2147483647 w 274"/>
              <a:gd name="T39" fmla="*/ 2147483647 h 245"/>
              <a:gd name="T40" fmla="*/ 2147483647 w 274"/>
              <a:gd name="T41" fmla="*/ 2147483647 h 245"/>
              <a:gd name="T42" fmla="*/ 2147483647 w 274"/>
              <a:gd name="T43" fmla="*/ 2147483647 h 245"/>
              <a:gd name="T44" fmla="*/ 2147483647 w 274"/>
              <a:gd name="T45" fmla="*/ 2147483647 h 245"/>
              <a:gd name="T46" fmla="*/ 2147483647 w 274"/>
              <a:gd name="T47" fmla="*/ 2147483647 h 245"/>
              <a:gd name="T48" fmla="*/ 2147483647 w 274"/>
              <a:gd name="T49" fmla="*/ 2147483647 h 245"/>
              <a:gd name="T50" fmla="*/ 2147483647 w 274"/>
              <a:gd name="T51" fmla="*/ 2147483647 h 245"/>
              <a:gd name="T52" fmla="*/ 2147483647 w 274"/>
              <a:gd name="T53" fmla="*/ 2147483647 h 245"/>
              <a:gd name="T54" fmla="*/ 2147483647 w 274"/>
              <a:gd name="T55" fmla="*/ 2147483647 h 245"/>
              <a:gd name="T56" fmla="*/ 2147483647 w 274"/>
              <a:gd name="T57" fmla="*/ 2147483647 h 245"/>
              <a:gd name="T58" fmla="*/ 2147483647 w 274"/>
              <a:gd name="T59" fmla="*/ 2147483647 h 245"/>
              <a:gd name="T60" fmla="*/ 2147483647 w 274"/>
              <a:gd name="T61" fmla="*/ 2147483647 h 245"/>
              <a:gd name="T62" fmla="*/ 2147483647 w 274"/>
              <a:gd name="T63" fmla="*/ 2147483647 h 245"/>
              <a:gd name="T64" fmla="*/ 2147483647 w 274"/>
              <a:gd name="T65" fmla="*/ 2147483647 h 245"/>
              <a:gd name="T66" fmla="*/ 2147483647 w 274"/>
              <a:gd name="T67" fmla="*/ 2147483647 h 245"/>
              <a:gd name="T68" fmla="*/ 2147483647 w 274"/>
              <a:gd name="T69" fmla="*/ 2147483647 h 245"/>
              <a:gd name="T70" fmla="*/ 2147483647 w 274"/>
              <a:gd name="T71" fmla="*/ 2147483647 h 245"/>
              <a:gd name="T72" fmla="*/ 2147483647 w 274"/>
              <a:gd name="T73" fmla="*/ 2147483647 h 245"/>
              <a:gd name="T74" fmla="*/ 2147483647 w 274"/>
              <a:gd name="T75" fmla="*/ 2147483647 h 245"/>
              <a:gd name="T76" fmla="*/ 2147483647 w 274"/>
              <a:gd name="T77" fmla="*/ 2147483647 h 245"/>
              <a:gd name="T78" fmla="*/ 2147483647 w 274"/>
              <a:gd name="T79" fmla="*/ 2147483647 h 245"/>
              <a:gd name="T80" fmla="*/ 2147483647 w 274"/>
              <a:gd name="T81" fmla="*/ 2147483647 h 245"/>
              <a:gd name="T82" fmla="*/ 2147483647 w 274"/>
              <a:gd name="T83" fmla="*/ 2147483647 h 245"/>
              <a:gd name="T84" fmla="*/ 2147483647 w 274"/>
              <a:gd name="T85" fmla="*/ 2147483647 h 245"/>
              <a:gd name="T86" fmla="*/ 2147483647 w 274"/>
              <a:gd name="T87" fmla="*/ 2147483647 h 245"/>
              <a:gd name="T88" fmla="*/ 2147483647 w 274"/>
              <a:gd name="T89" fmla="*/ 2147483647 h 245"/>
              <a:gd name="T90" fmla="*/ 2147483647 w 274"/>
              <a:gd name="T91" fmla="*/ 2147483647 h 245"/>
              <a:gd name="T92" fmla="*/ 2147483647 w 274"/>
              <a:gd name="T93" fmla="*/ 2147483647 h 245"/>
              <a:gd name="T94" fmla="*/ 2147483647 w 274"/>
              <a:gd name="T95" fmla="*/ 2147483647 h 245"/>
              <a:gd name="T96" fmla="*/ 2147483647 w 274"/>
              <a:gd name="T97" fmla="*/ 2147483647 h 2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4"/>
              <a:gd name="T148" fmla="*/ 0 h 245"/>
              <a:gd name="T149" fmla="*/ 274 w 274"/>
              <a:gd name="T150" fmla="*/ 245 h 24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4" h="245">
                <a:moveTo>
                  <a:pt x="274" y="103"/>
                </a:moveTo>
                <a:lnTo>
                  <a:pt x="274" y="103"/>
                </a:lnTo>
                <a:lnTo>
                  <a:pt x="273" y="92"/>
                </a:lnTo>
                <a:lnTo>
                  <a:pt x="270" y="83"/>
                </a:lnTo>
                <a:lnTo>
                  <a:pt x="267" y="73"/>
                </a:lnTo>
                <a:lnTo>
                  <a:pt x="262" y="64"/>
                </a:lnTo>
                <a:lnTo>
                  <a:pt x="256" y="54"/>
                </a:lnTo>
                <a:lnTo>
                  <a:pt x="250" y="46"/>
                </a:lnTo>
                <a:lnTo>
                  <a:pt x="243" y="38"/>
                </a:lnTo>
                <a:lnTo>
                  <a:pt x="233" y="31"/>
                </a:lnTo>
                <a:lnTo>
                  <a:pt x="224" y="24"/>
                </a:lnTo>
                <a:lnTo>
                  <a:pt x="214" y="19"/>
                </a:lnTo>
                <a:lnTo>
                  <a:pt x="203" y="13"/>
                </a:lnTo>
                <a:lnTo>
                  <a:pt x="191" y="9"/>
                </a:lnTo>
                <a:lnTo>
                  <a:pt x="179" y="5"/>
                </a:lnTo>
                <a:lnTo>
                  <a:pt x="166" y="2"/>
                </a:lnTo>
                <a:lnTo>
                  <a:pt x="153" y="1"/>
                </a:lnTo>
                <a:lnTo>
                  <a:pt x="139" y="0"/>
                </a:lnTo>
                <a:lnTo>
                  <a:pt x="136" y="0"/>
                </a:lnTo>
                <a:lnTo>
                  <a:pt x="135" y="0"/>
                </a:lnTo>
                <a:lnTo>
                  <a:pt x="121" y="0"/>
                </a:lnTo>
                <a:lnTo>
                  <a:pt x="108" y="1"/>
                </a:lnTo>
                <a:lnTo>
                  <a:pt x="95" y="4"/>
                </a:lnTo>
                <a:lnTo>
                  <a:pt x="83" y="8"/>
                </a:lnTo>
                <a:lnTo>
                  <a:pt x="71" y="12"/>
                </a:lnTo>
                <a:lnTo>
                  <a:pt x="60" y="16"/>
                </a:lnTo>
                <a:lnTo>
                  <a:pt x="50" y="23"/>
                </a:lnTo>
                <a:lnTo>
                  <a:pt x="41" y="28"/>
                </a:lnTo>
                <a:lnTo>
                  <a:pt x="31" y="35"/>
                </a:lnTo>
                <a:lnTo>
                  <a:pt x="24" y="43"/>
                </a:lnTo>
                <a:lnTo>
                  <a:pt x="18" y="52"/>
                </a:lnTo>
                <a:lnTo>
                  <a:pt x="11" y="61"/>
                </a:lnTo>
                <a:lnTo>
                  <a:pt x="7" y="69"/>
                </a:lnTo>
                <a:lnTo>
                  <a:pt x="3" y="79"/>
                </a:lnTo>
                <a:lnTo>
                  <a:pt x="1" y="90"/>
                </a:lnTo>
                <a:lnTo>
                  <a:pt x="0" y="99"/>
                </a:lnTo>
                <a:lnTo>
                  <a:pt x="0" y="102"/>
                </a:lnTo>
                <a:lnTo>
                  <a:pt x="1" y="114"/>
                </a:lnTo>
                <a:lnTo>
                  <a:pt x="4" y="125"/>
                </a:lnTo>
                <a:lnTo>
                  <a:pt x="8" y="137"/>
                </a:lnTo>
                <a:lnTo>
                  <a:pt x="15" y="148"/>
                </a:lnTo>
                <a:lnTo>
                  <a:pt x="22" y="158"/>
                </a:lnTo>
                <a:lnTo>
                  <a:pt x="31" y="168"/>
                </a:lnTo>
                <a:lnTo>
                  <a:pt x="42" y="177"/>
                </a:lnTo>
                <a:lnTo>
                  <a:pt x="54" y="185"/>
                </a:lnTo>
                <a:lnTo>
                  <a:pt x="42" y="203"/>
                </a:lnTo>
                <a:lnTo>
                  <a:pt x="33" y="218"/>
                </a:lnTo>
                <a:lnTo>
                  <a:pt x="33" y="221"/>
                </a:lnTo>
                <a:lnTo>
                  <a:pt x="30" y="226"/>
                </a:lnTo>
                <a:lnTo>
                  <a:pt x="29" y="233"/>
                </a:lnTo>
                <a:lnTo>
                  <a:pt x="29" y="236"/>
                </a:lnTo>
                <a:lnTo>
                  <a:pt x="30" y="240"/>
                </a:lnTo>
                <a:lnTo>
                  <a:pt x="33" y="243"/>
                </a:lnTo>
                <a:lnTo>
                  <a:pt x="37" y="244"/>
                </a:lnTo>
                <a:lnTo>
                  <a:pt x="37" y="245"/>
                </a:lnTo>
                <a:lnTo>
                  <a:pt x="41" y="245"/>
                </a:lnTo>
                <a:lnTo>
                  <a:pt x="49" y="243"/>
                </a:lnTo>
                <a:lnTo>
                  <a:pt x="57" y="238"/>
                </a:lnTo>
                <a:lnTo>
                  <a:pt x="60" y="237"/>
                </a:lnTo>
                <a:lnTo>
                  <a:pt x="83" y="223"/>
                </a:lnTo>
                <a:lnTo>
                  <a:pt x="95" y="217"/>
                </a:lnTo>
                <a:lnTo>
                  <a:pt x="110" y="207"/>
                </a:lnTo>
                <a:lnTo>
                  <a:pt x="116" y="206"/>
                </a:lnTo>
                <a:lnTo>
                  <a:pt x="116" y="204"/>
                </a:lnTo>
                <a:lnTo>
                  <a:pt x="135" y="206"/>
                </a:lnTo>
                <a:lnTo>
                  <a:pt x="139" y="206"/>
                </a:lnTo>
                <a:lnTo>
                  <a:pt x="153" y="206"/>
                </a:lnTo>
                <a:lnTo>
                  <a:pt x="165" y="204"/>
                </a:lnTo>
                <a:lnTo>
                  <a:pt x="179" y="202"/>
                </a:lnTo>
                <a:lnTo>
                  <a:pt x="191" y="199"/>
                </a:lnTo>
                <a:lnTo>
                  <a:pt x="202" y="195"/>
                </a:lnTo>
                <a:lnTo>
                  <a:pt x="213" y="189"/>
                </a:lnTo>
                <a:lnTo>
                  <a:pt x="224" y="184"/>
                </a:lnTo>
                <a:lnTo>
                  <a:pt x="233" y="177"/>
                </a:lnTo>
                <a:lnTo>
                  <a:pt x="241" y="170"/>
                </a:lnTo>
                <a:lnTo>
                  <a:pt x="250" y="162"/>
                </a:lnTo>
                <a:lnTo>
                  <a:pt x="256" y="154"/>
                </a:lnTo>
                <a:lnTo>
                  <a:pt x="262" y="146"/>
                </a:lnTo>
                <a:lnTo>
                  <a:pt x="267" y="136"/>
                </a:lnTo>
                <a:lnTo>
                  <a:pt x="270" y="127"/>
                </a:lnTo>
                <a:lnTo>
                  <a:pt x="273" y="117"/>
                </a:lnTo>
                <a:lnTo>
                  <a:pt x="274" y="106"/>
                </a:lnTo>
                <a:lnTo>
                  <a:pt x="274" y="103"/>
                </a:lnTo>
                <a:close/>
                <a:moveTo>
                  <a:pt x="61" y="211"/>
                </a:moveTo>
                <a:lnTo>
                  <a:pt x="61" y="211"/>
                </a:lnTo>
                <a:lnTo>
                  <a:pt x="71" y="196"/>
                </a:lnTo>
                <a:lnTo>
                  <a:pt x="72" y="195"/>
                </a:lnTo>
                <a:lnTo>
                  <a:pt x="75" y="188"/>
                </a:lnTo>
                <a:lnTo>
                  <a:pt x="76" y="181"/>
                </a:lnTo>
                <a:lnTo>
                  <a:pt x="76" y="178"/>
                </a:lnTo>
                <a:lnTo>
                  <a:pt x="75" y="176"/>
                </a:lnTo>
                <a:lnTo>
                  <a:pt x="72" y="173"/>
                </a:lnTo>
                <a:lnTo>
                  <a:pt x="69" y="170"/>
                </a:lnTo>
                <a:lnTo>
                  <a:pt x="59" y="163"/>
                </a:lnTo>
                <a:lnTo>
                  <a:pt x="49" y="157"/>
                </a:lnTo>
                <a:lnTo>
                  <a:pt x="41" y="148"/>
                </a:lnTo>
                <a:lnTo>
                  <a:pt x="33" y="140"/>
                </a:lnTo>
                <a:lnTo>
                  <a:pt x="27" y="131"/>
                </a:lnTo>
                <a:lnTo>
                  <a:pt x="23" y="121"/>
                </a:lnTo>
                <a:lnTo>
                  <a:pt x="20" y="112"/>
                </a:lnTo>
                <a:lnTo>
                  <a:pt x="20" y="102"/>
                </a:lnTo>
                <a:lnTo>
                  <a:pt x="20" y="101"/>
                </a:lnTo>
                <a:lnTo>
                  <a:pt x="20" y="92"/>
                </a:lnTo>
                <a:lnTo>
                  <a:pt x="23" y="84"/>
                </a:lnTo>
                <a:lnTo>
                  <a:pt x="26" y="76"/>
                </a:lnTo>
                <a:lnTo>
                  <a:pt x="30" y="69"/>
                </a:lnTo>
                <a:lnTo>
                  <a:pt x="34" y="62"/>
                </a:lnTo>
                <a:lnTo>
                  <a:pt x="39" y="56"/>
                </a:lnTo>
                <a:lnTo>
                  <a:pt x="46" y="49"/>
                </a:lnTo>
                <a:lnTo>
                  <a:pt x="54" y="43"/>
                </a:lnTo>
                <a:lnTo>
                  <a:pt x="63" y="38"/>
                </a:lnTo>
                <a:lnTo>
                  <a:pt x="71" y="34"/>
                </a:lnTo>
                <a:lnTo>
                  <a:pt x="90" y="26"/>
                </a:lnTo>
                <a:lnTo>
                  <a:pt x="112" y="22"/>
                </a:lnTo>
                <a:lnTo>
                  <a:pt x="123" y="20"/>
                </a:lnTo>
                <a:lnTo>
                  <a:pt x="135" y="20"/>
                </a:lnTo>
                <a:lnTo>
                  <a:pt x="138" y="20"/>
                </a:lnTo>
                <a:lnTo>
                  <a:pt x="150" y="20"/>
                </a:lnTo>
                <a:lnTo>
                  <a:pt x="162" y="22"/>
                </a:lnTo>
                <a:lnTo>
                  <a:pt x="173" y="24"/>
                </a:lnTo>
                <a:lnTo>
                  <a:pt x="183" y="27"/>
                </a:lnTo>
                <a:lnTo>
                  <a:pt x="203" y="35"/>
                </a:lnTo>
                <a:lnTo>
                  <a:pt x="211" y="41"/>
                </a:lnTo>
                <a:lnTo>
                  <a:pt x="220" y="46"/>
                </a:lnTo>
                <a:lnTo>
                  <a:pt x="228" y="52"/>
                </a:lnTo>
                <a:lnTo>
                  <a:pt x="235" y="58"/>
                </a:lnTo>
                <a:lnTo>
                  <a:pt x="240" y="65"/>
                </a:lnTo>
                <a:lnTo>
                  <a:pt x="244" y="72"/>
                </a:lnTo>
                <a:lnTo>
                  <a:pt x="248" y="80"/>
                </a:lnTo>
                <a:lnTo>
                  <a:pt x="251" y="88"/>
                </a:lnTo>
                <a:lnTo>
                  <a:pt x="252" y="97"/>
                </a:lnTo>
                <a:lnTo>
                  <a:pt x="254" y="105"/>
                </a:lnTo>
                <a:lnTo>
                  <a:pt x="254" y="106"/>
                </a:lnTo>
                <a:lnTo>
                  <a:pt x="252" y="114"/>
                </a:lnTo>
                <a:lnTo>
                  <a:pt x="251" y="122"/>
                </a:lnTo>
                <a:lnTo>
                  <a:pt x="248" y="129"/>
                </a:lnTo>
                <a:lnTo>
                  <a:pt x="244" y="137"/>
                </a:lnTo>
                <a:lnTo>
                  <a:pt x="239" y="144"/>
                </a:lnTo>
                <a:lnTo>
                  <a:pt x="233" y="151"/>
                </a:lnTo>
                <a:lnTo>
                  <a:pt x="226" y="157"/>
                </a:lnTo>
                <a:lnTo>
                  <a:pt x="220" y="162"/>
                </a:lnTo>
                <a:lnTo>
                  <a:pt x="211" y="168"/>
                </a:lnTo>
                <a:lnTo>
                  <a:pt x="202" y="173"/>
                </a:lnTo>
                <a:lnTo>
                  <a:pt x="183" y="180"/>
                </a:lnTo>
                <a:lnTo>
                  <a:pt x="161" y="184"/>
                </a:lnTo>
                <a:lnTo>
                  <a:pt x="150" y="185"/>
                </a:lnTo>
                <a:lnTo>
                  <a:pt x="139" y="187"/>
                </a:lnTo>
                <a:lnTo>
                  <a:pt x="135" y="187"/>
                </a:lnTo>
                <a:lnTo>
                  <a:pt x="117" y="185"/>
                </a:lnTo>
                <a:lnTo>
                  <a:pt x="116" y="185"/>
                </a:lnTo>
                <a:lnTo>
                  <a:pt x="108" y="187"/>
                </a:lnTo>
                <a:lnTo>
                  <a:pt x="100" y="191"/>
                </a:lnTo>
                <a:lnTo>
                  <a:pt x="97" y="192"/>
                </a:lnTo>
                <a:lnTo>
                  <a:pt x="75" y="206"/>
                </a:lnTo>
                <a:lnTo>
                  <a:pt x="61" y="214"/>
                </a:lnTo>
                <a:lnTo>
                  <a:pt x="60" y="214"/>
                </a:lnTo>
                <a:lnTo>
                  <a:pt x="61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2" name="Freeform 36"/>
          <p:cNvSpPr>
            <a:spLocks noEditPoints="1" noChangeArrowheads="1"/>
          </p:cNvSpPr>
          <p:nvPr/>
        </p:nvSpPr>
        <p:spPr bwMode="auto">
          <a:xfrm>
            <a:off x="4203700" y="1290638"/>
            <a:ext cx="168275" cy="152400"/>
          </a:xfrm>
          <a:custGeom>
            <a:avLst/>
            <a:gdLst>
              <a:gd name="T0" fmla="*/ 2147483647 w 187"/>
              <a:gd name="T1" fmla="*/ 0 h 166"/>
              <a:gd name="T2" fmla="*/ 2147483647 w 187"/>
              <a:gd name="T3" fmla="*/ 773742145 h 166"/>
              <a:gd name="T4" fmla="*/ 2147483647 w 187"/>
              <a:gd name="T5" fmla="*/ 2147483647 h 166"/>
              <a:gd name="T6" fmla="*/ 2147483647 w 187"/>
              <a:gd name="T7" fmla="*/ 2147483647 h 166"/>
              <a:gd name="T8" fmla="*/ 0 w 187"/>
              <a:gd name="T9" fmla="*/ 2147483647 h 166"/>
              <a:gd name="T10" fmla="*/ 0 w 187"/>
              <a:gd name="T11" fmla="*/ 2147483647 h 166"/>
              <a:gd name="T12" fmla="*/ 2147483647 w 187"/>
              <a:gd name="T13" fmla="*/ 2147483647 h 166"/>
              <a:gd name="T14" fmla="*/ 2147483647 w 187"/>
              <a:gd name="T15" fmla="*/ 2147483647 h 166"/>
              <a:gd name="T16" fmla="*/ 2147483647 w 187"/>
              <a:gd name="T17" fmla="*/ 2147483647 h 166"/>
              <a:gd name="T18" fmla="*/ 2147483647 w 187"/>
              <a:gd name="T19" fmla="*/ 2147483647 h 166"/>
              <a:gd name="T20" fmla="*/ 2147483647 w 187"/>
              <a:gd name="T21" fmla="*/ 2147483647 h 166"/>
              <a:gd name="T22" fmla="*/ 2147483647 w 187"/>
              <a:gd name="T23" fmla="*/ 2147483647 h 166"/>
              <a:gd name="T24" fmla="*/ 2147483647 w 187"/>
              <a:gd name="T25" fmla="*/ 2147483647 h 166"/>
              <a:gd name="T26" fmla="*/ 2147483647 w 187"/>
              <a:gd name="T27" fmla="*/ 2147483647 h 166"/>
              <a:gd name="T28" fmla="*/ 2147483647 w 187"/>
              <a:gd name="T29" fmla="*/ 2147483647 h 166"/>
              <a:gd name="T30" fmla="*/ 2147483647 w 187"/>
              <a:gd name="T31" fmla="*/ 2147483647 h 166"/>
              <a:gd name="T32" fmla="*/ 2147483647 w 187"/>
              <a:gd name="T33" fmla="*/ 2147483647 h 166"/>
              <a:gd name="T34" fmla="*/ 2147483647 w 187"/>
              <a:gd name="T35" fmla="*/ 2147483647 h 166"/>
              <a:gd name="T36" fmla="*/ 2147483647 w 187"/>
              <a:gd name="T37" fmla="*/ 2147483647 h 166"/>
              <a:gd name="T38" fmla="*/ 2147483647 w 187"/>
              <a:gd name="T39" fmla="*/ 2147483647 h 166"/>
              <a:gd name="T40" fmla="*/ 2147483647 w 187"/>
              <a:gd name="T41" fmla="*/ 2147483647 h 166"/>
              <a:gd name="T42" fmla="*/ 2147483647 w 187"/>
              <a:gd name="T43" fmla="*/ 2147483647 h 166"/>
              <a:gd name="T44" fmla="*/ 2147483647 w 187"/>
              <a:gd name="T45" fmla="*/ 2147483647 h 166"/>
              <a:gd name="T46" fmla="*/ 2147483647 w 187"/>
              <a:gd name="T47" fmla="*/ 2147483647 h 166"/>
              <a:gd name="T48" fmla="*/ 2147483647 w 187"/>
              <a:gd name="T49" fmla="*/ 2147483647 h 166"/>
              <a:gd name="T50" fmla="*/ 2147483647 w 187"/>
              <a:gd name="T51" fmla="*/ 2147483647 h 166"/>
              <a:gd name="T52" fmla="*/ 2147483647 w 187"/>
              <a:gd name="T53" fmla="*/ 2147483647 h 166"/>
              <a:gd name="T54" fmla="*/ 2147483647 w 187"/>
              <a:gd name="T55" fmla="*/ 773742145 h 166"/>
              <a:gd name="T56" fmla="*/ 2147483647 w 187"/>
              <a:gd name="T57" fmla="*/ 2147483647 h 166"/>
              <a:gd name="T58" fmla="*/ 2147483647 w 187"/>
              <a:gd name="T59" fmla="*/ 2147483647 h 166"/>
              <a:gd name="T60" fmla="*/ 2147483647 w 187"/>
              <a:gd name="T61" fmla="*/ 2147483647 h 166"/>
              <a:gd name="T62" fmla="*/ 2147483647 w 187"/>
              <a:gd name="T63" fmla="*/ 2147483647 h 166"/>
              <a:gd name="T64" fmla="*/ 2147483647 w 187"/>
              <a:gd name="T65" fmla="*/ 2147483647 h 166"/>
              <a:gd name="T66" fmla="*/ 2147483647 w 187"/>
              <a:gd name="T67" fmla="*/ 2147483647 h 166"/>
              <a:gd name="T68" fmla="*/ 2147483647 w 187"/>
              <a:gd name="T69" fmla="*/ 2147483647 h 166"/>
              <a:gd name="T70" fmla="*/ 2147483647 w 187"/>
              <a:gd name="T71" fmla="*/ 2147483647 h 166"/>
              <a:gd name="T72" fmla="*/ 2147483647 w 187"/>
              <a:gd name="T73" fmla="*/ 2147483647 h 166"/>
              <a:gd name="T74" fmla="*/ 2147483647 w 187"/>
              <a:gd name="T75" fmla="*/ 2147483647 h 166"/>
              <a:gd name="T76" fmla="*/ 2147483647 w 187"/>
              <a:gd name="T77" fmla="*/ 2147483647 h 166"/>
              <a:gd name="T78" fmla="*/ 2147483647 w 187"/>
              <a:gd name="T79" fmla="*/ 2147483647 h 166"/>
              <a:gd name="T80" fmla="*/ 2147483647 w 187"/>
              <a:gd name="T81" fmla="*/ 2147483647 h 166"/>
              <a:gd name="T82" fmla="*/ 2147483647 w 187"/>
              <a:gd name="T83" fmla="*/ 2147483647 h 166"/>
              <a:gd name="T84" fmla="*/ 2147483647 w 187"/>
              <a:gd name="T85" fmla="*/ 2147483647 h 166"/>
              <a:gd name="T86" fmla="*/ 2147483647 w 187"/>
              <a:gd name="T87" fmla="*/ 2147483647 h 166"/>
              <a:gd name="T88" fmla="*/ 2147483647 w 187"/>
              <a:gd name="T89" fmla="*/ 2147483647 h 166"/>
              <a:gd name="T90" fmla="*/ 2147483647 w 187"/>
              <a:gd name="T91" fmla="*/ 2147483647 h 166"/>
              <a:gd name="T92" fmla="*/ 2147483647 w 187"/>
              <a:gd name="T93" fmla="*/ 2147483647 h 166"/>
              <a:gd name="T94" fmla="*/ 2147483647 w 187"/>
              <a:gd name="T95" fmla="*/ 2147483647 h 166"/>
              <a:gd name="T96" fmla="*/ 2147483647 w 187"/>
              <a:gd name="T97" fmla="*/ 2147483647 h 166"/>
              <a:gd name="T98" fmla="*/ 2147483647 w 187"/>
              <a:gd name="T99" fmla="*/ 2147483647 h 1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87"/>
              <a:gd name="T151" fmla="*/ 0 h 166"/>
              <a:gd name="T152" fmla="*/ 187 w 187"/>
              <a:gd name="T153" fmla="*/ 166 h 16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87" h="166">
                <a:moveTo>
                  <a:pt x="96" y="0"/>
                </a:moveTo>
                <a:lnTo>
                  <a:pt x="96" y="0"/>
                </a:lnTo>
                <a:lnTo>
                  <a:pt x="93" y="0"/>
                </a:lnTo>
                <a:lnTo>
                  <a:pt x="92" y="0"/>
                </a:lnTo>
                <a:lnTo>
                  <a:pt x="74" y="1"/>
                </a:lnTo>
                <a:lnTo>
                  <a:pt x="58" y="5"/>
                </a:lnTo>
                <a:lnTo>
                  <a:pt x="41" y="11"/>
                </a:lnTo>
                <a:lnTo>
                  <a:pt x="28" y="19"/>
                </a:lnTo>
                <a:lnTo>
                  <a:pt x="17" y="30"/>
                </a:lnTo>
                <a:lnTo>
                  <a:pt x="8" y="41"/>
                </a:lnTo>
                <a:lnTo>
                  <a:pt x="4" y="48"/>
                </a:lnTo>
                <a:lnTo>
                  <a:pt x="3" y="54"/>
                </a:lnTo>
                <a:lnTo>
                  <a:pt x="2" y="61"/>
                </a:lnTo>
                <a:lnTo>
                  <a:pt x="0" y="68"/>
                </a:lnTo>
                <a:lnTo>
                  <a:pt x="0" y="69"/>
                </a:lnTo>
                <a:lnTo>
                  <a:pt x="2" y="78"/>
                </a:lnTo>
                <a:lnTo>
                  <a:pt x="3" y="86"/>
                </a:lnTo>
                <a:lnTo>
                  <a:pt x="6" y="93"/>
                </a:lnTo>
                <a:lnTo>
                  <a:pt x="10" y="101"/>
                </a:lnTo>
                <a:lnTo>
                  <a:pt x="15" y="108"/>
                </a:lnTo>
                <a:lnTo>
                  <a:pt x="22" y="115"/>
                </a:lnTo>
                <a:lnTo>
                  <a:pt x="29" y="120"/>
                </a:lnTo>
                <a:lnTo>
                  <a:pt x="37" y="125"/>
                </a:lnTo>
                <a:lnTo>
                  <a:pt x="29" y="138"/>
                </a:lnTo>
                <a:lnTo>
                  <a:pt x="23" y="147"/>
                </a:lnTo>
                <a:lnTo>
                  <a:pt x="22" y="149"/>
                </a:lnTo>
                <a:lnTo>
                  <a:pt x="21" y="153"/>
                </a:lnTo>
                <a:lnTo>
                  <a:pt x="19" y="157"/>
                </a:lnTo>
                <a:lnTo>
                  <a:pt x="19" y="160"/>
                </a:lnTo>
                <a:lnTo>
                  <a:pt x="21" y="162"/>
                </a:lnTo>
                <a:lnTo>
                  <a:pt x="23" y="165"/>
                </a:lnTo>
                <a:lnTo>
                  <a:pt x="26" y="166"/>
                </a:lnTo>
                <a:lnTo>
                  <a:pt x="29" y="166"/>
                </a:lnTo>
                <a:lnTo>
                  <a:pt x="34" y="165"/>
                </a:lnTo>
                <a:lnTo>
                  <a:pt x="40" y="162"/>
                </a:lnTo>
                <a:lnTo>
                  <a:pt x="43" y="161"/>
                </a:lnTo>
                <a:lnTo>
                  <a:pt x="59" y="151"/>
                </a:lnTo>
                <a:lnTo>
                  <a:pt x="66" y="147"/>
                </a:lnTo>
                <a:lnTo>
                  <a:pt x="77" y="142"/>
                </a:lnTo>
                <a:lnTo>
                  <a:pt x="79" y="140"/>
                </a:lnTo>
                <a:lnTo>
                  <a:pt x="92" y="140"/>
                </a:lnTo>
                <a:lnTo>
                  <a:pt x="94" y="140"/>
                </a:lnTo>
                <a:lnTo>
                  <a:pt x="113" y="139"/>
                </a:lnTo>
                <a:lnTo>
                  <a:pt x="130" y="135"/>
                </a:lnTo>
                <a:lnTo>
                  <a:pt x="146" y="130"/>
                </a:lnTo>
                <a:lnTo>
                  <a:pt x="159" y="121"/>
                </a:lnTo>
                <a:lnTo>
                  <a:pt x="171" y="110"/>
                </a:lnTo>
                <a:lnTo>
                  <a:pt x="179" y="100"/>
                </a:lnTo>
                <a:lnTo>
                  <a:pt x="182" y="93"/>
                </a:lnTo>
                <a:lnTo>
                  <a:pt x="184" y="86"/>
                </a:lnTo>
                <a:lnTo>
                  <a:pt x="186" y="79"/>
                </a:lnTo>
                <a:lnTo>
                  <a:pt x="187" y="72"/>
                </a:lnTo>
                <a:lnTo>
                  <a:pt x="187" y="71"/>
                </a:lnTo>
                <a:lnTo>
                  <a:pt x="186" y="64"/>
                </a:lnTo>
                <a:lnTo>
                  <a:pt x="184" y="57"/>
                </a:lnTo>
                <a:lnTo>
                  <a:pt x="183" y="50"/>
                </a:lnTo>
                <a:lnTo>
                  <a:pt x="179" y="44"/>
                </a:lnTo>
                <a:lnTo>
                  <a:pt x="171" y="31"/>
                </a:lnTo>
                <a:lnTo>
                  <a:pt x="160" y="22"/>
                </a:lnTo>
                <a:lnTo>
                  <a:pt x="146" y="12"/>
                </a:lnTo>
                <a:lnTo>
                  <a:pt x="131" y="5"/>
                </a:lnTo>
                <a:lnTo>
                  <a:pt x="113" y="1"/>
                </a:lnTo>
                <a:lnTo>
                  <a:pt x="96" y="0"/>
                </a:lnTo>
                <a:close/>
                <a:moveTo>
                  <a:pt x="51" y="134"/>
                </a:moveTo>
                <a:lnTo>
                  <a:pt x="51" y="132"/>
                </a:lnTo>
                <a:lnTo>
                  <a:pt x="52" y="128"/>
                </a:lnTo>
                <a:lnTo>
                  <a:pt x="53" y="123"/>
                </a:lnTo>
                <a:lnTo>
                  <a:pt x="52" y="119"/>
                </a:lnTo>
                <a:lnTo>
                  <a:pt x="51" y="116"/>
                </a:lnTo>
                <a:lnTo>
                  <a:pt x="49" y="115"/>
                </a:lnTo>
                <a:lnTo>
                  <a:pt x="41" y="110"/>
                </a:lnTo>
                <a:lnTo>
                  <a:pt x="34" y="105"/>
                </a:lnTo>
                <a:lnTo>
                  <a:pt x="29" y="101"/>
                </a:lnTo>
                <a:lnTo>
                  <a:pt x="25" y="94"/>
                </a:lnTo>
                <a:lnTo>
                  <a:pt x="21" y="89"/>
                </a:lnTo>
                <a:lnTo>
                  <a:pt x="18" y="82"/>
                </a:lnTo>
                <a:lnTo>
                  <a:pt x="17" y="76"/>
                </a:lnTo>
                <a:lnTo>
                  <a:pt x="15" y="69"/>
                </a:lnTo>
                <a:lnTo>
                  <a:pt x="15" y="68"/>
                </a:lnTo>
                <a:lnTo>
                  <a:pt x="18" y="57"/>
                </a:lnTo>
                <a:lnTo>
                  <a:pt x="22" y="48"/>
                </a:lnTo>
                <a:lnTo>
                  <a:pt x="29" y="38"/>
                </a:lnTo>
                <a:lnTo>
                  <a:pt x="38" y="31"/>
                </a:lnTo>
                <a:lnTo>
                  <a:pt x="49" y="24"/>
                </a:lnTo>
                <a:lnTo>
                  <a:pt x="63" y="19"/>
                </a:lnTo>
                <a:lnTo>
                  <a:pt x="77" y="16"/>
                </a:lnTo>
                <a:lnTo>
                  <a:pt x="92" y="15"/>
                </a:lnTo>
                <a:lnTo>
                  <a:pt x="94" y="15"/>
                </a:lnTo>
                <a:lnTo>
                  <a:pt x="109" y="16"/>
                </a:lnTo>
                <a:lnTo>
                  <a:pt x="124" y="20"/>
                </a:lnTo>
                <a:lnTo>
                  <a:pt x="138" y="26"/>
                </a:lnTo>
                <a:lnTo>
                  <a:pt x="149" y="33"/>
                </a:lnTo>
                <a:lnTo>
                  <a:pt x="159" y="41"/>
                </a:lnTo>
                <a:lnTo>
                  <a:pt x="165" y="50"/>
                </a:lnTo>
                <a:lnTo>
                  <a:pt x="169" y="60"/>
                </a:lnTo>
                <a:lnTo>
                  <a:pt x="171" y="71"/>
                </a:lnTo>
                <a:lnTo>
                  <a:pt x="171" y="72"/>
                </a:lnTo>
                <a:lnTo>
                  <a:pt x="169" y="83"/>
                </a:lnTo>
                <a:lnTo>
                  <a:pt x="165" y="93"/>
                </a:lnTo>
                <a:lnTo>
                  <a:pt x="159" y="102"/>
                </a:lnTo>
                <a:lnTo>
                  <a:pt x="149" y="109"/>
                </a:lnTo>
                <a:lnTo>
                  <a:pt x="137" y="116"/>
                </a:lnTo>
                <a:lnTo>
                  <a:pt x="124" y="121"/>
                </a:lnTo>
                <a:lnTo>
                  <a:pt x="109" y="124"/>
                </a:lnTo>
                <a:lnTo>
                  <a:pt x="94" y="125"/>
                </a:lnTo>
                <a:lnTo>
                  <a:pt x="92" y="125"/>
                </a:lnTo>
                <a:lnTo>
                  <a:pt x="81" y="124"/>
                </a:lnTo>
                <a:lnTo>
                  <a:pt x="79" y="124"/>
                </a:lnTo>
                <a:lnTo>
                  <a:pt x="74" y="125"/>
                </a:lnTo>
                <a:lnTo>
                  <a:pt x="68" y="128"/>
                </a:lnTo>
                <a:lnTo>
                  <a:pt x="66" y="130"/>
                </a:lnTo>
                <a:lnTo>
                  <a:pt x="51" y="139"/>
                </a:lnTo>
                <a:lnTo>
                  <a:pt x="44" y="143"/>
                </a:lnTo>
                <a:lnTo>
                  <a:pt x="51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3" name="Freeform 37"/>
          <p:cNvSpPr>
            <a:spLocks noChangeArrowheads="1"/>
          </p:cNvSpPr>
          <p:nvPr/>
        </p:nvSpPr>
        <p:spPr bwMode="auto">
          <a:xfrm>
            <a:off x="4308475" y="1241425"/>
            <a:ext cx="139700" cy="128588"/>
          </a:xfrm>
          <a:custGeom>
            <a:avLst/>
            <a:gdLst>
              <a:gd name="T0" fmla="*/ 2147483647 w 156"/>
              <a:gd name="T1" fmla="*/ 2147483647 h 142"/>
              <a:gd name="T2" fmla="*/ 2147483647 w 156"/>
              <a:gd name="T3" fmla="*/ 2147483647 h 142"/>
              <a:gd name="T4" fmla="*/ 2147483647 w 156"/>
              <a:gd name="T5" fmla="*/ 2147483647 h 142"/>
              <a:gd name="T6" fmla="*/ 2147483647 w 156"/>
              <a:gd name="T7" fmla="*/ 2147483647 h 142"/>
              <a:gd name="T8" fmla="*/ 2147483647 w 156"/>
              <a:gd name="T9" fmla="*/ 2147483647 h 142"/>
              <a:gd name="T10" fmla="*/ 2147483647 w 156"/>
              <a:gd name="T11" fmla="*/ 2147483647 h 142"/>
              <a:gd name="T12" fmla="*/ 2147483647 w 156"/>
              <a:gd name="T13" fmla="*/ 2147483647 h 142"/>
              <a:gd name="T14" fmla="*/ 2147483647 w 156"/>
              <a:gd name="T15" fmla="*/ 2147483647 h 142"/>
              <a:gd name="T16" fmla="*/ 2147483647 w 156"/>
              <a:gd name="T17" fmla="*/ 0 h 142"/>
              <a:gd name="T18" fmla="*/ 2147483647 w 156"/>
              <a:gd name="T19" fmla="*/ 0 h 142"/>
              <a:gd name="T20" fmla="*/ 2147483647 w 156"/>
              <a:gd name="T21" fmla="*/ 2147483647 h 142"/>
              <a:gd name="T22" fmla="*/ 2147483647 w 156"/>
              <a:gd name="T23" fmla="*/ 2147483647 h 142"/>
              <a:gd name="T24" fmla="*/ 0 w 156"/>
              <a:gd name="T25" fmla="*/ 2147483647 h 142"/>
              <a:gd name="T26" fmla="*/ 2147483647 w 156"/>
              <a:gd name="T27" fmla="*/ 2147483647 h 142"/>
              <a:gd name="T28" fmla="*/ 2147483647 w 156"/>
              <a:gd name="T29" fmla="*/ 2147483647 h 142"/>
              <a:gd name="T30" fmla="*/ 2147483647 w 156"/>
              <a:gd name="T31" fmla="*/ 2147483647 h 142"/>
              <a:gd name="T32" fmla="*/ 2147483647 w 156"/>
              <a:gd name="T33" fmla="*/ 2147483647 h 142"/>
              <a:gd name="T34" fmla="*/ 2147483647 w 156"/>
              <a:gd name="T35" fmla="*/ 2147483647 h 142"/>
              <a:gd name="T36" fmla="*/ 2147483647 w 156"/>
              <a:gd name="T37" fmla="*/ 2147483647 h 142"/>
              <a:gd name="T38" fmla="*/ 2147483647 w 156"/>
              <a:gd name="T39" fmla="*/ 2147483647 h 142"/>
              <a:gd name="T40" fmla="*/ 2147483647 w 156"/>
              <a:gd name="T41" fmla="*/ 2147483647 h 142"/>
              <a:gd name="T42" fmla="*/ 2147483647 w 156"/>
              <a:gd name="T43" fmla="*/ 2147483647 h 142"/>
              <a:gd name="T44" fmla="*/ 2147483647 w 156"/>
              <a:gd name="T45" fmla="*/ 2147483647 h 142"/>
              <a:gd name="T46" fmla="*/ 2147483647 w 156"/>
              <a:gd name="T47" fmla="*/ 2147483647 h 142"/>
              <a:gd name="T48" fmla="*/ 2147483647 w 156"/>
              <a:gd name="T49" fmla="*/ 2147483647 h 142"/>
              <a:gd name="T50" fmla="*/ 2147483647 w 156"/>
              <a:gd name="T51" fmla="*/ 2147483647 h 142"/>
              <a:gd name="T52" fmla="*/ 2147483647 w 156"/>
              <a:gd name="T53" fmla="*/ 2147483647 h 142"/>
              <a:gd name="T54" fmla="*/ 2147483647 w 156"/>
              <a:gd name="T55" fmla="*/ 2147483647 h 142"/>
              <a:gd name="T56" fmla="*/ 2147483647 w 156"/>
              <a:gd name="T57" fmla="*/ 2147483647 h 142"/>
              <a:gd name="T58" fmla="*/ 2147483647 w 156"/>
              <a:gd name="T59" fmla="*/ 2147483647 h 142"/>
              <a:gd name="T60" fmla="*/ 2147483647 w 156"/>
              <a:gd name="T61" fmla="*/ 2147483647 h 142"/>
              <a:gd name="T62" fmla="*/ 2147483647 w 156"/>
              <a:gd name="T63" fmla="*/ 2147483647 h 142"/>
              <a:gd name="T64" fmla="*/ 2147483647 w 156"/>
              <a:gd name="T65" fmla="*/ 2147483647 h 142"/>
              <a:gd name="T66" fmla="*/ 2147483647 w 156"/>
              <a:gd name="T67" fmla="*/ 2147483647 h 142"/>
              <a:gd name="T68" fmla="*/ 2147483647 w 156"/>
              <a:gd name="T69" fmla="*/ 2147483647 h 142"/>
              <a:gd name="T70" fmla="*/ 2147483647 w 156"/>
              <a:gd name="T71" fmla="*/ 2147483647 h 142"/>
              <a:gd name="T72" fmla="*/ 2147483647 w 156"/>
              <a:gd name="T73" fmla="*/ 2147483647 h 142"/>
              <a:gd name="T74" fmla="*/ 2147483647 w 156"/>
              <a:gd name="T75" fmla="*/ 2147483647 h 142"/>
              <a:gd name="T76" fmla="*/ 2147483647 w 156"/>
              <a:gd name="T77" fmla="*/ 2147483647 h 142"/>
              <a:gd name="T78" fmla="*/ 2147483647 w 156"/>
              <a:gd name="T79" fmla="*/ 2147483647 h 142"/>
              <a:gd name="T80" fmla="*/ 2147483647 w 156"/>
              <a:gd name="T81" fmla="*/ 2147483647 h 142"/>
              <a:gd name="T82" fmla="*/ 2147483647 w 156"/>
              <a:gd name="T83" fmla="*/ 2147483647 h 142"/>
              <a:gd name="T84" fmla="*/ 2147483647 w 156"/>
              <a:gd name="T85" fmla="*/ 2147483647 h 14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56"/>
              <a:gd name="T130" fmla="*/ 0 h 142"/>
              <a:gd name="T131" fmla="*/ 156 w 156"/>
              <a:gd name="T132" fmla="*/ 142 h 14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56" h="142">
                <a:moveTo>
                  <a:pt x="137" y="126"/>
                </a:moveTo>
                <a:lnTo>
                  <a:pt x="137" y="124"/>
                </a:lnTo>
                <a:lnTo>
                  <a:pt x="131" y="116"/>
                </a:lnTo>
                <a:lnTo>
                  <a:pt x="126" y="107"/>
                </a:lnTo>
                <a:lnTo>
                  <a:pt x="133" y="103"/>
                </a:lnTo>
                <a:lnTo>
                  <a:pt x="138" y="97"/>
                </a:lnTo>
                <a:lnTo>
                  <a:pt x="144" y="92"/>
                </a:lnTo>
                <a:lnTo>
                  <a:pt x="148" y="86"/>
                </a:lnTo>
                <a:lnTo>
                  <a:pt x="152" y="79"/>
                </a:lnTo>
                <a:lnTo>
                  <a:pt x="154" y="73"/>
                </a:lnTo>
                <a:lnTo>
                  <a:pt x="156" y="66"/>
                </a:lnTo>
                <a:lnTo>
                  <a:pt x="156" y="59"/>
                </a:lnTo>
                <a:lnTo>
                  <a:pt x="156" y="58"/>
                </a:lnTo>
                <a:lnTo>
                  <a:pt x="154" y="47"/>
                </a:lnTo>
                <a:lnTo>
                  <a:pt x="149" y="36"/>
                </a:lnTo>
                <a:lnTo>
                  <a:pt x="142" y="25"/>
                </a:lnTo>
                <a:lnTo>
                  <a:pt x="133" y="17"/>
                </a:lnTo>
                <a:lnTo>
                  <a:pt x="122" y="10"/>
                </a:lnTo>
                <a:lnTo>
                  <a:pt x="108" y="4"/>
                </a:lnTo>
                <a:lnTo>
                  <a:pt x="93" y="2"/>
                </a:lnTo>
                <a:lnTo>
                  <a:pt x="78" y="0"/>
                </a:lnTo>
                <a:lnTo>
                  <a:pt x="77" y="0"/>
                </a:lnTo>
                <a:lnTo>
                  <a:pt x="75" y="0"/>
                </a:lnTo>
                <a:lnTo>
                  <a:pt x="63" y="2"/>
                </a:lnTo>
                <a:lnTo>
                  <a:pt x="51" y="3"/>
                </a:lnTo>
                <a:lnTo>
                  <a:pt x="40" y="7"/>
                </a:lnTo>
                <a:lnTo>
                  <a:pt x="29" y="13"/>
                </a:lnTo>
                <a:lnTo>
                  <a:pt x="19" y="18"/>
                </a:lnTo>
                <a:lnTo>
                  <a:pt x="13" y="26"/>
                </a:lnTo>
                <a:lnTo>
                  <a:pt x="6" y="34"/>
                </a:lnTo>
                <a:lnTo>
                  <a:pt x="2" y="43"/>
                </a:lnTo>
                <a:lnTo>
                  <a:pt x="0" y="47"/>
                </a:lnTo>
                <a:lnTo>
                  <a:pt x="3" y="47"/>
                </a:lnTo>
                <a:lnTo>
                  <a:pt x="11" y="48"/>
                </a:lnTo>
                <a:lnTo>
                  <a:pt x="14" y="48"/>
                </a:lnTo>
                <a:lnTo>
                  <a:pt x="15" y="47"/>
                </a:lnTo>
                <a:lnTo>
                  <a:pt x="19" y="40"/>
                </a:lnTo>
                <a:lnTo>
                  <a:pt x="23" y="33"/>
                </a:lnTo>
                <a:lnTo>
                  <a:pt x="30" y="28"/>
                </a:lnTo>
                <a:lnTo>
                  <a:pt x="38" y="24"/>
                </a:lnTo>
                <a:lnTo>
                  <a:pt x="47" y="19"/>
                </a:lnTo>
                <a:lnTo>
                  <a:pt x="56" y="17"/>
                </a:lnTo>
                <a:lnTo>
                  <a:pt x="66" y="15"/>
                </a:lnTo>
                <a:lnTo>
                  <a:pt x="75" y="14"/>
                </a:lnTo>
                <a:lnTo>
                  <a:pt x="78" y="14"/>
                </a:lnTo>
                <a:lnTo>
                  <a:pt x="90" y="15"/>
                </a:lnTo>
                <a:lnTo>
                  <a:pt x="103" y="18"/>
                </a:lnTo>
                <a:lnTo>
                  <a:pt x="114" y="22"/>
                </a:lnTo>
                <a:lnTo>
                  <a:pt x="123" y="28"/>
                </a:lnTo>
                <a:lnTo>
                  <a:pt x="131" y="33"/>
                </a:lnTo>
                <a:lnTo>
                  <a:pt x="137" y="41"/>
                </a:lnTo>
                <a:lnTo>
                  <a:pt x="141" y="49"/>
                </a:lnTo>
                <a:lnTo>
                  <a:pt x="142" y="59"/>
                </a:lnTo>
                <a:lnTo>
                  <a:pt x="142" y="64"/>
                </a:lnTo>
                <a:lnTo>
                  <a:pt x="141" y="70"/>
                </a:lnTo>
                <a:lnTo>
                  <a:pt x="138" y="75"/>
                </a:lnTo>
                <a:lnTo>
                  <a:pt x="135" y="81"/>
                </a:lnTo>
                <a:lnTo>
                  <a:pt x="126" y="89"/>
                </a:lnTo>
                <a:lnTo>
                  <a:pt x="115" y="97"/>
                </a:lnTo>
                <a:lnTo>
                  <a:pt x="112" y="99"/>
                </a:lnTo>
                <a:lnTo>
                  <a:pt x="111" y="101"/>
                </a:lnTo>
                <a:lnTo>
                  <a:pt x="109" y="105"/>
                </a:lnTo>
                <a:lnTo>
                  <a:pt x="111" y="109"/>
                </a:lnTo>
                <a:lnTo>
                  <a:pt x="112" y="112"/>
                </a:lnTo>
                <a:lnTo>
                  <a:pt x="114" y="114"/>
                </a:lnTo>
                <a:lnTo>
                  <a:pt x="118" y="120"/>
                </a:lnTo>
                <a:lnTo>
                  <a:pt x="112" y="118"/>
                </a:lnTo>
                <a:lnTo>
                  <a:pt x="100" y="109"/>
                </a:lnTo>
                <a:lnTo>
                  <a:pt x="99" y="108"/>
                </a:lnTo>
                <a:lnTo>
                  <a:pt x="93" y="107"/>
                </a:lnTo>
                <a:lnTo>
                  <a:pt x="89" y="105"/>
                </a:lnTo>
                <a:lnTo>
                  <a:pt x="88" y="105"/>
                </a:lnTo>
                <a:lnTo>
                  <a:pt x="85" y="105"/>
                </a:lnTo>
                <a:lnTo>
                  <a:pt x="81" y="105"/>
                </a:lnTo>
                <a:lnTo>
                  <a:pt x="81" y="109"/>
                </a:lnTo>
                <a:lnTo>
                  <a:pt x="81" y="114"/>
                </a:lnTo>
                <a:lnTo>
                  <a:pt x="81" y="115"/>
                </a:lnTo>
                <a:lnTo>
                  <a:pt x="81" y="120"/>
                </a:lnTo>
                <a:lnTo>
                  <a:pt x="85" y="120"/>
                </a:lnTo>
                <a:lnTo>
                  <a:pt x="89" y="119"/>
                </a:lnTo>
                <a:lnTo>
                  <a:pt x="92" y="120"/>
                </a:lnTo>
                <a:lnTo>
                  <a:pt x="100" y="126"/>
                </a:lnTo>
                <a:lnTo>
                  <a:pt x="107" y="130"/>
                </a:lnTo>
                <a:lnTo>
                  <a:pt x="120" y="138"/>
                </a:lnTo>
                <a:lnTo>
                  <a:pt x="122" y="138"/>
                </a:lnTo>
                <a:lnTo>
                  <a:pt x="127" y="141"/>
                </a:lnTo>
                <a:lnTo>
                  <a:pt x="131" y="142"/>
                </a:lnTo>
                <a:lnTo>
                  <a:pt x="134" y="142"/>
                </a:lnTo>
                <a:lnTo>
                  <a:pt x="137" y="141"/>
                </a:lnTo>
                <a:lnTo>
                  <a:pt x="138" y="138"/>
                </a:lnTo>
                <a:lnTo>
                  <a:pt x="139" y="135"/>
                </a:lnTo>
                <a:lnTo>
                  <a:pt x="139" y="134"/>
                </a:lnTo>
                <a:lnTo>
                  <a:pt x="139" y="130"/>
                </a:lnTo>
                <a:lnTo>
                  <a:pt x="137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4" name="Freeform 38"/>
          <p:cNvSpPr>
            <a:spLocks noEditPoints="1" noChangeArrowheads="1"/>
          </p:cNvSpPr>
          <p:nvPr/>
        </p:nvSpPr>
        <p:spPr bwMode="auto">
          <a:xfrm>
            <a:off x="5192713" y="1722438"/>
            <a:ext cx="230187" cy="223837"/>
          </a:xfrm>
          <a:custGeom>
            <a:avLst/>
            <a:gdLst>
              <a:gd name="T0" fmla="*/ 2147483647 w 257"/>
              <a:gd name="T1" fmla="*/ 2147483647 h 249"/>
              <a:gd name="T2" fmla="*/ 2147483647 w 257"/>
              <a:gd name="T3" fmla="*/ 2147483647 h 249"/>
              <a:gd name="T4" fmla="*/ 2147483647 w 257"/>
              <a:gd name="T5" fmla="*/ 2147483647 h 249"/>
              <a:gd name="T6" fmla="*/ 2147483647 w 257"/>
              <a:gd name="T7" fmla="*/ 2147483647 h 249"/>
              <a:gd name="T8" fmla="*/ 2147483647 w 257"/>
              <a:gd name="T9" fmla="*/ 2147483647 h 249"/>
              <a:gd name="T10" fmla="*/ 2147483647 w 257"/>
              <a:gd name="T11" fmla="*/ 2147483647 h 249"/>
              <a:gd name="T12" fmla="*/ 2147483647 w 257"/>
              <a:gd name="T13" fmla="*/ 2147483647 h 249"/>
              <a:gd name="T14" fmla="*/ 0 w 257"/>
              <a:gd name="T15" fmla="*/ 2147483647 h 249"/>
              <a:gd name="T16" fmla="*/ 1436782471 w 257"/>
              <a:gd name="T17" fmla="*/ 2147483647 h 249"/>
              <a:gd name="T18" fmla="*/ 2147483647 w 257"/>
              <a:gd name="T19" fmla="*/ 2147483647 h 249"/>
              <a:gd name="T20" fmla="*/ 2147483647 w 257"/>
              <a:gd name="T21" fmla="*/ 2147483647 h 249"/>
              <a:gd name="T22" fmla="*/ 2147483647 w 257"/>
              <a:gd name="T23" fmla="*/ 2147483647 h 249"/>
              <a:gd name="T24" fmla="*/ 2147483647 w 257"/>
              <a:gd name="T25" fmla="*/ 2147483647 h 249"/>
              <a:gd name="T26" fmla="*/ 2147483647 w 257"/>
              <a:gd name="T27" fmla="*/ 2147483647 h 249"/>
              <a:gd name="T28" fmla="*/ 2147483647 w 257"/>
              <a:gd name="T29" fmla="*/ 2147483647 h 249"/>
              <a:gd name="T30" fmla="*/ 2147483647 w 257"/>
              <a:gd name="T31" fmla="*/ 2147483647 h 249"/>
              <a:gd name="T32" fmla="*/ 2147483647 w 257"/>
              <a:gd name="T33" fmla="*/ 2147483647 h 249"/>
              <a:gd name="T34" fmla="*/ 2147483647 w 257"/>
              <a:gd name="T35" fmla="*/ 2147483647 h 249"/>
              <a:gd name="T36" fmla="*/ 2147483647 w 257"/>
              <a:gd name="T37" fmla="*/ 2147483647 h 249"/>
              <a:gd name="T38" fmla="*/ 2147483647 w 257"/>
              <a:gd name="T39" fmla="*/ 2147483647 h 249"/>
              <a:gd name="T40" fmla="*/ 2147483647 w 257"/>
              <a:gd name="T41" fmla="*/ 2147483647 h 249"/>
              <a:gd name="T42" fmla="*/ 2147483647 w 257"/>
              <a:gd name="T43" fmla="*/ 0 h 249"/>
              <a:gd name="T44" fmla="*/ 2147483647 w 257"/>
              <a:gd name="T45" fmla="*/ 2147483647 h 249"/>
              <a:gd name="T46" fmla="*/ 2147483647 w 257"/>
              <a:gd name="T47" fmla="*/ 2147483647 h 249"/>
              <a:gd name="T48" fmla="*/ 2147483647 w 257"/>
              <a:gd name="T49" fmla="*/ 2147483647 h 249"/>
              <a:gd name="T50" fmla="*/ 2147483647 w 257"/>
              <a:gd name="T51" fmla="*/ 2147483647 h 249"/>
              <a:gd name="T52" fmla="*/ 2147483647 w 257"/>
              <a:gd name="T53" fmla="*/ 2147483647 h 249"/>
              <a:gd name="T54" fmla="*/ 2147483647 w 257"/>
              <a:gd name="T55" fmla="*/ 2147483647 h 249"/>
              <a:gd name="T56" fmla="*/ 2147483647 w 257"/>
              <a:gd name="T57" fmla="*/ 2147483647 h 249"/>
              <a:gd name="T58" fmla="*/ 2147483647 w 257"/>
              <a:gd name="T59" fmla="*/ 2147483647 h 249"/>
              <a:gd name="T60" fmla="*/ 2147483647 w 257"/>
              <a:gd name="T61" fmla="*/ 2147483647 h 249"/>
              <a:gd name="T62" fmla="*/ 2147483647 w 257"/>
              <a:gd name="T63" fmla="*/ 2147483647 h 249"/>
              <a:gd name="T64" fmla="*/ 2147483647 w 257"/>
              <a:gd name="T65" fmla="*/ 2147483647 h 249"/>
              <a:gd name="T66" fmla="*/ 2147483647 w 257"/>
              <a:gd name="T67" fmla="*/ 2147483647 h 249"/>
              <a:gd name="T68" fmla="*/ 2147483647 w 257"/>
              <a:gd name="T69" fmla="*/ 2147483647 h 249"/>
              <a:gd name="T70" fmla="*/ 2147483647 w 257"/>
              <a:gd name="T71" fmla="*/ 2147483647 h 249"/>
              <a:gd name="T72" fmla="*/ 2147483647 w 257"/>
              <a:gd name="T73" fmla="*/ 2147483647 h 249"/>
              <a:gd name="T74" fmla="*/ 2147483647 w 257"/>
              <a:gd name="T75" fmla="*/ 2147483647 h 249"/>
              <a:gd name="T76" fmla="*/ 2147483647 w 257"/>
              <a:gd name="T77" fmla="*/ 2147483647 h 249"/>
              <a:gd name="T78" fmla="*/ 2147483647 w 257"/>
              <a:gd name="T79" fmla="*/ 2147483647 h 249"/>
              <a:gd name="T80" fmla="*/ 2147483647 w 257"/>
              <a:gd name="T81" fmla="*/ 2147483647 h 249"/>
              <a:gd name="T82" fmla="*/ 2147483647 w 257"/>
              <a:gd name="T83" fmla="*/ 2147483647 h 249"/>
              <a:gd name="T84" fmla="*/ 2147483647 w 257"/>
              <a:gd name="T85" fmla="*/ 2147483647 h 249"/>
              <a:gd name="T86" fmla="*/ 2147483647 w 257"/>
              <a:gd name="T87" fmla="*/ 2147483647 h 249"/>
              <a:gd name="T88" fmla="*/ 2147483647 w 257"/>
              <a:gd name="T89" fmla="*/ 2147483647 h 249"/>
              <a:gd name="T90" fmla="*/ 2147483647 w 257"/>
              <a:gd name="T91" fmla="*/ 2147483647 h 249"/>
              <a:gd name="T92" fmla="*/ 2147483647 w 257"/>
              <a:gd name="T93" fmla="*/ 2147483647 h 249"/>
              <a:gd name="T94" fmla="*/ 2147483647 w 257"/>
              <a:gd name="T95" fmla="*/ 2147483647 h 249"/>
              <a:gd name="T96" fmla="*/ 2147483647 w 257"/>
              <a:gd name="T97" fmla="*/ 2147483647 h 249"/>
              <a:gd name="T98" fmla="*/ 2147483647 w 257"/>
              <a:gd name="T99" fmla="*/ 2147483647 h 24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57"/>
              <a:gd name="T151" fmla="*/ 0 h 249"/>
              <a:gd name="T152" fmla="*/ 257 w 257"/>
              <a:gd name="T153" fmla="*/ 249 h 24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57" h="249">
                <a:moveTo>
                  <a:pt x="159" y="0"/>
                </a:moveTo>
                <a:lnTo>
                  <a:pt x="159" y="0"/>
                </a:lnTo>
                <a:lnTo>
                  <a:pt x="156" y="2"/>
                </a:lnTo>
                <a:lnTo>
                  <a:pt x="153" y="3"/>
                </a:lnTo>
                <a:lnTo>
                  <a:pt x="135" y="28"/>
                </a:lnTo>
                <a:lnTo>
                  <a:pt x="134" y="32"/>
                </a:lnTo>
                <a:lnTo>
                  <a:pt x="134" y="54"/>
                </a:lnTo>
                <a:lnTo>
                  <a:pt x="127" y="62"/>
                </a:lnTo>
                <a:lnTo>
                  <a:pt x="120" y="69"/>
                </a:lnTo>
                <a:lnTo>
                  <a:pt x="114" y="73"/>
                </a:lnTo>
                <a:lnTo>
                  <a:pt x="107" y="74"/>
                </a:lnTo>
                <a:lnTo>
                  <a:pt x="101" y="74"/>
                </a:lnTo>
                <a:lnTo>
                  <a:pt x="96" y="74"/>
                </a:lnTo>
                <a:lnTo>
                  <a:pt x="90" y="73"/>
                </a:lnTo>
                <a:lnTo>
                  <a:pt x="86" y="71"/>
                </a:lnTo>
                <a:lnTo>
                  <a:pt x="83" y="74"/>
                </a:lnTo>
                <a:lnTo>
                  <a:pt x="62" y="96"/>
                </a:lnTo>
                <a:lnTo>
                  <a:pt x="60" y="99"/>
                </a:lnTo>
                <a:lnTo>
                  <a:pt x="60" y="101"/>
                </a:lnTo>
                <a:lnTo>
                  <a:pt x="63" y="118"/>
                </a:lnTo>
                <a:lnTo>
                  <a:pt x="68" y="131"/>
                </a:lnTo>
                <a:lnTo>
                  <a:pt x="75" y="145"/>
                </a:lnTo>
                <a:lnTo>
                  <a:pt x="83" y="155"/>
                </a:lnTo>
                <a:lnTo>
                  <a:pt x="13" y="224"/>
                </a:lnTo>
                <a:lnTo>
                  <a:pt x="11" y="226"/>
                </a:lnTo>
                <a:lnTo>
                  <a:pt x="0" y="243"/>
                </a:lnTo>
                <a:lnTo>
                  <a:pt x="0" y="246"/>
                </a:lnTo>
                <a:lnTo>
                  <a:pt x="2" y="249"/>
                </a:lnTo>
                <a:lnTo>
                  <a:pt x="4" y="249"/>
                </a:lnTo>
                <a:lnTo>
                  <a:pt x="6" y="249"/>
                </a:lnTo>
                <a:lnTo>
                  <a:pt x="22" y="238"/>
                </a:lnTo>
                <a:lnTo>
                  <a:pt x="23" y="238"/>
                </a:lnTo>
                <a:lnTo>
                  <a:pt x="96" y="167"/>
                </a:lnTo>
                <a:lnTo>
                  <a:pt x="107" y="174"/>
                </a:lnTo>
                <a:lnTo>
                  <a:pt x="116" y="181"/>
                </a:lnTo>
                <a:lnTo>
                  <a:pt x="127" y="185"/>
                </a:lnTo>
                <a:lnTo>
                  <a:pt x="137" y="189"/>
                </a:lnTo>
                <a:lnTo>
                  <a:pt x="152" y="192"/>
                </a:lnTo>
                <a:lnTo>
                  <a:pt x="157" y="192"/>
                </a:lnTo>
                <a:lnTo>
                  <a:pt x="159" y="192"/>
                </a:lnTo>
                <a:lnTo>
                  <a:pt x="161" y="192"/>
                </a:lnTo>
                <a:lnTo>
                  <a:pt x="163" y="190"/>
                </a:lnTo>
                <a:lnTo>
                  <a:pt x="182" y="171"/>
                </a:lnTo>
                <a:lnTo>
                  <a:pt x="183" y="168"/>
                </a:lnTo>
                <a:lnTo>
                  <a:pt x="183" y="166"/>
                </a:lnTo>
                <a:lnTo>
                  <a:pt x="183" y="156"/>
                </a:lnTo>
                <a:lnTo>
                  <a:pt x="184" y="148"/>
                </a:lnTo>
                <a:lnTo>
                  <a:pt x="187" y="140"/>
                </a:lnTo>
                <a:lnTo>
                  <a:pt x="190" y="134"/>
                </a:lnTo>
                <a:lnTo>
                  <a:pt x="194" y="129"/>
                </a:lnTo>
                <a:lnTo>
                  <a:pt x="198" y="125"/>
                </a:lnTo>
                <a:lnTo>
                  <a:pt x="205" y="119"/>
                </a:lnTo>
                <a:lnTo>
                  <a:pt x="230" y="125"/>
                </a:lnTo>
                <a:lnTo>
                  <a:pt x="232" y="125"/>
                </a:lnTo>
                <a:lnTo>
                  <a:pt x="235" y="122"/>
                </a:lnTo>
                <a:lnTo>
                  <a:pt x="254" y="103"/>
                </a:lnTo>
                <a:lnTo>
                  <a:pt x="257" y="101"/>
                </a:lnTo>
                <a:lnTo>
                  <a:pt x="257" y="97"/>
                </a:lnTo>
                <a:lnTo>
                  <a:pt x="254" y="81"/>
                </a:lnTo>
                <a:lnTo>
                  <a:pt x="250" y="65"/>
                </a:lnTo>
                <a:lnTo>
                  <a:pt x="245" y="52"/>
                </a:lnTo>
                <a:lnTo>
                  <a:pt x="238" y="41"/>
                </a:lnTo>
                <a:lnTo>
                  <a:pt x="230" y="32"/>
                </a:lnTo>
                <a:lnTo>
                  <a:pt x="221" y="24"/>
                </a:lnTo>
                <a:lnTo>
                  <a:pt x="213" y="17"/>
                </a:lnTo>
                <a:lnTo>
                  <a:pt x="204" y="11"/>
                </a:lnTo>
                <a:lnTo>
                  <a:pt x="195" y="9"/>
                </a:lnTo>
                <a:lnTo>
                  <a:pt x="187" y="5"/>
                </a:lnTo>
                <a:lnTo>
                  <a:pt x="172" y="2"/>
                </a:lnTo>
                <a:lnTo>
                  <a:pt x="163" y="0"/>
                </a:lnTo>
                <a:lnTo>
                  <a:pt x="159" y="0"/>
                </a:lnTo>
                <a:close/>
                <a:moveTo>
                  <a:pt x="242" y="93"/>
                </a:moveTo>
                <a:lnTo>
                  <a:pt x="242" y="93"/>
                </a:lnTo>
                <a:lnTo>
                  <a:pt x="234" y="91"/>
                </a:lnTo>
                <a:lnTo>
                  <a:pt x="227" y="86"/>
                </a:lnTo>
                <a:lnTo>
                  <a:pt x="212" y="78"/>
                </a:lnTo>
                <a:lnTo>
                  <a:pt x="200" y="67"/>
                </a:lnTo>
                <a:lnTo>
                  <a:pt x="189" y="56"/>
                </a:lnTo>
                <a:lnTo>
                  <a:pt x="180" y="44"/>
                </a:lnTo>
                <a:lnTo>
                  <a:pt x="174" y="33"/>
                </a:lnTo>
                <a:lnTo>
                  <a:pt x="165" y="14"/>
                </a:lnTo>
                <a:lnTo>
                  <a:pt x="172" y="15"/>
                </a:lnTo>
                <a:lnTo>
                  <a:pt x="183" y="18"/>
                </a:lnTo>
                <a:lnTo>
                  <a:pt x="194" y="22"/>
                </a:lnTo>
                <a:lnTo>
                  <a:pt x="206" y="29"/>
                </a:lnTo>
                <a:lnTo>
                  <a:pt x="219" y="39"/>
                </a:lnTo>
                <a:lnTo>
                  <a:pt x="224" y="46"/>
                </a:lnTo>
                <a:lnTo>
                  <a:pt x="228" y="52"/>
                </a:lnTo>
                <a:lnTo>
                  <a:pt x="234" y="61"/>
                </a:lnTo>
                <a:lnTo>
                  <a:pt x="238" y="70"/>
                </a:lnTo>
                <a:lnTo>
                  <a:pt x="240" y="81"/>
                </a:lnTo>
                <a:lnTo>
                  <a:pt x="242" y="93"/>
                </a:lnTo>
                <a:close/>
                <a:moveTo>
                  <a:pt x="18" y="232"/>
                </a:moveTo>
                <a:lnTo>
                  <a:pt x="14" y="237"/>
                </a:lnTo>
                <a:lnTo>
                  <a:pt x="18" y="230"/>
                </a:lnTo>
                <a:lnTo>
                  <a:pt x="88" y="160"/>
                </a:lnTo>
                <a:lnTo>
                  <a:pt x="89" y="163"/>
                </a:lnTo>
                <a:lnTo>
                  <a:pt x="18" y="232"/>
                </a:lnTo>
                <a:close/>
                <a:moveTo>
                  <a:pt x="156" y="178"/>
                </a:moveTo>
                <a:lnTo>
                  <a:pt x="156" y="178"/>
                </a:lnTo>
                <a:lnTo>
                  <a:pt x="149" y="178"/>
                </a:lnTo>
                <a:lnTo>
                  <a:pt x="139" y="175"/>
                </a:lnTo>
                <a:lnTo>
                  <a:pt x="127" y="171"/>
                </a:lnTo>
                <a:lnTo>
                  <a:pt x="115" y="164"/>
                </a:lnTo>
                <a:lnTo>
                  <a:pt x="101" y="155"/>
                </a:lnTo>
                <a:lnTo>
                  <a:pt x="96" y="148"/>
                </a:lnTo>
                <a:lnTo>
                  <a:pt x="90" y="141"/>
                </a:lnTo>
                <a:lnTo>
                  <a:pt x="85" y="133"/>
                </a:lnTo>
                <a:lnTo>
                  <a:pt x="81" y="125"/>
                </a:lnTo>
                <a:lnTo>
                  <a:pt x="77" y="114"/>
                </a:lnTo>
                <a:lnTo>
                  <a:pt x="74" y="103"/>
                </a:lnTo>
                <a:lnTo>
                  <a:pt x="85" y="91"/>
                </a:lnTo>
                <a:lnTo>
                  <a:pt x="88" y="99"/>
                </a:lnTo>
                <a:lnTo>
                  <a:pt x="90" y="110"/>
                </a:lnTo>
                <a:lnTo>
                  <a:pt x="96" y="119"/>
                </a:lnTo>
                <a:lnTo>
                  <a:pt x="104" y="130"/>
                </a:lnTo>
                <a:lnTo>
                  <a:pt x="114" y="141"/>
                </a:lnTo>
                <a:lnTo>
                  <a:pt x="127" y="152"/>
                </a:lnTo>
                <a:lnTo>
                  <a:pt x="145" y="160"/>
                </a:lnTo>
                <a:lnTo>
                  <a:pt x="156" y="164"/>
                </a:lnTo>
                <a:lnTo>
                  <a:pt x="167" y="167"/>
                </a:lnTo>
                <a:lnTo>
                  <a:pt x="156" y="178"/>
                </a:lnTo>
                <a:close/>
                <a:moveTo>
                  <a:pt x="169" y="161"/>
                </a:moveTo>
                <a:lnTo>
                  <a:pt x="169" y="161"/>
                </a:lnTo>
                <a:lnTo>
                  <a:pt x="159" y="157"/>
                </a:lnTo>
                <a:lnTo>
                  <a:pt x="148" y="155"/>
                </a:lnTo>
                <a:lnTo>
                  <a:pt x="138" y="149"/>
                </a:lnTo>
                <a:lnTo>
                  <a:pt x="130" y="145"/>
                </a:lnTo>
                <a:lnTo>
                  <a:pt x="116" y="136"/>
                </a:lnTo>
                <a:lnTo>
                  <a:pt x="107" y="125"/>
                </a:lnTo>
                <a:lnTo>
                  <a:pt x="100" y="114"/>
                </a:lnTo>
                <a:lnTo>
                  <a:pt x="96" y="103"/>
                </a:lnTo>
                <a:lnTo>
                  <a:pt x="93" y="95"/>
                </a:lnTo>
                <a:lnTo>
                  <a:pt x="92" y="86"/>
                </a:lnTo>
                <a:lnTo>
                  <a:pt x="103" y="88"/>
                </a:lnTo>
                <a:lnTo>
                  <a:pt x="109" y="86"/>
                </a:lnTo>
                <a:lnTo>
                  <a:pt x="118" y="85"/>
                </a:lnTo>
                <a:lnTo>
                  <a:pt x="124" y="81"/>
                </a:lnTo>
                <a:lnTo>
                  <a:pt x="133" y="76"/>
                </a:lnTo>
                <a:lnTo>
                  <a:pt x="139" y="69"/>
                </a:lnTo>
                <a:lnTo>
                  <a:pt x="148" y="58"/>
                </a:lnTo>
                <a:lnTo>
                  <a:pt x="154" y="70"/>
                </a:lnTo>
                <a:lnTo>
                  <a:pt x="164" y="82"/>
                </a:lnTo>
                <a:lnTo>
                  <a:pt x="178" y="96"/>
                </a:lnTo>
                <a:lnTo>
                  <a:pt x="195" y="110"/>
                </a:lnTo>
                <a:lnTo>
                  <a:pt x="186" y="118"/>
                </a:lnTo>
                <a:lnTo>
                  <a:pt x="182" y="123"/>
                </a:lnTo>
                <a:lnTo>
                  <a:pt x="178" y="130"/>
                </a:lnTo>
                <a:lnTo>
                  <a:pt x="174" y="137"/>
                </a:lnTo>
                <a:lnTo>
                  <a:pt x="171" y="144"/>
                </a:lnTo>
                <a:lnTo>
                  <a:pt x="169" y="152"/>
                </a:lnTo>
                <a:lnTo>
                  <a:pt x="169" y="161"/>
                </a:lnTo>
                <a:close/>
                <a:moveTo>
                  <a:pt x="228" y="110"/>
                </a:moveTo>
                <a:lnTo>
                  <a:pt x="205" y="106"/>
                </a:lnTo>
                <a:lnTo>
                  <a:pt x="201" y="106"/>
                </a:lnTo>
                <a:lnTo>
                  <a:pt x="190" y="97"/>
                </a:lnTo>
                <a:lnTo>
                  <a:pt x="179" y="88"/>
                </a:lnTo>
                <a:lnTo>
                  <a:pt x="171" y="80"/>
                </a:lnTo>
                <a:lnTo>
                  <a:pt x="164" y="71"/>
                </a:lnTo>
                <a:lnTo>
                  <a:pt x="153" y="55"/>
                </a:lnTo>
                <a:lnTo>
                  <a:pt x="148" y="43"/>
                </a:lnTo>
                <a:lnTo>
                  <a:pt x="148" y="33"/>
                </a:lnTo>
                <a:lnTo>
                  <a:pt x="159" y="18"/>
                </a:lnTo>
                <a:lnTo>
                  <a:pt x="168" y="37"/>
                </a:lnTo>
                <a:lnTo>
                  <a:pt x="175" y="50"/>
                </a:lnTo>
                <a:lnTo>
                  <a:pt x="184" y="61"/>
                </a:lnTo>
                <a:lnTo>
                  <a:pt x="195" y="73"/>
                </a:lnTo>
                <a:lnTo>
                  <a:pt x="208" y="84"/>
                </a:lnTo>
                <a:lnTo>
                  <a:pt x="223" y="93"/>
                </a:lnTo>
                <a:lnTo>
                  <a:pt x="231" y="96"/>
                </a:lnTo>
                <a:lnTo>
                  <a:pt x="239" y="100"/>
                </a:lnTo>
                <a:lnTo>
                  <a:pt x="228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5" name="Freeform 39"/>
          <p:cNvSpPr>
            <a:spLocks noEditPoints="1" noChangeArrowheads="1"/>
          </p:cNvSpPr>
          <p:nvPr/>
        </p:nvSpPr>
        <p:spPr bwMode="auto">
          <a:xfrm>
            <a:off x="5680075" y="1717675"/>
            <a:ext cx="244475" cy="233363"/>
          </a:xfrm>
          <a:custGeom>
            <a:avLst/>
            <a:gdLst>
              <a:gd name="T0" fmla="*/ 2147483647 w 273"/>
              <a:gd name="T1" fmla="*/ 2147483647 h 259"/>
              <a:gd name="T2" fmla="*/ 2147483647 w 273"/>
              <a:gd name="T3" fmla="*/ 2147483647 h 259"/>
              <a:gd name="T4" fmla="*/ 2147483647 w 273"/>
              <a:gd name="T5" fmla="*/ 2147483647 h 259"/>
              <a:gd name="T6" fmla="*/ 2147483647 w 273"/>
              <a:gd name="T7" fmla="*/ 2147483647 h 259"/>
              <a:gd name="T8" fmla="*/ 2147483647 w 273"/>
              <a:gd name="T9" fmla="*/ 2147483647 h 259"/>
              <a:gd name="T10" fmla="*/ 2147483647 w 273"/>
              <a:gd name="T11" fmla="*/ 2147483647 h 259"/>
              <a:gd name="T12" fmla="*/ 2147483647 w 273"/>
              <a:gd name="T13" fmla="*/ 2147483647 h 259"/>
              <a:gd name="T14" fmla="*/ 2147483647 w 273"/>
              <a:gd name="T15" fmla="*/ 2147483647 h 259"/>
              <a:gd name="T16" fmla="*/ 2147483647 w 273"/>
              <a:gd name="T17" fmla="*/ 2147483647 h 259"/>
              <a:gd name="T18" fmla="*/ 0 w 273"/>
              <a:gd name="T19" fmla="*/ 2147483647 h 259"/>
              <a:gd name="T20" fmla="*/ 1436279879 w 273"/>
              <a:gd name="T21" fmla="*/ 2147483647 h 259"/>
              <a:gd name="T22" fmla="*/ 2147483647 w 273"/>
              <a:gd name="T23" fmla="*/ 2147483647 h 259"/>
              <a:gd name="T24" fmla="*/ 2147483647 w 273"/>
              <a:gd name="T25" fmla="*/ 2147483647 h 259"/>
              <a:gd name="T26" fmla="*/ 2147483647 w 273"/>
              <a:gd name="T27" fmla="*/ 2147483647 h 259"/>
              <a:gd name="T28" fmla="*/ 2147483647 w 273"/>
              <a:gd name="T29" fmla="*/ 2147483647 h 259"/>
              <a:gd name="T30" fmla="*/ 2147483647 w 273"/>
              <a:gd name="T31" fmla="*/ 2147483647 h 259"/>
              <a:gd name="T32" fmla="*/ 2147483647 w 273"/>
              <a:gd name="T33" fmla="*/ 2147483647 h 259"/>
              <a:gd name="T34" fmla="*/ 2147483647 w 273"/>
              <a:gd name="T35" fmla="*/ 2147483647 h 259"/>
              <a:gd name="T36" fmla="*/ 2147483647 w 273"/>
              <a:gd name="T37" fmla="*/ 2147483647 h 259"/>
              <a:gd name="T38" fmla="*/ 2147483647 w 273"/>
              <a:gd name="T39" fmla="*/ 2147483647 h 259"/>
              <a:gd name="T40" fmla="*/ 2147483647 w 273"/>
              <a:gd name="T41" fmla="*/ 2147483647 h 259"/>
              <a:gd name="T42" fmla="*/ 2147483647 w 273"/>
              <a:gd name="T43" fmla="*/ 2147483647 h 259"/>
              <a:gd name="T44" fmla="*/ 2147483647 w 273"/>
              <a:gd name="T45" fmla="*/ 2147483647 h 259"/>
              <a:gd name="T46" fmla="*/ 2147483647 w 273"/>
              <a:gd name="T47" fmla="*/ 2147483647 h 259"/>
              <a:gd name="T48" fmla="*/ 2147483647 w 273"/>
              <a:gd name="T49" fmla="*/ 2147483647 h 259"/>
              <a:gd name="T50" fmla="*/ 2147483647 w 273"/>
              <a:gd name="T51" fmla="*/ 2147483647 h 259"/>
              <a:gd name="T52" fmla="*/ 2147483647 w 273"/>
              <a:gd name="T53" fmla="*/ 2147483647 h 259"/>
              <a:gd name="T54" fmla="*/ 2147483647 w 273"/>
              <a:gd name="T55" fmla="*/ 0 h 259"/>
              <a:gd name="T56" fmla="*/ 2147483647 w 273"/>
              <a:gd name="T57" fmla="*/ 2147483647 h 259"/>
              <a:gd name="T58" fmla="*/ 2147483647 w 273"/>
              <a:gd name="T59" fmla="*/ 2147483647 h 259"/>
              <a:gd name="T60" fmla="*/ 2147483647 w 273"/>
              <a:gd name="T61" fmla="*/ 2147483647 h 259"/>
              <a:gd name="T62" fmla="*/ 2147483647 w 273"/>
              <a:gd name="T63" fmla="*/ 2147483647 h 259"/>
              <a:gd name="T64" fmla="*/ 2147483647 w 273"/>
              <a:gd name="T65" fmla="*/ 2147483647 h 259"/>
              <a:gd name="T66" fmla="*/ 2147483647 w 273"/>
              <a:gd name="T67" fmla="*/ 2147483647 h 259"/>
              <a:gd name="T68" fmla="*/ 2147483647 w 273"/>
              <a:gd name="T69" fmla="*/ 2147483647 h 259"/>
              <a:gd name="T70" fmla="*/ 2147483647 w 273"/>
              <a:gd name="T71" fmla="*/ 2147483647 h 259"/>
              <a:gd name="T72" fmla="*/ 2147483647 w 273"/>
              <a:gd name="T73" fmla="*/ 2147483647 h 259"/>
              <a:gd name="T74" fmla="*/ 2147483647 w 273"/>
              <a:gd name="T75" fmla="*/ 2147483647 h 259"/>
              <a:gd name="T76" fmla="*/ 2147483647 w 273"/>
              <a:gd name="T77" fmla="*/ 2147483647 h 259"/>
              <a:gd name="T78" fmla="*/ 2147483647 w 273"/>
              <a:gd name="T79" fmla="*/ 2147483647 h 259"/>
              <a:gd name="T80" fmla="*/ 2147483647 w 273"/>
              <a:gd name="T81" fmla="*/ 2147483647 h 259"/>
              <a:gd name="T82" fmla="*/ 2147483647 w 273"/>
              <a:gd name="T83" fmla="*/ 2147483647 h 259"/>
              <a:gd name="T84" fmla="*/ 2147483647 w 273"/>
              <a:gd name="T85" fmla="*/ 2147483647 h 259"/>
              <a:gd name="T86" fmla="*/ 2147483647 w 273"/>
              <a:gd name="T87" fmla="*/ 2147483647 h 259"/>
              <a:gd name="T88" fmla="*/ 2147483647 w 273"/>
              <a:gd name="T89" fmla="*/ 2147483647 h 259"/>
              <a:gd name="T90" fmla="*/ 2147483647 w 273"/>
              <a:gd name="T91" fmla="*/ 2147483647 h 259"/>
              <a:gd name="T92" fmla="*/ 2147483647 w 273"/>
              <a:gd name="T93" fmla="*/ 2147483647 h 259"/>
              <a:gd name="T94" fmla="*/ 2147483647 w 273"/>
              <a:gd name="T95" fmla="*/ 2147483647 h 259"/>
              <a:gd name="T96" fmla="*/ 2147483647 w 273"/>
              <a:gd name="T97" fmla="*/ 2147483647 h 259"/>
              <a:gd name="T98" fmla="*/ 2147483647 w 273"/>
              <a:gd name="T99" fmla="*/ 2147483647 h 259"/>
              <a:gd name="T100" fmla="*/ 2147483647 w 273"/>
              <a:gd name="T101" fmla="*/ 2147483647 h 259"/>
              <a:gd name="T102" fmla="*/ 2147483647 w 273"/>
              <a:gd name="T103" fmla="*/ 2147483647 h 259"/>
              <a:gd name="T104" fmla="*/ 2147483647 w 273"/>
              <a:gd name="T105" fmla="*/ 2147483647 h 259"/>
              <a:gd name="T106" fmla="*/ 2147483647 w 273"/>
              <a:gd name="T107" fmla="*/ 2147483647 h 259"/>
              <a:gd name="T108" fmla="*/ 2147483647 w 273"/>
              <a:gd name="T109" fmla="*/ 2147483647 h 2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73"/>
              <a:gd name="T166" fmla="*/ 0 h 259"/>
              <a:gd name="T167" fmla="*/ 273 w 273"/>
              <a:gd name="T168" fmla="*/ 259 h 25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73" h="259">
                <a:moveTo>
                  <a:pt x="174" y="0"/>
                </a:moveTo>
                <a:lnTo>
                  <a:pt x="174" y="0"/>
                </a:lnTo>
                <a:lnTo>
                  <a:pt x="172" y="0"/>
                </a:lnTo>
                <a:lnTo>
                  <a:pt x="169" y="3"/>
                </a:lnTo>
                <a:lnTo>
                  <a:pt x="151" y="27"/>
                </a:lnTo>
                <a:lnTo>
                  <a:pt x="150" y="31"/>
                </a:lnTo>
                <a:lnTo>
                  <a:pt x="150" y="53"/>
                </a:lnTo>
                <a:lnTo>
                  <a:pt x="144" y="61"/>
                </a:lnTo>
                <a:lnTo>
                  <a:pt x="136" y="68"/>
                </a:lnTo>
                <a:lnTo>
                  <a:pt x="129" y="72"/>
                </a:lnTo>
                <a:lnTo>
                  <a:pt x="124" y="74"/>
                </a:lnTo>
                <a:lnTo>
                  <a:pt x="117" y="74"/>
                </a:lnTo>
                <a:lnTo>
                  <a:pt x="113" y="74"/>
                </a:lnTo>
                <a:lnTo>
                  <a:pt x="106" y="72"/>
                </a:lnTo>
                <a:lnTo>
                  <a:pt x="103" y="71"/>
                </a:lnTo>
                <a:lnTo>
                  <a:pt x="99" y="74"/>
                </a:lnTo>
                <a:lnTo>
                  <a:pt x="78" y="96"/>
                </a:lnTo>
                <a:lnTo>
                  <a:pt x="76" y="98"/>
                </a:lnTo>
                <a:lnTo>
                  <a:pt x="76" y="101"/>
                </a:lnTo>
                <a:lnTo>
                  <a:pt x="80" y="117"/>
                </a:lnTo>
                <a:lnTo>
                  <a:pt x="86" y="131"/>
                </a:lnTo>
                <a:lnTo>
                  <a:pt x="93" y="143"/>
                </a:lnTo>
                <a:lnTo>
                  <a:pt x="99" y="154"/>
                </a:lnTo>
                <a:lnTo>
                  <a:pt x="42" y="210"/>
                </a:lnTo>
                <a:lnTo>
                  <a:pt x="32" y="187"/>
                </a:lnTo>
                <a:lnTo>
                  <a:pt x="31" y="186"/>
                </a:lnTo>
                <a:lnTo>
                  <a:pt x="28" y="186"/>
                </a:lnTo>
                <a:lnTo>
                  <a:pt x="27" y="187"/>
                </a:lnTo>
                <a:lnTo>
                  <a:pt x="27" y="190"/>
                </a:lnTo>
                <a:lnTo>
                  <a:pt x="38" y="220"/>
                </a:lnTo>
                <a:lnTo>
                  <a:pt x="2" y="227"/>
                </a:lnTo>
                <a:lnTo>
                  <a:pt x="0" y="228"/>
                </a:lnTo>
                <a:lnTo>
                  <a:pt x="0" y="231"/>
                </a:lnTo>
                <a:lnTo>
                  <a:pt x="1" y="232"/>
                </a:lnTo>
                <a:lnTo>
                  <a:pt x="2" y="233"/>
                </a:lnTo>
                <a:lnTo>
                  <a:pt x="4" y="233"/>
                </a:lnTo>
                <a:lnTo>
                  <a:pt x="41" y="225"/>
                </a:lnTo>
                <a:lnTo>
                  <a:pt x="54" y="257"/>
                </a:lnTo>
                <a:lnTo>
                  <a:pt x="56" y="259"/>
                </a:lnTo>
                <a:lnTo>
                  <a:pt x="57" y="259"/>
                </a:lnTo>
                <a:lnTo>
                  <a:pt x="58" y="259"/>
                </a:lnTo>
                <a:lnTo>
                  <a:pt x="60" y="257"/>
                </a:lnTo>
                <a:lnTo>
                  <a:pt x="60" y="255"/>
                </a:lnTo>
                <a:lnTo>
                  <a:pt x="48" y="224"/>
                </a:lnTo>
                <a:lnTo>
                  <a:pt x="86" y="217"/>
                </a:lnTo>
                <a:lnTo>
                  <a:pt x="87" y="216"/>
                </a:lnTo>
                <a:lnTo>
                  <a:pt x="88" y="213"/>
                </a:lnTo>
                <a:lnTo>
                  <a:pt x="87" y="212"/>
                </a:lnTo>
                <a:lnTo>
                  <a:pt x="84" y="210"/>
                </a:lnTo>
                <a:lnTo>
                  <a:pt x="63" y="214"/>
                </a:lnTo>
                <a:lnTo>
                  <a:pt x="112" y="166"/>
                </a:lnTo>
                <a:lnTo>
                  <a:pt x="123" y="173"/>
                </a:lnTo>
                <a:lnTo>
                  <a:pt x="133" y="180"/>
                </a:lnTo>
                <a:lnTo>
                  <a:pt x="143" y="184"/>
                </a:lnTo>
                <a:lnTo>
                  <a:pt x="154" y="188"/>
                </a:lnTo>
                <a:lnTo>
                  <a:pt x="168" y="191"/>
                </a:lnTo>
                <a:lnTo>
                  <a:pt x="174" y="191"/>
                </a:lnTo>
                <a:lnTo>
                  <a:pt x="177" y="191"/>
                </a:lnTo>
                <a:lnTo>
                  <a:pt x="179" y="190"/>
                </a:lnTo>
                <a:lnTo>
                  <a:pt x="198" y="171"/>
                </a:lnTo>
                <a:lnTo>
                  <a:pt x="200" y="168"/>
                </a:lnTo>
                <a:lnTo>
                  <a:pt x="200" y="165"/>
                </a:lnTo>
                <a:lnTo>
                  <a:pt x="199" y="156"/>
                </a:lnTo>
                <a:lnTo>
                  <a:pt x="200" y="147"/>
                </a:lnTo>
                <a:lnTo>
                  <a:pt x="203" y="139"/>
                </a:lnTo>
                <a:lnTo>
                  <a:pt x="207" y="134"/>
                </a:lnTo>
                <a:lnTo>
                  <a:pt x="211" y="128"/>
                </a:lnTo>
                <a:lnTo>
                  <a:pt x="215" y="124"/>
                </a:lnTo>
                <a:lnTo>
                  <a:pt x="222" y="119"/>
                </a:lnTo>
                <a:lnTo>
                  <a:pt x="245" y="124"/>
                </a:lnTo>
                <a:lnTo>
                  <a:pt x="250" y="124"/>
                </a:lnTo>
                <a:lnTo>
                  <a:pt x="252" y="121"/>
                </a:lnTo>
                <a:lnTo>
                  <a:pt x="271" y="102"/>
                </a:lnTo>
                <a:lnTo>
                  <a:pt x="273" y="101"/>
                </a:lnTo>
                <a:lnTo>
                  <a:pt x="273" y="97"/>
                </a:lnTo>
                <a:lnTo>
                  <a:pt x="270" y="81"/>
                </a:lnTo>
                <a:lnTo>
                  <a:pt x="266" y="64"/>
                </a:lnTo>
                <a:lnTo>
                  <a:pt x="260" y="52"/>
                </a:lnTo>
                <a:lnTo>
                  <a:pt x="254" y="41"/>
                </a:lnTo>
                <a:lnTo>
                  <a:pt x="245" y="31"/>
                </a:lnTo>
                <a:lnTo>
                  <a:pt x="237" y="23"/>
                </a:lnTo>
                <a:lnTo>
                  <a:pt x="229" y="16"/>
                </a:lnTo>
                <a:lnTo>
                  <a:pt x="221" y="11"/>
                </a:lnTo>
                <a:lnTo>
                  <a:pt x="211" y="8"/>
                </a:lnTo>
                <a:lnTo>
                  <a:pt x="203" y="4"/>
                </a:lnTo>
                <a:lnTo>
                  <a:pt x="189" y="1"/>
                </a:lnTo>
                <a:lnTo>
                  <a:pt x="179" y="0"/>
                </a:lnTo>
                <a:lnTo>
                  <a:pt x="174" y="0"/>
                </a:lnTo>
                <a:close/>
                <a:moveTo>
                  <a:pt x="259" y="93"/>
                </a:moveTo>
                <a:lnTo>
                  <a:pt x="259" y="93"/>
                </a:lnTo>
                <a:lnTo>
                  <a:pt x="251" y="90"/>
                </a:lnTo>
                <a:lnTo>
                  <a:pt x="243" y="86"/>
                </a:lnTo>
                <a:lnTo>
                  <a:pt x="228" y="78"/>
                </a:lnTo>
                <a:lnTo>
                  <a:pt x="215" y="67"/>
                </a:lnTo>
                <a:lnTo>
                  <a:pt x="206" y="56"/>
                </a:lnTo>
                <a:lnTo>
                  <a:pt x="196" y="44"/>
                </a:lnTo>
                <a:lnTo>
                  <a:pt x="189" y="33"/>
                </a:lnTo>
                <a:lnTo>
                  <a:pt x="181" y="14"/>
                </a:lnTo>
                <a:lnTo>
                  <a:pt x="189" y="15"/>
                </a:lnTo>
                <a:lnTo>
                  <a:pt x="199" y="18"/>
                </a:lnTo>
                <a:lnTo>
                  <a:pt x="211" y="22"/>
                </a:lnTo>
                <a:lnTo>
                  <a:pt x="224" y="29"/>
                </a:lnTo>
                <a:lnTo>
                  <a:pt x="234" y="38"/>
                </a:lnTo>
                <a:lnTo>
                  <a:pt x="240" y="45"/>
                </a:lnTo>
                <a:lnTo>
                  <a:pt x="245" y="52"/>
                </a:lnTo>
                <a:lnTo>
                  <a:pt x="250" y="60"/>
                </a:lnTo>
                <a:lnTo>
                  <a:pt x="254" y="70"/>
                </a:lnTo>
                <a:lnTo>
                  <a:pt x="256" y="81"/>
                </a:lnTo>
                <a:lnTo>
                  <a:pt x="259" y="93"/>
                </a:lnTo>
                <a:close/>
                <a:moveTo>
                  <a:pt x="53" y="214"/>
                </a:moveTo>
                <a:lnTo>
                  <a:pt x="50" y="213"/>
                </a:lnTo>
                <a:lnTo>
                  <a:pt x="103" y="160"/>
                </a:lnTo>
                <a:lnTo>
                  <a:pt x="105" y="162"/>
                </a:lnTo>
                <a:lnTo>
                  <a:pt x="53" y="214"/>
                </a:lnTo>
                <a:close/>
                <a:moveTo>
                  <a:pt x="172" y="177"/>
                </a:moveTo>
                <a:lnTo>
                  <a:pt x="172" y="177"/>
                </a:lnTo>
                <a:lnTo>
                  <a:pt x="165" y="177"/>
                </a:lnTo>
                <a:lnTo>
                  <a:pt x="155" y="175"/>
                </a:lnTo>
                <a:lnTo>
                  <a:pt x="143" y="171"/>
                </a:lnTo>
                <a:lnTo>
                  <a:pt x="131" y="164"/>
                </a:lnTo>
                <a:lnTo>
                  <a:pt x="118" y="154"/>
                </a:lnTo>
                <a:lnTo>
                  <a:pt x="112" y="147"/>
                </a:lnTo>
                <a:lnTo>
                  <a:pt x="106" y="141"/>
                </a:lnTo>
                <a:lnTo>
                  <a:pt x="101" y="132"/>
                </a:lnTo>
                <a:lnTo>
                  <a:pt x="97" y="124"/>
                </a:lnTo>
                <a:lnTo>
                  <a:pt x="93" y="113"/>
                </a:lnTo>
                <a:lnTo>
                  <a:pt x="90" y="102"/>
                </a:lnTo>
                <a:lnTo>
                  <a:pt x="102" y="90"/>
                </a:lnTo>
                <a:lnTo>
                  <a:pt x="103" y="98"/>
                </a:lnTo>
                <a:lnTo>
                  <a:pt x="106" y="109"/>
                </a:lnTo>
                <a:lnTo>
                  <a:pt x="112" y="119"/>
                </a:lnTo>
                <a:lnTo>
                  <a:pt x="120" y="130"/>
                </a:lnTo>
                <a:lnTo>
                  <a:pt x="131" y="141"/>
                </a:lnTo>
                <a:lnTo>
                  <a:pt x="144" y="151"/>
                </a:lnTo>
                <a:lnTo>
                  <a:pt x="161" y="160"/>
                </a:lnTo>
                <a:lnTo>
                  <a:pt x="172" y="164"/>
                </a:lnTo>
                <a:lnTo>
                  <a:pt x="183" y="166"/>
                </a:lnTo>
                <a:lnTo>
                  <a:pt x="172" y="177"/>
                </a:lnTo>
                <a:close/>
                <a:moveTo>
                  <a:pt x="185" y="161"/>
                </a:moveTo>
                <a:lnTo>
                  <a:pt x="185" y="161"/>
                </a:lnTo>
                <a:lnTo>
                  <a:pt x="174" y="157"/>
                </a:lnTo>
                <a:lnTo>
                  <a:pt x="164" y="154"/>
                </a:lnTo>
                <a:lnTo>
                  <a:pt x="154" y="149"/>
                </a:lnTo>
                <a:lnTo>
                  <a:pt x="146" y="145"/>
                </a:lnTo>
                <a:lnTo>
                  <a:pt x="132" y="135"/>
                </a:lnTo>
                <a:lnTo>
                  <a:pt x="123" y="124"/>
                </a:lnTo>
                <a:lnTo>
                  <a:pt x="116" y="113"/>
                </a:lnTo>
                <a:lnTo>
                  <a:pt x="112" y="102"/>
                </a:lnTo>
                <a:lnTo>
                  <a:pt x="109" y="94"/>
                </a:lnTo>
                <a:lnTo>
                  <a:pt x="108" y="86"/>
                </a:lnTo>
                <a:lnTo>
                  <a:pt x="118" y="87"/>
                </a:lnTo>
                <a:lnTo>
                  <a:pt x="125" y="86"/>
                </a:lnTo>
                <a:lnTo>
                  <a:pt x="133" y="85"/>
                </a:lnTo>
                <a:lnTo>
                  <a:pt x="142" y="81"/>
                </a:lnTo>
                <a:lnTo>
                  <a:pt x="149" y="75"/>
                </a:lnTo>
                <a:lnTo>
                  <a:pt x="157" y="68"/>
                </a:lnTo>
                <a:lnTo>
                  <a:pt x="164" y="57"/>
                </a:lnTo>
                <a:lnTo>
                  <a:pt x="170" y="70"/>
                </a:lnTo>
                <a:lnTo>
                  <a:pt x="181" y="82"/>
                </a:lnTo>
                <a:lnTo>
                  <a:pt x="194" y="96"/>
                </a:lnTo>
                <a:lnTo>
                  <a:pt x="211" y="109"/>
                </a:lnTo>
                <a:lnTo>
                  <a:pt x="202" y="117"/>
                </a:lnTo>
                <a:lnTo>
                  <a:pt x="198" y="123"/>
                </a:lnTo>
                <a:lnTo>
                  <a:pt x="194" y="130"/>
                </a:lnTo>
                <a:lnTo>
                  <a:pt x="189" y="136"/>
                </a:lnTo>
                <a:lnTo>
                  <a:pt x="188" y="143"/>
                </a:lnTo>
                <a:lnTo>
                  <a:pt x="187" y="151"/>
                </a:lnTo>
                <a:lnTo>
                  <a:pt x="185" y="161"/>
                </a:lnTo>
                <a:close/>
                <a:moveTo>
                  <a:pt x="245" y="109"/>
                </a:moveTo>
                <a:lnTo>
                  <a:pt x="222" y="105"/>
                </a:lnTo>
                <a:lnTo>
                  <a:pt x="218" y="105"/>
                </a:lnTo>
                <a:lnTo>
                  <a:pt x="206" y="97"/>
                </a:lnTo>
                <a:lnTo>
                  <a:pt x="196" y="87"/>
                </a:lnTo>
                <a:lnTo>
                  <a:pt x="187" y="79"/>
                </a:lnTo>
                <a:lnTo>
                  <a:pt x="180" y="71"/>
                </a:lnTo>
                <a:lnTo>
                  <a:pt x="170" y="55"/>
                </a:lnTo>
                <a:lnTo>
                  <a:pt x="164" y="42"/>
                </a:lnTo>
                <a:lnTo>
                  <a:pt x="164" y="33"/>
                </a:lnTo>
                <a:lnTo>
                  <a:pt x="176" y="18"/>
                </a:lnTo>
                <a:lnTo>
                  <a:pt x="185" y="37"/>
                </a:lnTo>
                <a:lnTo>
                  <a:pt x="192" y="49"/>
                </a:lnTo>
                <a:lnTo>
                  <a:pt x="200" y="60"/>
                </a:lnTo>
                <a:lnTo>
                  <a:pt x="211" y="72"/>
                </a:lnTo>
                <a:lnTo>
                  <a:pt x="224" y="83"/>
                </a:lnTo>
                <a:lnTo>
                  <a:pt x="239" y="93"/>
                </a:lnTo>
                <a:lnTo>
                  <a:pt x="247" y="96"/>
                </a:lnTo>
                <a:lnTo>
                  <a:pt x="256" y="98"/>
                </a:lnTo>
                <a:lnTo>
                  <a:pt x="245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6" name="Freeform 40"/>
          <p:cNvSpPr>
            <a:spLocks noChangeArrowheads="1"/>
          </p:cNvSpPr>
          <p:nvPr/>
        </p:nvSpPr>
        <p:spPr bwMode="auto">
          <a:xfrm>
            <a:off x="4737100" y="725488"/>
            <a:ext cx="171450" cy="47625"/>
          </a:xfrm>
          <a:custGeom>
            <a:avLst/>
            <a:gdLst>
              <a:gd name="T0" fmla="*/ 2147483647 w 190"/>
              <a:gd name="T1" fmla="*/ 2147483647 h 53"/>
              <a:gd name="T2" fmla="*/ 2147483647 w 190"/>
              <a:gd name="T3" fmla="*/ 2147483647 h 53"/>
              <a:gd name="T4" fmla="*/ 2147483647 w 190"/>
              <a:gd name="T5" fmla="*/ 2147483647 h 53"/>
              <a:gd name="T6" fmla="*/ 2147483647 w 190"/>
              <a:gd name="T7" fmla="*/ 2147483647 h 53"/>
              <a:gd name="T8" fmla="*/ 2147483647 w 190"/>
              <a:gd name="T9" fmla="*/ 2147483647 h 53"/>
              <a:gd name="T10" fmla="*/ 2147483647 w 190"/>
              <a:gd name="T11" fmla="*/ 2147483647 h 53"/>
              <a:gd name="T12" fmla="*/ 2147483647 w 190"/>
              <a:gd name="T13" fmla="*/ 2147483647 h 53"/>
              <a:gd name="T14" fmla="*/ 2147483647 w 190"/>
              <a:gd name="T15" fmla="*/ 2147483647 h 53"/>
              <a:gd name="T16" fmla="*/ 2147483647 w 190"/>
              <a:gd name="T17" fmla="*/ 2147483647 h 53"/>
              <a:gd name="T18" fmla="*/ 2147483647 w 190"/>
              <a:gd name="T19" fmla="*/ 2147483647 h 53"/>
              <a:gd name="T20" fmla="*/ 2147483647 w 190"/>
              <a:gd name="T21" fmla="*/ 2147483647 h 53"/>
              <a:gd name="T22" fmla="*/ 2147483647 w 190"/>
              <a:gd name="T23" fmla="*/ 2147483647 h 53"/>
              <a:gd name="T24" fmla="*/ 2147483647 w 190"/>
              <a:gd name="T25" fmla="*/ 2147483647 h 53"/>
              <a:gd name="T26" fmla="*/ 2147483647 w 190"/>
              <a:gd name="T27" fmla="*/ 2147483647 h 53"/>
              <a:gd name="T28" fmla="*/ 2147483647 w 190"/>
              <a:gd name="T29" fmla="*/ 2147483647 h 53"/>
              <a:gd name="T30" fmla="*/ 2147483647 w 190"/>
              <a:gd name="T31" fmla="*/ 2147483647 h 53"/>
              <a:gd name="T32" fmla="*/ 2147483647 w 190"/>
              <a:gd name="T33" fmla="*/ 2147483647 h 53"/>
              <a:gd name="T34" fmla="*/ 2147483647 w 190"/>
              <a:gd name="T35" fmla="*/ 2147483647 h 53"/>
              <a:gd name="T36" fmla="*/ 2147483647 w 190"/>
              <a:gd name="T37" fmla="*/ 2147483647 h 53"/>
              <a:gd name="T38" fmla="*/ 2147483647 w 190"/>
              <a:gd name="T39" fmla="*/ 2147483647 h 53"/>
              <a:gd name="T40" fmla="*/ 2147483647 w 190"/>
              <a:gd name="T41" fmla="*/ 2147483647 h 53"/>
              <a:gd name="T42" fmla="*/ 2147483647 w 190"/>
              <a:gd name="T43" fmla="*/ 2147483647 h 53"/>
              <a:gd name="T44" fmla="*/ 2147483647 w 190"/>
              <a:gd name="T45" fmla="*/ 2147483647 h 53"/>
              <a:gd name="T46" fmla="*/ 2147483647 w 190"/>
              <a:gd name="T47" fmla="*/ 2147483647 h 53"/>
              <a:gd name="T48" fmla="*/ 2147483647 w 190"/>
              <a:gd name="T49" fmla="*/ 2147483647 h 53"/>
              <a:gd name="T50" fmla="*/ 2147483647 w 190"/>
              <a:gd name="T51" fmla="*/ 0 h 53"/>
              <a:gd name="T52" fmla="*/ 2147483647 w 190"/>
              <a:gd name="T53" fmla="*/ 0 h 53"/>
              <a:gd name="T54" fmla="*/ 2147483647 w 190"/>
              <a:gd name="T55" fmla="*/ 0 h 53"/>
              <a:gd name="T56" fmla="*/ 2147483647 w 190"/>
              <a:gd name="T57" fmla="*/ 0 h 53"/>
              <a:gd name="T58" fmla="*/ 2147483647 w 190"/>
              <a:gd name="T59" fmla="*/ 2147483647 h 53"/>
              <a:gd name="T60" fmla="*/ 2147483647 w 190"/>
              <a:gd name="T61" fmla="*/ 2147483647 h 53"/>
              <a:gd name="T62" fmla="*/ 2147483647 w 190"/>
              <a:gd name="T63" fmla="*/ 2147483647 h 53"/>
              <a:gd name="T64" fmla="*/ 2147483647 w 190"/>
              <a:gd name="T65" fmla="*/ 2147483647 h 53"/>
              <a:gd name="T66" fmla="*/ 2147483647 w 190"/>
              <a:gd name="T67" fmla="*/ 2147483647 h 53"/>
              <a:gd name="T68" fmla="*/ 2147483647 w 190"/>
              <a:gd name="T69" fmla="*/ 2147483647 h 53"/>
              <a:gd name="T70" fmla="*/ 2147483647 w 190"/>
              <a:gd name="T71" fmla="*/ 2147483647 h 53"/>
              <a:gd name="T72" fmla="*/ 0 w 190"/>
              <a:gd name="T73" fmla="*/ 2147483647 h 53"/>
              <a:gd name="T74" fmla="*/ 2147483647 w 190"/>
              <a:gd name="T75" fmla="*/ 2147483647 h 53"/>
              <a:gd name="T76" fmla="*/ 2147483647 w 190"/>
              <a:gd name="T77" fmla="*/ 2147483647 h 5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0"/>
              <a:gd name="T118" fmla="*/ 0 h 53"/>
              <a:gd name="T119" fmla="*/ 190 w 190"/>
              <a:gd name="T120" fmla="*/ 53 h 5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0" h="53">
                <a:moveTo>
                  <a:pt x="16" y="48"/>
                </a:moveTo>
                <a:lnTo>
                  <a:pt x="16" y="48"/>
                </a:lnTo>
                <a:lnTo>
                  <a:pt x="23" y="44"/>
                </a:lnTo>
                <a:lnTo>
                  <a:pt x="30" y="40"/>
                </a:lnTo>
                <a:lnTo>
                  <a:pt x="40" y="37"/>
                </a:lnTo>
                <a:lnTo>
                  <a:pt x="49" y="34"/>
                </a:lnTo>
                <a:lnTo>
                  <a:pt x="72" y="30"/>
                </a:lnTo>
                <a:lnTo>
                  <a:pt x="95" y="30"/>
                </a:lnTo>
                <a:lnTo>
                  <a:pt x="119" y="30"/>
                </a:lnTo>
                <a:lnTo>
                  <a:pt x="138" y="33"/>
                </a:lnTo>
                <a:lnTo>
                  <a:pt x="147" y="36"/>
                </a:lnTo>
                <a:lnTo>
                  <a:pt x="156" y="38"/>
                </a:lnTo>
                <a:lnTo>
                  <a:pt x="164" y="43"/>
                </a:lnTo>
                <a:lnTo>
                  <a:pt x="171" y="48"/>
                </a:lnTo>
                <a:lnTo>
                  <a:pt x="176" y="53"/>
                </a:lnTo>
                <a:lnTo>
                  <a:pt x="190" y="47"/>
                </a:lnTo>
                <a:lnTo>
                  <a:pt x="184" y="41"/>
                </a:lnTo>
                <a:lnTo>
                  <a:pt x="176" y="32"/>
                </a:lnTo>
                <a:lnTo>
                  <a:pt x="166" y="23"/>
                </a:lnTo>
                <a:lnTo>
                  <a:pt x="157" y="17"/>
                </a:lnTo>
                <a:lnTo>
                  <a:pt x="146" y="11"/>
                </a:lnTo>
                <a:lnTo>
                  <a:pt x="135" y="6"/>
                </a:lnTo>
                <a:lnTo>
                  <a:pt x="123" y="3"/>
                </a:lnTo>
                <a:lnTo>
                  <a:pt x="108" y="0"/>
                </a:lnTo>
                <a:lnTo>
                  <a:pt x="93" y="0"/>
                </a:lnTo>
                <a:lnTo>
                  <a:pt x="78" y="0"/>
                </a:lnTo>
                <a:lnTo>
                  <a:pt x="63" y="3"/>
                </a:lnTo>
                <a:lnTo>
                  <a:pt x="50" y="7"/>
                </a:lnTo>
                <a:lnTo>
                  <a:pt x="38" y="13"/>
                </a:lnTo>
                <a:lnTo>
                  <a:pt x="27" y="19"/>
                </a:lnTo>
                <a:lnTo>
                  <a:pt x="18" y="26"/>
                </a:lnTo>
                <a:lnTo>
                  <a:pt x="9" y="34"/>
                </a:lnTo>
                <a:lnTo>
                  <a:pt x="3" y="43"/>
                </a:lnTo>
                <a:lnTo>
                  <a:pt x="0" y="48"/>
                </a:lnTo>
                <a:lnTo>
                  <a:pt x="12" y="53"/>
                </a:lnTo>
                <a:lnTo>
                  <a:pt x="16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7" name="Freeform 41"/>
          <p:cNvSpPr>
            <a:spLocks noChangeArrowheads="1"/>
          </p:cNvSpPr>
          <p:nvPr/>
        </p:nvSpPr>
        <p:spPr bwMode="auto">
          <a:xfrm>
            <a:off x="4768850" y="779463"/>
            <a:ext cx="109538" cy="30162"/>
          </a:xfrm>
          <a:custGeom>
            <a:avLst/>
            <a:gdLst>
              <a:gd name="T0" fmla="*/ 2147483647 w 121"/>
              <a:gd name="T1" fmla="*/ 0 h 34"/>
              <a:gd name="T2" fmla="*/ 2147483647 w 121"/>
              <a:gd name="T3" fmla="*/ 0 h 34"/>
              <a:gd name="T4" fmla="*/ 2147483647 w 121"/>
              <a:gd name="T5" fmla="*/ 0 h 34"/>
              <a:gd name="T6" fmla="*/ 2147483647 w 121"/>
              <a:gd name="T7" fmla="*/ 698048924 h 34"/>
              <a:gd name="T8" fmla="*/ 2147483647 w 121"/>
              <a:gd name="T9" fmla="*/ 2147483647 h 34"/>
              <a:gd name="T10" fmla="*/ 2147483647 w 121"/>
              <a:gd name="T11" fmla="*/ 2147483647 h 34"/>
              <a:gd name="T12" fmla="*/ 2147483647 w 121"/>
              <a:gd name="T13" fmla="*/ 2147483647 h 34"/>
              <a:gd name="T14" fmla="*/ 2147483647 w 121"/>
              <a:gd name="T15" fmla="*/ 2147483647 h 34"/>
              <a:gd name="T16" fmla="*/ 1484148467 w 121"/>
              <a:gd name="T17" fmla="*/ 2147483647 h 34"/>
              <a:gd name="T18" fmla="*/ 0 w 121"/>
              <a:gd name="T19" fmla="*/ 2147483647 h 34"/>
              <a:gd name="T20" fmla="*/ 2147483647 w 121"/>
              <a:gd name="T21" fmla="*/ 2147483647 h 34"/>
              <a:gd name="T22" fmla="*/ 2147483647 w 121"/>
              <a:gd name="T23" fmla="*/ 2147483647 h 34"/>
              <a:gd name="T24" fmla="*/ 2147483647 w 121"/>
              <a:gd name="T25" fmla="*/ 2147483647 h 34"/>
              <a:gd name="T26" fmla="*/ 2147483647 w 121"/>
              <a:gd name="T27" fmla="*/ 2147483647 h 34"/>
              <a:gd name="T28" fmla="*/ 2147483647 w 121"/>
              <a:gd name="T29" fmla="*/ 2147483647 h 34"/>
              <a:gd name="T30" fmla="*/ 2147483647 w 121"/>
              <a:gd name="T31" fmla="*/ 2147483647 h 34"/>
              <a:gd name="T32" fmla="*/ 2147483647 w 121"/>
              <a:gd name="T33" fmla="*/ 2147483647 h 34"/>
              <a:gd name="T34" fmla="*/ 2147483647 w 121"/>
              <a:gd name="T35" fmla="*/ 2147483647 h 34"/>
              <a:gd name="T36" fmla="*/ 2147483647 w 121"/>
              <a:gd name="T37" fmla="*/ 2147483647 h 34"/>
              <a:gd name="T38" fmla="*/ 2147483647 w 121"/>
              <a:gd name="T39" fmla="*/ 2147483647 h 34"/>
              <a:gd name="T40" fmla="*/ 2147483647 w 121"/>
              <a:gd name="T41" fmla="*/ 2147483647 h 34"/>
              <a:gd name="T42" fmla="*/ 2147483647 w 121"/>
              <a:gd name="T43" fmla="*/ 2147483647 h 34"/>
              <a:gd name="T44" fmla="*/ 2147483647 w 121"/>
              <a:gd name="T45" fmla="*/ 2147483647 h 34"/>
              <a:gd name="T46" fmla="*/ 2147483647 w 121"/>
              <a:gd name="T47" fmla="*/ 2147483647 h 34"/>
              <a:gd name="T48" fmla="*/ 2147483647 w 121"/>
              <a:gd name="T49" fmla="*/ 2147483647 h 34"/>
              <a:gd name="T50" fmla="*/ 2147483647 w 121"/>
              <a:gd name="T51" fmla="*/ 2147483647 h 34"/>
              <a:gd name="T52" fmla="*/ 2147483647 w 121"/>
              <a:gd name="T53" fmla="*/ 2147483647 h 34"/>
              <a:gd name="T54" fmla="*/ 2147483647 w 121"/>
              <a:gd name="T55" fmla="*/ 2147483647 h 34"/>
              <a:gd name="T56" fmla="*/ 2147483647 w 121"/>
              <a:gd name="T57" fmla="*/ 2147483647 h 34"/>
              <a:gd name="T58" fmla="*/ 2147483647 w 121"/>
              <a:gd name="T59" fmla="*/ 2147483647 h 34"/>
              <a:gd name="T60" fmla="*/ 2147483647 w 121"/>
              <a:gd name="T61" fmla="*/ 2147483647 h 34"/>
              <a:gd name="T62" fmla="*/ 2147483647 w 121"/>
              <a:gd name="T63" fmla="*/ 2147483647 h 34"/>
              <a:gd name="T64" fmla="*/ 2147483647 w 121"/>
              <a:gd name="T65" fmla="*/ 698048924 h 34"/>
              <a:gd name="T66" fmla="*/ 2147483647 w 121"/>
              <a:gd name="T67" fmla="*/ 0 h 34"/>
              <a:gd name="T68" fmla="*/ 2147483647 w 121"/>
              <a:gd name="T69" fmla="*/ 0 h 34"/>
              <a:gd name="T70" fmla="*/ 2147483647 w 121"/>
              <a:gd name="T71" fmla="*/ 0 h 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21"/>
              <a:gd name="T109" fmla="*/ 0 h 34"/>
              <a:gd name="T110" fmla="*/ 121 w 121"/>
              <a:gd name="T111" fmla="*/ 34 h 3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21" h="34">
                <a:moveTo>
                  <a:pt x="60" y="0"/>
                </a:moveTo>
                <a:lnTo>
                  <a:pt x="60" y="0"/>
                </a:lnTo>
                <a:lnTo>
                  <a:pt x="50" y="0"/>
                </a:lnTo>
                <a:lnTo>
                  <a:pt x="41" y="1"/>
                </a:lnTo>
                <a:lnTo>
                  <a:pt x="32" y="4"/>
                </a:lnTo>
                <a:lnTo>
                  <a:pt x="24" y="8"/>
                </a:lnTo>
                <a:lnTo>
                  <a:pt x="17" y="12"/>
                </a:lnTo>
                <a:lnTo>
                  <a:pt x="12" y="16"/>
                </a:lnTo>
                <a:lnTo>
                  <a:pt x="2" y="27"/>
                </a:lnTo>
                <a:lnTo>
                  <a:pt x="0" y="30"/>
                </a:lnTo>
                <a:lnTo>
                  <a:pt x="8" y="34"/>
                </a:lnTo>
                <a:lnTo>
                  <a:pt x="11" y="31"/>
                </a:lnTo>
                <a:lnTo>
                  <a:pt x="15" y="27"/>
                </a:lnTo>
                <a:lnTo>
                  <a:pt x="20" y="26"/>
                </a:lnTo>
                <a:lnTo>
                  <a:pt x="32" y="21"/>
                </a:lnTo>
                <a:lnTo>
                  <a:pt x="46" y="19"/>
                </a:lnTo>
                <a:lnTo>
                  <a:pt x="61" y="19"/>
                </a:lnTo>
                <a:lnTo>
                  <a:pt x="76" y="19"/>
                </a:lnTo>
                <a:lnTo>
                  <a:pt x="88" y="20"/>
                </a:lnTo>
                <a:lnTo>
                  <a:pt x="99" y="24"/>
                </a:lnTo>
                <a:lnTo>
                  <a:pt x="105" y="27"/>
                </a:lnTo>
                <a:lnTo>
                  <a:pt x="109" y="30"/>
                </a:lnTo>
                <a:lnTo>
                  <a:pt x="113" y="34"/>
                </a:lnTo>
                <a:lnTo>
                  <a:pt x="121" y="30"/>
                </a:lnTo>
                <a:lnTo>
                  <a:pt x="118" y="26"/>
                </a:lnTo>
                <a:lnTo>
                  <a:pt x="108" y="15"/>
                </a:lnTo>
                <a:lnTo>
                  <a:pt x="101" y="11"/>
                </a:lnTo>
                <a:lnTo>
                  <a:pt x="94" y="6"/>
                </a:lnTo>
                <a:lnTo>
                  <a:pt x="87" y="4"/>
                </a:lnTo>
                <a:lnTo>
                  <a:pt x="79" y="1"/>
                </a:lnTo>
                <a:lnTo>
                  <a:pt x="69" y="0"/>
                </a:lnTo>
                <a:lnTo>
                  <a:pt x="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8" name="Freeform 42"/>
          <p:cNvSpPr>
            <a:spLocks noChangeArrowheads="1"/>
          </p:cNvSpPr>
          <p:nvPr/>
        </p:nvSpPr>
        <p:spPr bwMode="auto">
          <a:xfrm>
            <a:off x="4730750" y="841375"/>
            <a:ext cx="180975" cy="55563"/>
          </a:xfrm>
          <a:custGeom>
            <a:avLst/>
            <a:gdLst>
              <a:gd name="T0" fmla="*/ 2147483647 w 201"/>
              <a:gd name="T1" fmla="*/ 2147483647 h 61"/>
              <a:gd name="T2" fmla="*/ 2147483647 w 201"/>
              <a:gd name="T3" fmla="*/ 2147483647 h 61"/>
              <a:gd name="T4" fmla="*/ 2147483647 w 201"/>
              <a:gd name="T5" fmla="*/ 2147483647 h 61"/>
              <a:gd name="T6" fmla="*/ 2147483647 w 201"/>
              <a:gd name="T7" fmla="*/ 0 h 61"/>
              <a:gd name="T8" fmla="*/ 2147483647 w 201"/>
              <a:gd name="T9" fmla="*/ 0 h 61"/>
              <a:gd name="T10" fmla="*/ 2147483647 w 201"/>
              <a:gd name="T11" fmla="*/ 0 h 61"/>
              <a:gd name="T12" fmla="*/ 2147483647 w 201"/>
              <a:gd name="T13" fmla="*/ 755840796 h 61"/>
              <a:gd name="T14" fmla="*/ 2147483647 w 201"/>
              <a:gd name="T15" fmla="*/ 2147483647 h 61"/>
              <a:gd name="T16" fmla="*/ 2147483647 w 201"/>
              <a:gd name="T17" fmla="*/ 2147483647 h 61"/>
              <a:gd name="T18" fmla="*/ 2147483647 w 201"/>
              <a:gd name="T19" fmla="*/ 2147483647 h 61"/>
              <a:gd name="T20" fmla="*/ 2147483647 w 201"/>
              <a:gd name="T21" fmla="*/ 2147483647 h 61"/>
              <a:gd name="T22" fmla="*/ 2147483647 w 201"/>
              <a:gd name="T23" fmla="*/ 2147483647 h 61"/>
              <a:gd name="T24" fmla="*/ 0 w 201"/>
              <a:gd name="T25" fmla="*/ 2147483647 h 61"/>
              <a:gd name="T26" fmla="*/ 1460019864 w 201"/>
              <a:gd name="T27" fmla="*/ 2147483647 h 61"/>
              <a:gd name="T28" fmla="*/ 2147483647 w 201"/>
              <a:gd name="T29" fmla="*/ 2147483647 h 61"/>
              <a:gd name="T30" fmla="*/ 2147483647 w 201"/>
              <a:gd name="T31" fmla="*/ 2147483647 h 61"/>
              <a:gd name="T32" fmla="*/ 2147483647 w 201"/>
              <a:gd name="T33" fmla="*/ 2147483647 h 61"/>
              <a:gd name="T34" fmla="*/ 2147483647 w 201"/>
              <a:gd name="T35" fmla="*/ 2147483647 h 61"/>
              <a:gd name="T36" fmla="*/ 2147483647 w 201"/>
              <a:gd name="T37" fmla="*/ 2147483647 h 61"/>
              <a:gd name="T38" fmla="*/ 2147483647 w 201"/>
              <a:gd name="T39" fmla="*/ 2147483647 h 61"/>
              <a:gd name="T40" fmla="*/ 2147483647 w 201"/>
              <a:gd name="T41" fmla="*/ 2147483647 h 61"/>
              <a:gd name="T42" fmla="*/ 2147483647 w 201"/>
              <a:gd name="T43" fmla="*/ 2147483647 h 61"/>
              <a:gd name="T44" fmla="*/ 2147483647 w 201"/>
              <a:gd name="T45" fmla="*/ 2147483647 h 61"/>
              <a:gd name="T46" fmla="*/ 2147483647 w 201"/>
              <a:gd name="T47" fmla="*/ 2147483647 h 61"/>
              <a:gd name="T48" fmla="*/ 2147483647 w 201"/>
              <a:gd name="T49" fmla="*/ 2147483647 h 61"/>
              <a:gd name="T50" fmla="*/ 2147483647 w 201"/>
              <a:gd name="T51" fmla="*/ 2147483647 h 61"/>
              <a:gd name="T52" fmla="*/ 2147483647 w 201"/>
              <a:gd name="T53" fmla="*/ 2147483647 h 61"/>
              <a:gd name="T54" fmla="*/ 2147483647 w 201"/>
              <a:gd name="T55" fmla="*/ 2147483647 h 61"/>
              <a:gd name="T56" fmla="*/ 2147483647 w 201"/>
              <a:gd name="T57" fmla="*/ 2147483647 h 61"/>
              <a:gd name="T58" fmla="*/ 2147483647 w 201"/>
              <a:gd name="T59" fmla="*/ 2147483647 h 61"/>
              <a:gd name="T60" fmla="*/ 2147483647 w 201"/>
              <a:gd name="T61" fmla="*/ 2147483647 h 61"/>
              <a:gd name="T62" fmla="*/ 2147483647 w 201"/>
              <a:gd name="T63" fmla="*/ 2147483647 h 61"/>
              <a:gd name="T64" fmla="*/ 2147483647 w 201"/>
              <a:gd name="T65" fmla="*/ 2147483647 h 61"/>
              <a:gd name="T66" fmla="*/ 2147483647 w 201"/>
              <a:gd name="T67" fmla="*/ 2147483647 h 61"/>
              <a:gd name="T68" fmla="*/ 2147483647 w 201"/>
              <a:gd name="T69" fmla="*/ 2147483647 h 61"/>
              <a:gd name="T70" fmla="*/ 2147483647 w 201"/>
              <a:gd name="T71" fmla="*/ 2147483647 h 61"/>
              <a:gd name="T72" fmla="*/ 2147483647 w 201"/>
              <a:gd name="T73" fmla="*/ 2147483647 h 61"/>
              <a:gd name="T74" fmla="*/ 2147483647 w 201"/>
              <a:gd name="T75" fmla="*/ 2147483647 h 61"/>
              <a:gd name="T76" fmla="*/ 2147483647 w 201"/>
              <a:gd name="T77" fmla="*/ 2147483647 h 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01"/>
              <a:gd name="T118" fmla="*/ 0 h 61"/>
              <a:gd name="T119" fmla="*/ 201 w 201"/>
              <a:gd name="T120" fmla="*/ 61 h 6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01" h="61">
                <a:moveTo>
                  <a:pt x="189" y="18"/>
                </a:moveTo>
                <a:lnTo>
                  <a:pt x="189" y="18"/>
                </a:lnTo>
                <a:lnTo>
                  <a:pt x="174" y="11"/>
                </a:lnTo>
                <a:lnTo>
                  <a:pt x="166" y="8"/>
                </a:lnTo>
                <a:lnTo>
                  <a:pt x="155" y="5"/>
                </a:lnTo>
                <a:lnTo>
                  <a:pt x="144" y="3"/>
                </a:lnTo>
                <a:lnTo>
                  <a:pt x="130" y="1"/>
                </a:lnTo>
                <a:lnTo>
                  <a:pt x="115" y="0"/>
                </a:lnTo>
                <a:lnTo>
                  <a:pt x="99" y="0"/>
                </a:lnTo>
                <a:lnTo>
                  <a:pt x="78" y="0"/>
                </a:lnTo>
                <a:lnTo>
                  <a:pt x="70" y="1"/>
                </a:lnTo>
                <a:lnTo>
                  <a:pt x="60" y="3"/>
                </a:lnTo>
                <a:lnTo>
                  <a:pt x="48" y="4"/>
                </a:lnTo>
                <a:lnTo>
                  <a:pt x="40" y="5"/>
                </a:lnTo>
                <a:lnTo>
                  <a:pt x="32" y="7"/>
                </a:lnTo>
                <a:lnTo>
                  <a:pt x="24" y="11"/>
                </a:lnTo>
                <a:lnTo>
                  <a:pt x="15" y="15"/>
                </a:lnTo>
                <a:lnTo>
                  <a:pt x="10" y="20"/>
                </a:lnTo>
                <a:lnTo>
                  <a:pt x="4" y="27"/>
                </a:lnTo>
                <a:lnTo>
                  <a:pt x="2" y="35"/>
                </a:lnTo>
                <a:lnTo>
                  <a:pt x="0" y="44"/>
                </a:lnTo>
                <a:lnTo>
                  <a:pt x="2" y="48"/>
                </a:lnTo>
                <a:lnTo>
                  <a:pt x="3" y="52"/>
                </a:lnTo>
                <a:lnTo>
                  <a:pt x="6" y="54"/>
                </a:lnTo>
                <a:lnTo>
                  <a:pt x="10" y="57"/>
                </a:lnTo>
                <a:lnTo>
                  <a:pt x="15" y="60"/>
                </a:lnTo>
                <a:lnTo>
                  <a:pt x="22" y="61"/>
                </a:lnTo>
                <a:lnTo>
                  <a:pt x="30" y="61"/>
                </a:lnTo>
                <a:lnTo>
                  <a:pt x="37" y="60"/>
                </a:lnTo>
                <a:lnTo>
                  <a:pt x="43" y="59"/>
                </a:lnTo>
                <a:lnTo>
                  <a:pt x="48" y="54"/>
                </a:lnTo>
                <a:lnTo>
                  <a:pt x="52" y="49"/>
                </a:lnTo>
                <a:lnTo>
                  <a:pt x="55" y="42"/>
                </a:lnTo>
                <a:lnTo>
                  <a:pt x="55" y="31"/>
                </a:lnTo>
                <a:lnTo>
                  <a:pt x="55" y="30"/>
                </a:lnTo>
                <a:lnTo>
                  <a:pt x="56" y="27"/>
                </a:lnTo>
                <a:lnTo>
                  <a:pt x="60" y="26"/>
                </a:lnTo>
                <a:lnTo>
                  <a:pt x="66" y="24"/>
                </a:lnTo>
                <a:lnTo>
                  <a:pt x="88" y="23"/>
                </a:lnTo>
                <a:lnTo>
                  <a:pt x="99" y="22"/>
                </a:lnTo>
                <a:lnTo>
                  <a:pt x="110" y="23"/>
                </a:lnTo>
                <a:lnTo>
                  <a:pt x="133" y="24"/>
                </a:lnTo>
                <a:lnTo>
                  <a:pt x="138" y="26"/>
                </a:lnTo>
                <a:lnTo>
                  <a:pt x="142" y="27"/>
                </a:lnTo>
                <a:lnTo>
                  <a:pt x="144" y="30"/>
                </a:lnTo>
                <a:lnTo>
                  <a:pt x="144" y="31"/>
                </a:lnTo>
                <a:lnTo>
                  <a:pt x="144" y="42"/>
                </a:lnTo>
                <a:lnTo>
                  <a:pt x="144" y="48"/>
                </a:lnTo>
                <a:lnTo>
                  <a:pt x="146" y="50"/>
                </a:lnTo>
                <a:lnTo>
                  <a:pt x="155" y="53"/>
                </a:lnTo>
                <a:lnTo>
                  <a:pt x="171" y="57"/>
                </a:lnTo>
                <a:lnTo>
                  <a:pt x="179" y="57"/>
                </a:lnTo>
                <a:lnTo>
                  <a:pt x="187" y="56"/>
                </a:lnTo>
                <a:lnTo>
                  <a:pt x="196" y="53"/>
                </a:lnTo>
                <a:lnTo>
                  <a:pt x="198" y="50"/>
                </a:lnTo>
                <a:lnTo>
                  <a:pt x="201" y="48"/>
                </a:lnTo>
                <a:lnTo>
                  <a:pt x="201" y="44"/>
                </a:lnTo>
                <a:lnTo>
                  <a:pt x="201" y="37"/>
                </a:lnTo>
                <a:lnTo>
                  <a:pt x="200" y="31"/>
                </a:lnTo>
                <a:lnTo>
                  <a:pt x="197" y="26"/>
                </a:lnTo>
                <a:lnTo>
                  <a:pt x="194" y="22"/>
                </a:lnTo>
                <a:lnTo>
                  <a:pt x="189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9" name="Freeform 43"/>
          <p:cNvSpPr>
            <a:spLocks noEditPoints="1" noChangeArrowheads="1"/>
          </p:cNvSpPr>
          <p:nvPr/>
        </p:nvSpPr>
        <p:spPr bwMode="auto">
          <a:xfrm>
            <a:off x="4760913" y="871538"/>
            <a:ext cx="119062" cy="96837"/>
          </a:xfrm>
          <a:custGeom>
            <a:avLst/>
            <a:gdLst>
              <a:gd name="T0" fmla="*/ 2147483647 w 132"/>
              <a:gd name="T1" fmla="*/ 700878665 h 109"/>
              <a:gd name="T2" fmla="*/ 2147483647 w 132"/>
              <a:gd name="T3" fmla="*/ 0 h 109"/>
              <a:gd name="T4" fmla="*/ 2147483647 w 132"/>
              <a:gd name="T5" fmla="*/ 2147483647 h 109"/>
              <a:gd name="T6" fmla="*/ 2147483647 w 132"/>
              <a:gd name="T7" fmla="*/ 2147483647 h 109"/>
              <a:gd name="T8" fmla="*/ 2147483647 w 132"/>
              <a:gd name="T9" fmla="*/ 0 h 109"/>
              <a:gd name="T10" fmla="*/ 2147483647 w 132"/>
              <a:gd name="T11" fmla="*/ 700878665 h 109"/>
              <a:gd name="T12" fmla="*/ 0 w 132"/>
              <a:gd name="T13" fmla="*/ 2147483647 h 109"/>
              <a:gd name="T14" fmla="*/ 733845853 w 132"/>
              <a:gd name="T15" fmla="*/ 2147483647 h 109"/>
              <a:gd name="T16" fmla="*/ 2147483647 w 132"/>
              <a:gd name="T17" fmla="*/ 2147483647 h 109"/>
              <a:gd name="T18" fmla="*/ 2147483647 w 132"/>
              <a:gd name="T19" fmla="*/ 2147483647 h 109"/>
              <a:gd name="T20" fmla="*/ 2147483647 w 132"/>
              <a:gd name="T21" fmla="*/ 2147483647 h 109"/>
              <a:gd name="T22" fmla="*/ 2147483647 w 132"/>
              <a:gd name="T23" fmla="*/ 2147483647 h 109"/>
              <a:gd name="T24" fmla="*/ 2147483647 w 132"/>
              <a:gd name="T25" fmla="*/ 2147483647 h 109"/>
              <a:gd name="T26" fmla="*/ 2147483647 w 132"/>
              <a:gd name="T27" fmla="*/ 2147483647 h 109"/>
              <a:gd name="T28" fmla="*/ 2147483647 w 132"/>
              <a:gd name="T29" fmla="*/ 2147483647 h 109"/>
              <a:gd name="T30" fmla="*/ 2147483647 w 132"/>
              <a:gd name="T31" fmla="*/ 2147483647 h 109"/>
              <a:gd name="T32" fmla="*/ 2147483647 w 132"/>
              <a:gd name="T33" fmla="*/ 2147483647 h 109"/>
              <a:gd name="T34" fmla="*/ 2147483647 w 132"/>
              <a:gd name="T35" fmla="*/ 2147483647 h 109"/>
              <a:gd name="T36" fmla="*/ 2147483647 w 132"/>
              <a:gd name="T37" fmla="*/ 2147483647 h 109"/>
              <a:gd name="T38" fmla="*/ 2147483647 w 132"/>
              <a:gd name="T39" fmla="*/ 2147483647 h 109"/>
              <a:gd name="T40" fmla="*/ 2147483647 w 132"/>
              <a:gd name="T41" fmla="*/ 2147483647 h 109"/>
              <a:gd name="T42" fmla="*/ 2147483647 w 132"/>
              <a:gd name="T43" fmla="*/ 2147483647 h 109"/>
              <a:gd name="T44" fmla="*/ 2147483647 w 132"/>
              <a:gd name="T45" fmla="*/ 2147483647 h 109"/>
              <a:gd name="T46" fmla="*/ 2147483647 w 132"/>
              <a:gd name="T47" fmla="*/ 2147483647 h 109"/>
              <a:gd name="T48" fmla="*/ 2147483647 w 132"/>
              <a:gd name="T49" fmla="*/ 2147483647 h 109"/>
              <a:gd name="T50" fmla="*/ 2147483647 w 132"/>
              <a:gd name="T51" fmla="*/ 2147483647 h 109"/>
              <a:gd name="T52" fmla="*/ 2147483647 w 132"/>
              <a:gd name="T53" fmla="*/ 2147483647 h 109"/>
              <a:gd name="T54" fmla="*/ 2147483647 w 132"/>
              <a:gd name="T55" fmla="*/ 2147483647 h 109"/>
              <a:gd name="T56" fmla="*/ 2147483647 w 132"/>
              <a:gd name="T57" fmla="*/ 2147483647 h 109"/>
              <a:gd name="T58" fmla="*/ 2147483647 w 132"/>
              <a:gd name="T59" fmla="*/ 2147483647 h 109"/>
              <a:gd name="T60" fmla="*/ 2147483647 w 132"/>
              <a:gd name="T61" fmla="*/ 2147483647 h 109"/>
              <a:gd name="T62" fmla="*/ 2147483647 w 132"/>
              <a:gd name="T63" fmla="*/ 2147483647 h 109"/>
              <a:gd name="T64" fmla="*/ 2147483647 w 132"/>
              <a:gd name="T65" fmla="*/ 2147483647 h 109"/>
              <a:gd name="T66" fmla="*/ 2147483647 w 132"/>
              <a:gd name="T67" fmla="*/ 2147483647 h 109"/>
              <a:gd name="T68" fmla="*/ 2147483647 w 132"/>
              <a:gd name="T69" fmla="*/ 2147483647 h 109"/>
              <a:gd name="T70" fmla="*/ 2147483647 w 132"/>
              <a:gd name="T71" fmla="*/ 2147483647 h 109"/>
              <a:gd name="T72" fmla="*/ 2147483647 w 132"/>
              <a:gd name="T73" fmla="*/ 2147483647 h 109"/>
              <a:gd name="T74" fmla="*/ 2147483647 w 132"/>
              <a:gd name="T75" fmla="*/ 2147483647 h 109"/>
              <a:gd name="T76" fmla="*/ 2147483647 w 132"/>
              <a:gd name="T77" fmla="*/ 2147483647 h 109"/>
              <a:gd name="T78" fmla="*/ 2147483647 w 132"/>
              <a:gd name="T79" fmla="*/ 2147483647 h 109"/>
              <a:gd name="T80" fmla="*/ 2147483647 w 132"/>
              <a:gd name="T81" fmla="*/ 2147483647 h 109"/>
              <a:gd name="T82" fmla="*/ 2147483647 w 132"/>
              <a:gd name="T83" fmla="*/ 2147483647 h 109"/>
              <a:gd name="T84" fmla="*/ 2147483647 w 132"/>
              <a:gd name="T85" fmla="*/ 2147483647 h 109"/>
              <a:gd name="T86" fmla="*/ 2147483647 w 132"/>
              <a:gd name="T87" fmla="*/ 2147483647 h 109"/>
              <a:gd name="T88" fmla="*/ 2147483647 w 132"/>
              <a:gd name="T89" fmla="*/ 2147483647 h 109"/>
              <a:gd name="T90" fmla="*/ 2147483647 w 132"/>
              <a:gd name="T91" fmla="*/ 2147483647 h 109"/>
              <a:gd name="T92" fmla="*/ 2147483647 w 132"/>
              <a:gd name="T93" fmla="*/ 2147483647 h 109"/>
              <a:gd name="T94" fmla="*/ 2147483647 w 132"/>
              <a:gd name="T95" fmla="*/ 2147483647 h 109"/>
              <a:gd name="T96" fmla="*/ 2147483647 w 132"/>
              <a:gd name="T97" fmla="*/ 2147483647 h 10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2"/>
              <a:gd name="T148" fmla="*/ 0 h 109"/>
              <a:gd name="T149" fmla="*/ 132 w 132"/>
              <a:gd name="T150" fmla="*/ 109 h 10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2" h="109">
                <a:moveTo>
                  <a:pt x="102" y="5"/>
                </a:moveTo>
                <a:lnTo>
                  <a:pt x="102" y="5"/>
                </a:lnTo>
                <a:lnTo>
                  <a:pt x="101" y="2"/>
                </a:lnTo>
                <a:lnTo>
                  <a:pt x="98" y="1"/>
                </a:lnTo>
                <a:lnTo>
                  <a:pt x="95" y="0"/>
                </a:lnTo>
                <a:lnTo>
                  <a:pt x="77" y="0"/>
                </a:lnTo>
                <a:lnTo>
                  <a:pt x="76" y="1"/>
                </a:lnTo>
                <a:lnTo>
                  <a:pt x="75" y="2"/>
                </a:lnTo>
                <a:lnTo>
                  <a:pt x="73" y="6"/>
                </a:lnTo>
                <a:lnTo>
                  <a:pt x="73" y="11"/>
                </a:lnTo>
                <a:lnTo>
                  <a:pt x="57" y="11"/>
                </a:lnTo>
                <a:lnTo>
                  <a:pt x="57" y="6"/>
                </a:lnTo>
                <a:lnTo>
                  <a:pt x="55" y="4"/>
                </a:lnTo>
                <a:lnTo>
                  <a:pt x="54" y="1"/>
                </a:lnTo>
                <a:lnTo>
                  <a:pt x="53" y="0"/>
                </a:lnTo>
                <a:lnTo>
                  <a:pt x="34" y="0"/>
                </a:lnTo>
                <a:lnTo>
                  <a:pt x="31" y="0"/>
                </a:lnTo>
                <a:lnTo>
                  <a:pt x="30" y="1"/>
                </a:lnTo>
                <a:lnTo>
                  <a:pt x="28" y="5"/>
                </a:lnTo>
                <a:lnTo>
                  <a:pt x="28" y="17"/>
                </a:lnTo>
                <a:lnTo>
                  <a:pt x="0" y="68"/>
                </a:lnTo>
                <a:lnTo>
                  <a:pt x="0" y="102"/>
                </a:lnTo>
                <a:lnTo>
                  <a:pt x="0" y="106"/>
                </a:lnTo>
                <a:lnTo>
                  <a:pt x="1" y="107"/>
                </a:lnTo>
                <a:lnTo>
                  <a:pt x="4" y="109"/>
                </a:lnTo>
                <a:lnTo>
                  <a:pt x="126" y="109"/>
                </a:lnTo>
                <a:lnTo>
                  <a:pt x="129" y="107"/>
                </a:lnTo>
                <a:lnTo>
                  <a:pt x="132" y="106"/>
                </a:lnTo>
                <a:lnTo>
                  <a:pt x="132" y="103"/>
                </a:lnTo>
                <a:lnTo>
                  <a:pt x="132" y="69"/>
                </a:lnTo>
                <a:lnTo>
                  <a:pt x="102" y="21"/>
                </a:lnTo>
                <a:lnTo>
                  <a:pt x="102" y="5"/>
                </a:lnTo>
                <a:close/>
                <a:moveTo>
                  <a:pt x="51" y="65"/>
                </a:moveTo>
                <a:lnTo>
                  <a:pt x="51" y="65"/>
                </a:lnTo>
                <a:lnTo>
                  <a:pt x="50" y="66"/>
                </a:lnTo>
                <a:lnTo>
                  <a:pt x="47" y="68"/>
                </a:lnTo>
                <a:lnTo>
                  <a:pt x="40" y="68"/>
                </a:lnTo>
                <a:lnTo>
                  <a:pt x="38" y="66"/>
                </a:lnTo>
                <a:lnTo>
                  <a:pt x="36" y="65"/>
                </a:lnTo>
                <a:lnTo>
                  <a:pt x="36" y="62"/>
                </a:lnTo>
                <a:lnTo>
                  <a:pt x="38" y="61"/>
                </a:lnTo>
                <a:lnTo>
                  <a:pt x="40" y="60"/>
                </a:lnTo>
                <a:lnTo>
                  <a:pt x="47" y="60"/>
                </a:lnTo>
                <a:lnTo>
                  <a:pt x="50" y="61"/>
                </a:lnTo>
                <a:lnTo>
                  <a:pt x="51" y="62"/>
                </a:lnTo>
                <a:lnTo>
                  <a:pt x="51" y="65"/>
                </a:lnTo>
                <a:close/>
                <a:moveTo>
                  <a:pt x="51" y="51"/>
                </a:moveTo>
                <a:lnTo>
                  <a:pt x="51" y="51"/>
                </a:lnTo>
                <a:lnTo>
                  <a:pt x="50" y="53"/>
                </a:lnTo>
                <a:lnTo>
                  <a:pt x="47" y="54"/>
                </a:lnTo>
                <a:lnTo>
                  <a:pt x="40" y="54"/>
                </a:lnTo>
                <a:lnTo>
                  <a:pt x="38" y="53"/>
                </a:lnTo>
                <a:lnTo>
                  <a:pt x="36" y="51"/>
                </a:lnTo>
                <a:lnTo>
                  <a:pt x="36" y="49"/>
                </a:lnTo>
                <a:lnTo>
                  <a:pt x="38" y="47"/>
                </a:lnTo>
                <a:lnTo>
                  <a:pt x="40" y="46"/>
                </a:lnTo>
                <a:lnTo>
                  <a:pt x="47" y="46"/>
                </a:lnTo>
                <a:lnTo>
                  <a:pt x="50" y="47"/>
                </a:lnTo>
                <a:lnTo>
                  <a:pt x="51" y="49"/>
                </a:lnTo>
                <a:lnTo>
                  <a:pt x="51" y="51"/>
                </a:lnTo>
                <a:close/>
                <a:moveTo>
                  <a:pt x="51" y="38"/>
                </a:moveTo>
                <a:lnTo>
                  <a:pt x="51" y="38"/>
                </a:lnTo>
                <a:lnTo>
                  <a:pt x="50" y="39"/>
                </a:lnTo>
                <a:lnTo>
                  <a:pt x="47" y="41"/>
                </a:lnTo>
                <a:lnTo>
                  <a:pt x="40" y="41"/>
                </a:lnTo>
                <a:lnTo>
                  <a:pt x="38" y="39"/>
                </a:lnTo>
                <a:lnTo>
                  <a:pt x="36" y="38"/>
                </a:lnTo>
                <a:lnTo>
                  <a:pt x="36" y="35"/>
                </a:lnTo>
                <a:lnTo>
                  <a:pt x="38" y="34"/>
                </a:lnTo>
                <a:lnTo>
                  <a:pt x="40" y="32"/>
                </a:lnTo>
                <a:lnTo>
                  <a:pt x="47" y="32"/>
                </a:lnTo>
                <a:lnTo>
                  <a:pt x="50" y="34"/>
                </a:lnTo>
                <a:lnTo>
                  <a:pt x="51" y="35"/>
                </a:lnTo>
                <a:lnTo>
                  <a:pt x="51" y="38"/>
                </a:lnTo>
                <a:close/>
                <a:moveTo>
                  <a:pt x="73" y="65"/>
                </a:moveTo>
                <a:lnTo>
                  <a:pt x="73" y="65"/>
                </a:lnTo>
                <a:lnTo>
                  <a:pt x="73" y="66"/>
                </a:lnTo>
                <a:lnTo>
                  <a:pt x="70" y="68"/>
                </a:lnTo>
                <a:lnTo>
                  <a:pt x="64" y="68"/>
                </a:lnTo>
                <a:lnTo>
                  <a:pt x="61" y="66"/>
                </a:lnTo>
                <a:lnTo>
                  <a:pt x="60" y="65"/>
                </a:lnTo>
                <a:lnTo>
                  <a:pt x="60" y="62"/>
                </a:lnTo>
                <a:lnTo>
                  <a:pt x="61" y="61"/>
                </a:lnTo>
                <a:lnTo>
                  <a:pt x="64" y="60"/>
                </a:lnTo>
                <a:lnTo>
                  <a:pt x="70" y="60"/>
                </a:lnTo>
                <a:lnTo>
                  <a:pt x="73" y="61"/>
                </a:lnTo>
                <a:lnTo>
                  <a:pt x="73" y="62"/>
                </a:lnTo>
                <a:lnTo>
                  <a:pt x="73" y="65"/>
                </a:lnTo>
                <a:close/>
                <a:moveTo>
                  <a:pt x="73" y="51"/>
                </a:moveTo>
                <a:lnTo>
                  <a:pt x="73" y="51"/>
                </a:lnTo>
                <a:lnTo>
                  <a:pt x="73" y="53"/>
                </a:lnTo>
                <a:lnTo>
                  <a:pt x="70" y="54"/>
                </a:lnTo>
                <a:lnTo>
                  <a:pt x="64" y="54"/>
                </a:lnTo>
                <a:lnTo>
                  <a:pt x="61" y="53"/>
                </a:lnTo>
                <a:lnTo>
                  <a:pt x="60" y="51"/>
                </a:lnTo>
                <a:lnTo>
                  <a:pt x="60" y="49"/>
                </a:lnTo>
                <a:lnTo>
                  <a:pt x="61" y="47"/>
                </a:lnTo>
                <a:lnTo>
                  <a:pt x="64" y="46"/>
                </a:lnTo>
                <a:lnTo>
                  <a:pt x="70" y="46"/>
                </a:lnTo>
                <a:lnTo>
                  <a:pt x="73" y="47"/>
                </a:lnTo>
                <a:lnTo>
                  <a:pt x="73" y="49"/>
                </a:lnTo>
                <a:lnTo>
                  <a:pt x="73" y="51"/>
                </a:lnTo>
                <a:close/>
                <a:moveTo>
                  <a:pt x="73" y="38"/>
                </a:moveTo>
                <a:lnTo>
                  <a:pt x="73" y="38"/>
                </a:lnTo>
                <a:lnTo>
                  <a:pt x="73" y="39"/>
                </a:lnTo>
                <a:lnTo>
                  <a:pt x="70" y="41"/>
                </a:lnTo>
                <a:lnTo>
                  <a:pt x="64" y="41"/>
                </a:lnTo>
                <a:lnTo>
                  <a:pt x="61" y="39"/>
                </a:lnTo>
                <a:lnTo>
                  <a:pt x="60" y="38"/>
                </a:lnTo>
                <a:lnTo>
                  <a:pt x="60" y="35"/>
                </a:lnTo>
                <a:lnTo>
                  <a:pt x="61" y="34"/>
                </a:lnTo>
                <a:lnTo>
                  <a:pt x="64" y="32"/>
                </a:lnTo>
                <a:lnTo>
                  <a:pt x="70" y="32"/>
                </a:lnTo>
                <a:lnTo>
                  <a:pt x="73" y="34"/>
                </a:lnTo>
                <a:lnTo>
                  <a:pt x="73" y="35"/>
                </a:lnTo>
                <a:lnTo>
                  <a:pt x="73" y="38"/>
                </a:lnTo>
                <a:close/>
                <a:moveTo>
                  <a:pt x="96" y="65"/>
                </a:moveTo>
                <a:lnTo>
                  <a:pt x="96" y="65"/>
                </a:lnTo>
                <a:lnTo>
                  <a:pt x="95" y="66"/>
                </a:lnTo>
                <a:lnTo>
                  <a:pt x="92" y="68"/>
                </a:lnTo>
                <a:lnTo>
                  <a:pt x="86" y="68"/>
                </a:lnTo>
                <a:lnTo>
                  <a:pt x="83" y="66"/>
                </a:lnTo>
                <a:lnTo>
                  <a:pt x="83" y="65"/>
                </a:lnTo>
                <a:lnTo>
                  <a:pt x="83" y="62"/>
                </a:lnTo>
                <a:lnTo>
                  <a:pt x="83" y="61"/>
                </a:lnTo>
                <a:lnTo>
                  <a:pt x="86" y="60"/>
                </a:lnTo>
                <a:lnTo>
                  <a:pt x="92" y="60"/>
                </a:lnTo>
                <a:lnTo>
                  <a:pt x="95" y="61"/>
                </a:lnTo>
                <a:lnTo>
                  <a:pt x="96" y="62"/>
                </a:lnTo>
                <a:lnTo>
                  <a:pt x="96" y="65"/>
                </a:lnTo>
                <a:close/>
                <a:moveTo>
                  <a:pt x="96" y="51"/>
                </a:moveTo>
                <a:lnTo>
                  <a:pt x="96" y="51"/>
                </a:lnTo>
                <a:lnTo>
                  <a:pt x="95" y="53"/>
                </a:lnTo>
                <a:lnTo>
                  <a:pt x="92" y="54"/>
                </a:lnTo>
                <a:lnTo>
                  <a:pt x="86" y="54"/>
                </a:lnTo>
                <a:lnTo>
                  <a:pt x="83" y="53"/>
                </a:lnTo>
                <a:lnTo>
                  <a:pt x="83" y="51"/>
                </a:lnTo>
                <a:lnTo>
                  <a:pt x="83" y="49"/>
                </a:lnTo>
                <a:lnTo>
                  <a:pt x="83" y="47"/>
                </a:lnTo>
                <a:lnTo>
                  <a:pt x="86" y="46"/>
                </a:lnTo>
                <a:lnTo>
                  <a:pt x="92" y="46"/>
                </a:lnTo>
                <a:lnTo>
                  <a:pt x="95" y="47"/>
                </a:lnTo>
                <a:lnTo>
                  <a:pt x="96" y="49"/>
                </a:lnTo>
                <a:lnTo>
                  <a:pt x="96" y="51"/>
                </a:lnTo>
                <a:close/>
                <a:moveTo>
                  <a:pt x="96" y="38"/>
                </a:moveTo>
                <a:lnTo>
                  <a:pt x="96" y="38"/>
                </a:lnTo>
                <a:lnTo>
                  <a:pt x="95" y="39"/>
                </a:lnTo>
                <a:lnTo>
                  <a:pt x="92" y="41"/>
                </a:lnTo>
                <a:lnTo>
                  <a:pt x="86" y="41"/>
                </a:lnTo>
                <a:lnTo>
                  <a:pt x="83" y="39"/>
                </a:lnTo>
                <a:lnTo>
                  <a:pt x="83" y="38"/>
                </a:lnTo>
                <a:lnTo>
                  <a:pt x="83" y="35"/>
                </a:lnTo>
                <a:lnTo>
                  <a:pt x="83" y="34"/>
                </a:lnTo>
                <a:lnTo>
                  <a:pt x="86" y="32"/>
                </a:lnTo>
                <a:lnTo>
                  <a:pt x="92" y="32"/>
                </a:lnTo>
                <a:lnTo>
                  <a:pt x="95" y="34"/>
                </a:lnTo>
                <a:lnTo>
                  <a:pt x="96" y="35"/>
                </a:lnTo>
                <a:lnTo>
                  <a:pt x="96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0" name="Freeform 44"/>
          <p:cNvSpPr>
            <a:spLocks noChangeArrowheads="1"/>
          </p:cNvSpPr>
          <p:nvPr/>
        </p:nvSpPr>
        <p:spPr bwMode="auto">
          <a:xfrm>
            <a:off x="6802438" y="4197350"/>
            <a:ext cx="82550" cy="80963"/>
          </a:xfrm>
          <a:custGeom>
            <a:avLst/>
            <a:gdLst>
              <a:gd name="T0" fmla="*/ 2147483647 w 91"/>
              <a:gd name="T1" fmla="*/ 2147483647 h 92"/>
              <a:gd name="T2" fmla="*/ 2147483647 w 91"/>
              <a:gd name="T3" fmla="*/ 2147483647 h 92"/>
              <a:gd name="T4" fmla="*/ 2147483647 w 91"/>
              <a:gd name="T5" fmla="*/ 2147483647 h 92"/>
              <a:gd name="T6" fmla="*/ 2147483647 w 91"/>
              <a:gd name="T7" fmla="*/ 2147483647 h 92"/>
              <a:gd name="T8" fmla="*/ 2147483647 w 91"/>
              <a:gd name="T9" fmla="*/ 2147483647 h 92"/>
              <a:gd name="T10" fmla="*/ 2147483647 w 91"/>
              <a:gd name="T11" fmla="*/ 2147483647 h 92"/>
              <a:gd name="T12" fmla="*/ 2147483647 w 91"/>
              <a:gd name="T13" fmla="*/ 2147483647 h 92"/>
              <a:gd name="T14" fmla="*/ 2147483647 w 91"/>
              <a:gd name="T15" fmla="*/ 2147483647 h 92"/>
              <a:gd name="T16" fmla="*/ 2147483647 w 91"/>
              <a:gd name="T17" fmla="*/ 2147483647 h 92"/>
              <a:gd name="T18" fmla="*/ 2147483647 w 91"/>
              <a:gd name="T19" fmla="*/ 2147483647 h 92"/>
              <a:gd name="T20" fmla="*/ 2147483647 w 91"/>
              <a:gd name="T21" fmla="*/ 0 h 92"/>
              <a:gd name="T22" fmla="*/ 0 w 91"/>
              <a:gd name="T23" fmla="*/ 2147483647 h 92"/>
              <a:gd name="T24" fmla="*/ 0 w 91"/>
              <a:gd name="T25" fmla="*/ 2147483647 h 92"/>
              <a:gd name="T26" fmla="*/ 2147483647 w 91"/>
              <a:gd name="T27" fmla="*/ 2147483647 h 92"/>
              <a:gd name="T28" fmla="*/ 2147483647 w 91"/>
              <a:gd name="T29" fmla="*/ 2147483647 h 92"/>
              <a:gd name="T30" fmla="*/ 2147483647 w 91"/>
              <a:gd name="T31" fmla="*/ 2147483647 h 92"/>
              <a:gd name="T32" fmla="*/ 2147483647 w 91"/>
              <a:gd name="T33" fmla="*/ 2147483647 h 92"/>
              <a:gd name="T34" fmla="*/ 2147483647 w 91"/>
              <a:gd name="T35" fmla="*/ 2147483647 h 92"/>
              <a:gd name="T36" fmla="*/ 2147483647 w 91"/>
              <a:gd name="T37" fmla="*/ 2147483647 h 92"/>
              <a:gd name="T38" fmla="*/ 2147483647 w 91"/>
              <a:gd name="T39" fmla="*/ 2147483647 h 92"/>
              <a:gd name="T40" fmla="*/ 2147483647 w 91"/>
              <a:gd name="T41" fmla="*/ 2147483647 h 92"/>
              <a:gd name="T42" fmla="*/ 2147483647 w 91"/>
              <a:gd name="T43" fmla="*/ 2147483647 h 9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1"/>
              <a:gd name="T67" fmla="*/ 0 h 92"/>
              <a:gd name="T68" fmla="*/ 91 w 91"/>
              <a:gd name="T69" fmla="*/ 92 h 9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1" h="92">
                <a:moveTo>
                  <a:pt x="69" y="92"/>
                </a:moveTo>
                <a:lnTo>
                  <a:pt x="91" y="79"/>
                </a:lnTo>
                <a:lnTo>
                  <a:pt x="86" y="64"/>
                </a:lnTo>
                <a:lnTo>
                  <a:pt x="80" y="52"/>
                </a:lnTo>
                <a:lnTo>
                  <a:pt x="72" y="40"/>
                </a:lnTo>
                <a:lnTo>
                  <a:pt x="62" y="29"/>
                </a:lnTo>
                <a:lnTo>
                  <a:pt x="51" y="19"/>
                </a:lnTo>
                <a:lnTo>
                  <a:pt x="39" y="12"/>
                </a:lnTo>
                <a:lnTo>
                  <a:pt x="27" y="6"/>
                </a:lnTo>
                <a:lnTo>
                  <a:pt x="13" y="0"/>
                </a:lnTo>
                <a:lnTo>
                  <a:pt x="0" y="22"/>
                </a:lnTo>
                <a:lnTo>
                  <a:pt x="13" y="26"/>
                </a:lnTo>
                <a:lnTo>
                  <a:pt x="24" y="32"/>
                </a:lnTo>
                <a:lnTo>
                  <a:pt x="35" y="38"/>
                </a:lnTo>
                <a:lnTo>
                  <a:pt x="45" y="47"/>
                </a:lnTo>
                <a:lnTo>
                  <a:pt x="53" y="56"/>
                </a:lnTo>
                <a:lnTo>
                  <a:pt x="60" y="67"/>
                </a:lnTo>
                <a:lnTo>
                  <a:pt x="65" y="79"/>
                </a:lnTo>
                <a:lnTo>
                  <a:pt x="69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1" name="Freeform 45"/>
          <p:cNvSpPr>
            <a:spLocks noChangeArrowheads="1"/>
          </p:cNvSpPr>
          <p:nvPr/>
        </p:nvSpPr>
        <p:spPr bwMode="auto">
          <a:xfrm>
            <a:off x="6688138" y="4197350"/>
            <a:ext cx="85725" cy="80963"/>
          </a:xfrm>
          <a:custGeom>
            <a:avLst/>
            <a:gdLst>
              <a:gd name="T0" fmla="*/ 2147483647 w 93"/>
              <a:gd name="T1" fmla="*/ 2147483647 h 92"/>
              <a:gd name="T2" fmla="*/ 2147483647 w 93"/>
              <a:gd name="T3" fmla="*/ 0 h 92"/>
              <a:gd name="T4" fmla="*/ 2147483647 w 93"/>
              <a:gd name="T5" fmla="*/ 0 h 92"/>
              <a:gd name="T6" fmla="*/ 2147483647 w 93"/>
              <a:gd name="T7" fmla="*/ 2147483647 h 92"/>
              <a:gd name="T8" fmla="*/ 2147483647 w 93"/>
              <a:gd name="T9" fmla="*/ 2147483647 h 92"/>
              <a:gd name="T10" fmla="*/ 2147483647 w 93"/>
              <a:gd name="T11" fmla="*/ 2147483647 h 92"/>
              <a:gd name="T12" fmla="*/ 2147483647 w 93"/>
              <a:gd name="T13" fmla="*/ 2147483647 h 92"/>
              <a:gd name="T14" fmla="*/ 2147483647 w 93"/>
              <a:gd name="T15" fmla="*/ 2147483647 h 92"/>
              <a:gd name="T16" fmla="*/ 2147483647 w 93"/>
              <a:gd name="T17" fmla="*/ 2147483647 h 92"/>
              <a:gd name="T18" fmla="*/ 2147483647 w 93"/>
              <a:gd name="T19" fmla="*/ 2147483647 h 92"/>
              <a:gd name="T20" fmla="*/ 0 w 93"/>
              <a:gd name="T21" fmla="*/ 2147483647 h 92"/>
              <a:gd name="T22" fmla="*/ 2147483647 w 93"/>
              <a:gd name="T23" fmla="*/ 2147483647 h 92"/>
              <a:gd name="T24" fmla="*/ 2147483647 w 93"/>
              <a:gd name="T25" fmla="*/ 2147483647 h 92"/>
              <a:gd name="T26" fmla="*/ 2147483647 w 93"/>
              <a:gd name="T27" fmla="*/ 2147483647 h 92"/>
              <a:gd name="T28" fmla="*/ 2147483647 w 93"/>
              <a:gd name="T29" fmla="*/ 2147483647 h 92"/>
              <a:gd name="T30" fmla="*/ 2147483647 w 93"/>
              <a:gd name="T31" fmla="*/ 2147483647 h 92"/>
              <a:gd name="T32" fmla="*/ 2147483647 w 93"/>
              <a:gd name="T33" fmla="*/ 2147483647 h 92"/>
              <a:gd name="T34" fmla="*/ 2147483647 w 93"/>
              <a:gd name="T35" fmla="*/ 2147483647 h 92"/>
              <a:gd name="T36" fmla="*/ 2147483647 w 93"/>
              <a:gd name="T37" fmla="*/ 2147483647 h 92"/>
              <a:gd name="T38" fmla="*/ 2147483647 w 93"/>
              <a:gd name="T39" fmla="*/ 2147483647 h 92"/>
              <a:gd name="T40" fmla="*/ 2147483647 w 93"/>
              <a:gd name="T41" fmla="*/ 2147483647 h 92"/>
              <a:gd name="T42" fmla="*/ 2147483647 w 93"/>
              <a:gd name="T43" fmla="*/ 2147483647 h 9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3"/>
              <a:gd name="T67" fmla="*/ 0 h 92"/>
              <a:gd name="T68" fmla="*/ 93 w 93"/>
              <a:gd name="T69" fmla="*/ 92 h 9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3" h="92">
                <a:moveTo>
                  <a:pt x="93" y="22"/>
                </a:moveTo>
                <a:lnTo>
                  <a:pt x="79" y="0"/>
                </a:lnTo>
                <a:lnTo>
                  <a:pt x="65" y="4"/>
                </a:lnTo>
                <a:lnTo>
                  <a:pt x="52" y="11"/>
                </a:lnTo>
                <a:lnTo>
                  <a:pt x="40" y="19"/>
                </a:lnTo>
                <a:lnTo>
                  <a:pt x="29" y="29"/>
                </a:lnTo>
                <a:lnTo>
                  <a:pt x="19" y="40"/>
                </a:lnTo>
                <a:lnTo>
                  <a:pt x="11" y="52"/>
                </a:lnTo>
                <a:lnTo>
                  <a:pt x="5" y="64"/>
                </a:lnTo>
                <a:lnTo>
                  <a:pt x="0" y="78"/>
                </a:lnTo>
                <a:lnTo>
                  <a:pt x="22" y="92"/>
                </a:lnTo>
                <a:lnTo>
                  <a:pt x="26" y="79"/>
                </a:lnTo>
                <a:lnTo>
                  <a:pt x="31" y="67"/>
                </a:lnTo>
                <a:lnTo>
                  <a:pt x="38" y="56"/>
                </a:lnTo>
                <a:lnTo>
                  <a:pt x="46" y="47"/>
                </a:lnTo>
                <a:lnTo>
                  <a:pt x="56" y="38"/>
                </a:lnTo>
                <a:lnTo>
                  <a:pt x="67" y="30"/>
                </a:lnTo>
                <a:lnTo>
                  <a:pt x="79" y="26"/>
                </a:lnTo>
                <a:lnTo>
                  <a:pt x="93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2" name="Freeform 46"/>
          <p:cNvSpPr>
            <a:spLocks noChangeArrowheads="1"/>
          </p:cNvSpPr>
          <p:nvPr/>
        </p:nvSpPr>
        <p:spPr bwMode="auto">
          <a:xfrm>
            <a:off x="6688138" y="4308475"/>
            <a:ext cx="85725" cy="84138"/>
          </a:xfrm>
          <a:custGeom>
            <a:avLst/>
            <a:gdLst>
              <a:gd name="T0" fmla="*/ 2147483647 w 93"/>
              <a:gd name="T1" fmla="*/ 0 h 91"/>
              <a:gd name="T2" fmla="*/ 0 w 93"/>
              <a:gd name="T3" fmla="*/ 2147483647 h 91"/>
              <a:gd name="T4" fmla="*/ 0 w 93"/>
              <a:gd name="T5" fmla="*/ 2147483647 h 91"/>
              <a:gd name="T6" fmla="*/ 2147483647 w 93"/>
              <a:gd name="T7" fmla="*/ 2147483647 h 91"/>
              <a:gd name="T8" fmla="*/ 2147483647 w 93"/>
              <a:gd name="T9" fmla="*/ 2147483647 h 91"/>
              <a:gd name="T10" fmla="*/ 2147483647 w 93"/>
              <a:gd name="T11" fmla="*/ 2147483647 h 91"/>
              <a:gd name="T12" fmla="*/ 2147483647 w 93"/>
              <a:gd name="T13" fmla="*/ 2147483647 h 91"/>
              <a:gd name="T14" fmla="*/ 2147483647 w 93"/>
              <a:gd name="T15" fmla="*/ 2147483647 h 91"/>
              <a:gd name="T16" fmla="*/ 2147483647 w 93"/>
              <a:gd name="T17" fmla="*/ 2147483647 h 91"/>
              <a:gd name="T18" fmla="*/ 2147483647 w 93"/>
              <a:gd name="T19" fmla="*/ 2147483647 h 91"/>
              <a:gd name="T20" fmla="*/ 2147483647 w 93"/>
              <a:gd name="T21" fmla="*/ 2147483647 h 91"/>
              <a:gd name="T22" fmla="*/ 2147483647 w 93"/>
              <a:gd name="T23" fmla="*/ 2147483647 h 91"/>
              <a:gd name="T24" fmla="*/ 2147483647 w 93"/>
              <a:gd name="T25" fmla="*/ 2147483647 h 91"/>
              <a:gd name="T26" fmla="*/ 2147483647 w 93"/>
              <a:gd name="T27" fmla="*/ 2147483647 h 91"/>
              <a:gd name="T28" fmla="*/ 2147483647 w 93"/>
              <a:gd name="T29" fmla="*/ 2147483647 h 91"/>
              <a:gd name="T30" fmla="*/ 2147483647 w 93"/>
              <a:gd name="T31" fmla="*/ 2147483647 h 91"/>
              <a:gd name="T32" fmla="*/ 2147483647 w 93"/>
              <a:gd name="T33" fmla="*/ 2147483647 h 91"/>
              <a:gd name="T34" fmla="*/ 2147483647 w 93"/>
              <a:gd name="T35" fmla="*/ 2147483647 h 91"/>
              <a:gd name="T36" fmla="*/ 2147483647 w 93"/>
              <a:gd name="T37" fmla="*/ 2147483647 h 91"/>
              <a:gd name="T38" fmla="*/ 2147483647 w 93"/>
              <a:gd name="T39" fmla="*/ 2147483647 h 91"/>
              <a:gd name="T40" fmla="*/ 2147483647 w 93"/>
              <a:gd name="T41" fmla="*/ 0 h 91"/>
              <a:gd name="T42" fmla="*/ 2147483647 w 93"/>
              <a:gd name="T43" fmla="*/ 0 h 9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3"/>
              <a:gd name="T67" fmla="*/ 0 h 91"/>
              <a:gd name="T68" fmla="*/ 93 w 93"/>
              <a:gd name="T69" fmla="*/ 91 h 9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3" h="91">
                <a:moveTo>
                  <a:pt x="22" y="0"/>
                </a:moveTo>
                <a:lnTo>
                  <a:pt x="0" y="12"/>
                </a:lnTo>
                <a:lnTo>
                  <a:pt x="5" y="27"/>
                </a:lnTo>
                <a:lnTo>
                  <a:pt x="12" y="39"/>
                </a:lnTo>
                <a:lnTo>
                  <a:pt x="20" y="52"/>
                </a:lnTo>
                <a:lnTo>
                  <a:pt x="30" y="62"/>
                </a:lnTo>
                <a:lnTo>
                  <a:pt x="41" y="72"/>
                </a:lnTo>
                <a:lnTo>
                  <a:pt x="53" y="80"/>
                </a:lnTo>
                <a:lnTo>
                  <a:pt x="65" y="87"/>
                </a:lnTo>
                <a:lnTo>
                  <a:pt x="80" y="91"/>
                </a:lnTo>
                <a:lnTo>
                  <a:pt x="93" y="69"/>
                </a:lnTo>
                <a:lnTo>
                  <a:pt x="80" y="65"/>
                </a:lnTo>
                <a:lnTo>
                  <a:pt x="68" y="61"/>
                </a:lnTo>
                <a:lnTo>
                  <a:pt x="57" y="54"/>
                </a:lnTo>
                <a:lnTo>
                  <a:pt x="46" y="45"/>
                </a:lnTo>
                <a:lnTo>
                  <a:pt x="38" y="35"/>
                </a:lnTo>
                <a:lnTo>
                  <a:pt x="31" y="24"/>
                </a:lnTo>
                <a:lnTo>
                  <a:pt x="26" y="12"/>
                </a:lnTo>
                <a:lnTo>
                  <a:pt x="2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3" name="Freeform 47"/>
          <p:cNvSpPr>
            <a:spLocks noChangeArrowheads="1"/>
          </p:cNvSpPr>
          <p:nvPr/>
        </p:nvSpPr>
        <p:spPr bwMode="auto">
          <a:xfrm>
            <a:off x="6802438" y="4308475"/>
            <a:ext cx="82550" cy="84138"/>
          </a:xfrm>
          <a:custGeom>
            <a:avLst/>
            <a:gdLst>
              <a:gd name="T0" fmla="*/ 0 w 91"/>
              <a:gd name="T1" fmla="*/ 2147483647 h 93"/>
              <a:gd name="T2" fmla="*/ 2147483647 w 91"/>
              <a:gd name="T3" fmla="*/ 2147483647 h 93"/>
              <a:gd name="T4" fmla="*/ 2147483647 w 91"/>
              <a:gd name="T5" fmla="*/ 2147483647 h 93"/>
              <a:gd name="T6" fmla="*/ 2147483647 w 91"/>
              <a:gd name="T7" fmla="*/ 2147483647 h 93"/>
              <a:gd name="T8" fmla="*/ 2147483647 w 91"/>
              <a:gd name="T9" fmla="*/ 2147483647 h 93"/>
              <a:gd name="T10" fmla="*/ 2147483647 w 91"/>
              <a:gd name="T11" fmla="*/ 2147483647 h 93"/>
              <a:gd name="T12" fmla="*/ 2147483647 w 91"/>
              <a:gd name="T13" fmla="*/ 2147483647 h 93"/>
              <a:gd name="T14" fmla="*/ 2147483647 w 91"/>
              <a:gd name="T15" fmla="*/ 2147483647 h 93"/>
              <a:gd name="T16" fmla="*/ 2147483647 w 91"/>
              <a:gd name="T17" fmla="*/ 2147483647 h 93"/>
              <a:gd name="T18" fmla="*/ 2147483647 w 91"/>
              <a:gd name="T19" fmla="*/ 2147483647 h 93"/>
              <a:gd name="T20" fmla="*/ 2147483647 w 91"/>
              <a:gd name="T21" fmla="*/ 2147483647 h 93"/>
              <a:gd name="T22" fmla="*/ 2147483647 w 91"/>
              <a:gd name="T23" fmla="*/ 0 h 93"/>
              <a:gd name="T24" fmla="*/ 2147483647 w 91"/>
              <a:gd name="T25" fmla="*/ 0 h 93"/>
              <a:gd name="T26" fmla="*/ 2147483647 w 91"/>
              <a:gd name="T27" fmla="*/ 2147483647 h 93"/>
              <a:gd name="T28" fmla="*/ 2147483647 w 91"/>
              <a:gd name="T29" fmla="*/ 2147483647 h 93"/>
              <a:gd name="T30" fmla="*/ 2147483647 w 91"/>
              <a:gd name="T31" fmla="*/ 2147483647 h 93"/>
              <a:gd name="T32" fmla="*/ 2147483647 w 91"/>
              <a:gd name="T33" fmla="*/ 2147483647 h 93"/>
              <a:gd name="T34" fmla="*/ 2147483647 w 91"/>
              <a:gd name="T35" fmla="*/ 2147483647 h 93"/>
              <a:gd name="T36" fmla="*/ 2147483647 w 91"/>
              <a:gd name="T37" fmla="*/ 2147483647 h 93"/>
              <a:gd name="T38" fmla="*/ 2147483647 w 91"/>
              <a:gd name="T39" fmla="*/ 2147483647 h 93"/>
              <a:gd name="T40" fmla="*/ 0 w 91"/>
              <a:gd name="T41" fmla="*/ 2147483647 h 93"/>
              <a:gd name="T42" fmla="*/ 0 w 91"/>
              <a:gd name="T43" fmla="*/ 2147483647 h 9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1"/>
              <a:gd name="T67" fmla="*/ 0 h 93"/>
              <a:gd name="T68" fmla="*/ 91 w 91"/>
              <a:gd name="T69" fmla="*/ 93 h 93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1" h="93">
                <a:moveTo>
                  <a:pt x="0" y="71"/>
                </a:moveTo>
                <a:lnTo>
                  <a:pt x="12" y="93"/>
                </a:lnTo>
                <a:lnTo>
                  <a:pt x="27" y="88"/>
                </a:lnTo>
                <a:lnTo>
                  <a:pt x="39" y="81"/>
                </a:lnTo>
                <a:lnTo>
                  <a:pt x="51" y="73"/>
                </a:lnTo>
                <a:lnTo>
                  <a:pt x="62" y="63"/>
                </a:lnTo>
                <a:lnTo>
                  <a:pt x="72" y="52"/>
                </a:lnTo>
                <a:lnTo>
                  <a:pt x="80" y="40"/>
                </a:lnTo>
                <a:lnTo>
                  <a:pt x="87" y="28"/>
                </a:lnTo>
                <a:lnTo>
                  <a:pt x="91" y="13"/>
                </a:lnTo>
                <a:lnTo>
                  <a:pt x="69" y="0"/>
                </a:lnTo>
                <a:lnTo>
                  <a:pt x="65" y="13"/>
                </a:lnTo>
                <a:lnTo>
                  <a:pt x="61" y="25"/>
                </a:lnTo>
                <a:lnTo>
                  <a:pt x="54" y="36"/>
                </a:lnTo>
                <a:lnTo>
                  <a:pt x="45" y="47"/>
                </a:lnTo>
                <a:lnTo>
                  <a:pt x="35" y="55"/>
                </a:lnTo>
                <a:lnTo>
                  <a:pt x="24" y="62"/>
                </a:lnTo>
                <a:lnTo>
                  <a:pt x="12" y="67"/>
                </a:lnTo>
                <a:lnTo>
                  <a:pt x="0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4" name="Freeform 48"/>
          <p:cNvSpPr>
            <a:spLocks noChangeArrowheads="1"/>
          </p:cNvSpPr>
          <p:nvPr/>
        </p:nvSpPr>
        <p:spPr bwMode="auto">
          <a:xfrm>
            <a:off x="6664325" y="4275138"/>
            <a:ext cx="44450" cy="38100"/>
          </a:xfrm>
          <a:custGeom>
            <a:avLst/>
            <a:gdLst>
              <a:gd name="T0" fmla="*/ 2147483647 w 47"/>
              <a:gd name="T1" fmla="*/ 2147483647 h 43"/>
              <a:gd name="T2" fmla="*/ 2147483647 w 47"/>
              <a:gd name="T3" fmla="*/ 0 h 43"/>
              <a:gd name="T4" fmla="*/ 2147483647 w 47"/>
              <a:gd name="T5" fmla="*/ 2147483647 h 43"/>
              <a:gd name="T6" fmla="*/ 0 w 47"/>
              <a:gd name="T7" fmla="*/ 2147483647 h 43"/>
              <a:gd name="T8" fmla="*/ 0 w 47"/>
              <a:gd name="T9" fmla="*/ 2147483647 h 43"/>
              <a:gd name="T10" fmla="*/ 2147483647 w 47"/>
              <a:gd name="T11" fmla="*/ 2147483647 h 43"/>
              <a:gd name="T12" fmla="*/ 2147483647 w 47"/>
              <a:gd name="T13" fmla="*/ 2147483647 h 43"/>
              <a:gd name="T14" fmla="*/ 2147483647 w 47"/>
              <a:gd name="T15" fmla="*/ 2147483647 h 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7"/>
              <a:gd name="T25" fmla="*/ 0 h 43"/>
              <a:gd name="T26" fmla="*/ 47 w 47"/>
              <a:gd name="T27" fmla="*/ 43 h 4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7" h="43">
                <a:moveTo>
                  <a:pt x="47" y="21"/>
                </a:moveTo>
                <a:lnTo>
                  <a:pt x="12" y="0"/>
                </a:lnTo>
                <a:lnTo>
                  <a:pt x="12" y="14"/>
                </a:lnTo>
                <a:lnTo>
                  <a:pt x="0" y="14"/>
                </a:lnTo>
                <a:lnTo>
                  <a:pt x="0" y="29"/>
                </a:lnTo>
                <a:lnTo>
                  <a:pt x="12" y="29"/>
                </a:lnTo>
                <a:lnTo>
                  <a:pt x="12" y="43"/>
                </a:lnTo>
                <a:lnTo>
                  <a:pt x="47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5" name="Freeform 49"/>
          <p:cNvSpPr>
            <a:spLocks noChangeArrowheads="1"/>
          </p:cNvSpPr>
          <p:nvPr/>
        </p:nvSpPr>
        <p:spPr bwMode="auto">
          <a:xfrm>
            <a:off x="6867525" y="4275138"/>
            <a:ext cx="42863" cy="38100"/>
          </a:xfrm>
          <a:custGeom>
            <a:avLst/>
            <a:gdLst>
              <a:gd name="T0" fmla="*/ 2147483647 w 48"/>
              <a:gd name="T1" fmla="*/ 2147483647 h 41"/>
              <a:gd name="T2" fmla="*/ 2147483647 w 48"/>
              <a:gd name="T3" fmla="*/ 0 h 41"/>
              <a:gd name="T4" fmla="*/ 0 w 48"/>
              <a:gd name="T5" fmla="*/ 2147483647 h 41"/>
              <a:gd name="T6" fmla="*/ 2147483647 w 48"/>
              <a:gd name="T7" fmla="*/ 2147483647 h 41"/>
              <a:gd name="T8" fmla="*/ 2147483647 w 48"/>
              <a:gd name="T9" fmla="*/ 2147483647 h 41"/>
              <a:gd name="T10" fmla="*/ 2147483647 w 48"/>
              <a:gd name="T11" fmla="*/ 2147483647 h 41"/>
              <a:gd name="T12" fmla="*/ 2147483647 w 48"/>
              <a:gd name="T13" fmla="*/ 2147483647 h 41"/>
              <a:gd name="T14" fmla="*/ 2147483647 w 48"/>
              <a:gd name="T15" fmla="*/ 2147483647 h 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8"/>
              <a:gd name="T25" fmla="*/ 0 h 41"/>
              <a:gd name="T26" fmla="*/ 48 w 48"/>
              <a:gd name="T27" fmla="*/ 41 h 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8" h="41">
                <a:moveTo>
                  <a:pt x="35" y="14"/>
                </a:moveTo>
                <a:lnTo>
                  <a:pt x="35" y="0"/>
                </a:lnTo>
                <a:lnTo>
                  <a:pt x="0" y="21"/>
                </a:lnTo>
                <a:lnTo>
                  <a:pt x="35" y="41"/>
                </a:lnTo>
                <a:lnTo>
                  <a:pt x="35" y="29"/>
                </a:lnTo>
                <a:lnTo>
                  <a:pt x="48" y="29"/>
                </a:lnTo>
                <a:lnTo>
                  <a:pt x="48" y="14"/>
                </a:lnTo>
                <a:lnTo>
                  <a:pt x="35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6" name="Freeform 50"/>
          <p:cNvSpPr>
            <a:spLocks noChangeArrowheads="1"/>
          </p:cNvSpPr>
          <p:nvPr/>
        </p:nvSpPr>
        <p:spPr bwMode="auto">
          <a:xfrm>
            <a:off x="6769100" y="4375150"/>
            <a:ext cx="36513" cy="42863"/>
          </a:xfrm>
          <a:custGeom>
            <a:avLst/>
            <a:gdLst>
              <a:gd name="T0" fmla="*/ 0 w 41"/>
              <a:gd name="T1" fmla="*/ 2147483647 h 48"/>
              <a:gd name="T2" fmla="*/ 2147483647 w 41"/>
              <a:gd name="T3" fmla="*/ 2147483647 h 48"/>
              <a:gd name="T4" fmla="*/ 2147483647 w 41"/>
              <a:gd name="T5" fmla="*/ 2147483647 h 48"/>
              <a:gd name="T6" fmla="*/ 2147483647 w 41"/>
              <a:gd name="T7" fmla="*/ 2147483647 h 48"/>
              <a:gd name="T8" fmla="*/ 2147483647 w 41"/>
              <a:gd name="T9" fmla="*/ 2147483647 h 48"/>
              <a:gd name="T10" fmla="*/ 2147483647 w 41"/>
              <a:gd name="T11" fmla="*/ 2147483647 h 48"/>
              <a:gd name="T12" fmla="*/ 2147483647 w 41"/>
              <a:gd name="T13" fmla="*/ 0 h 48"/>
              <a:gd name="T14" fmla="*/ 0 w 41"/>
              <a:gd name="T15" fmla="*/ 2147483647 h 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1"/>
              <a:gd name="T25" fmla="*/ 0 h 48"/>
              <a:gd name="T26" fmla="*/ 41 w 41"/>
              <a:gd name="T27" fmla="*/ 48 h 4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1" h="48">
                <a:moveTo>
                  <a:pt x="0" y="35"/>
                </a:moveTo>
                <a:lnTo>
                  <a:pt x="13" y="35"/>
                </a:lnTo>
                <a:lnTo>
                  <a:pt x="13" y="48"/>
                </a:lnTo>
                <a:lnTo>
                  <a:pt x="27" y="48"/>
                </a:lnTo>
                <a:lnTo>
                  <a:pt x="27" y="35"/>
                </a:lnTo>
                <a:lnTo>
                  <a:pt x="41" y="35"/>
                </a:lnTo>
                <a:lnTo>
                  <a:pt x="20" y="0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7" name="Freeform 51"/>
          <p:cNvSpPr>
            <a:spLocks noChangeArrowheads="1"/>
          </p:cNvSpPr>
          <p:nvPr/>
        </p:nvSpPr>
        <p:spPr bwMode="auto">
          <a:xfrm>
            <a:off x="6769100" y="4171950"/>
            <a:ext cx="36513" cy="42863"/>
          </a:xfrm>
          <a:custGeom>
            <a:avLst/>
            <a:gdLst>
              <a:gd name="T0" fmla="*/ 2147483647 w 41"/>
              <a:gd name="T1" fmla="*/ 2147483647 h 48"/>
              <a:gd name="T2" fmla="*/ 2147483647 w 41"/>
              <a:gd name="T3" fmla="*/ 2147483647 h 48"/>
              <a:gd name="T4" fmla="*/ 2147483647 w 41"/>
              <a:gd name="T5" fmla="*/ 0 h 48"/>
              <a:gd name="T6" fmla="*/ 2147483647 w 41"/>
              <a:gd name="T7" fmla="*/ 0 h 48"/>
              <a:gd name="T8" fmla="*/ 2147483647 w 41"/>
              <a:gd name="T9" fmla="*/ 2147483647 h 48"/>
              <a:gd name="T10" fmla="*/ 0 w 41"/>
              <a:gd name="T11" fmla="*/ 2147483647 h 48"/>
              <a:gd name="T12" fmla="*/ 2147483647 w 41"/>
              <a:gd name="T13" fmla="*/ 2147483647 h 48"/>
              <a:gd name="T14" fmla="*/ 2147483647 w 41"/>
              <a:gd name="T15" fmla="*/ 2147483647 h 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1"/>
              <a:gd name="T25" fmla="*/ 0 h 48"/>
              <a:gd name="T26" fmla="*/ 41 w 41"/>
              <a:gd name="T27" fmla="*/ 48 h 4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1" h="48">
                <a:moveTo>
                  <a:pt x="41" y="12"/>
                </a:moveTo>
                <a:lnTo>
                  <a:pt x="27" y="12"/>
                </a:lnTo>
                <a:lnTo>
                  <a:pt x="27" y="0"/>
                </a:lnTo>
                <a:lnTo>
                  <a:pt x="13" y="0"/>
                </a:lnTo>
                <a:lnTo>
                  <a:pt x="13" y="12"/>
                </a:lnTo>
                <a:lnTo>
                  <a:pt x="0" y="12"/>
                </a:lnTo>
                <a:lnTo>
                  <a:pt x="20" y="48"/>
                </a:lnTo>
                <a:lnTo>
                  <a:pt x="41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8" name="Freeform 61"/>
          <p:cNvSpPr>
            <a:spLocks noChangeArrowheads="1"/>
          </p:cNvSpPr>
          <p:nvPr/>
        </p:nvSpPr>
        <p:spPr bwMode="auto">
          <a:xfrm>
            <a:off x="2244725" y="4179888"/>
            <a:ext cx="231775" cy="238125"/>
          </a:xfrm>
          <a:custGeom>
            <a:avLst/>
            <a:gdLst>
              <a:gd name="T0" fmla="*/ 2147483647 w 259"/>
              <a:gd name="T1" fmla="*/ 2147483647 h 263"/>
              <a:gd name="T2" fmla="*/ 2147483647 w 259"/>
              <a:gd name="T3" fmla="*/ 2147483647 h 263"/>
              <a:gd name="T4" fmla="*/ 2147483647 w 259"/>
              <a:gd name="T5" fmla="*/ 0 h 263"/>
              <a:gd name="T6" fmla="*/ 2147483647 w 259"/>
              <a:gd name="T7" fmla="*/ 741903337 h 263"/>
              <a:gd name="T8" fmla="*/ 2147483647 w 259"/>
              <a:gd name="T9" fmla="*/ 2147483647 h 263"/>
              <a:gd name="T10" fmla="*/ 2147483647 w 259"/>
              <a:gd name="T11" fmla="*/ 2147483647 h 263"/>
              <a:gd name="T12" fmla="*/ 2147483647 w 259"/>
              <a:gd name="T13" fmla="*/ 2147483647 h 263"/>
              <a:gd name="T14" fmla="*/ 2147483647 w 259"/>
              <a:gd name="T15" fmla="*/ 2147483647 h 263"/>
              <a:gd name="T16" fmla="*/ 2147483647 w 259"/>
              <a:gd name="T17" fmla="*/ 2147483647 h 263"/>
              <a:gd name="T18" fmla="*/ 2147483647 w 259"/>
              <a:gd name="T19" fmla="*/ 2147483647 h 263"/>
              <a:gd name="T20" fmla="*/ 2147483647 w 259"/>
              <a:gd name="T21" fmla="*/ 2147483647 h 263"/>
              <a:gd name="T22" fmla="*/ 2147483647 w 259"/>
              <a:gd name="T23" fmla="*/ 2147483647 h 263"/>
              <a:gd name="T24" fmla="*/ 2147483647 w 259"/>
              <a:gd name="T25" fmla="*/ 2147483647 h 263"/>
              <a:gd name="T26" fmla="*/ 2147483647 w 259"/>
              <a:gd name="T27" fmla="*/ 2147483647 h 263"/>
              <a:gd name="T28" fmla="*/ 2147483647 w 259"/>
              <a:gd name="T29" fmla="*/ 2147483647 h 263"/>
              <a:gd name="T30" fmla="*/ 2147483647 w 259"/>
              <a:gd name="T31" fmla="*/ 2147483647 h 263"/>
              <a:gd name="T32" fmla="*/ 2147483647 w 259"/>
              <a:gd name="T33" fmla="*/ 2147483647 h 263"/>
              <a:gd name="T34" fmla="*/ 2147483647 w 259"/>
              <a:gd name="T35" fmla="*/ 2147483647 h 263"/>
              <a:gd name="T36" fmla="*/ 2147483647 w 259"/>
              <a:gd name="T37" fmla="*/ 2147483647 h 263"/>
              <a:gd name="T38" fmla="*/ 2147483647 w 259"/>
              <a:gd name="T39" fmla="*/ 2147483647 h 263"/>
              <a:gd name="T40" fmla="*/ 2147483647 w 259"/>
              <a:gd name="T41" fmla="*/ 2147483647 h 263"/>
              <a:gd name="T42" fmla="*/ 2147483647 w 259"/>
              <a:gd name="T43" fmla="*/ 2147483647 h 263"/>
              <a:gd name="T44" fmla="*/ 2147483647 w 259"/>
              <a:gd name="T45" fmla="*/ 2147483647 h 263"/>
              <a:gd name="T46" fmla="*/ 2147483647 w 259"/>
              <a:gd name="T47" fmla="*/ 2147483647 h 263"/>
              <a:gd name="T48" fmla="*/ 2147483647 w 259"/>
              <a:gd name="T49" fmla="*/ 2147483647 h 263"/>
              <a:gd name="T50" fmla="*/ 2147483647 w 259"/>
              <a:gd name="T51" fmla="*/ 2147483647 h 263"/>
              <a:gd name="T52" fmla="*/ 2147483647 w 259"/>
              <a:gd name="T53" fmla="*/ 2147483647 h 263"/>
              <a:gd name="T54" fmla="*/ 2147483647 w 259"/>
              <a:gd name="T55" fmla="*/ 2147483647 h 263"/>
              <a:gd name="T56" fmla="*/ 2147483647 w 259"/>
              <a:gd name="T57" fmla="*/ 2147483647 h 263"/>
              <a:gd name="T58" fmla="*/ 2147483647 w 259"/>
              <a:gd name="T59" fmla="*/ 2147483647 h 263"/>
              <a:gd name="T60" fmla="*/ 2147483647 w 259"/>
              <a:gd name="T61" fmla="*/ 2147483647 h 263"/>
              <a:gd name="T62" fmla="*/ 2147483647 w 259"/>
              <a:gd name="T63" fmla="*/ 2147483647 h 263"/>
              <a:gd name="T64" fmla="*/ 2147483647 w 259"/>
              <a:gd name="T65" fmla="*/ 2147483647 h 263"/>
              <a:gd name="T66" fmla="*/ 2147483647 w 259"/>
              <a:gd name="T67" fmla="*/ 2147483647 h 263"/>
              <a:gd name="T68" fmla="*/ 2147483647 w 259"/>
              <a:gd name="T69" fmla="*/ 2147483647 h 263"/>
              <a:gd name="T70" fmla="*/ 2147483647 w 259"/>
              <a:gd name="T71" fmla="*/ 2147483647 h 263"/>
              <a:gd name="T72" fmla="*/ 2147483647 w 259"/>
              <a:gd name="T73" fmla="*/ 2147483647 h 263"/>
              <a:gd name="T74" fmla="*/ 2147483647 w 259"/>
              <a:gd name="T75" fmla="*/ 2147483647 h 263"/>
              <a:gd name="T76" fmla="*/ 2147483647 w 259"/>
              <a:gd name="T77" fmla="*/ 2147483647 h 263"/>
              <a:gd name="T78" fmla="*/ 2147483647 w 259"/>
              <a:gd name="T79" fmla="*/ 2147483647 h 263"/>
              <a:gd name="T80" fmla="*/ 2147483647 w 259"/>
              <a:gd name="T81" fmla="*/ 2147483647 h 263"/>
              <a:gd name="T82" fmla="*/ 0 w 259"/>
              <a:gd name="T83" fmla="*/ 2147483647 h 263"/>
              <a:gd name="T84" fmla="*/ 0 w 259"/>
              <a:gd name="T85" fmla="*/ 2147483647 h 263"/>
              <a:gd name="T86" fmla="*/ 2147483647 w 259"/>
              <a:gd name="T87" fmla="*/ 2147483647 h 263"/>
              <a:gd name="T88" fmla="*/ 2147483647 w 259"/>
              <a:gd name="T89" fmla="*/ 2147483647 h 263"/>
              <a:gd name="T90" fmla="*/ 2147483647 w 259"/>
              <a:gd name="T91" fmla="*/ 2147483647 h 263"/>
              <a:gd name="T92" fmla="*/ 2147483647 w 259"/>
              <a:gd name="T93" fmla="*/ 2147483647 h 263"/>
              <a:gd name="T94" fmla="*/ 2147483647 w 259"/>
              <a:gd name="T95" fmla="*/ 2147483647 h 263"/>
              <a:gd name="T96" fmla="*/ 2147483647 w 259"/>
              <a:gd name="T97" fmla="*/ 2147483647 h 263"/>
              <a:gd name="T98" fmla="*/ 2147483647 w 259"/>
              <a:gd name="T99" fmla="*/ 2147483647 h 263"/>
              <a:gd name="T100" fmla="*/ 2147483647 w 259"/>
              <a:gd name="T101" fmla="*/ 2147483647 h 263"/>
              <a:gd name="T102" fmla="*/ 2147483647 w 259"/>
              <a:gd name="T103" fmla="*/ 2147483647 h 263"/>
              <a:gd name="T104" fmla="*/ 2147483647 w 259"/>
              <a:gd name="T105" fmla="*/ 2147483647 h 263"/>
              <a:gd name="T106" fmla="*/ 2147483647 w 259"/>
              <a:gd name="T107" fmla="*/ 2147483647 h 263"/>
              <a:gd name="T108" fmla="*/ 2147483647 w 259"/>
              <a:gd name="T109" fmla="*/ 2147483647 h 263"/>
              <a:gd name="T110" fmla="*/ 2147483647 w 259"/>
              <a:gd name="T111" fmla="*/ 2147483647 h 26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59"/>
              <a:gd name="T169" fmla="*/ 0 h 263"/>
              <a:gd name="T170" fmla="*/ 259 w 259"/>
              <a:gd name="T171" fmla="*/ 263 h 263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59" h="263">
                <a:moveTo>
                  <a:pt x="256" y="146"/>
                </a:moveTo>
                <a:lnTo>
                  <a:pt x="256" y="146"/>
                </a:lnTo>
                <a:lnTo>
                  <a:pt x="110" y="0"/>
                </a:lnTo>
                <a:lnTo>
                  <a:pt x="49" y="1"/>
                </a:lnTo>
                <a:lnTo>
                  <a:pt x="30" y="20"/>
                </a:lnTo>
                <a:lnTo>
                  <a:pt x="45" y="40"/>
                </a:lnTo>
                <a:lnTo>
                  <a:pt x="50" y="38"/>
                </a:lnTo>
                <a:lnTo>
                  <a:pt x="56" y="37"/>
                </a:lnTo>
                <a:lnTo>
                  <a:pt x="61" y="38"/>
                </a:lnTo>
                <a:lnTo>
                  <a:pt x="65" y="40"/>
                </a:lnTo>
                <a:lnTo>
                  <a:pt x="69" y="41"/>
                </a:lnTo>
                <a:lnTo>
                  <a:pt x="73" y="44"/>
                </a:lnTo>
                <a:lnTo>
                  <a:pt x="76" y="48"/>
                </a:lnTo>
                <a:lnTo>
                  <a:pt x="79" y="52"/>
                </a:lnTo>
                <a:lnTo>
                  <a:pt x="80" y="56"/>
                </a:lnTo>
                <a:lnTo>
                  <a:pt x="80" y="61"/>
                </a:lnTo>
                <a:lnTo>
                  <a:pt x="80" y="67"/>
                </a:lnTo>
                <a:lnTo>
                  <a:pt x="79" y="71"/>
                </a:lnTo>
                <a:lnTo>
                  <a:pt x="76" y="75"/>
                </a:lnTo>
                <a:lnTo>
                  <a:pt x="73" y="79"/>
                </a:lnTo>
                <a:lnTo>
                  <a:pt x="69" y="82"/>
                </a:lnTo>
                <a:lnTo>
                  <a:pt x="65" y="85"/>
                </a:lnTo>
                <a:lnTo>
                  <a:pt x="61" y="86"/>
                </a:lnTo>
                <a:lnTo>
                  <a:pt x="56" y="86"/>
                </a:lnTo>
                <a:lnTo>
                  <a:pt x="52" y="86"/>
                </a:lnTo>
                <a:lnTo>
                  <a:pt x="46" y="85"/>
                </a:lnTo>
                <a:lnTo>
                  <a:pt x="42" y="82"/>
                </a:lnTo>
                <a:lnTo>
                  <a:pt x="39" y="79"/>
                </a:lnTo>
                <a:lnTo>
                  <a:pt x="37" y="75"/>
                </a:lnTo>
                <a:lnTo>
                  <a:pt x="34" y="71"/>
                </a:lnTo>
                <a:lnTo>
                  <a:pt x="32" y="67"/>
                </a:lnTo>
                <a:lnTo>
                  <a:pt x="32" y="61"/>
                </a:lnTo>
                <a:lnTo>
                  <a:pt x="34" y="53"/>
                </a:lnTo>
                <a:lnTo>
                  <a:pt x="13" y="37"/>
                </a:lnTo>
                <a:lnTo>
                  <a:pt x="0" y="52"/>
                </a:lnTo>
                <a:lnTo>
                  <a:pt x="0" y="115"/>
                </a:lnTo>
                <a:lnTo>
                  <a:pt x="146" y="261"/>
                </a:lnTo>
                <a:lnTo>
                  <a:pt x="148" y="262"/>
                </a:lnTo>
                <a:lnTo>
                  <a:pt x="151" y="263"/>
                </a:lnTo>
                <a:lnTo>
                  <a:pt x="155" y="261"/>
                </a:lnTo>
                <a:lnTo>
                  <a:pt x="256" y="160"/>
                </a:lnTo>
                <a:lnTo>
                  <a:pt x="259" y="154"/>
                </a:lnTo>
                <a:lnTo>
                  <a:pt x="259" y="150"/>
                </a:lnTo>
                <a:lnTo>
                  <a:pt x="258" y="149"/>
                </a:lnTo>
                <a:lnTo>
                  <a:pt x="256" y="1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9" name="Freeform 62"/>
          <p:cNvSpPr>
            <a:spLocks noChangeArrowheads="1"/>
          </p:cNvSpPr>
          <p:nvPr/>
        </p:nvSpPr>
        <p:spPr bwMode="auto">
          <a:xfrm>
            <a:off x="2233613" y="4173538"/>
            <a:ext cx="53975" cy="58737"/>
          </a:xfrm>
          <a:custGeom>
            <a:avLst/>
            <a:gdLst>
              <a:gd name="T0" fmla="*/ 2147483647 w 60"/>
              <a:gd name="T1" fmla="*/ 2147483647 h 62"/>
              <a:gd name="T2" fmla="*/ 2147483647 w 60"/>
              <a:gd name="T3" fmla="*/ 2147483647 h 62"/>
              <a:gd name="T4" fmla="*/ 2147483647 w 60"/>
              <a:gd name="T5" fmla="*/ 2147483647 h 62"/>
              <a:gd name="T6" fmla="*/ 2147483647 w 60"/>
              <a:gd name="T7" fmla="*/ 2147483647 h 62"/>
              <a:gd name="T8" fmla="*/ 2147483647 w 60"/>
              <a:gd name="T9" fmla="*/ 2147483647 h 62"/>
              <a:gd name="T10" fmla="*/ 2147483647 w 60"/>
              <a:gd name="T11" fmla="*/ 2147483647 h 62"/>
              <a:gd name="T12" fmla="*/ 2147483647 w 60"/>
              <a:gd name="T13" fmla="*/ 2147483647 h 62"/>
              <a:gd name="T14" fmla="*/ 2147483647 w 60"/>
              <a:gd name="T15" fmla="*/ 2147483647 h 62"/>
              <a:gd name="T16" fmla="*/ 2147483647 w 60"/>
              <a:gd name="T17" fmla="*/ 0 h 62"/>
              <a:gd name="T18" fmla="*/ 2147483647 w 60"/>
              <a:gd name="T19" fmla="*/ 0 h 62"/>
              <a:gd name="T20" fmla="*/ 2147483647 w 60"/>
              <a:gd name="T21" fmla="*/ 0 h 62"/>
              <a:gd name="T22" fmla="*/ 2147483647 w 60"/>
              <a:gd name="T23" fmla="*/ 0 h 62"/>
              <a:gd name="T24" fmla="*/ 2147483647 w 60"/>
              <a:gd name="T25" fmla="*/ 0 h 62"/>
              <a:gd name="T26" fmla="*/ 728325156 w 60"/>
              <a:gd name="T27" fmla="*/ 1700784783 h 62"/>
              <a:gd name="T28" fmla="*/ 728325156 w 60"/>
              <a:gd name="T29" fmla="*/ 1700784783 h 62"/>
              <a:gd name="T30" fmla="*/ 0 w 60"/>
              <a:gd name="T31" fmla="*/ 2147483647 h 62"/>
              <a:gd name="T32" fmla="*/ 0 w 60"/>
              <a:gd name="T33" fmla="*/ 2147483647 h 62"/>
              <a:gd name="T34" fmla="*/ 0 w 60"/>
              <a:gd name="T35" fmla="*/ 2147483647 h 62"/>
              <a:gd name="T36" fmla="*/ 2147483647 w 60"/>
              <a:gd name="T37" fmla="*/ 2147483647 h 62"/>
              <a:gd name="T38" fmla="*/ 2147483647 w 60"/>
              <a:gd name="T39" fmla="*/ 2147483647 h 62"/>
              <a:gd name="T40" fmla="*/ 2147483647 w 60"/>
              <a:gd name="T41" fmla="*/ 2147483647 h 62"/>
              <a:gd name="T42" fmla="*/ 2147483647 w 60"/>
              <a:gd name="T43" fmla="*/ 2147483647 h 62"/>
              <a:gd name="T44" fmla="*/ 2147483647 w 60"/>
              <a:gd name="T45" fmla="*/ 2147483647 h 62"/>
              <a:gd name="T46" fmla="*/ 2147483647 w 60"/>
              <a:gd name="T47" fmla="*/ 2147483647 h 6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0"/>
              <a:gd name="T73" fmla="*/ 0 h 62"/>
              <a:gd name="T74" fmla="*/ 60 w 60"/>
              <a:gd name="T75" fmla="*/ 62 h 6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0" h="62">
                <a:moveTo>
                  <a:pt x="58" y="62"/>
                </a:moveTo>
                <a:lnTo>
                  <a:pt x="58" y="62"/>
                </a:lnTo>
                <a:lnTo>
                  <a:pt x="60" y="62"/>
                </a:lnTo>
                <a:lnTo>
                  <a:pt x="60" y="60"/>
                </a:lnTo>
                <a:lnTo>
                  <a:pt x="57" y="56"/>
                </a:lnTo>
                <a:lnTo>
                  <a:pt x="49" y="40"/>
                </a:lnTo>
                <a:lnTo>
                  <a:pt x="32" y="21"/>
                </a:lnTo>
                <a:lnTo>
                  <a:pt x="12" y="0"/>
                </a:lnTo>
                <a:lnTo>
                  <a:pt x="8" y="0"/>
                </a:lnTo>
                <a:lnTo>
                  <a:pt x="4" y="0"/>
                </a:lnTo>
                <a:lnTo>
                  <a:pt x="1" y="2"/>
                </a:lnTo>
                <a:lnTo>
                  <a:pt x="0" y="6"/>
                </a:lnTo>
                <a:lnTo>
                  <a:pt x="0" y="10"/>
                </a:lnTo>
                <a:lnTo>
                  <a:pt x="16" y="27"/>
                </a:lnTo>
                <a:lnTo>
                  <a:pt x="34" y="45"/>
                </a:lnTo>
                <a:lnTo>
                  <a:pt x="49" y="57"/>
                </a:lnTo>
                <a:lnTo>
                  <a:pt x="54" y="61"/>
                </a:lnTo>
                <a:lnTo>
                  <a:pt x="58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0" name="Freeform 75"/>
          <p:cNvSpPr>
            <a:spLocks noEditPoints="1" noChangeArrowheads="1"/>
          </p:cNvSpPr>
          <p:nvPr/>
        </p:nvSpPr>
        <p:spPr bwMode="auto">
          <a:xfrm>
            <a:off x="3709988" y="3271838"/>
            <a:ext cx="244475" cy="157162"/>
          </a:xfrm>
          <a:custGeom>
            <a:avLst/>
            <a:gdLst>
              <a:gd name="T0" fmla="*/ 2147483647 w 272"/>
              <a:gd name="T1" fmla="*/ 2147483647 h 174"/>
              <a:gd name="T2" fmla="*/ 2147483647 w 272"/>
              <a:gd name="T3" fmla="*/ 2147483647 h 174"/>
              <a:gd name="T4" fmla="*/ 2147483647 w 272"/>
              <a:gd name="T5" fmla="*/ 2147483647 h 174"/>
              <a:gd name="T6" fmla="*/ 2147483647 w 272"/>
              <a:gd name="T7" fmla="*/ 2147483647 h 174"/>
              <a:gd name="T8" fmla="*/ 2147483647 w 272"/>
              <a:gd name="T9" fmla="*/ 2147483647 h 174"/>
              <a:gd name="T10" fmla="*/ 2147483647 w 272"/>
              <a:gd name="T11" fmla="*/ 2147483647 h 174"/>
              <a:gd name="T12" fmla="*/ 2147483647 w 272"/>
              <a:gd name="T13" fmla="*/ 2147483647 h 174"/>
              <a:gd name="T14" fmla="*/ 2147483647 w 272"/>
              <a:gd name="T15" fmla="*/ 2147483647 h 174"/>
              <a:gd name="T16" fmla="*/ 2147483647 w 272"/>
              <a:gd name="T17" fmla="*/ 0 h 174"/>
              <a:gd name="T18" fmla="*/ 2147483647 w 272"/>
              <a:gd name="T19" fmla="*/ 0 h 174"/>
              <a:gd name="T20" fmla="*/ 2147483647 w 272"/>
              <a:gd name="T21" fmla="*/ 2147483647 h 174"/>
              <a:gd name="T22" fmla="*/ 2147483647 w 272"/>
              <a:gd name="T23" fmla="*/ 2147483647 h 174"/>
              <a:gd name="T24" fmla="*/ 2147483647 w 272"/>
              <a:gd name="T25" fmla="*/ 2147483647 h 174"/>
              <a:gd name="T26" fmla="*/ 2147483647 w 272"/>
              <a:gd name="T27" fmla="*/ 2147483647 h 174"/>
              <a:gd name="T28" fmla="*/ 2147483647 w 272"/>
              <a:gd name="T29" fmla="*/ 2147483647 h 174"/>
              <a:gd name="T30" fmla="*/ 2147483647 w 272"/>
              <a:gd name="T31" fmla="*/ 2147483647 h 174"/>
              <a:gd name="T32" fmla="*/ 2147483647 w 272"/>
              <a:gd name="T33" fmla="*/ 2147483647 h 174"/>
              <a:gd name="T34" fmla="*/ 2147483647 w 272"/>
              <a:gd name="T35" fmla="*/ 2147483647 h 174"/>
              <a:gd name="T36" fmla="*/ 2147483647 w 272"/>
              <a:gd name="T37" fmla="*/ 2147483647 h 174"/>
              <a:gd name="T38" fmla="*/ 2147483647 w 272"/>
              <a:gd name="T39" fmla="*/ 2147483647 h 174"/>
              <a:gd name="T40" fmla="*/ 2147483647 w 272"/>
              <a:gd name="T41" fmla="*/ 2147483647 h 174"/>
              <a:gd name="T42" fmla="*/ 2147483647 w 272"/>
              <a:gd name="T43" fmla="*/ 2147483647 h 174"/>
              <a:gd name="T44" fmla="*/ 2147483647 w 272"/>
              <a:gd name="T45" fmla="*/ 2147483647 h 174"/>
              <a:gd name="T46" fmla="*/ 2147483647 w 272"/>
              <a:gd name="T47" fmla="*/ 2147483647 h 174"/>
              <a:gd name="T48" fmla="*/ 2147483647 w 272"/>
              <a:gd name="T49" fmla="*/ 2147483647 h 174"/>
              <a:gd name="T50" fmla="*/ 2147483647 w 272"/>
              <a:gd name="T51" fmla="*/ 2147483647 h 174"/>
              <a:gd name="T52" fmla="*/ 2147483647 w 272"/>
              <a:gd name="T53" fmla="*/ 2147483647 h 174"/>
              <a:gd name="T54" fmla="*/ 2147483647 w 272"/>
              <a:gd name="T55" fmla="*/ 2147483647 h 174"/>
              <a:gd name="T56" fmla="*/ 2147483647 w 272"/>
              <a:gd name="T57" fmla="*/ 2147483647 h 174"/>
              <a:gd name="T58" fmla="*/ 2147483647 w 272"/>
              <a:gd name="T59" fmla="*/ 2147483647 h 174"/>
              <a:gd name="T60" fmla="*/ 726257928 w 272"/>
              <a:gd name="T61" fmla="*/ 2147483647 h 174"/>
              <a:gd name="T62" fmla="*/ 2147483647 w 272"/>
              <a:gd name="T63" fmla="*/ 2147483647 h 174"/>
              <a:gd name="T64" fmla="*/ 2147483647 w 272"/>
              <a:gd name="T65" fmla="*/ 2147483647 h 174"/>
              <a:gd name="T66" fmla="*/ 2147483647 w 272"/>
              <a:gd name="T67" fmla="*/ 2147483647 h 174"/>
              <a:gd name="T68" fmla="*/ 2147483647 w 272"/>
              <a:gd name="T69" fmla="*/ 2147483647 h 174"/>
              <a:gd name="T70" fmla="*/ 2147483647 w 272"/>
              <a:gd name="T71" fmla="*/ 2147483647 h 174"/>
              <a:gd name="T72" fmla="*/ 2147483647 w 272"/>
              <a:gd name="T73" fmla="*/ 2147483647 h 174"/>
              <a:gd name="T74" fmla="*/ 2147483647 w 272"/>
              <a:gd name="T75" fmla="*/ 2147483647 h 174"/>
              <a:gd name="T76" fmla="*/ 2147483647 w 272"/>
              <a:gd name="T77" fmla="*/ 2147483647 h 174"/>
              <a:gd name="T78" fmla="*/ 2147483647 w 272"/>
              <a:gd name="T79" fmla="*/ 2147483647 h 174"/>
              <a:gd name="T80" fmla="*/ 2147483647 w 272"/>
              <a:gd name="T81" fmla="*/ 2147483647 h 174"/>
              <a:gd name="T82" fmla="*/ 2147483647 w 272"/>
              <a:gd name="T83" fmla="*/ 2147483647 h 174"/>
              <a:gd name="T84" fmla="*/ 2147483647 w 272"/>
              <a:gd name="T85" fmla="*/ 2147483647 h 174"/>
              <a:gd name="T86" fmla="*/ 2147483647 w 272"/>
              <a:gd name="T87" fmla="*/ 2147483647 h 174"/>
              <a:gd name="T88" fmla="*/ 2147483647 w 272"/>
              <a:gd name="T89" fmla="*/ 2147483647 h 174"/>
              <a:gd name="T90" fmla="*/ 2147483647 w 272"/>
              <a:gd name="T91" fmla="*/ 2147483647 h 174"/>
              <a:gd name="T92" fmla="*/ 2147483647 w 272"/>
              <a:gd name="T93" fmla="*/ 2147483647 h 174"/>
              <a:gd name="T94" fmla="*/ 2147483647 w 272"/>
              <a:gd name="T95" fmla="*/ 2147483647 h 174"/>
              <a:gd name="T96" fmla="*/ 2147483647 w 272"/>
              <a:gd name="T97" fmla="*/ 2147483647 h 174"/>
              <a:gd name="T98" fmla="*/ 2147483647 w 272"/>
              <a:gd name="T99" fmla="*/ 2147483647 h 174"/>
              <a:gd name="T100" fmla="*/ 2147483647 w 272"/>
              <a:gd name="T101" fmla="*/ 2147483647 h 174"/>
              <a:gd name="T102" fmla="*/ 2147483647 w 272"/>
              <a:gd name="T103" fmla="*/ 2147483647 h 174"/>
              <a:gd name="T104" fmla="*/ 2147483647 w 272"/>
              <a:gd name="T105" fmla="*/ 2147483647 h 174"/>
              <a:gd name="T106" fmla="*/ 2147483647 w 272"/>
              <a:gd name="T107" fmla="*/ 2147483647 h 174"/>
              <a:gd name="T108" fmla="*/ 2147483647 w 272"/>
              <a:gd name="T109" fmla="*/ 2147483647 h 174"/>
              <a:gd name="T110" fmla="*/ 2147483647 w 272"/>
              <a:gd name="T111" fmla="*/ 2147483647 h 174"/>
              <a:gd name="T112" fmla="*/ 2147483647 w 272"/>
              <a:gd name="T113" fmla="*/ 2147483647 h 174"/>
              <a:gd name="T114" fmla="*/ 2147483647 w 272"/>
              <a:gd name="T115" fmla="*/ 2147483647 h 17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2"/>
              <a:gd name="T175" fmla="*/ 0 h 174"/>
              <a:gd name="T176" fmla="*/ 272 w 272"/>
              <a:gd name="T177" fmla="*/ 174 h 17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2" h="174">
                <a:moveTo>
                  <a:pt x="263" y="112"/>
                </a:moveTo>
                <a:lnTo>
                  <a:pt x="263" y="112"/>
                </a:lnTo>
                <a:lnTo>
                  <a:pt x="267" y="111"/>
                </a:lnTo>
                <a:lnTo>
                  <a:pt x="270" y="108"/>
                </a:lnTo>
                <a:lnTo>
                  <a:pt x="272" y="105"/>
                </a:lnTo>
                <a:lnTo>
                  <a:pt x="270" y="103"/>
                </a:lnTo>
                <a:lnTo>
                  <a:pt x="267" y="99"/>
                </a:lnTo>
                <a:lnTo>
                  <a:pt x="263" y="95"/>
                </a:lnTo>
                <a:lnTo>
                  <a:pt x="254" y="89"/>
                </a:lnTo>
                <a:lnTo>
                  <a:pt x="244" y="86"/>
                </a:lnTo>
                <a:lnTo>
                  <a:pt x="235" y="86"/>
                </a:lnTo>
                <a:lnTo>
                  <a:pt x="225" y="88"/>
                </a:lnTo>
                <a:lnTo>
                  <a:pt x="225" y="85"/>
                </a:lnTo>
                <a:lnTo>
                  <a:pt x="225" y="80"/>
                </a:lnTo>
                <a:lnTo>
                  <a:pt x="222" y="75"/>
                </a:lnTo>
                <a:lnTo>
                  <a:pt x="218" y="74"/>
                </a:lnTo>
                <a:lnTo>
                  <a:pt x="214" y="73"/>
                </a:lnTo>
                <a:lnTo>
                  <a:pt x="207" y="73"/>
                </a:lnTo>
                <a:lnTo>
                  <a:pt x="190" y="32"/>
                </a:lnTo>
                <a:lnTo>
                  <a:pt x="195" y="33"/>
                </a:lnTo>
                <a:lnTo>
                  <a:pt x="196" y="33"/>
                </a:lnTo>
                <a:lnTo>
                  <a:pt x="198" y="32"/>
                </a:lnTo>
                <a:lnTo>
                  <a:pt x="199" y="30"/>
                </a:lnTo>
                <a:lnTo>
                  <a:pt x="199" y="3"/>
                </a:lnTo>
                <a:lnTo>
                  <a:pt x="198" y="0"/>
                </a:lnTo>
                <a:lnTo>
                  <a:pt x="196" y="0"/>
                </a:lnTo>
                <a:lnTo>
                  <a:pt x="195" y="0"/>
                </a:lnTo>
                <a:lnTo>
                  <a:pt x="190" y="2"/>
                </a:lnTo>
                <a:lnTo>
                  <a:pt x="184" y="4"/>
                </a:lnTo>
                <a:lnTo>
                  <a:pt x="180" y="10"/>
                </a:lnTo>
                <a:lnTo>
                  <a:pt x="179" y="17"/>
                </a:lnTo>
                <a:lnTo>
                  <a:pt x="176" y="13"/>
                </a:lnTo>
                <a:lnTo>
                  <a:pt x="172" y="11"/>
                </a:lnTo>
                <a:lnTo>
                  <a:pt x="168" y="13"/>
                </a:lnTo>
                <a:lnTo>
                  <a:pt x="165" y="14"/>
                </a:lnTo>
                <a:lnTo>
                  <a:pt x="164" y="17"/>
                </a:lnTo>
                <a:lnTo>
                  <a:pt x="162" y="21"/>
                </a:lnTo>
                <a:lnTo>
                  <a:pt x="162" y="22"/>
                </a:lnTo>
                <a:lnTo>
                  <a:pt x="151" y="28"/>
                </a:lnTo>
                <a:lnTo>
                  <a:pt x="150" y="30"/>
                </a:lnTo>
                <a:lnTo>
                  <a:pt x="150" y="34"/>
                </a:lnTo>
                <a:lnTo>
                  <a:pt x="153" y="37"/>
                </a:lnTo>
                <a:lnTo>
                  <a:pt x="157" y="36"/>
                </a:lnTo>
                <a:lnTo>
                  <a:pt x="166" y="30"/>
                </a:lnTo>
                <a:lnTo>
                  <a:pt x="168" y="34"/>
                </a:lnTo>
                <a:lnTo>
                  <a:pt x="183" y="67"/>
                </a:lnTo>
                <a:lnTo>
                  <a:pt x="180" y="70"/>
                </a:lnTo>
                <a:lnTo>
                  <a:pt x="177" y="73"/>
                </a:lnTo>
                <a:lnTo>
                  <a:pt x="169" y="103"/>
                </a:lnTo>
                <a:lnTo>
                  <a:pt x="169" y="105"/>
                </a:lnTo>
                <a:lnTo>
                  <a:pt x="169" y="108"/>
                </a:lnTo>
                <a:lnTo>
                  <a:pt x="172" y="111"/>
                </a:lnTo>
                <a:lnTo>
                  <a:pt x="175" y="114"/>
                </a:lnTo>
                <a:lnTo>
                  <a:pt x="168" y="123"/>
                </a:lnTo>
                <a:lnTo>
                  <a:pt x="165" y="122"/>
                </a:lnTo>
                <a:lnTo>
                  <a:pt x="162" y="122"/>
                </a:lnTo>
                <a:lnTo>
                  <a:pt x="135" y="122"/>
                </a:lnTo>
                <a:lnTo>
                  <a:pt x="131" y="122"/>
                </a:lnTo>
                <a:lnTo>
                  <a:pt x="128" y="123"/>
                </a:lnTo>
                <a:lnTo>
                  <a:pt x="127" y="126"/>
                </a:lnTo>
                <a:lnTo>
                  <a:pt x="125" y="129"/>
                </a:lnTo>
                <a:lnTo>
                  <a:pt x="115" y="129"/>
                </a:lnTo>
                <a:lnTo>
                  <a:pt x="117" y="123"/>
                </a:lnTo>
                <a:lnTo>
                  <a:pt x="117" y="118"/>
                </a:lnTo>
                <a:lnTo>
                  <a:pt x="117" y="99"/>
                </a:lnTo>
                <a:lnTo>
                  <a:pt x="117" y="93"/>
                </a:lnTo>
                <a:lnTo>
                  <a:pt x="116" y="89"/>
                </a:lnTo>
                <a:lnTo>
                  <a:pt x="110" y="82"/>
                </a:lnTo>
                <a:lnTo>
                  <a:pt x="113" y="81"/>
                </a:lnTo>
                <a:lnTo>
                  <a:pt x="116" y="77"/>
                </a:lnTo>
                <a:lnTo>
                  <a:pt x="117" y="74"/>
                </a:lnTo>
                <a:lnTo>
                  <a:pt x="117" y="71"/>
                </a:lnTo>
                <a:lnTo>
                  <a:pt x="116" y="65"/>
                </a:lnTo>
                <a:lnTo>
                  <a:pt x="113" y="60"/>
                </a:lnTo>
                <a:lnTo>
                  <a:pt x="108" y="58"/>
                </a:lnTo>
                <a:lnTo>
                  <a:pt x="101" y="56"/>
                </a:lnTo>
                <a:lnTo>
                  <a:pt x="39" y="56"/>
                </a:lnTo>
                <a:lnTo>
                  <a:pt x="33" y="58"/>
                </a:lnTo>
                <a:lnTo>
                  <a:pt x="27" y="60"/>
                </a:lnTo>
                <a:lnTo>
                  <a:pt x="23" y="65"/>
                </a:lnTo>
                <a:lnTo>
                  <a:pt x="22" y="71"/>
                </a:lnTo>
                <a:lnTo>
                  <a:pt x="23" y="75"/>
                </a:lnTo>
                <a:lnTo>
                  <a:pt x="26" y="81"/>
                </a:lnTo>
                <a:lnTo>
                  <a:pt x="19" y="85"/>
                </a:lnTo>
                <a:lnTo>
                  <a:pt x="14" y="92"/>
                </a:lnTo>
                <a:lnTo>
                  <a:pt x="8" y="97"/>
                </a:lnTo>
                <a:lnTo>
                  <a:pt x="4" y="104"/>
                </a:lnTo>
                <a:lnTo>
                  <a:pt x="3" y="111"/>
                </a:lnTo>
                <a:lnTo>
                  <a:pt x="0" y="116"/>
                </a:lnTo>
                <a:lnTo>
                  <a:pt x="0" y="123"/>
                </a:lnTo>
                <a:lnTo>
                  <a:pt x="1" y="129"/>
                </a:lnTo>
                <a:lnTo>
                  <a:pt x="5" y="133"/>
                </a:lnTo>
                <a:lnTo>
                  <a:pt x="8" y="137"/>
                </a:lnTo>
                <a:lnTo>
                  <a:pt x="12" y="138"/>
                </a:lnTo>
                <a:lnTo>
                  <a:pt x="18" y="140"/>
                </a:lnTo>
                <a:lnTo>
                  <a:pt x="19" y="146"/>
                </a:lnTo>
                <a:lnTo>
                  <a:pt x="20" y="153"/>
                </a:lnTo>
                <a:lnTo>
                  <a:pt x="23" y="159"/>
                </a:lnTo>
                <a:lnTo>
                  <a:pt x="29" y="164"/>
                </a:lnTo>
                <a:lnTo>
                  <a:pt x="33" y="168"/>
                </a:lnTo>
                <a:lnTo>
                  <a:pt x="39" y="171"/>
                </a:lnTo>
                <a:lnTo>
                  <a:pt x="45" y="174"/>
                </a:lnTo>
                <a:lnTo>
                  <a:pt x="52" y="174"/>
                </a:lnTo>
                <a:lnTo>
                  <a:pt x="59" y="174"/>
                </a:lnTo>
                <a:lnTo>
                  <a:pt x="65" y="171"/>
                </a:lnTo>
                <a:lnTo>
                  <a:pt x="71" y="168"/>
                </a:lnTo>
                <a:lnTo>
                  <a:pt x="76" y="164"/>
                </a:lnTo>
                <a:lnTo>
                  <a:pt x="80" y="159"/>
                </a:lnTo>
                <a:lnTo>
                  <a:pt x="83" y="153"/>
                </a:lnTo>
                <a:lnTo>
                  <a:pt x="86" y="148"/>
                </a:lnTo>
                <a:lnTo>
                  <a:pt x="87" y="141"/>
                </a:lnTo>
                <a:lnTo>
                  <a:pt x="91" y="141"/>
                </a:lnTo>
                <a:lnTo>
                  <a:pt x="93" y="141"/>
                </a:lnTo>
                <a:lnTo>
                  <a:pt x="94" y="144"/>
                </a:lnTo>
                <a:lnTo>
                  <a:pt x="95" y="146"/>
                </a:lnTo>
                <a:lnTo>
                  <a:pt x="98" y="148"/>
                </a:lnTo>
                <a:lnTo>
                  <a:pt x="102" y="149"/>
                </a:lnTo>
                <a:lnTo>
                  <a:pt x="170" y="149"/>
                </a:lnTo>
                <a:lnTo>
                  <a:pt x="173" y="148"/>
                </a:lnTo>
                <a:lnTo>
                  <a:pt x="176" y="146"/>
                </a:lnTo>
                <a:lnTo>
                  <a:pt x="179" y="142"/>
                </a:lnTo>
                <a:lnTo>
                  <a:pt x="205" y="97"/>
                </a:lnTo>
                <a:lnTo>
                  <a:pt x="209" y="97"/>
                </a:lnTo>
                <a:lnTo>
                  <a:pt x="205" y="103"/>
                </a:lnTo>
                <a:lnTo>
                  <a:pt x="202" y="108"/>
                </a:lnTo>
                <a:lnTo>
                  <a:pt x="196" y="122"/>
                </a:lnTo>
                <a:lnTo>
                  <a:pt x="192" y="137"/>
                </a:lnTo>
                <a:lnTo>
                  <a:pt x="196" y="137"/>
                </a:lnTo>
                <a:lnTo>
                  <a:pt x="202" y="135"/>
                </a:lnTo>
                <a:lnTo>
                  <a:pt x="203" y="142"/>
                </a:lnTo>
                <a:lnTo>
                  <a:pt x="205" y="149"/>
                </a:lnTo>
                <a:lnTo>
                  <a:pt x="209" y="155"/>
                </a:lnTo>
                <a:lnTo>
                  <a:pt x="213" y="160"/>
                </a:lnTo>
                <a:lnTo>
                  <a:pt x="218" y="164"/>
                </a:lnTo>
                <a:lnTo>
                  <a:pt x="224" y="167"/>
                </a:lnTo>
                <a:lnTo>
                  <a:pt x="231" y="170"/>
                </a:lnTo>
                <a:lnTo>
                  <a:pt x="237" y="170"/>
                </a:lnTo>
                <a:lnTo>
                  <a:pt x="244" y="170"/>
                </a:lnTo>
                <a:lnTo>
                  <a:pt x="251" y="167"/>
                </a:lnTo>
                <a:lnTo>
                  <a:pt x="256" y="164"/>
                </a:lnTo>
                <a:lnTo>
                  <a:pt x="262" y="160"/>
                </a:lnTo>
                <a:lnTo>
                  <a:pt x="266" y="155"/>
                </a:lnTo>
                <a:lnTo>
                  <a:pt x="269" y="149"/>
                </a:lnTo>
                <a:lnTo>
                  <a:pt x="272" y="142"/>
                </a:lnTo>
                <a:lnTo>
                  <a:pt x="272" y="135"/>
                </a:lnTo>
                <a:lnTo>
                  <a:pt x="272" y="129"/>
                </a:lnTo>
                <a:lnTo>
                  <a:pt x="269" y="123"/>
                </a:lnTo>
                <a:lnTo>
                  <a:pt x="266" y="118"/>
                </a:lnTo>
                <a:lnTo>
                  <a:pt x="263" y="112"/>
                </a:lnTo>
                <a:close/>
                <a:moveTo>
                  <a:pt x="52" y="150"/>
                </a:moveTo>
                <a:lnTo>
                  <a:pt x="52" y="150"/>
                </a:lnTo>
                <a:lnTo>
                  <a:pt x="48" y="150"/>
                </a:lnTo>
                <a:lnTo>
                  <a:pt x="45" y="148"/>
                </a:lnTo>
                <a:lnTo>
                  <a:pt x="42" y="145"/>
                </a:lnTo>
                <a:lnTo>
                  <a:pt x="41" y="141"/>
                </a:lnTo>
                <a:lnTo>
                  <a:pt x="64" y="141"/>
                </a:lnTo>
                <a:lnTo>
                  <a:pt x="63" y="145"/>
                </a:lnTo>
                <a:lnTo>
                  <a:pt x="60" y="148"/>
                </a:lnTo>
                <a:lnTo>
                  <a:pt x="56" y="150"/>
                </a:lnTo>
                <a:lnTo>
                  <a:pt x="52" y="150"/>
                </a:lnTo>
                <a:close/>
                <a:moveTo>
                  <a:pt x="237" y="146"/>
                </a:moveTo>
                <a:lnTo>
                  <a:pt x="237" y="146"/>
                </a:lnTo>
                <a:lnTo>
                  <a:pt x="232" y="145"/>
                </a:lnTo>
                <a:lnTo>
                  <a:pt x="229" y="144"/>
                </a:lnTo>
                <a:lnTo>
                  <a:pt x="226" y="140"/>
                </a:lnTo>
                <a:lnTo>
                  <a:pt x="225" y="135"/>
                </a:lnTo>
                <a:lnTo>
                  <a:pt x="226" y="131"/>
                </a:lnTo>
                <a:lnTo>
                  <a:pt x="229" y="127"/>
                </a:lnTo>
                <a:lnTo>
                  <a:pt x="232" y="125"/>
                </a:lnTo>
                <a:lnTo>
                  <a:pt x="237" y="123"/>
                </a:lnTo>
                <a:lnTo>
                  <a:pt x="241" y="125"/>
                </a:lnTo>
                <a:lnTo>
                  <a:pt x="246" y="127"/>
                </a:lnTo>
                <a:lnTo>
                  <a:pt x="247" y="131"/>
                </a:lnTo>
                <a:lnTo>
                  <a:pt x="248" y="135"/>
                </a:lnTo>
                <a:lnTo>
                  <a:pt x="247" y="140"/>
                </a:lnTo>
                <a:lnTo>
                  <a:pt x="246" y="144"/>
                </a:lnTo>
                <a:lnTo>
                  <a:pt x="241" y="145"/>
                </a:lnTo>
                <a:lnTo>
                  <a:pt x="237" y="1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1" name="Freeform 76"/>
          <p:cNvSpPr>
            <a:spLocks noChangeArrowheads="1"/>
          </p:cNvSpPr>
          <p:nvPr/>
        </p:nvSpPr>
        <p:spPr bwMode="auto">
          <a:xfrm>
            <a:off x="4740275" y="3189288"/>
            <a:ext cx="93663" cy="174625"/>
          </a:xfrm>
          <a:custGeom>
            <a:avLst/>
            <a:gdLst>
              <a:gd name="T0" fmla="*/ 2147483647 w 104"/>
              <a:gd name="T1" fmla="*/ 2147483647 h 194"/>
              <a:gd name="T2" fmla="*/ 2147483647 w 104"/>
              <a:gd name="T3" fmla="*/ 2147483647 h 194"/>
              <a:gd name="T4" fmla="*/ 2147483647 w 104"/>
              <a:gd name="T5" fmla="*/ 2147483647 h 194"/>
              <a:gd name="T6" fmla="*/ 2147483647 w 104"/>
              <a:gd name="T7" fmla="*/ 2147483647 h 194"/>
              <a:gd name="T8" fmla="*/ 2147483647 w 104"/>
              <a:gd name="T9" fmla="*/ 2147483647 h 194"/>
              <a:gd name="T10" fmla="*/ 2147483647 w 104"/>
              <a:gd name="T11" fmla="*/ 2147483647 h 194"/>
              <a:gd name="T12" fmla="*/ 2147483647 w 104"/>
              <a:gd name="T13" fmla="*/ 2147483647 h 194"/>
              <a:gd name="T14" fmla="*/ 2147483647 w 104"/>
              <a:gd name="T15" fmla="*/ 2147483647 h 194"/>
              <a:gd name="T16" fmla="*/ 2147483647 w 104"/>
              <a:gd name="T17" fmla="*/ 2147483647 h 194"/>
              <a:gd name="T18" fmla="*/ 2147483647 w 104"/>
              <a:gd name="T19" fmla="*/ 2147483647 h 194"/>
              <a:gd name="T20" fmla="*/ 2147483647 w 104"/>
              <a:gd name="T21" fmla="*/ 2147483647 h 194"/>
              <a:gd name="T22" fmla="*/ 2147483647 w 104"/>
              <a:gd name="T23" fmla="*/ 2147483647 h 194"/>
              <a:gd name="T24" fmla="*/ 2147483647 w 104"/>
              <a:gd name="T25" fmla="*/ 0 h 194"/>
              <a:gd name="T26" fmla="*/ 2147483647 w 104"/>
              <a:gd name="T27" fmla="*/ 0 h 194"/>
              <a:gd name="T28" fmla="*/ 2147483647 w 104"/>
              <a:gd name="T29" fmla="*/ 0 h 194"/>
              <a:gd name="T30" fmla="*/ 2147483647 w 104"/>
              <a:gd name="T31" fmla="*/ 0 h 194"/>
              <a:gd name="T32" fmla="*/ 2147483647 w 104"/>
              <a:gd name="T33" fmla="*/ 2147483647 h 194"/>
              <a:gd name="T34" fmla="*/ 2147483647 w 104"/>
              <a:gd name="T35" fmla="*/ 2147483647 h 194"/>
              <a:gd name="T36" fmla="*/ 2147483647 w 104"/>
              <a:gd name="T37" fmla="*/ 2147483647 h 194"/>
              <a:gd name="T38" fmla="*/ 2147483647 w 104"/>
              <a:gd name="T39" fmla="*/ 2147483647 h 194"/>
              <a:gd name="T40" fmla="*/ 2147483647 w 104"/>
              <a:gd name="T41" fmla="*/ 2147483647 h 194"/>
              <a:gd name="T42" fmla="*/ 2147483647 w 104"/>
              <a:gd name="T43" fmla="*/ 2147483647 h 194"/>
              <a:gd name="T44" fmla="*/ 2147483647 w 104"/>
              <a:gd name="T45" fmla="*/ 2147483647 h 194"/>
              <a:gd name="T46" fmla="*/ 2147483647 w 104"/>
              <a:gd name="T47" fmla="*/ 2147483647 h 194"/>
              <a:gd name="T48" fmla="*/ 2147483647 w 104"/>
              <a:gd name="T49" fmla="*/ 2147483647 h 194"/>
              <a:gd name="T50" fmla="*/ 2147483647 w 104"/>
              <a:gd name="T51" fmla="*/ 2147483647 h 194"/>
              <a:gd name="T52" fmla="*/ 0 w 104"/>
              <a:gd name="T53" fmla="*/ 2147483647 h 194"/>
              <a:gd name="T54" fmla="*/ 0 w 104"/>
              <a:gd name="T55" fmla="*/ 2147483647 h 194"/>
              <a:gd name="T56" fmla="*/ 1460774452 w 104"/>
              <a:gd name="T57" fmla="*/ 2147483647 h 194"/>
              <a:gd name="T58" fmla="*/ 1460774452 w 104"/>
              <a:gd name="T59" fmla="*/ 2147483647 h 194"/>
              <a:gd name="T60" fmla="*/ 2147483647 w 104"/>
              <a:gd name="T61" fmla="*/ 2147483647 h 194"/>
              <a:gd name="T62" fmla="*/ 2147483647 w 104"/>
              <a:gd name="T63" fmla="*/ 2147483647 h 19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4"/>
              <a:gd name="T97" fmla="*/ 0 h 194"/>
              <a:gd name="T98" fmla="*/ 104 w 104"/>
              <a:gd name="T99" fmla="*/ 194 h 19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4" h="194">
                <a:moveTo>
                  <a:pt x="3" y="194"/>
                </a:moveTo>
                <a:lnTo>
                  <a:pt x="99" y="194"/>
                </a:lnTo>
                <a:lnTo>
                  <a:pt x="100" y="192"/>
                </a:lnTo>
                <a:lnTo>
                  <a:pt x="101" y="190"/>
                </a:lnTo>
                <a:lnTo>
                  <a:pt x="100" y="181"/>
                </a:lnTo>
                <a:lnTo>
                  <a:pt x="99" y="166"/>
                </a:lnTo>
                <a:lnTo>
                  <a:pt x="100" y="119"/>
                </a:lnTo>
                <a:lnTo>
                  <a:pt x="104" y="3"/>
                </a:lnTo>
                <a:lnTo>
                  <a:pt x="101" y="0"/>
                </a:lnTo>
                <a:lnTo>
                  <a:pt x="99" y="0"/>
                </a:lnTo>
                <a:lnTo>
                  <a:pt x="85" y="11"/>
                </a:lnTo>
                <a:lnTo>
                  <a:pt x="71" y="25"/>
                </a:lnTo>
                <a:lnTo>
                  <a:pt x="60" y="38"/>
                </a:lnTo>
                <a:lnTo>
                  <a:pt x="49" y="53"/>
                </a:lnTo>
                <a:lnTo>
                  <a:pt x="40" y="70"/>
                </a:lnTo>
                <a:lnTo>
                  <a:pt x="33" y="85"/>
                </a:lnTo>
                <a:lnTo>
                  <a:pt x="26" y="101"/>
                </a:lnTo>
                <a:lnTo>
                  <a:pt x="19" y="116"/>
                </a:lnTo>
                <a:lnTo>
                  <a:pt x="11" y="145"/>
                </a:lnTo>
                <a:lnTo>
                  <a:pt x="4" y="168"/>
                </a:lnTo>
                <a:lnTo>
                  <a:pt x="0" y="191"/>
                </a:lnTo>
                <a:lnTo>
                  <a:pt x="2" y="192"/>
                </a:lnTo>
                <a:lnTo>
                  <a:pt x="3" y="1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2" name="Freeform 77"/>
          <p:cNvSpPr>
            <a:spLocks noChangeArrowheads="1"/>
          </p:cNvSpPr>
          <p:nvPr/>
        </p:nvSpPr>
        <p:spPr bwMode="auto">
          <a:xfrm>
            <a:off x="4837113" y="3235325"/>
            <a:ext cx="53975" cy="128588"/>
          </a:xfrm>
          <a:custGeom>
            <a:avLst/>
            <a:gdLst>
              <a:gd name="T0" fmla="*/ 0 w 60"/>
              <a:gd name="T1" fmla="*/ 2147483647 h 142"/>
              <a:gd name="T2" fmla="*/ 0 w 60"/>
              <a:gd name="T3" fmla="*/ 2147483647 h 142"/>
              <a:gd name="T4" fmla="*/ 1455840688 w 60"/>
              <a:gd name="T5" fmla="*/ 2147483647 h 142"/>
              <a:gd name="T6" fmla="*/ 1455840688 w 60"/>
              <a:gd name="T7" fmla="*/ 2147483647 h 142"/>
              <a:gd name="T8" fmla="*/ 2147483647 w 60"/>
              <a:gd name="T9" fmla="*/ 2147483647 h 142"/>
              <a:gd name="T10" fmla="*/ 2147483647 w 60"/>
              <a:gd name="T11" fmla="*/ 2147483647 h 142"/>
              <a:gd name="T12" fmla="*/ 2147483647 w 60"/>
              <a:gd name="T13" fmla="*/ 2147483647 h 142"/>
              <a:gd name="T14" fmla="*/ 2147483647 w 60"/>
              <a:gd name="T15" fmla="*/ 2147483647 h 142"/>
              <a:gd name="T16" fmla="*/ 2147483647 w 60"/>
              <a:gd name="T17" fmla="*/ 2147483647 h 142"/>
              <a:gd name="T18" fmla="*/ 2147483647 w 60"/>
              <a:gd name="T19" fmla="*/ 2147483647 h 142"/>
              <a:gd name="T20" fmla="*/ 2147483647 w 60"/>
              <a:gd name="T21" fmla="*/ 2147483647 h 142"/>
              <a:gd name="T22" fmla="*/ 2147483647 w 60"/>
              <a:gd name="T23" fmla="*/ 2147483647 h 142"/>
              <a:gd name="T24" fmla="*/ 2147483647 w 60"/>
              <a:gd name="T25" fmla="*/ 2147483647 h 142"/>
              <a:gd name="T26" fmla="*/ 2147483647 w 60"/>
              <a:gd name="T27" fmla="*/ 2147483647 h 142"/>
              <a:gd name="T28" fmla="*/ 2147483647 w 60"/>
              <a:gd name="T29" fmla="*/ 742937998 h 142"/>
              <a:gd name="T30" fmla="*/ 2147483647 w 60"/>
              <a:gd name="T31" fmla="*/ 742937998 h 142"/>
              <a:gd name="T32" fmla="*/ 2147483647 w 60"/>
              <a:gd name="T33" fmla="*/ 0 h 142"/>
              <a:gd name="T34" fmla="*/ 2147483647 w 60"/>
              <a:gd name="T35" fmla="*/ 0 h 142"/>
              <a:gd name="T36" fmla="*/ 2147483647 w 60"/>
              <a:gd name="T37" fmla="*/ 0 h 142"/>
              <a:gd name="T38" fmla="*/ 1455840688 w 60"/>
              <a:gd name="T39" fmla="*/ 742937998 h 142"/>
              <a:gd name="T40" fmla="*/ 0 w 60"/>
              <a:gd name="T41" fmla="*/ 2147483647 h 142"/>
              <a:gd name="T42" fmla="*/ 0 w 60"/>
              <a:gd name="T43" fmla="*/ 2147483647 h 142"/>
              <a:gd name="T44" fmla="*/ 1455840688 w 60"/>
              <a:gd name="T45" fmla="*/ 2147483647 h 142"/>
              <a:gd name="T46" fmla="*/ 2147483647 w 60"/>
              <a:gd name="T47" fmla="*/ 2147483647 h 142"/>
              <a:gd name="T48" fmla="*/ 2147483647 w 60"/>
              <a:gd name="T49" fmla="*/ 2147483647 h 142"/>
              <a:gd name="T50" fmla="*/ 2147483647 w 60"/>
              <a:gd name="T51" fmla="*/ 2147483647 h 142"/>
              <a:gd name="T52" fmla="*/ 2147483647 w 60"/>
              <a:gd name="T53" fmla="*/ 2147483647 h 142"/>
              <a:gd name="T54" fmla="*/ 0 w 60"/>
              <a:gd name="T55" fmla="*/ 2147483647 h 142"/>
              <a:gd name="T56" fmla="*/ 0 w 60"/>
              <a:gd name="T57" fmla="*/ 2147483647 h 14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60"/>
              <a:gd name="T88" fmla="*/ 0 h 142"/>
              <a:gd name="T89" fmla="*/ 60 w 60"/>
              <a:gd name="T90" fmla="*/ 142 h 142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60" h="142">
                <a:moveTo>
                  <a:pt x="0" y="138"/>
                </a:moveTo>
                <a:lnTo>
                  <a:pt x="0" y="138"/>
                </a:lnTo>
                <a:lnTo>
                  <a:pt x="2" y="140"/>
                </a:lnTo>
                <a:lnTo>
                  <a:pt x="3" y="142"/>
                </a:lnTo>
                <a:lnTo>
                  <a:pt x="59" y="142"/>
                </a:lnTo>
                <a:lnTo>
                  <a:pt x="60" y="140"/>
                </a:lnTo>
                <a:lnTo>
                  <a:pt x="60" y="138"/>
                </a:lnTo>
                <a:lnTo>
                  <a:pt x="57" y="127"/>
                </a:lnTo>
                <a:lnTo>
                  <a:pt x="47" y="97"/>
                </a:lnTo>
                <a:lnTo>
                  <a:pt x="29" y="54"/>
                </a:lnTo>
                <a:lnTo>
                  <a:pt x="6" y="1"/>
                </a:lnTo>
                <a:lnTo>
                  <a:pt x="4" y="0"/>
                </a:lnTo>
                <a:lnTo>
                  <a:pt x="3" y="0"/>
                </a:lnTo>
                <a:lnTo>
                  <a:pt x="2" y="1"/>
                </a:lnTo>
                <a:lnTo>
                  <a:pt x="0" y="3"/>
                </a:lnTo>
                <a:lnTo>
                  <a:pt x="2" y="19"/>
                </a:lnTo>
                <a:lnTo>
                  <a:pt x="4" y="57"/>
                </a:lnTo>
                <a:lnTo>
                  <a:pt x="4" y="80"/>
                </a:lnTo>
                <a:lnTo>
                  <a:pt x="4" y="102"/>
                </a:lnTo>
                <a:lnTo>
                  <a:pt x="3" y="123"/>
                </a:lnTo>
                <a:lnTo>
                  <a:pt x="0" y="1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3" name="Freeform 78"/>
          <p:cNvSpPr>
            <a:spLocks noChangeArrowheads="1"/>
          </p:cNvSpPr>
          <p:nvPr/>
        </p:nvSpPr>
        <p:spPr bwMode="auto">
          <a:xfrm>
            <a:off x="4724400" y="3371850"/>
            <a:ext cx="107950" cy="19050"/>
          </a:xfrm>
          <a:custGeom>
            <a:avLst/>
            <a:gdLst>
              <a:gd name="T0" fmla="*/ 2147483647 w 118"/>
              <a:gd name="T1" fmla="*/ 2147483647 h 20"/>
              <a:gd name="T2" fmla="*/ 2147483647 w 118"/>
              <a:gd name="T3" fmla="*/ 2147483647 h 20"/>
              <a:gd name="T4" fmla="*/ 2147483647 w 118"/>
              <a:gd name="T5" fmla="*/ 2147483647 h 20"/>
              <a:gd name="T6" fmla="*/ 2147483647 w 118"/>
              <a:gd name="T7" fmla="*/ 2147483647 h 20"/>
              <a:gd name="T8" fmla="*/ 2147483647 w 118"/>
              <a:gd name="T9" fmla="*/ 2147483647 h 20"/>
              <a:gd name="T10" fmla="*/ 2147483647 w 118"/>
              <a:gd name="T11" fmla="*/ 2147483647 h 20"/>
              <a:gd name="T12" fmla="*/ 2147483647 w 118"/>
              <a:gd name="T13" fmla="*/ 2147483647 h 20"/>
              <a:gd name="T14" fmla="*/ 2147483647 w 118"/>
              <a:gd name="T15" fmla="*/ 2147483647 h 20"/>
              <a:gd name="T16" fmla="*/ 2147483647 w 118"/>
              <a:gd name="T17" fmla="*/ 2147483647 h 20"/>
              <a:gd name="T18" fmla="*/ 2147483647 w 118"/>
              <a:gd name="T19" fmla="*/ 2147483647 h 20"/>
              <a:gd name="T20" fmla="*/ 2147483647 w 118"/>
              <a:gd name="T21" fmla="*/ 2147483647 h 20"/>
              <a:gd name="T22" fmla="*/ 2147483647 w 118"/>
              <a:gd name="T23" fmla="*/ 2147483647 h 20"/>
              <a:gd name="T24" fmla="*/ 2147483647 w 118"/>
              <a:gd name="T25" fmla="*/ 864615683 h 20"/>
              <a:gd name="T26" fmla="*/ 2147483647 w 118"/>
              <a:gd name="T27" fmla="*/ 0 h 20"/>
              <a:gd name="T28" fmla="*/ 1531554347 w 118"/>
              <a:gd name="T29" fmla="*/ 0 h 20"/>
              <a:gd name="T30" fmla="*/ 1531554347 w 118"/>
              <a:gd name="T31" fmla="*/ 0 h 20"/>
              <a:gd name="T32" fmla="*/ 0 w 118"/>
              <a:gd name="T33" fmla="*/ 864615683 h 20"/>
              <a:gd name="T34" fmla="*/ 0 w 118"/>
              <a:gd name="T35" fmla="*/ 864615683 h 20"/>
              <a:gd name="T36" fmla="*/ 0 w 118"/>
              <a:gd name="T37" fmla="*/ 2147483647 h 20"/>
              <a:gd name="T38" fmla="*/ 0 w 118"/>
              <a:gd name="T39" fmla="*/ 2147483647 h 20"/>
              <a:gd name="T40" fmla="*/ 1531554347 w 118"/>
              <a:gd name="T41" fmla="*/ 2147483647 h 20"/>
              <a:gd name="T42" fmla="*/ 2147483647 w 118"/>
              <a:gd name="T43" fmla="*/ 2147483647 h 20"/>
              <a:gd name="T44" fmla="*/ 2147483647 w 118"/>
              <a:gd name="T45" fmla="*/ 2147483647 h 20"/>
              <a:gd name="T46" fmla="*/ 2147483647 w 118"/>
              <a:gd name="T47" fmla="*/ 2147483647 h 20"/>
              <a:gd name="T48" fmla="*/ 2147483647 w 118"/>
              <a:gd name="T49" fmla="*/ 2147483647 h 20"/>
              <a:gd name="T50" fmla="*/ 2147483647 w 118"/>
              <a:gd name="T51" fmla="*/ 2147483647 h 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8"/>
              <a:gd name="T79" fmla="*/ 0 h 20"/>
              <a:gd name="T80" fmla="*/ 118 w 118"/>
              <a:gd name="T81" fmla="*/ 20 h 2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8" h="20">
                <a:moveTo>
                  <a:pt x="20" y="20"/>
                </a:moveTo>
                <a:lnTo>
                  <a:pt x="20" y="20"/>
                </a:lnTo>
                <a:lnTo>
                  <a:pt x="23" y="19"/>
                </a:lnTo>
                <a:lnTo>
                  <a:pt x="35" y="19"/>
                </a:lnTo>
                <a:lnTo>
                  <a:pt x="49" y="18"/>
                </a:lnTo>
                <a:lnTo>
                  <a:pt x="80" y="14"/>
                </a:lnTo>
                <a:lnTo>
                  <a:pt x="117" y="5"/>
                </a:lnTo>
                <a:lnTo>
                  <a:pt x="118" y="4"/>
                </a:lnTo>
                <a:lnTo>
                  <a:pt x="118" y="3"/>
                </a:lnTo>
                <a:lnTo>
                  <a:pt x="117" y="1"/>
                </a:lnTo>
                <a:lnTo>
                  <a:pt x="116" y="0"/>
                </a:lnTo>
                <a:lnTo>
                  <a:pt x="2" y="0"/>
                </a:lnTo>
                <a:lnTo>
                  <a:pt x="0" y="1"/>
                </a:lnTo>
                <a:lnTo>
                  <a:pt x="0" y="4"/>
                </a:lnTo>
                <a:lnTo>
                  <a:pt x="2" y="9"/>
                </a:lnTo>
                <a:lnTo>
                  <a:pt x="5" y="12"/>
                </a:lnTo>
                <a:lnTo>
                  <a:pt x="10" y="18"/>
                </a:lnTo>
                <a:lnTo>
                  <a:pt x="16" y="19"/>
                </a:lnTo>
                <a:lnTo>
                  <a:pt x="20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4" name="Freeform 79"/>
          <p:cNvSpPr>
            <a:spLocks noChangeArrowheads="1"/>
          </p:cNvSpPr>
          <p:nvPr/>
        </p:nvSpPr>
        <p:spPr bwMode="auto">
          <a:xfrm>
            <a:off x="4695825" y="3384550"/>
            <a:ext cx="244475" cy="28575"/>
          </a:xfrm>
          <a:custGeom>
            <a:avLst/>
            <a:gdLst>
              <a:gd name="T0" fmla="*/ 2147483647 w 270"/>
              <a:gd name="T1" fmla="*/ 2147483647 h 33"/>
              <a:gd name="T2" fmla="*/ 2147483647 w 270"/>
              <a:gd name="T3" fmla="*/ 2147483647 h 33"/>
              <a:gd name="T4" fmla="*/ 2147483647 w 270"/>
              <a:gd name="T5" fmla="*/ 2147483647 h 33"/>
              <a:gd name="T6" fmla="*/ 2147483647 w 270"/>
              <a:gd name="T7" fmla="*/ 2147483647 h 33"/>
              <a:gd name="T8" fmla="*/ 2147483647 w 270"/>
              <a:gd name="T9" fmla="*/ 2147483647 h 33"/>
              <a:gd name="T10" fmla="*/ 2147483647 w 270"/>
              <a:gd name="T11" fmla="*/ 2147483647 h 33"/>
              <a:gd name="T12" fmla="*/ 2147483647 w 270"/>
              <a:gd name="T13" fmla="*/ 1947976800 h 33"/>
              <a:gd name="T14" fmla="*/ 2147483647 w 270"/>
              <a:gd name="T15" fmla="*/ 1298651489 h 33"/>
              <a:gd name="T16" fmla="*/ 2147483647 w 270"/>
              <a:gd name="T17" fmla="*/ 0 h 33"/>
              <a:gd name="T18" fmla="*/ 2147483647 w 270"/>
              <a:gd name="T19" fmla="*/ 0 h 33"/>
              <a:gd name="T20" fmla="*/ 2147483647 w 270"/>
              <a:gd name="T21" fmla="*/ 1298651489 h 33"/>
              <a:gd name="T22" fmla="*/ 2147483647 w 270"/>
              <a:gd name="T23" fmla="*/ 1947976800 h 33"/>
              <a:gd name="T24" fmla="*/ 2147483647 w 270"/>
              <a:gd name="T25" fmla="*/ 1947976800 h 33"/>
              <a:gd name="T26" fmla="*/ 2147483647 w 270"/>
              <a:gd name="T27" fmla="*/ 2147483647 h 33"/>
              <a:gd name="T28" fmla="*/ 2147483647 w 270"/>
              <a:gd name="T29" fmla="*/ 2147483647 h 33"/>
              <a:gd name="T30" fmla="*/ 2147483647 w 270"/>
              <a:gd name="T31" fmla="*/ 2147483647 h 33"/>
              <a:gd name="T32" fmla="*/ 2147483647 w 270"/>
              <a:gd name="T33" fmla="*/ 2147483647 h 33"/>
              <a:gd name="T34" fmla="*/ 2147483647 w 270"/>
              <a:gd name="T35" fmla="*/ 2147483647 h 33"/>
              <a:gd name="T36" fmla="*/ 2147483647 w 270"/>
              <a:gd name="T37" fmla="*/ 2147483647 h 33"/>
              <a:gd name="T38" fmla="*/ 1484771828 w 270"/>
              <a:gd name="T39" fmla="*/ 2147483647 h 33"/>
              <a:gd name="T40" fmla="*/ 1484771828 w 270"/>
              <a:gd name="T41" fmla="*/ 2147483647 h 33"/>
              <a:gd name="T42" fmla="*/ 1484771828 w 270"/>
              <a:gd name="T43" fmla="*/ 2147483647 h 33"/>
              <a:gd name="T44" fmla="*/ 1484771828 w 270"/>
              <a:gd name="T45" fmla="*/ 2147483647 h 33"/>
              <a:gd name="T46" fmla="*/ 0 w 270"/>
              <a:gd name="T47" fmla="*/ 2147483647 h 33"/>
              <a:gd name="T48" fmla="*/ 0 w 270"/>
              <a:gd name="T49" fmla="*/ 2147483647 h 33"/>
              <a:gd name="T50" fmla="*/ 0 w 270"/>
              <a:gd name="T51" fmla="*/ 2147483647 h 33"/>
              <a:gd name="T52" fmla="*/ 0 w 270"/>
              <a:gd name="T53" fmla="*/ 2147483647 h 33"/>
              <a:gd name="T54" fmla="*/ 0 w 270"/>
              <a:gd name="T55" fmla="*/ 2147483647 h 33"/>
              <a:gd name="T56" fmla="*/ 0 w 270"/>
              <a:gd name="T57" fmla="*/ 2147483647 h 33"/>
              <a:gd name="T58" fmla="*/ 2147483647 w 270"/>
              <a:gd name="T59" fmla="*/ 2147483647 h 33"/>
              <a:gd name="T60" fmla="*/ 2147483647 w 270"/>
              <a:gd name="T61" fmla="*/ 2147483647 h 33"/>
              <a:gd name="T62" fmla="*/ 2147483647 w 270"/>
              <a:gd name="T63" fmla="*/ 2147483647 h 33"/>
              <a:gd name="T64" fmla="*/ 2147483647 w 270"/>
              <a:gd name="T65" fmla="*/ 2147483647 h 33"/>
              <a:gd name="T66" fmla="*/ 2147483647 w 270"/>
              <a:gd name="T67" fmla="*/ 2147483647 h 33"/>
              <a:gd name="T68" fmla="*/ 2147483647 w 270"/>
              <a:gd name="T69" fmla="*/ 2147483647 h 33"/>
              <a:gd name="T70" fmla="*/ 2147483647 w 270"/>
              <a:gd name="T71" fmla="*/ 2147483647 h 33"/>
              <a:gd name="T72" fmla="*/ 2147483647 w 270"/>
              <a:gd name="T73" fmla="*/ 2147483647 h 33"/>
              <a:gd name="T74" fmla="*/ 2147483647 w 270"/>
              <a:gd name="T75" fmla="*/ 2147483647 h 33"/>
              <a:gd name="T76" fmla="*/ 2147483647 w 270"/>
              <a:gd name="T77" fmla="*/ 2147483647 h 33"/>
              <a:gd name="T78" fmla="*/ 2147483647 w 270"/>
              <a:gd name="T79" fmla="*/ 2147483647 h 33"/>
              <a:gd name="T80" fmla="*/ 2147483647 w 270"/>
              <a:gd name="T81" fmla="*/ 2147483647 h 33"/>
              <a:gd name="T82" fmla="*/ 2147483647 w 270"/>
              <a:gd name="T83" fmla="*/ 2147483647 h 33"/>
              <a:gd name="T84" fmla="*/ 2147483647 w 270"/>
              <a:gd name="T85" fmla="*/ 2147483647 h 33"/>
              <a:gd name="T86" fmla="*/ 2147483647 w 270"/>
              <a:gd name="T87" fmla="*/ 2147483647 h 33"/>
              <a:gd name="T88" fmla="*/ 2147483647 w 270"/>
              <a:gd name="T89" fmla="*/ 2147483647 h 33"/>
              <a:gd name="T90" fmla="*/ 2147483647 w 270"/>
              <a:gd name="T91" fmla="*/ 2147483647 h 33"/>
              <a:gd name="T92" fmla="*/ 2147483647 w 270"/>
              <a:gd name="T93" fmla="*/ 2147483647 h 33"/>
              <a:gd name="T94" fmla="*/ 2147483647 w 270"/>
              <a:gd name="T95" fmla="*/ 2147483647 h 33"/>
              <a:gd name="T96" fmla="*/ 2147483647 w 270"/>
              <a:gd name="T97" fmla="*/ 2147483647 h 33"/>
              <a:gd name="T98" fmla="*/ 2147483647 w 270"/>
              <a:gd name="T99" fmla="*/ 2147483647 h 33"/>
              <a:gd name="T100" fmla="*/ 2147483647 w 270"/>
              <a:gd name="T101" fmla="*/ 2147483647 h 33"/>
              <a:gd name="T102" fmla="*/ 2147483647 w 270"/>
              <a:gd name="T103" fmla="*/ 2147483647 h 3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70"/>
              <a:gd name="T157" fmla="*/ 0 h 33"/>
              <a:gd name="T158" fmla="*/ 270 w 270"/>
              <a:gd name="T159" fmla="*/ 33 h 33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70" h="33">
                <a:moveTo>
                  <a:pt x="268" y="22"/>
                </a:moveTo>
                <a:lnTo>
                  <a:pt x="268" y="22"/>
                </a:lnTo>
                <a:lnTo>
                  <a:pt x="263" y="17"/>
                </a:lnTo>
                <a:lnTo>
                  <a:pt x="255" y="11"/>
                </a:lnTo>
                <a:lnTo>
                  <a:pt x="244" y="7"/>
                </a:lnTo>
                <a:lnTo>
                  <a:pt x="233" y="4"/>
                </a:lnTo>
                <a:lnTo>
                  <a:pt x="221" y="3"/>
                </a:lnTo>
                <a:lnTo>
                  <a:pt x="208" y="2"/>
                </a:lnTo>
                <a:lnTo>
                  <a:pt x="185" y="0"/>
                </a:lnTo>
                <a:lnTo>
                  <a:pt x="159" y="2"/>
                </a:lnTo>
                <a:lnTo>
                  <a:pt x="148" y="3"/>
                </a:lnTo>
                <a:lnTo>
                  <a:pt x="128" y="7"/>
                </a:lnTo>
                <a:lnTo>
                  <a:pt x="106" y="11"/>
                </a:lnTo>
                <a:lnTo>
                  <a:pt x="83" y="14"/>
                </a:lnTo>
                <a:lnTo>
                  <a:pt x="62" y="15"/>
                </a:lnTo>
                <a:lnTo>
                  <a:pt x="25" y="18"/>
                </a:lnTo>
                <a:lnTo>
                  <a:pt x="4" y="18"/>
                </a:lnTo>
                <a:lnTo>
                  <a:pt x="2" y="18"/>
                </a:lnTo>
                <a:lnTo>
                  <a:pt x="0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9" y="27"/>
                </a:lnTo>
                <a:lnTo>
                  <a:pt x="20" y="30"/>
                </a:lnTo>
                <a:lnTo>
                  <a:pt x="36" y="32"/>
                </a:lnTo>
                <a:lnTo>
                  <a:pt x="55" y="33"/>
                </a:lnTo>
                <a:lnTo>
                  <a:pt x="77" y="32"/>
                </a:lnTo>
                <a:lnTo>
                  <a:pt x="101" y="30"/>
                </a:lnTo>
                <a:lnTo>
                  <a:pt x="125" y="27"/>
                </a:lnTo>
                <a:lnTo>
                  <a:pt x="150" y="23"/>
                </a:lnTo>
                <a:lnTo>
                  <a:pt x="170" y="21"/>
                </a:lnTo>
                <a:lnTo>
                  <a:pt x="192" y="21"/>
                </a:lnTo>
                <a:lnTo>
                  <a:pt x="221" y="22"/>
                </a:lnTo>
                <a:lnTo>
                  <a:pt x="244" y="23"/>
                </a:lnTo>
                <a:lnTo>
                  <a:pt x="266" y="26"/>
                </a:lnTo>
                <a:lnTo>
                  <a:pt x="268" y="26"/>
                </a:lnTo>
                <a:lnTo>
                  <a:pt x="268" y="25"/>
                </a:lnTo>
                <a:lnTo>
                  <a:pt x="270" y="23"/>
                </a:lnTo>
                <a:lnTo>
                  <a:pt x="268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5" name="Freeform 80"/>
          <p:cNvSpPr>
            <a:spLocks noChangeArrowheads="1"/>
          </p:cNvSpPr>
          <p:nvPr/>
        </p:nvSpPr>
        <p:spPr bwMode="auto">
          <a:xfrm>
            <a:off x="4754563" y="3409950"/>
            <a:ext cx="112712" cy="17463"/>
          </a:xfrm>
          <a:custGeom>
            <a:avLst/>
            <a:gdLst>
              <a:gd name="T0" fmla="*/ 2147483647 w 125"/>
              <a:gd name="T1" fmla="*/ 2147483647 h 19"/>
              <a:gd name="T2" fmla="*/ 2147483647 w 125"/>
              <a:gd name="T3" fmla="*/ 2147483647 h 19"/>
              <a:gd name="T4" fmla="*/ 2147483647 w 125"/>
              <a:gd name="T5" fmla="*/ 1552658308 h 19"/>
              <a:gd name="T6" fmla="*/ 2147483647 w 125"/>
              <a:gd name="T7" fmla="*/ 0 h 19"/>
              <a:gd name="T8" fmla="*/ 2147483647 w 125"/>
              <a:gd name="T9" fmla="*/ 0 h 19"/>
              <a:gd name="T10" fmla="*/ 2147483647 w 125"/>
              <a:gd name="T11" fmla="*/ 1552658308 h 19"/>
              <a:gd name="T12" fmla="*/ 2147483647 w 125"/>
              <a:gd name="T13" fmla="*/ 2147483647 h 19"/>
              <a:gd name="T14" fmla="*/ 2147483647 w 125"/>
              <a:gd name="T15" fmla="*/ 2147483647 h 19"/>
              <a:gd name="T16" fmla="*/ 2147483647 w 125"/>
              <a:gd name="T17" fmla="*/ 2147483647 h 19"/>
              <a:gd name="T18" fmla="*/ 2147483647 w 125"/>
              <a:gd name="T19" fmla="*/ 2147483647 h 19"/>
              <a:gd name="T20" fmla="*/ 2147483647 w 125"/>
              <a:gd name="T21" fmla="*/ 2147483647 h 19"/>
              <a:gd name="T22" fmla="*/ 1465939486 w 125"/>
              <a:gd name="T23" fmla="*/ 2147483647 h 19"/>
              <a:gd name="T24" fmla="*/ 1465939486 w 125"/>
              <a:gd name="T25" fmla="*/ 2147483647 h 19"/>
              <a:gd name="T26" fmla="*/ 0 w 125"/>
              <a:gd name="T27" fmla="*/ 2147483647 h 19"/>
              <a:gd name="T28" fmla="*/ 0 w 125"/>
              <a:gd name="T29" fmla="*/ 2147483647 h 19"/>
              <a:gd name="T30" fmla="*/ 0 w 125"/>
              <a:gd name="T31" fmla="*/ 2147483647 h 19"/>
              <a:gd name="T32" fmla="*/ 0 w 125"/>
              <a:gd name="T33" fmla="*/ 2147483647 h 19"/>
              <a:gd name="T34" fmla="*/ 733376408 w 125"/>
              <a:gd name="T35" fmla="*/ 2147483647 h 19"/>
              <a:gd name="T36" fmla="*/ 733376408 w 125"/>
              <a:gd name="T37" fmla="*/ 2147483647 h 19"/>
              <a:gd name="T38" fmla="*/ 2147483647 w 125"/>
              <a:gd name="T39" fmla="*/ 2147483647 h 19"/>
              <a:gd name="T40" fmla="*/ 2147483647 w 125"/>
              <a:gd name="T41" fmla="*/ 2147483647 h 19"/>
              <a:gd name="T42" fmla="*/ 2147483647 w 125"/>
              <a:gd name="T43" fmla="*/ 2147483647 h 19"/>
              <a:gd name="T44" fmla="*/ 2147483647 w 125"/>
              <a:gd name="T45" fmla="*/ 2147483647 h 19"/>
              <a:gd name="T46" fmla="*/ 2147483647 w 125"/>
              <a:gd name="T47" fmla="*/ 2147483647 h 19"/>
              <a:gd name="T48" fmla="*/ 2147483647 w 125"/>
              <a:gd name="T49" fmla="*/ 2147483647 h 19"/>
              <a:gd name="T50" fmla="*/ 2147483647 w 125"/>
              <a:gd name="T51" fmla="*/ 2147483647 h 19"/>
              <a:gd name="T52" fmla="*/ 2147483647 w 125"/>
              <a:gd name="T53" fmla="*/ 2147483647 h 19"/>
              <a:gd name="T54" fmla="*/ 2147483647 w 125"/>
              <a:gd name="T55" fmla="*/ 2147483647 h 19"/>
              <a:gd name="T56" fmla="*/ 2147483647 w 125"/>
              <a:gd name="T57" fmla="*/ 2147483647 h 19"/>
              <a:gd name="T58" fmla="*/ 2147483647 w 125"/>
              <a:gd name="T59" fmla="*/ 2147483647 h 19"/>
              <a:gd name="T60" fmla="*/ 2147483647 w 125"/>
              <a:gd name="T61" fmla="*/ 2147483647 h 19"/>
              <a:gd name="T62" fmla="*/ 2147483647 w 125"/>
              <a:gd name="T63" fmla="*/ 2147483647 h 19"/>
              <a:gd name="T64" fmla="*/ 2147483647 w 125"/>
              <a:gd name="T65" fmla="*/ 2147483647 h 19"/>
              <a:gd name="T66" fmla="*/ 2147483647 w 125"/>
              <a:gd name="T67" fmla="*/ 2147483647 h 19"/>
              <a:gd name="T68" fmla="*/ 2147483647 w 125"/>
              <a:gd name="T69" fmla="*/ 2147483647 h 19"/>
              <a:gd name="T70" fmla="*/ 2147483647 w 125"/>
              <a:gd name="T71" fmla="*/ 2147483647 h 19"/>
              <a:gd name="T72" fmla="*/ 2147483647 w 125"/>
              <a:gd name="T73" fmla="*/ 2147483647 h 19"/>
              <a:gd name="T74" fmla="*/ 2147483647 w 125"/>
              <a:gd name="T75" fmla="*/ 2147483647 h 19"/>
              <a:gd name="T76" fmla="*/ 2147483647 w 125"/>
              <a:gd name="T77" fmla="*/ 2147483647 h 19"/>
              <a:gd name="T78" fmla="*/ 2147483647 w 125"/>
              <a:gd name="T79" fmla="*/ 2147483647 h 1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5"/>
              <a:gd name="T121" fmla="*/ 0 h 19"/>
              <a:gd name="T122" fmla="*/ 125 w 125"/>
              <a:gd name="T123" fmla="*/ 19 h 1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5" h="19">
                <a:moveTo>
                  <a:pt x="123" y="4"/>
                </a:moveTo>
                <a:lnTo>
                  <a:pt x="123" y="4"/>
                </a:lnTo>
                <a:lnTo>
                  <a:pt x="110" y="2"/>
                </a:lnTo>
                <a:lnTo>
                  <a:pt x="98" y="0"/>
                </a:lnTo>
                <a:lnTo>
                  <a:pt x="77" y="2"/>
                </a:lnTo>
                <a:lnTo>
                  <a:pt x="57" y="6"/>
                </a:lnTo>
                <a:lnTo>
                  <a:pt x="37" y="8"/>
                </a:lnTo>
                <a:lnTo>
                  <a:pt x="16" y="10"/>
                </a:lnTo>
                <a:lnTo>
                  <a:pt x="2" y="10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1" y="14"/>
                </a:lnTo>
                <a:lnTo>
                  <a:pt x="9" y="17"/>
                </a:lnTo>
                <a:lnTo>
                  <a:pt x="27" y="19"/>
                </a:lnTo>
                <a:lnTo>
                  <a:pt x="38" y="19"/>
                </a:lnTo>
                <a:lnTo>
                  <a:pt x="47" y="19"/>
                </a:lnTo>
                <a:lnTo>
                  <a:pt x="57" y="18"/>
                </a:lnTo>
                <a:lnTo>
                  <a:pt x="76" y="14"/>
                </a:lnTo>
                <a:lnTo>
                  <a:pt x="95" y="10"/>
                </a:lnTo>
                <a:lnTo>
                  <a:pt x="103" y="10"/>
                </a:lnTo>
                <a:lnTo>
                  <a:pt x="113" y="8"/>
                </a:lnTo>
                <a:lnTo>
                  <a:pt x="123" y="10"/>
                </a:lnTo>
                <a:lnTo>
                  <a:pt x="124" y="8"/>
                </a:lnTo>
                <a:lnTo>
                  <a:pt x="125" y="7"/>
                </a:lnTo>
                <a:lnTo>
                  <a:pt x="124" y="6"/>
                </a:lnTo>
                <a:lnTo>
                  <a:pt x="123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6" name="Freeform 81"/>
          <p:cNvSpPr>
            <a:spLocks noChangeArrowheads="1"/>
          </p:cNvSpPr>
          <p:nvPr/>
        </p:nvSpPr>
        <p:spPr bwMode="auto">
          <a:xfrm>
            <a:off x="2749550" y="877888"/>
            <a:ext cx="68263" cy="68262"/>
          </a:xfrm>
          <a:custGeom>
            <a:avLst/>
            <a:gdLst>
              <a:gd name="T0" fmla="*/ 2147483647 w 75"/>
              <a:gd name="T1" fmla="*/ 2147483647 h 75"/>
              <a:gd name="T2" fmla="*/ 2147483647 w 75"/>
              <a:gd name="T3" fmla="*/ 2147483647 h 75"/>
              <a:gd name="T4" fmla="*/ 2147483647 w 75"/>
              <a:gd name="T5" fmla="*/ 2147483647 h 75"/>
              <a:gd name="T6" fmla="*/ 2147483647 w 75"/>
              <a:gd name="T7" fmla="*/ 2147483647 h 75"/>
              <a:gd name="T8" fmla="*/ 2147483647 w 75"/>
              <a:gd name="T9" fmla="*/ 0 h 75"/>
              <a:gd name="T10" fmla="*/ 2147483647 w 75"/>
              <a:gd name="T11" fmla="*/ 0 h 75"/>
              <a:gd name="T12" fmla="*/ 2147483647 w 75"/>
              <a:gd name="T13" fmla="*/ 0 h 75"/>
              <a:gd name="T14" fmla="*/ 2147483647 w 75"/>
              <a:gd name="T15" fmla="*/ 1507671849 h 75"/>
              <a:gd name="T16" fmla="*/ 2147483647 w 75"/>
              <a:gd name="T17" fmla="*/ 2147483647 h 75"/>
              <a:gd name="T18" fmla="*/ 1507715779 w 75"/>
              <a:gd name="T19" fmla="*/ 2147483647 h 75"/>
              <a:gd name="T20" fmla="*/ 1507715779 w 75"/>
              <a:gd name="T21" fmla="*/ 2147483647 h 75"/>
              <a:gd name="T22" fmla="*/ 0 w 75"/>
              <a:gd name="T23" fmla="*/ 2147483647 h 75"/>
              <a:gd name="T24" fmla="*/ 0 w 75"/>
              <a:gd name="T25" fmla="*/ 2147483647 h 75"/>
              <a:gd name="T26" fmla="*/ 0 w 75"/>
              <a:gd name="T27" fmla="*/ 2147483647 h 75"/>
              <a:gd name="T28" fmla="*/ 1507715779 w 75"/>
              <a:gd name="T29" fmla="*/ 2147483647 h 75"/>
              <a:gd name="T30" fmla="*/ 1507715779 w 75"/>
              <a:gd name="T31" fmla="*/ 2147483647 h 75"/>
              <a:gd name="T32" fmla="*/ 1507715779 w 75"/>
              <a:gd name="T33" fmla="*/ 2147483647 h 75"/>
              <a:gd name="T34" fmla="*/ 2147483647 w 75"/>
              <a:gd name="T35" fmla="*/ 2147483647 h 75"/>
              <a:gd name="T36" fmla="*/ 2147483647 w 75"/>
              <a:gd name="T37" fmla="*/ 2147483647 h 75"/>
              <a:gd name="T38" fmla="*/ 2147483647 w 75"/>
              <a:gd name="T39" fmla="*/ 2147483647 h 75"/>
              <a:gd name="T40" fmla="*/ 2147483647 w 75"/>
              <a:gd name="T41" fmla="*/ 2147483647 h 75"/>
              <a:gd name="T42" fmla="*/ 2147483647 w 75"/>
              <a:gd name="T43" fmla="*/ 2147483647 h 75"/>
              <a:gd name="T44" fmla="*/ 2147483647 w 75"/>
              <a:gd name="T45" fmla="*/ 2147483647 h 75"/>
              <a:gd name="T46" fmla="*/ 2147483647 w 75"/>
              <a:gd name="T47" fmla="*/ 2147483647 h 75"/>
              <a:gd name="T48" fmla="*/ 2147483647 w 75"/>
              <a:gd name="T49" fmla="*/ 2147483647 h 75"/>
              <a:gd name="T50" fmla="*/ 2147483647 w 75"/>
              <a:gd name="T51" fmla="*/ 2147483647 h 75"/>
              <a:gd name="T52" fmla="*/ 2147483647 w 75"/>
              <a:gd name="T53" fmla="*/ 2147483647 h 75"/>
              <a:gd name="T54" fmla="*/ 2147483647 w 75"/>
              <a:gd name="T55" fmla="*/ 2147483647 h 75"/>
              <a:gd name="T56" fmla="*/ 2147483647 w 75"/>
              <a:gd name="T57" fmla="*/ 2147483647 h 75"/>
              <a:gd name="T58" fmla="*/ 2147483647 w 75"/>
              <a:gd name="T59" fmla="*/ 2147483647 h 75"/>
              <a:gd name="T60" fmla="*/ 2147483647 w 75"/>
              <a:gd name="T61" fmla="*/ 2147483647 h 75"/>
              <a:gd name="T62" fmla="*/ 2147483647 w 75"/>
              <a:gd name="T63" fmla="*/ 2147483647 h 75"/>
              <a:gd name="T64" fmla="*/ 2147483647 w 75"/>
              <a:gd name="T65" fmla="*/ 2147483647 h 75"/>
              <a:gd name="T66" fmla="*/ 2147483647 w 75"/>
              <a:gd name="T67" fmla="*/ 2147483647 h 75"/>
              <a:gd name="T68" fmla="*/ 2147483647 w 75"/>
              <a:gd name="T69" fmla="*/ 2147483647 h 75"/>
              <a:gd name="T70" fmla="*/ 2147483647 w 75"/>
              <a:gd name="T71" fmla="*/ 2147483647 h 75"/>
              <a:gd name="T72" fmla="*/ 2147483647 w 75"/>
              <a:gd name="T73" fmla="*/ 2147483647 h 75"/>
              <a:gd name="T74" fmla="*/ 2147483647 w 75"/>
              <a:gd name="T75" fmla="*/ 2147483647 h 7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5"/>
              <a:gd name="T115" fmla="*/ 0 h 75"/>
              <a:gd name="T116" fmla="*/ 75 w 75"/>
              <a:gd name="T117" fmla="*/ 75 h 7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5" h="75">
                <a:moveTo>
                  <a:pt x="51" y="24"/>
                </a:moveTo>
                <a:lnTo>
                  <a:pt x="51" y="24"/>
                </a:lnTo>
                <a:lnTo>
                  <a:pt x="36" y="11"/>
                </a:lnTo>
                <a:lnTo>
                  <a:pt x="27" y="6"/>
                </a:lnTo>
                <a:lnTo>
                  <a:pt x="19" y="0"/>
                </a:lnTo>
                <a:lnTo>
                  <a:pt x="15" y="0"/>
                </a:lnTo>
                <a:lnTo>
                  <a:pt x="11" y="2"/>
                </a:lnTo>
                <a:lnTo>
                  <a:pt x="6" y="5"/>
                </a:lnTo>
                <a:lnTo>
                  <a:pt x="2" y="7"/>
                </a:lnTo>
                <a:lnTo>
                  <a:pt x="0" y="13"/>
                </a:lnTo>
                <a:lnTo>
                  <a:pt x="0" y="17"/>
                </a:lnTo>
                <a:lnTo>
                  <a:pt x="0" y="21"/>
                </a:lnTo>
                <a:lnTo>
                  <a:pt x="2" y="22"/>
                </a:lnTo>
                <a:lnTo>
                  <a:pt x="19" y="32"/>
                </a:lnTo>
                <a:lnTo>
                  <a:pt x="31" y="43"/>
                </a:lnTo>
                <a:lnTo>
                  <a:pt x="43" y="56"/>
                </a:lnTo>
                <a:lnTo>
                  <a:pt x="51" y="73"/>
                </a:lnTo>
                <a:lnTo>
                  <a:pt x="54" y="75"/>
                </a:lnTo>
                <a:lnTo>
                  <a:pt x="58" y="75"/>
                </a:lnTo>
                <a:lnTo>
                  <a:pt x="62" y="75"/>
                </a:lnTo>
                <a:lnTo>
                  <a:pt x="67" y="73"/>
                </a:lnTo>
                <a:lnTo>
                  <a:pt x="69" y="70"/>
                </a:lnTo>
                <a:lnTo>
                  <a:pt x="72" y="67"/>
                </a:lnTo>
                <a:lnTo>
                  <a:pt x="73" y="63"/>
                </a:lnTo>
                <a:lnTo>
                  <a:pt x="75" y="59"/>
                </a:lnTo>
                <a:lnTo>
                  <a:pt x="73" y="56"/>
                </a:lnTo>
                <a:lnTo>
                  <a:pt x="64" y="39"/>
                </a:lnTo>
                <a:lnTo>
                  <a:pt x="51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7" name="Freeform 82"/>
          <p:cNvSpPr>
            <a:spLocks noChangeArrowheads="1"/>
          </p:cNvSpPr>
          <p:nvPr/>
        </p:nvSpPr>
        <p:spPr bwMode="auto">
          <a:xfrm>
            <a:off x="2771775" y="749300"/>
            <a:ext cx="174625" cy="173038"/>
          </a:xfrm>
          <a:custGeom>
            <a:avLst/>
            <a:gdLst>
              <a:gd name="T0" fmla="*/ 2147483647 w 194"/>
              <a:gd name="T1" fmla="*/ 2147483647 h 192"/>
              <a:gd name="T2" fmla="*/ 2147483647 w 194"/>
              <a:gd name="T3" fmla="*/ 2147483647 h 192"/>
              <a:gd name="T4" fmla="*/ 2147483647 w 194"/>
              <a:gd name="T5" fmla="*/ 2147483647 h 192"/>
              <a:gd name="T6" fmla="*/ 2147483647 w 194"/>
              <a:gd name="T7" fmla="*/ 2147483647 h 192"/>
              <a:gd name="T8" fmla="*/ 2147483647 w 194"/>
              <a:gd name="T9" fmla="*/ 2147483647 h 192"/>
              <a:gd name="T10" fmla="*/ 2147483647 w 194"/>
              <a:gd name="T11" fmla="*/ 2147483647 h 192"/>
              <a:gd name="T12" fmla="*/ 2147483647 w 194"/>
              <a:gd name="T13" fmla="*/ 2147483647 h 192"/>
              <a:gd name="T14" fmla="*/ 2147483647 w 194"/>
              <a:gd name="T15" fmla="*/ 2147483647 h 192"/>
              <a:gd name="T16" fmla="*/ 2147483647 w 194"/>
              <a:gd name="T17" fmla="*/ 2147483647 h 192"/>
              <a:gd name="T18" fmla="*/ 2147483647 w 194"/>
              <a:gd name="T19" fmla="*/ 2147483647 h 192"/>
              <a:gd name="T20" fmla="*/ 2147483647 w 194"/>
              <a:gd name="T21" fmla="*/ 2147483647 h 192"/>
              <a:gd name="T22" fmla="*/ 2147483647 w 194"/>
              <a:gd name="T23" fmla="*/ 2147483647 h 192"/>
              <a:gd name="T24" fmla="*/ 2147483647 w 194"/>
              <a:gd name="T25" fmla="*/ 2147483647 h 192"/>
              <a:gd name="T26" fmla="*/ 2147483647 w 194"/>
              <a:gd name="T27" fmla="*/ 2147483647 h 192"/>
              <a:gd name="T28" fmla="*/ 2147483647 w 194"/>
              <a:gd name="T29" fmla="*/ 2147483647 h 192"/>
              <a:gd name="T30" fmla="*/ 2147483647 w 194"/>
              <a:gd name="T31" fmla="*/ 2147483647 h 192"/>
              <a:gd name="T32" fmla="*/ 2147483647 w 194"/>
              <a:gd name="T33" fmla="*/ 2147483647 h 192"/>
              <a:gd name="T34" fmla="*/ 2147483647 w 194"/>
              <a:gd name="T35" fmla="*/ 1463643725 h 192"/>
              <a:gd name="T36" fmla="*/ 2147483647 w 194"/>
              <a:gd name="T37" fmla="*/ 0 h 192"/>
              <a:gd name="T38" fmla="*/ 2147483647 w 194"/>
              <a:gd name="T39" fmla="*/ 0 h 192"/>
              <a:gd name="T40" fmla="*/ 2147483647 w 194"/>
              <a:gd name="T41" fmla="*/ 0 h 192"/>
              <a:gd name="T42" fmla="*/ 2147483647 w 194"/>
              <a:gd name="T43" fmla="*/ 731821863 h 192"/>
              <a:gd name="T44" fmla="*/ 2147483647 w 194"/>
              <a:gd name="T45" fmla="*/ 2147483647 h 192"/>
              <a:gd name="T46" fmla="*/ 2147483647 w 194"/>
              <a:gd name="T47" fmla="*/ 2147483647 h 192"/>
              <a:gd name="T48" fmla="*/ 2147483647 w 194"/>
              <a:gd name="T49" fmla="*/ 2147483647 h 192"/>
              <a:gd name="T50" fmla="*/ 0 w 194"/>
              <a:gd name="T51" fmla="*/ 2147483647 h 192"/>
              <a:gd name="T52" fmla="*/ 729208796 w 194"/>
              <a:gd name="T53" fmla="*/ 2147483647 h 192"/>
              <a:gd name="T54" fmla="*/ 2147483647 w 194"/>
              <a:gd name="T55" fmla="*/ 2147483647 h 192"/>
              <a:gd name="T56" fmla="*/ 2147483647 w 194"/>
              <a:gd name="T57" fmla="*/ 2147483647 h 192"/>
              <a:gd name="T58" fmla="*/ 2147483647 w 194"/>
              <a:gd name="T59" fmla="*/ 2147483647 h 192"/>
              <a:gd name="T60" fmla="*/ 2147483647 w 194"/>
              <a:gd name="T61" fmla="*/ 2147483647 h 192"/>
              <a:gd name="T62" fmla="*/ 2147483647 w 194"/>
              <a:gd name="T63" fmla="*/ 2147483647 h 192"/>
              <a:gd name="T64" fmla="*/ 2147483647 w 194"/>
              <a:gd name="T65" fmla="*/ 2147483647 h 192"/>
              <a:gd name="T66" fmla="*/ 2147483647 w 194"/>
              <a:gd name="T67" fmla="*/ 2147483647 h 192"/>
              <a:gd name="T68" fmla="*/ 2147483647 w 194"/>
              <a:gd name="T69" fmla="*/ 2147483647 h 192"/>
              <a:gd name="T70" fmla="*/ 2147483647 w 194"/>
              <a:gd name="T71" fmla="*/ 2147483647 h 192"/>
              <a:gd name="T72" fmla="*/ 2147483647 w 194"/>
              <a:gd name="T73" fmla="*/ 2147483647 h 192"/>
              <a:gd name="T74" fmla="*/ 2147483647 w 194"/>
              <a:gd name="T75" fmla="*/ 2147483647 h 192"/>
              <a:gd name="T76" fmla="*/ 2147483647 w 194"/>
              <a:gd name="T77" fmla="*/ 2147483647 h 192"/>
              <a:gd name="T78" fmla="*/ 2147483647 w 194"/>
              <a:gd name="T79" fmla="*/ 2147483647 h 192"/>
              <a:gd name="T80" fmla="*/ 2147483647 w 194"/>
              <a:gd name="T81" fmla="*/ 2147483647 h 192"/>
              <a:gd name="T82" fmla="*/ 2147483647 w 194"/>
              <a:gd name="T83" fmla="*/ 2147483647 h 192"/>
              <a:gd name="T84" fmla="*/ 2147483647 w 194"/>
              <a:gd name="T85" fmla="*/ 2147483647 h 192"/>
              <a:gd name="T86" fmla="*/ 2147483647 w 194"/>
              <a:gd name="T87" fmla="*/ 2147483647 h 192"/>
              <a:gd name="T88" fmla="*/ 2147483647 w 194"/>
              <a:gd name="T89" fmla="*/ 2147483647 h 192"/>
              <a:gd name="T90" fmla="*/ 2147483647 w 194"/>
              <a:gd name="T91" fmla="*/ 2147483647 h 192"/>
              <a:gd name="T92" fmla="*/ 2147483647 w 194"/>
              <a:gd name="T93" fmla="*/ 2147483647 h 192"/>
              <a:gd name="T94" fmla="*/ 2147483647 w 194"/>
              <a:gd name="T95" fmla="*/ 2147483647 h 192"/>
              <a:gd name="T96" fmla="*/ 2147483647 w 194"/>
              <a:gd name="T97" fmla="*/ 2147483647 h 192"/>
              <a:gd name="T98" fmla="*/ 2147483647 w 194"/>
              <a:gd name="T99" fmla="*/ 2147483647 h 192"/>
              <a:gd name="T100" fmla="*/ 2147483647 w 194"/>
              <a:gd name="T101" fmla="*/ 2147483647 h 192"/>
              <a:gd name="T102" fmla="*/ 2147483647 w 194"/>
              <a:gd name="T103" fmla="*/ 2147483647 h 192"/>
              <a:gd name="T104" fmla="*/ 2147483647 w 194"/>
              <a:gd name="T105" fmla="*/ 2147483647 h 192"/>
              <a:gd name="T106" fmla="*/ 2147483647 w 194"/>
              <a:gd name="T107" fmla="*/ 2147483647 h 192"/>
              <a:gd name="T108" fmla="*/ 2147483647 w 194"/>
              <a:gd name="T109" fmla="*/ 2147483647 h 192"/>
              <a:gd name="T110" fmla="*/ 2147483647 w 194"/>
              <a:gd name="T111" fmla="*/ 2147483647 h 192"/>
              <a:gd name="T112" fmla="*/ 2147483647 w 194"/>
              <a:gd name="T113" fmla="*/ 2147483647 h 192"/>
              <a:gd name="T114" fmla="*/ 2147483647 w 194"/>
              <a:gd name="T115" fmla="*/ 2147483647 h 192"/>
              <a:gd name="T116" fmla="*/ 2147483647 w 194"/>
              <a:gd name="T117" fmla="*/ 2147483647 h 192"/>
              <a:gd name="T118" fmla="*/ 2147483647 w 194"/>
              <a:gd name="T119" fmla="*/ 2147483647 h 19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94"/>
              <a:gd name="T181" fmla="*/ 0 h 192"/>
              <a:gd name="T182" fmla="*/ 194 w 194"/>
              <a:gd name="T183" fmla="*/ 192 h 19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94" h="192">
                <a:moveTo>
                  <a:pt x="194" y="174"/>
                </a:moveTo>
                <a:lnTo>
                  <a:pt x="194" y="174"/>
                </a:lnTo>
                <a:lnTo>
                  <a:pt x="190" y="158"/>
                </a:lnTo>
                <a:lnTo>
                  <a:pt x="185" y="141"/>
                </a:lnTo>
                <a:lnTo>
                  <a:pt x="180" y="125"/>
                </a:lnTo>
                <a:lnTo>
                  <a:pt x="173" y="110"/>
                </a:lnTo>
                <a:lnTo>
                  <a:pt x="165" y="95"/>
                </a:lnTo>
                <a:lnTo>
                  <a:pt x="155" y="81"/>
                </a:lnTo>
                <a:lnTo>
                  <a:pt x="146" y="69"/>
                </a:lnTo>
                <a:lnTo>
                  <a:pt x="135" y="58"/>
                </a:lnTo>
                <a:lnTo>
                  <a:pt x="124" y="47"/>
                </a:lnTo>
                <a:lnTo>
                  <a:pt x="110" y="38"/>
                </a:lnTo>
                <a:lnTo>
                  <a:pt x="97" y="28"/>
                </a:lnTo>
                <a:lnTo>
                  <a:pt x="83" y="20"/>
                </a:lnTo>
                <a:lnTo>
                  <a:pt x="68" y="13"/>
                </a:lnTo>
                <a:lnTo>
                  <a:pt x="52" y="8"/>
                </a:lnTo>
                <a:lnTo>
                  <a:pt x="35" y="2"/>
                </a:lnTo>
                <a:lnTo>
                  <a:pt x="18" y="0"/>
                </a:lnTo>
                <a:lnTo>
                  <a:pt x="13" y="0"/>
                </a:lnTo>
                <a:lnTo>
                  <a:pt x="9" y="1"/>
                </a:lnTo>
                <a:lnTo>
                  <a:pt x="5" y="5"/>
                </a:lnTo>
                <a:lnTo>
                  <a:pt x="3" y="9"/>
                </a:lnTo>
                <a:lnTo>
                  <a:pt x="0" y="13"/>
                </a:lnTo>
                <a:lnTo>
                  <a:pt x="1" y="17"/>
                </a:lnTo>
                <a:lnTo>
                  <a:pt x="3" y="20"/>
                </a:lnTo>
                <a:lnTo>
                  <a:pt x="7" y="23"/>
                </a:lnTo>
                <a:lnTo>
                  <a:pt x="5" y="23"/>
                </a:lnTo>
                <a:lnTo>
                  <a:pt x="22" y="25"/>
                </a:lnTo>
                <a:lnTo>
                  <a:pt x="38" y="30"/>
                </a:lnTo>
                <a:lnTo>
                  <a:pt x="53" y="35"/>
                </a:lnTo>
                <a:lnTo>
                  <a:pt x="67" y="42"/>
                </a:lnTo>
                <a:lnTo>
                  <a:pt x="80" y="50"/>
                </a:lnTo>
                <a:lnTo>
                  <a:pt x="93" y="58"/>
                </a:lnTo>
                <a:lnTo>
                  <a:pt x="105" y="66"/>
                </a:lnTo>
                <a:lnTo>
                  <a:pt x="116" y="77"/>
                </a:lnTo>
                <a:lnTo>
                  <a:pt x="125" y="88"/>
                </a:lnTo>
                <a:lnTo>
                  <a:pt x="135" y="100"/>
                </a:lnTo>
                <a:lnTo>
                  <a:pt x="143" y="113"/>
                </a:lnTo>
                <a:lnTo>
                  <a:pt x="151" y="126"/>
                </a:lnTo>
                <a:lnTo>
                  <a:pt x="157" y="140"/>
                </a:lnTo>
                <a:lnTo>
                  <a:pt x="162" y="155"/>
                </a:lnTo>
                <a:lnTo>
                  <a:pt x="168" y="170"/>
                </a:lnTo>
                <a:lnTo>
                  <a:pt x="170" y="186"/>
                </a:lnTo>
                <a:lnTo>
                  <a:pt x="172" y="191"/>
                </a:lnTo>
                <a:lnTo>
                  <a:pt x="176" y="192"/>
                </a:lnTo>
                <a:lnTo>
                  <a:pt x="180" y="192"/>
                </a:lnTo>
                <a:lnTo>
                  <a:pt x="184" y="191"/>
                </a:lnTo>
                <a:lnTo>
                  <a:pt x="188" y="188"/>
                </a:lnTo>
                <a:lnTo>
                  <a:pt x="192" y="181"/>
                </a:lnTo>
                <a:lnTo>
                  <a:pt x="194" y="178"/>
                </a:lnTo>
                <a:lnTo>
                  <a:pt x="194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8" name="Freeform 83"/>
          <p:cNvSpPr>
            <a:spLocks noChangeArrowheads="1"/>
          </p:cNvSpPr>
          <p:nvPr/>
        </p:nvSpPr>
        <p:spPr bwMode="auto">
          <a:xfrm>
            <a:off x="2768600" y="814388"/>
            <a:ext cx="112713" cy="112712"/>
          </a:xfrm>
          <a:custGeom>
            <a:avLst/>
            <a:gdLst>
              <a:gd name="T0" fmla="*/ 2147483647 w 124"/>
              <a:gd name="T1" fmla="*/ 2147483647 h 124"/>
              <a:gd name="T2" fmla="*/ 2147483647 w 124"/>
              <a:gd name="T3" fmla="*/ 2147483647 h 124"/>
              <a:gd name="T4" fmla="*/ 2147483647 w 124"/>
              <a:gd name="T5" fmla="*/ 2147483647 h 124"/>
              <a:gd name="T6" fmla="*/ 2147483647 w 124"/>
              <a:gd name="T7" fmla="*/ 2147483647 h 124"/>
              <a:gd name="T8" fmla="*/ 2147483647 w 124"/>
              <a:gd name="T9" fmla="*/ 2147483647 h 124"/>
              <a:gd name="T10" fmla="*/ 2147483647 w 124"/>
              <a:gd name="T11" fmla="*/ 0 h 124"/>
              <a:gd name="T12" fmla="*/ 2147483647 w 124"/>
              <a:gd name="T13" fmla="*/ 0 h 124"/>
              <a:gd name="T14" fmla="*/ 2147483647 w 124"/>
              <a:gd name="T15" fmla="*/ 0 h 124"/>
              <a:gd name="T16" fmla="*/ 2147483647 w 124"/>
              <a:gd name="T17" fmla="*/ 751036415 h 124"/>
              <a:gd name="T18" fmla="*/ 2147483647 w 124"/>
              <a:gd name="T19" fmla="*/ 2147483647 h 124"/>
              <a:gd name="T20" fmla="*/ 2147483647 w 124"/>
              <a:gd name="T21" fmla="*/ 2147483647 h 124"/>
              <a:gd name="T22" fmla="*/ 2147483647 w 124"/>
              <a:gd name="T23" fmla="*/ 2147483647 h 124"/>
              <a:gd name="T24" fmla="*/ 0 w 124"/>
              <a:gd name="T25" fmla="*/ 2147483647 h 124"/>
              <a:gd name="T26" fmla="*/ 0 w 124"/>
              <a:gd name="T27" fmla="*/ 2147483647 h 124"/>
              <a:gd name="T28" fmla="*/ 751049441 w 124"/>
              <a:gd name="T29" fmla="*/ 2147483647 h 124"/>
              <a:gd name="T30" fmla="*/ 2147483647 w 124"/>
              <a:gd name="T31" fmla="*/ 2147483647 h 124"/>
              <a:gd name="T32" fmla="*/ 2147483647 w 124"/>
              <a:gd name="T33" fmla="*/ 2147483647 h 124"/>
              <a:gd name="T34" fmla="*/ 2147483647 w 124"/>
              <a:gd name="T35" fmla="*/ 2147483647 h 124"/>
              <a:gd name="T36" fmla="*/ 2147483647 w 124"/>
              <a:gd name="T37" fmla="*/ 2147483647 h 124"/>
              <a:gd name="T38" fmla="*/ 2147483647 w 124"/>
              <a:gd name="T39" fmla="*/ 2147483647 h 124"/>
              <a:gd name="T40" fmla="*/ 2147483647 w 124"/>
              <a:gd name="T41" fmla="*/ 2147483647 h 124"/>
              <a:gd name="T42" fmla="*/ 2147483647 w 124"/>
              <a:gd name="T43" fmla="*/ 2147483647 h 124"/>
              <a:gd name="T44" fmla="*/ 2147483647 w 124"/>
              <a:gd name="T45" fmla="*/ 2147483647 h 124"/>
              <a:gd name="T46" fmla="*/ 2147483647 w 124"/>
              <a:gd name="T47" fmla="*/ 2147483647 h 124"/>
              <a:gd name="T48" fmla="*/ 2147483647 w 124"/>
              <a:gd name="T49" fmla="*/ 2147483647 h 124"/>
              <a:gd name="T50" fmla="*/ 2147483647 w 124"/>
              <a:gd name="T51" fmla="*/ 2147483647 h 124"/>
              <a:gd name="T52" fmla="*/ 2147483647 w 124"/>
              <a:gd name="T53" fmla="*/ 2147483647 h 124"/>
              <a:gd name="T54" fmla="*/ 2147483647 w 124"/>
              <a:gd name="T55" fmla="*/ 2147483647 h 124"/>
              <a:gd name="T56" fmla="*/ 2147483647 w 124"/>
              <a:gd name="T57" fmla="*/ 2147483647 h 124"/>
              <a:gd name="T58" fmla="*/ 2147483647 w 124"/>
              <a:gd name="T59" fmla="*/ 2147483647 h 124"/>
              <a:gd name="T60" fmla="*/ 2147483647 w 124"/>
              <a:gd name="T61" fmla="*/ 2147483647 h 124"/>
              <a:gd name="T62" fmla="*/ 2147483647 w 124"/>
              <a:gd name="T63" fmla="*/ 2147483647 h 124"/>
              <a:gd name="T64" fmla="*/ 2147483647 w 124"/>
              <a:gd name="T65" fmla="*/ 2147483647 h 124"/>
              <a:gd name="T66" fmla="*/ 2147483647 w 124"/>
              <a:gd name="T67" fmla="*/ 2147483647 h 124"/>
              <a:gd name="T68" fmla="*/ 2147483647 w 124"/>
              <a:gd name="T69" fmla="*/ 2147483647 h 124"/>
              <a:gd name="T70" fmla="*/ 2147483647 w 124"/>
              <a:gd name="T71" fmla="*/ 2147483647 h 124"/>
              <a:gd name="T72" fmla="*/ 2147483647 w 124"/>
              <a:gd name="T73" fmla="*/ 2147483647 h 124"/>
              <a:gd name="T74" fmla="*/ 2147483647 w 124"/>
              <a:gd name="T75" fmla="*/ 2147483647 h 124"/>
              <a:gd name="T76" fmla="*/ 2147483647 w 124"/>
              <a:gd name="T77" fmla="*/ 2147483647 h 124"/>
              <a:gd name="T78" fmla="*/ 2147483647 w 124"/>
              <a:gd name="T79" fmla="*/ 2147483647 h 124"/>
              <a:gd name="T80" fmla="*/ 2147483647 w 124"/>
              <a:gd name="T81" fmla="*/ 2147483647 h 124"/>
              <a:gd name="T82" fmla="*/ 2147483647 w 124"/>
              <a:gd name="T83" fmla="*/ 2147483647 h 124"/>
              <a:gd name="T84" fmla="*/ 2147483647 w 124"/>
              <a:gd name="T85" fmla="*/ 2147483647 h 124"/>
              <a:gd name="T86" fmla="*/ 2147483647 w 124"/>
              <a:gd name="T87" fmla="*/ 2147483647 h 12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24"/>
              <a:gd name="T133" fmla="*/ 0 h 124"/>
              <a:gd name="T134" fmla="*/ 124 w 124"/>
              <a:gd name="T135" fmla="*/ 124 h 12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24" h="124">
                <a:moveTo>
                  <a:pt x="83" y="39"/>
                </a:moveTo>
                <a:lnTo>
                  <a:pt x="83" y="39"/>
                </a:lnTo>
                <a:lnTo>
                  <a:pt x="70" y="27"/>
                </a:lnTo>
                <a:lnTo>
                  <a:pt x="55" y="16"/>
                </a:lnTo>
                <a:lnTo>
                  <a:pt x="37" y="8"/>
                </a:lnTo>
                <a:lnTo>
                  <a:pt x="19" y="0"/>
                </a:lnTo>
                <a:lnTo>
                  <a:pt x="14" y="0"/>
                </a:lnTo>
                <a:lnTo>
                  <a:pt x="10" y="1"/>
                </a:lnTo>
                <a:lnTo>
                  <a:pt x="6" y="4"/>
                </a:lnTo>
                <a:lnTo>
                  <a:pt x="3" y="9"/>
                </a:lnTo>
                <a:lnTo>
                  <a:pt x="0" y="13"/>
                </a:lnTo>
                <a:lnTo>
                  <a:pt x="0" y="18"/>
                </a:lnTo>
                <a:lnTo>
                  <a:pt x="1" y="20"/>
                </a:lnTo>
                <a:lnTo>
                  <a:pt x="4" y="23"/>
                </a:lnTo>
                <a:lnTo>
                  <a:pt x="22" y="30"/>
                </a:lnTo>
                <a:lnTo>
                  <a:pt x="37" y="38"/>
                </a:lnTo>
                <a:lnTo>
                  <a:pt x="52" y="48"/>
                </a:lnTo>
                <a:lnTo>
                  <a:pt x="64" y="59"/>
                </a:lnTo>
                <a:lnTo>
                  <a:pt x="77" y="72"/>
                </a:lnTo>
                <a:lnTo>
                  <a:pt x="86" y="87"/>
                </a:lnTo>
                <a:lnTo>
                  <a:pt x="94" y="102"/>
                </a:lnTo>
                <a:lnTo>
                  <a:pt x="101" y="120"/>
                </a:lnTo>
                <a:lnTo>
                  <a:pt x="102" y="123"/>
                </a:lnTo>
                <a:lnTo>
                  <a:pt x="107" y="124"/>
                </a:lnTo>
                <a:lnTo>
                  <a:pt x="111" y="124"/>
                </a:lnTo>
                <a:lnTo>
                  <a:pt x="115" y="121"/>
                </a:lnTo>
                <a:lnTo>
                  <a:pt x="119" y="119"/>
                </a:lnTo>
                <a:lnTo>
                  <a:pt x="122" y="116"/>
                </a:lnTo>
                <a:lnTo>
                  <a:pt x="123" y="112"/>
                </a:lnTo>
                <a:lnTo>
                  <a:pt x="124" y="109"/>
                </a:lnTo>
                <a:lnTo>
                  <a:pt x="123" y="105"/>
                </a:lnTo>
                <a:lnTo>
                  <a:pt x="116" y="87"/>
                </a:lnTo>
                <a:lnTo>
                  <a:pt x="107" y="69"/>
                </a:lnTo>
                <a:lnTo>
                  <a:pt x="97" y="54"/>
                </a:lnTo>
                <a:lnTo>
                  <a:pt x="83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89" name="Freeform 84"/>
          <p:cNvSpPr>
            <a:spLocks noEditPoints="1" noChangeArrowheads="1"/>
          </p:cNvSpPr>
          <p:nvPr/>
        </p:nvSpPr>
        <p:spPr bwMode="auto">
          <a:xfrm>
            <a:off x="5208588" y="1219200"/>
            <a:ext cx="198437" cy="244475"/>
          </a:xfrm>
          <a:custGeom>
            <a:avLst/>
            <a:gdLst>
              <a:gd name="T0" fmla="*/ 2147483647 w 220"/>
              <a:gd name="T1" fmla="*/ 2147483647 h 272"/>
              <a:gd name="T2" fmla="*/ 2147483647 w 220"/>
              <a:gd name="T3" fmla="*/ 2147483647 h 272"/>
              <a:gd name="T4" fmla="*/ 2147483647 w 220"/>
              <a:gd name="T5" fmla="*/ 2147483647 h 272"/>
              <a:gd name="T6" fmla="*/ 0 w 220"/>
              <a:gd name="T7" fmla="*/ 2147483647 h 272"/>
              <a:gd name="T8" fmla="*/ 2147483647 w 220"/>
              <a:gd name="T9" fmla="*/ 2147483647 h 272"/>
              <a:gd name="T10" fmla="*/ 2147483647 w 220"/>
              <a:gd name="T11" fmla="*/ 2147483647 h 272"/>
              <a:gd name="T12" fmla="*/ 2147483647 w 220"/>
              <a:gd name="T13" fmla="*/ 2147483647 h 272"/>
              <a:gd name="T14" fmla="*/ 2147483647 w 220"/>
              <a:gd name="T15" fmla="*/ 2147483647 h 272"/>
              <a:gd name="T16" fmla="*/ 2147483647 w 220"/>
              <a:gd name="T17" fmla="*/ 0 h 272"/>
              <a:gd name="T18" fmla="*/ 2147483647 w 220"/>
              <a:gd name="T19" fmla="*/ 2147483647 h 272"/>
              <a:gd name="T20" fmla="*/ 2147483647 w 220"/>
              <a:gd name="T21" fmla="*/ 2147483647 h 272"/>
              <a:gd name="T22" fmla="*/ 2147483647 w 220"/>
              <a:gd name="T23" fmla="*/ 2147483647 h 272"/>
              <a:gd name="T24" fmla="*/ 2147483647 w 220"/>
              <a:gd name="T25" fmla="*/ 2147483647 h 272"/>
              <a:gd name="T26" fmla="*/ 2147483647 w 220"/>
              <a:gd name="T27" fmla="*/ 2147483647 h 272"/>
              <a:gd name="T28" fmla="*/ 2147483647 w 220"/>
              <a:gd name="T29" fmla="*/ 2147483647 h 272"/>
              <a:gd name="T30" fmla="*/ 2147483647 w 220"/>
              <a:gd name="T31" fmla="*/ 2147483647 h 272"/>
              <a:gd name="T32" fmla="*/ 2147483647 w 220"/>
              <a:gd name="T33" fmla="*/ 2147483647 h 272"/>
              <a:gd name="T34" fmla="*/ 2147483647 w 220"/>
              <a:gd name="T35" fmla="*/ 2147483647 h 272"/>
              <a:gd name="T36" fmla="*/ 2147483647 w 220"/>
              <a:gd name="T37" fmla="*/ 2147483647 h 272"/>
              <a:gd name="T38" fmla="*/ 2147483647 w 220"/>
              <a:gd name="T39" fmla="*/ 2147483647 h 272"/>
              <a:gd name="T40" fmla="*/ 2147483647 w 220"/>
              <a:gd name="T41" fmla="*/ 2147483647 h 272"/>
              <a:gd name="T42" fmla="*/ 2147483647 w 220"/>
              <a:gd name="T43" fmla="*/ 2147483647 h 272"/>
              <a:gd name="T44" fmla="*/ 2147483647 w 220"/>
              <a:gd name="T45" fmla="*/ 2147483647 h 272"/>
              <a:gd name="T46" fmla="*/ 2147483647 w 220"/>
              <a:gd name="T47" fmla="*/ 2147483647 h 272"/>
              <a:gd name="T48" fmla="*/ 2147483647 w 220"/>
              <a:gd name="T49" fmla="*/ 2147483647 h 272"/>
              <a:gd name="T50" fmla="*/ 2147483647 w 220"/>
              <a:gd name="T51" fmla="*/ 2147483647 h 272"/>
              <a:gd name="T52" fmla="*/ 2147483647 w 220"/>
              <a:gd name="T53" fmla="*/ 2147483647 h 272"/>
              <a:gd name="T54" fmla="*/ 2147483647 w 220"/>
              <a:gd name="T55" fmla="*/ 2147483647 h 272"/>
              <a:gd name="T56" fmla="*/ 2147483647 w 220"/>
              <a:gd name="T57" fmla="*/ 2147483647 h 272"/>
              <a:gd name="T58" fmla="*/ 2147483647 w 220"/>
              <a:gd name="T59" fmla="*/ 2147483647 h 272"/>
              <a:gd name="T60" fmla="*/ 2147483647 w 220"/>
              <a:gd name="T61" fmla="*/ 2147483647 h 272"/>
              <a:gd name="T62" fmla="*/ 2147483647 w 220"/>
              <a:gd name="T63" fmla="*/ 2147483647 h 272"/>
              <a:gd name="T64" fmla="*/ 2147483647 w 220"/>
              <a:gd name="T65" fmla="*/ 2147483647 h 272"/>
              <a:gd name="T66" fmla="*/ 2147483647 w 220"/>
              <a:gd name="T67" fmla="*/ 2147483647 h 272"/>
              <a:gd name="T68" fmla="*/ 2147483647 w 220"/>
              <a:gd name="T69" fmla="*/ 2147483647 h 272"/>
              <a:gd name="T70" fmla="*/ 2147483647 w 220"/>
              <a:gd name="T71" fmla="*/ 2147483647 h 272"/>
              <a:gd name="T72" fmla="*/ 2147483647 w 220"/>
              <a:gd name="T73" fmla="*/ 2147483647 h 272"/>
              <a:gd name="T74" fmla="*/ 2147483647 w 220"/>
              <a:gd name="T75" fmla="*/ 2147483647 h 272"/>
              <a:gd name="T76" fmla="*/ 2147483647 w 220"/>
              <a:gd name="T77" fmla="*/ 2147483647 h 272"/>
              <a:gd name="T78" fmla="*/ 2147483647 w 220"/>
              <a:gd name="T79" fmla="*/ 2147483647 h 272"/>
              <a:gd name="T80" fmla="*/ 2147483647 w 220"/>
              <a:gd name="T81" fmla="*/ 2147483647 h 272"/>
              <a:gd name="T82" fmla="*/ 2147483647 w 220"/>
              <a:gd name="T83" fmla="*/ 2147483647 h 272"/>
              <a:gd name="T84" fmla="*/ 2147483647 w 220"/>
              <a:gd name="T85" fmla="*/ 2147483647 h 272"/>
              <a:gd name="T86" fmla="*/ 2147483647 w 220"/>
              <a:gd name="T87" fmla="*/ 2147483647 h 272"/>
              <a:gd name="T88" fmla="*/ 2147483647 w 220"/>
              <a:gd name="T89" fmla="*/ 2147483647 h 272"/>
              <a:gd name="T90" fmla="*/ 2147483647 w 220"/>
              <a:gd name="T91" fmla="*/ 2147483647 h 272"/>
              <a:gd name="T92" fmla="*/ 2147483647 w 220"/>
              <a:gd name="T93" fmla="*/ 2147483647 h 272"/>
              <a:gd name="T94" fmla="*/ 2147483647 w 220"/>
              <a:gd name="T95" fmla="*/ 2147483647 h 272"/>
              <a:gd name="T96" fmla="*/ 2147483647 w 220"/>
              <a:gd name="T97" fmla="*/ 2147483647 h 272"/>
              <a:gd name="T98" fmla="*/ 2147483647 w 220"/>
              <a:gd name="T99" fmla="*/ 2147483647 h 272"/>
              <a:gd name="T100" fmla="*/ 2147483647 w 220"/>
              <a:gd name="T101" fmla="*/ 2147483647 h 272"/>
              <a:gd name="T102" fmla="*/ 2147483647 w 220"/>
              <a:gd name="T103" fmla="*/ 2147483647 h 272"/>
              <a:gd name="T104" fmla="*/ 2147483647 w 220"/>
              <a:gd name="T105" fmla="*/ 2147483647 h 272"/>
              <a:gd name="T106" fmla="*/ 2147483647 w 220"/>
              <a:gd name="T107" fmla="*/ 2147483647 h 272"/>
              <a:gd name="T108" fmla="*/ 2147483647 w 220"/>
              <a:gd name="T109" fmla="*/ 2147483647 h 272"/>
              <a:gd name="T110" fmla="*/ 2147483647 w 220"/>
              <a:gd name="T111" fmla="*/ 2147483647 h 272"/>
              <a:gd name="T112" fmla="*/ 2147483647 w 220"/>
              <a:gd name="T113" fmla="*/ 2147483647 h 272"/>
              <a:gd name="T114" fmla="*/ 2147483647 w 220"/>
              <a:gd name="T115" fmla="*/ 2147483647 h 272"/>
              <a:gd name="T116" fmla="*/ 2147483647 w 220"/>
              <a:gd name="T117" fmla="*/ 2147483647 h 272"/>
              <a:gd name="T118" fmla="*/ 2147483647 w 220"/>
              <a:gd name="T119" fmla="*/ 2147483647 h 272"/>
              <a:gd name="T120" fmla="*/ 2147483647 w 220"/>
              <a:gd name="T121" fmla="*/ 2147483647 h 27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20"/>
              <a:gd name="T184" fmla="*/ 0 h 272"/>
              <a:gd name="T185" fmla="*/ 220 w 220"/>
              <a:gd name="T186" fmla="*/ 272 h 27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20" h="272">
                <a:moveTo>
                  <a:pt x="75" y="272"/>
                </a:moveTo>
                <a:lnTo>
                  <a:pt x="75" y="272"/>
                </a:lnTo>
                <a:lnTo>
                  <a:pt x="70" y="271"/>
                </a:lnTo>
                <a:lnTo>
                  <a:pt x="67" y="266"/>
                </a:lnTo>
                <a:lnTo>
                  <a:pt x="63" y="258"/>
                </a:lnTo>
                <a:lnTo>
                  <a:pt x="45" y="226"/>
                </a:lnTo>
                <a:lnTo>
                  <a:pt x="32" y="200"/>
                </a:lnTo>
                <a:lnTo>
                  <a:pt x="21" y="175"/>
                </a:lnTo>
                <a:lnTo>
                  <a:pt x="13" y="156"/>
                </a:lnTo>
                <a:lnTo>
                  <a:pt x="4" y="138"/>
                </a:lnTo>
                <a:lnTo>
                  <a:pt x="2" y="133"/>
                </a:lnTo>
                <a:lnTo>
                  <a:pt x="0" y="126"/>
                </a:lnTo>
                <a:lnTo>
                  <a:pt x="0" y="120"/>
                </a:lnTo>
                <a:lnTo>
                  <a:pt x="3" y="115"/>
                </a:lnTo>
                <a:lnTo>
                  <a:pt x="7" y="108"/>
                </a:lnTo>
                <a:lnTo>
                  <a:pt x="14" y="104"/>
                </a:lnTo>
                <a:lnTo>
                  <a:pt x="21" y="101"/>
                </a:lnTo>
                <a:lnTo>
                  <a:pt x="29" y="100"/>
                </a:lnTo>
                <a:lnTo>
                  <a:pt x="40" y="101"/>
                </a:lnTo>
                <a:lnTo>
                  <a:pt x="48" y="105"/>
                </a:lnTo>
                <a:lnTo>
                  <a:pt x="49" y="30"/>
                </a:lnTo>
                <a:lnTo>
                  <a:pt x="51" y="21"/>
                </a:lnTo>
                <a:lnTo>
                  <a:pt x="52" y="15"/>
                </a:lnTo>
                <a:lnTo>
                  <a:pt x="55" y="11"/>
                </a:lnTo>
                <a:lnTo>
                  <a:pt x="59" y="7"/>
                </a:lnTo>
                <a:lnTo>
                  <a:pt x="63" y="3"/>
                </a:lnTo>
                <a:lnTo>
                  <a:pt x="70" y="0"/>
                </a:lnTo>
                <a:lnTo>
                  <a:pt x="77" y="0"/>
                </a:lnTo>
                <a:lnTo>
                  <a:pt x="82" y="0"/>
                </a:lnTo>
                <a:lnTo>
                  <a:pt x="88" y="2"/>
                </a:lnTo>
                <a:lnTo>
                  <a:pt x="92" y="4"/>
                </a:lnTo>
                <a:lnTo>
                  <a:pt x="96" y="7"/>
                </a:lnTo>
                <a:lnTo>
                  <a:pt x="100" y="14"/>
                </a:lnTo>
                <a:lnTo>
                  <a:pt x="103" y="21"/>
                </a:lnTo>
                <a:lnTo>
                  <a:pt x="103" y="30"/>
                </a:lnTo>
                <a:lnTo>
                  <a:pt x="104" y="65"/>
                </a:lnTo>
                <a:lnTo>
                  <a:pt x="110" y="62"/>
                </a:lnTo>
                <a:lnTo>
                  <a:pt x="116" y="62"/>
                </a:lnTo>
                <a:lnTo>
                  <a:pt x="125" y="63"/>
                </a:lnTo>
                <a:lnTo>
                  <a:pt x="130" y="65"/>
                </a:lnTo>
                <a:lnTo>
                  <a:pt x="135" y="67"/>
                </a:lnTo>
                <a:lnTo>
                  <a:pt x="141" y="71"/>
                </a:lnTo>
                <a:lnTo>
                  <a:pt x="144" y="77"/>
                </a:lnTo>
                <a:lnTo>
                  <a:pt x="150" y="74"/>
                </a:lnTo>
                <a:lnTo>
                  <a:pt x="159" y="74"/>
                </a:lnTo>
                <a:lnTo>
                  <a:pt x="164" y="75"/>
                </a:lnTo>
                <a:lnTo>
                  <a:pt x="170" y="77"/>
                </a:lnTo>
                <a:lnTo>
                  <a:pt x="174" y="80"/>
                </a:lnTo>
                <a:lnTo>
                  <a:pt x="178" y="84"/>
                </a:lnTo>
                <a:lnTo>
                  <a:pt x="181" y="88"/>
                </a:lnTo>
                <a:lnTo>
                  <a:pt x="182" y="92"/>
                </a:lnTo>
                <a:lnTo>
                  <a:pt x="189" y="90"/>
                </a:lnTo>
                <a:lnTo>
                  <a:pt x="197" y="90"/>
                </a:lnTo>
                <a:lnTo>
                  <a:pt x="204" y="93"/>
                </a:lnTo>
                <a:lnTo>
                  <a:pt x="209" y="97"/>
                </a:lnTo>
                <a:lnTo>
                  <a:pt x="213" y="101"/>
                </a:lnTo>
                <a:lnTo>
                  <a:pt x="216" y="107"/>
                </a:lnTo>
                <a:lnTo>
                  <a:pt x="217" y="112"/>
                </a:lnTo>
                <a:lnTo>
                  <a:pt x="219" y="116"/>
                </a:lnTo>
                <a:lnTo>
                  <a:pt x="220" y="126"/>
                </a:lnTo>
                <a:lnTo>
                  <a:pt x="220" y="159"/>
                </a:lnTo>
                <a:lnTo>
                  <a:pt x="220" y="166"/>
                </a:lnTo>
                <a:lnTo>
                  <a:pt x="217" y="183"/>
                </a:lnTo>
                <a:lnTo>
                  <a:pt x="215" y="194"/>
                </a:lnTo>
                <a:lnTo>
                  <a:pt x="212" y="206"/>
                </a:lnTo>
                <a:lnTo>
                  <a:pt x="206" y="220"/>
                </a:lnTo>
                <a:lnTo>
                  <a:pt x="198" y="234"/>
                </a:lnTo>
                <a:lnTo>
                  <a:pt x="181" y="266"/>
                </a:lnTo>
                <a:lnTo>
                  <a:pt x="179" y="269"/>
                </a:lnTo>
                <a:lnTo>
                  <a:pt x="175" y="271"/>
                </a:lnTo>
                <a:lnTo>
                  <a:pt x="172" y="272"/>
                </a:lnTo>
                <a:lnTo>
                  <a:pt x="75" y="272"/>
                </a:lnTo>
                <a:close/>
                <a:moveTo>
                  <a:pt x="29" y="116"/>
                </a:moveTo>
                <a:lnTo>
                  <a:pt x="29" y="116"/>
                </a:lnTo>
                <a:lnTo>
                  <a:pt x="26" y="116"/>
                </a:lnTo>
                <a:lnTo>
                  <a:pt x="22" y="118"/>
                </a:lnTo>
                <a:lnTo>
                  <a:pt x="19" y="120"/>
                </a:lnTo>
                <a:lnTo>
                  <a:pt x="17" y="122"/>
                </a:lnTo>
                <a:lnTo>
                  <a:pt x="17" y="126"/>
                </a:lnTo>
                <a:lnTo>
                  <a:pt x="18" y="130"/>
                </a:lnTo>
                <a:lnTo>
                  <a:pt x="28" y="149"/>
                </a:lnTo>
                <a:lnTo>
                  <a:pt x="36" y="170"/>
                </a:lnTo>
                <a:lnTo>
                  <a:pt x="47" y="193"/>
                </a:lnTo>
                <a:lnTo>
                  <a:pt x="59" y="217"/>
                </a:lnTo>
                <a:lnTo>
                  <a:pt x="73" y="242"/>
                </a:lnTo>
                <a:lnTo>
                  <a:pt x="80" y="256"/>
                </a:lnTo>
                <a:lnTo>
                  <a:pt x="168" y="256"/>
                </a:lnTo>
                <a:lnTo>
                  <a:pt x="185" y="226"/>
                </a:lnTo>
                <a:lnTo>
                  <a:pt x="191" y="213"/>
                </a:lnTo>
                <a:lnTo>
                  <a:pt x="196" y="201"/>
                </a:lnTo>
                <a:lnTo>
                  <a:pt x="200" y="190"/>
                </a:lnTo>
                <a:lnTo>
                  <a:pt x="201" y="181"/>
                </a:lnTo>
                <a:lnTo>
                  <a:pt x="204" y="164"/>
                </a:lnTo>
                <a:lnTo>
                  <a:pt x="204" y="159"/>
                </a:lnTo>
                <a:lnTo>
                  <a:pt x="204" y="126"/>
                </a:lnTo>
                <a:lnTo>
                  <a:pt x="204" y="123"/>
                </a:lnTo>
                <a:lnTo>
                  <a:pt x="202" y="116"/>
                </a:lnTo>
                <a:lnTo>
                  <a:pt x="201" y="114"/>
                </a:lnTo>
                <a:lnTo>
                  <a:pt x="200" y="111"/>
                </a:lnTo>
                <a:lnTo>
                  <a:pt x="197" y="108"/>
                </a:lnTo>
                <a:lnTo>
                  <a:pt x="193" y="107"/>
                </a:lnTo>
                <a:lnTo>
                  <a:pt x="191" y="105"/>
                </a:lnTo>
                <a:lnTo>
                  <a:pt x="189" y="107"/>
                </a:lnTo>
                <a:lnTo>
                  <a:pt x="187" y="107"/>
                </a:lnTo>
                <a:lnTo>
                  <a:pt x="185" y="110"/>
                </a:lnTo>
                <a:lnTo>
                  <a:pt x="183" y="114"/>
                </a:lnTo>
                <a:lnTo>
                  <a:pt x="183" y="119"/>
                </a:lnTo>
                <a:lnTo>
                  <a:pt x="182" y="122"/>
                </a:lnTo>
                <a:lnTo>
                  <a:pt x="179" y="123"/>
                </a:lnTo>
                <a:lnTo>
                  <a:pt x="176" y="125"/>
                </a:lnTo>
                <a:lnTo>
                  <a:pt x="174" y="125"/>
                </a:lnTo>
                <a:lnTo>
                  <a:pt x="171" y="123"/>
                </a:lnTo>
                <a:lnTo>
                  <a:pt x="168" y="122"/>
                </a:lnTo>
                <a:lnTo>
                  <a:pt x="167" y="119"/>
                </a:lnTo>
                <a:lnTo>
                  <a:pt x="167" y="116"/>
                </a:lnTo>
                <a:lnTo>
                  <a:pt x="168" y="111"/>
                </a:lnTo>
                <a:lnTo>
                  <a:pt x="168" y="101"/>
                </a:lnTo>
                <a:lnTo>
                  <a:pt x="167" y="97"/>
                </a:lnTo>
                <a:lnTo>
                  <a:pt x="165" y="93"/>
                </a:lnTo>
                <a:lnTo>
                  <a:pt x="163" y="92"/>
                </a:lnTo>
                <a:lnTo>
                  <a:pt x="157" y="90"/>
                </a:lnTo>
                <a:lnTo>
                  <a:pt x="152" y="90"/>
                </a:lnTo>
                <a:lnTo>
                  <a:pt x="149" y="92"/>
                </a:lnTo>
                <a:lnTo>
                  <a:pt x="146" y="95"/>
                </a:lnTo>
                <a:lnTo>
                  <a:pt x="145" y="99"/>
                </a:lnTo>
                <a:lnTo>
                  <a:pt x="145" y="107"/>
                </a:lnTo>
                <a:lnTo>
                  <a:pt x="145" y="110"/>
                </a:lnTo>
                <a:lnTo>
                  <a:pt x="144" y="112"/>
                </a:lnTo>
                <a:lnTo>
                  <a:pt x="141" y="114"/>
                </a:lnTo>
                <a:lnTo>
                  <a:pt x="138" y="115"/>
                </a:lnTo>
                <a:lnTo>
                  <a:pt x="135" y="115"/>
                </a:lnTo>
                <a:lnTo>
                  <a:pt x="133" y="114"/>
                </a:lnTo>
                <a:lnTo>
                  <a:pt x="131" y="111"/>
                </a:lnTo>
                <a:lnTo>
                  <a:pt x="130" y="108"/>
                </a:lnTo>
                <a:lnTo>
                  <a:pt x="129" y="105"/>
                </a:lnTo>
                <a:lnTo>
                  <a:pt x="129" y="99"/>
                </a:lnTo>
                <a:lnTo>
                  <a:pt x="129" y="93"/>
                </a:lnTo>
                <a:lnTo>
                  <a:pt x="129" y="92"/>
                </a:lnTo>
                <a:lnTo>
                  <a:pt x="130" y="88"/>
                </a:lnTo>
                <a:lnTo>
                  <a:pt x="129" y="85"/>
                </a:lnTo>
                <a:lnTo>
                  <a:pt x="127" y="81"/>
                </a:lnTo>
                <a:lnTo>
                  <a:pt x="126" y="80"/>
                </a:lnTo>
                <a:lnTo>
                  <a:pt x="123" y="78"/>
                </a:lnTo>
                <a:lnTo>
                  <a:pt x="116" y="78"/>
                </a:lnTo>
                <a:lnTo>
                  <a:pt x="112" y="78"/>
                </a:lnTo>
                <a:lnTo>
                  <a:pt x="110" y="80"/>
                </a:lnTo>
                <a:lnTo>
                  <a:pt x="107" y="82"/>
                </a:lnTo>
                <a:lnTo>
                  <a:pt x="105" y="88"/>
                </a:lnTo>
                <a:lnTo>
                  <a:pt x="105" y="104"/>
                </a:lnTo>
                <a:lnTo>
                  <a:pt x="105" y="107"/>
                </a:lnTo>
                <a:lnTo>
                  <a:pt x="104" y="110"/>
                </a:lnTo>
                <a:lnTo>
                  <a:pt x="101" y="111"/>
                </a:lnTo>
                <a:lnTo>
                  <a:pt x="99" y="112"/>
                </a:lnTo>
                <a:lnTo>
                  <a:pt x="96" y="112"/>
                </a:lnTo>
                <a:lnTo>
                  <a:pt x="93" y="111"/>
                </a:lnTo>
                <a:lnTo>
                  <a:pt x="90" y="108"/>
                </a:lnTo>
                <a:lnTo>
                  <a:pt x="89" y="105"/>
                </a:lnTo>
                <a:lnTo>
                  <a:pt x="89" y="100"/>
                </a:lnTo>
                <a:lnTo>
                  <a:pt x="89" y="95"/>
                </a:lnTo>
                <a:lnTo>
                  <a:pt x="89" y="86"/>
                </a:lnTo>
                <a:lnTo>
                  <a:pt x="88" y="30"/>
                </a:lnTo>
                <a:lnTo>
                  <a:pt x="88" y="29"/>
                </a:lnTo>
                <a:lnTo>
                  <a:pt x="86" y="25"/>
                </a:lnTo>
                <a:lnTo>
                  <a:pt x="86" y="21"/>
                </a:lnTo>
                <a:lnTo>
                  <a:pt x="84" y="18"/>
                </a:lnTo>
                <a:lnTo>
                  <a:pt x="81" y="17"/>
                </a:lnTo>
                <a:lnTo>
                  <a:pt x="77" y="15"/>
                </a:lnTo>
                <a:lnTo>
                  <a:pt x="73" y="17"/>
                </a:lnTo>
                <a:lnTo>
                  <a:pt x="70" y="18"/>
                </a:lnTo>
                <a:lnTo>
                  <a:pt x="69" y="20"/>
                </a:lnTo>
                <a:lnTo>
                  <a:pt x="67" y="22"/>
                </a:lnTo>
                <a:lnTo>
                  <a:pt x="64" y="28"/>
                </a:lnTo>
                <a:lnTo>
                  <a:pt x="64" y="30"/>
                </a:lnTo>
                <a:lnTo>
                  <a:pt x="63" y="129"/>
                </a:lnTo>
                <a:lnTo>
                  <a:pt x="63" y="131"/>
                </a:lnTo>
                <a:lnTo>
                  <a:pt x="62" y="133"/>
                </a:lnTo>
                <a:lnTo>
                  <a:pt x="59" y="135"/>
                </a:lnTo>
                <a:lnTo>
                  <a:pt x="58" y="135"/>
                </a:lnTo>
                <a:lnTo>
                  <a:pt x="55" y="135"/>
                </a:lnTo>
                <a:lnTo>
                  <a:pt x="52" y="135"/>
                </a:lnTo>
                <a:lnTo>
                  <a:pt x="49" y="133"/>
                </a:lnTo>
                <a:lnTo>
                  <a:pt x="48" y="131"/>
                </a:lnTo>
                <a:lnTo>
                  <a:pt x="44" y="123"/>
                </a:lnTo>
                <a:lnTo>
                  <a:pt x="39" y="119"/>
                </a:lnTo>
                <a:lnTo>
                  <a:pt x="33" y="116"/>
                </a:lnTo>
                <a:lnTo>
                  <a:pt x="29" y="1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0" name="Freeform 85"/>
          <p:cNvSpPr>
            <a:spLocks noEditPoints="1" noChangeArrowheads="1"/>
          </p:cNvSpPr>
          <p:nvPr/>
        </p:nvSpPr>
        <p:spPr bwMode="auto">
          <a:xfrm>
            <a:off x="5681663" y="1263650"/>
            <a:ext cx="242887" cy="158750"/>
          </a:xfrm>
          <a:custGeom>
            <a:avLst/>
            <a:gdLst>
              <a:gd name="T0" fmla="*/ 2147483647 w 269"/>
              <a:gd name="T1" fmla="*/ 2147483647 h 175"/>
              <a:gd name="T2" fmla="*/ 2147483647 w 269"/>
              <a:gd name="T3" fmla="*/ 2147483647 h 175"/>
              <a:gd name="T4" fmla="*/ 2147483647 w 269"/>
              <a:gd name="T5" fmla="*/ 2147483647 h 175"/>
              <a:gd name="T6" fmla="*/ 2147483647 w 269"/>
              <a:gd name="T7" fmla="*/ 2147483647 h 175"/>
              <a:gd name="T8" fmla="*/ 2147483647 w 269"/>
              <a:gd name="T9" fmla="*/ 0 h 175"/>
              <a:gd name="T10" fmla="*/ 2147483647 w 269"/>
              <a:gd name="T11" fmla="*/ 0 h 175"/>
              <a:gd name="T12" fmla="*/ 2147483647 w 269"/>
              <a:gd name="T13" fmla="*/ 2147483647 h 175"/>
              <a:gd name="T14" fmla="*/ 2147483647 w 269"/>
              <a:gd name="T15" fmla="*/ 2147483647 h 175"/>
              <a:gd name="T16" fmla="*/ 2147483647 w 269"/>
              <a:gd name="T17" fmla="*/ 2147483647 h 175"/>
              <a:gd name="T18" fmla="*/ 2147483647 w 269"/>
              <a:gd name="T19" fmla="*/ 2147483647 h 175"/>
              <a:gd name="T20" fmla="*/ 736193206 w 269"/>
              <a:gd name="T21" fmla="*/ 2147483647 h 175"/>
              <a:gd name="T22" fmla="*/ 736193206 w 269"/>
              <a:gd name="T23" fmla="*/ 2147483647 h 175"/>
              <a:gd name="T24" fmla="*/ 2147483647 w 269"/>
              <a:gd name="T25" fmla="*/ 2147483647 h 175"/>
              <a:gd name="T26" fmla="*/ 2147483647 w 269"/>
              <a:gd name="T27" fmla="*/ 2147483647 h 175"/>
              <a:gd name="T28" fmla="*/ 2147483647 w 269"/>
              <a:gd name="T29" fmla="*/ 2147483647 h 175"/>
              <a:gd name="T30" fmla="*/ 2147483647 w 269"/>
              <a:gd name="T31" fmla="*/ 2147483647 h 175"/>
              <a:gd name="T32" fmla="*/ 2147483647 w 269"/>
              <a:gd name="T33" fmla="*/ 2147483647 h 175"/>
              <a:gd name="T34" fmla="*/ 2147483647 w 269"/>
              <a:gd name="T35" fmla="*/ 2147483647 h 175"/>
              <a:gd name="T36" fmla="*/ 2147483647 w 269"/>
              <a:gd name="T37" fmla="*/ 2147483647 h 175"/>
              <a:gd name="T38" fmla="*/ 2147483647 w 269"/>
              <a:gd name="T39" fmla="*/ 2147483647 h 175"/>
              <a:gd name="T40" fmla="*/ 2147483647 w 269"/>
              <a:gd name="T41" fmla="*/ 2147483647 h 175"/>
              <a:gd name="T42" fmla="*/ 2147483647 w 269"/>
              <a:gd name="T43" fmla="*/ 2147483647 h 175"/>
              <a:gd name="T44" fmla="*/ 2147483647 w 269"/>
              <a:gd name="T45" fmla="*/ 2147483647 h 175"/>
              <a:gd name="T46" fmla="*/ 2147483647 w 269"/>
              <a:gd name="T47" fmla="*/ 2147483647 h 175"/>
              <a:gd name="T48" fmla="*/ 2147483647 w 269"/>
              <a:gd name="T49" fmla="*/ 2147483647 h 175"/>
              <a:gd name="T50" fmla="*/ 2147483647 w 269"/>
              <a:gd name="T51" fmla="*/ 2147483647 h 175"/>
              <a:gd name="T52" fmla="*/ 2147483647 w 269"/>
              <a:gd name="T53" fmla="*/ 2147483647 h 175"/>
              <a:gd name="T54" fmla="*/ 2147483647 w 269"/>
              <a:gd name="T55" fmla="*/ 2147483647 h 175"/>
              <a:gd name="T56" fmla="*/ 2147483647 w 269"/>
              <a:gd name="T57" fmla="*/ 2147483647 h 175"/>
              <a:gd name="T58" fmla="*/ 2147483647 w 269"/>
              <a:gd name="T59" fmla="*/ 2147483647 h 175"/>
              <a:gd name="T60" fmla="*/ 2147483647 w 269"/>
              <a:gd name="T61" fmla="*/ 2147483647 h 175"/>
              <a:gd name="T62" fmla="*/ 2147483647 w 269"/>
              <a:gd name="T63" fmla="*/ 2147483647 h 175"/>
              <a:gd name="T64" fmla="*/ 2147483647 w 269"/>
              <a:gd name="T65" fmla="*/ 2147483647 h 175"/>
              <a:gd name="T66" fmla="*/ 2147483647 w 269"/>
              <a:gd name="T67" fmla="*/ 2147483647 h 175"/>
              <a:gd name="T68" fmla="*/ 2147483647 w 269"/>
              <a:gd name="T69" fmla="*/ 2147483647 h 175"/>
              <a:gd name="T70" fmla="*/ 2147483647 w 269"/>
              <a:gd name="T71" fmla="*/ 2147483647 h 175"/>
              <a:gd name="T72" fmla="*/ 2147483647 w 269"/>
              <a:gd name="T73" fmla="*/ 2147483647 h 175"/>
              <a:gd name="T74" fmla="*/ 2147483647 w 269"/>
              <a:gd name="T75" fmla="*/ 2147483647 h 175"/>
              <a:gd name="T76" fmla="*/ 2147483647 w 269"/>
              <a:gd name="T77" fmla="*/ 2147483647 h 175"/>
              <a:gd name="T78" fmla="*/ 2147483647 w 269"/>
              <a:gd name="T79" fmla="*/ 2147483647 h 175"/>
              <a:gd name="T80" fmla="*/ 2147483647 w 269"/>
              <a:gd name="T81" fmla="*/ 2147483647 h 175"/>
              <a:gd name="T82" fmla="*/ 2147483647 w 269"/>
              <a:gd name="T83" fmla="*/ 2147483647 h 175"/>
              <a:gd name="T84" fmla="*/ 2147483647 w 269"/>
              <a:gd name="T85" fmla="*/ 2147483647 h 175"/>
              <a:gd name="T86" fmla="*/ 2147483647 w 269"/>
              <a:gd name="T87" fmla="*/ 2147483647 h 175"/>
              <a:gd name="T88" fmla="*/ 2147483647 w 269"/>
              <a:gd name="T89" fmla="*/ 2147483647 h 17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69"/>
              <a:gd name="T136" fmla="*/ 0 h 175"/>
              <a:gd name="T137" fmla="*/ 269 w 269"/>
              <a:gd name="T138" fmla="*/ 175 h 175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69" h="175">
                <a:moveTo>
                  <a:pt x="268" y="79"/>
                </a:moveTo>
                <a:lnTo>
                  <a:pt x="268" y="79"/>
                </a:lnTo>
                <a:lnTo>
                  <a:pt x="253" y="60"/>
                </a:lnTo>
                <a:lnTo>
                  <a:pt x="238" y="44"/>
                </a:lnTo>
                <a:lnTo>
                  <a:pt x="221" y="30"/>
                </a:lnTo>
                <a:lnTo>
                  <a:pt x="205" y="19"/>
                </a:lnTo>
                <a:lnTo>
                  <a:pt x="188" y="11"/>
                </a:lnTo>
                <a:lnTo>
                  <a:pt x="172" y="4"/>
                </a:lnTo>
                <a:lnTo>
                  <a:pt x="156" y="1"/>
                </a:lnTo>
                <a:lnTo>
                  <a:pt x="138" y="0"/>
                </a:lnTo>
                <a:lnTo>
                  <a:pt x="124" y="0"/>
                </a:lnTo>
                <a:lnTo>
                  <a:pt x="109" y="3"/>
                </a:lnTo>
                <a:lnTo>
                  <a:pt x="97" y="7"/>
                </a:lnTo>
                <a:lnTo>
                  <a:pt x="83" y="12"/>
                </a:lnTo>
                <a:lnTo>
                  <a:pt x="72" y="18"/>
                </a:lnTo>
                <a:lnTo>
                  <a:pt x="62" y="24"/>
                </a:lnTo>
                <a:lnTo>
                  <a:pt x="41" y="38"/>
                </a:lnTo>
                <a:lnTo>
                  <a:pt x="25" y="52"/>
                </a:lnTo>
                <a:lnTo>
                  <a:pt x="12" y="65"/>
                </a:lnTo>
                <a:lnTo>
                  <a:pt x="1" y="79"/>
                </a:lnTo>
                <a:lnTo>
                  <a:pt x="0" y="83"/>
                </a:lnTo>
                <a:lnTo>
                  <a:pt x="1" y="86"/>
                </a:lnTo>
                <a:lnTo>
                  <a:pt x="18" y="108"/>
                </a:lnTo>
                <a:lnTo>
                  <a:pt x="34" y="125"/>
                </a:lnTo>
                <a:lnTo>
                  <a:pt x="51" y="140"/>
                </a:lnTo>
                <a:lnTo>
                  <a:pt x="67" y="153"/>
                </a:lnTo>
                <a:lnTo>
                  <a:pt x="85" y="162"/>
                </a:lnTo>
                <a:lnTo>
                  <a:pt x="101" y="169"/>
                </a:lnTo>
                <a:lnTo>
                  <a:pt x="119" y="173"/>
                </a:lnTo>
                <a:lnTo>
                  <a:pt x="137" y="175"/>
                </a:lnTo>
                <a:lnTo>
                  <a:pt x="150" y="173"/>
                </a:lnTo>
                <a:lnTo>
                  <a:pt x="164" y="170"/>
                </a:lnTo>
                <a:lnTo>
                  <a:pt x="178" y="166"/>
                </a:lnTo>
                <a:lnTo>
                  <a:pt x="190" y="161"/>
                </a:lnTo>
                <a:lnTo>
                  <a:pt x="201" y="155"/>
                </a:lnTo>
                <a:lnTo>
                  <a:pt x="212" y="147"/>
                </a:lnTo>
                <a:lnTo>
                  <a:pt x="221" y="139"/>
                </a:lnTo>
                <a:lnTo>
                  <a:pt x="231" y="132"/>
                </a:lnTo>
                <a:lnTo>
                  <a:pt x="246" y="116"/>
                </a:lnTo>
                <a:lnTo>
                  <a:pt x="258" y="101"/>
                </a:lnTo>
                <a:lnTo>
                  <a:pt x="269" y="86"/>
                </a:lnTo>
                <a:lnTo>
                  <a:pt x="269" y="82"/>
                </a:lnTo>
                <a:lnTo>
                  <a:pt x="268" y="79"/>
                </a:lnTo>
                <a:close/>
                <a:moveTo>
                  <a:pt x="137" y="161"/>
                </a:moveTo>
                <a:lnTo>
                  <a:pt x="137" y="161"/>
                </a:lnTo>
                <a:lnTo>
                  <a:pt x="120" y="160"/>
                </a:lnTo>
                <a:lnTo>
                  <a:pt x="105" y="157"/>
                </a:lnTo>
                <a:lnTo>
                  <a:pt x="90" y="150"/>
                </a:lnTo>
                <a:lnTo>
                  <a:pt x="75" y="142"/>
                </a:lnTo>
                <a:lnTo>
                  <a:pt x="60" y="131"/>
                </a:lnTo>
                <a:lnTo>
                  <a:pt x="45" y="117"/>
                </a:lnTo>
                <a:lnTo>
                  <a:pt x="30" y="101"/>
                </a:lnTo>
                <a:lnTo>
                  <a:pt x="15" y="83"/>
                </a:lnTo>
                <a:lnTo>
                  <a:pt x="30" y="65"/>
                </a:lnTo>
                <a:lnTo>
                  <a:pt x="42" y="54"/>
                </a:lnTo>
                <a:lnTo>
                  <a:pt x="57" y="42"/>
                </a:lnTo>
                <a:lnTo>
                  <a:pt x="75" y="31"/>
                </a:lnTo>
                <a:lnTo>
                  <a:pt x="94" y="22"/>
                </a:lnTo>
                <a:lnTo>
                  <a:pt x="105" y="18"/>
                </a:lnTo>
                <a:lnTo>
                  <a:pt x="116" y="15"/>
                </a:lnTo>
                <a:lnTo>
                  <a:pt x="127" y="14"/>
                </a:lnTo>
                <a:lnTo>
                  <a:pt x="138" y="14"/>
                </a:lnTo>
                <a:lnTo>
                  <a:pt x="153" y="14"/>
                </a:lnTo>
                <a:lnTo>
                  <a:pt x="168" y="18"/>
                </a:lnTo>
                <a:lnTo>
                  <a:pt x="183" y="23"/>
                </a:lnTo>
                <a:lnTo>
                  <a:pt x="198" y="30"/>
                </a:lnTo>
                <a:lnTo>
                  <a:pt x="213" y="41"/>
                </a:lnTo>
                <a:lnTo>
                  <a:pt x="227" y="52"/>
                </a:lnTo>
                <a:lnTo>
                  <a:pt x="240" y="67"/>
                </a:lnTo>
                <a:lnTo>
                  <a:pt x="254" y="83"/>
                </a:lnTo>
                <a:lnTo>
                  <a:pt x="240" y="102"/>
                </a:lnTo>
                <a:lnTo>
                  <a:pt x="229" y="115"/>
                </a:lnTo>
                <a:lnTo>
                  <a:pt x="214" y="128"/>
                </a:lnTo>
                <a:lnTo>
                  <a:pt x="198" y="140"/>
                </a:lnTo>
                <a:lnTo>
                  <a:pt x="188" y="146"/>
                </a:lnTo>
                <a:lnTo>
                  <a:pt x="179" y="151"/>
                </a:lnTo>
                <a:lnTo>
                  <a:pt x="169" y="155"/>
                </a:lnTo>
                <a:lnTo>
                  <a:pt x="158" y="158"/>
                </a:lnTo>
                <a:lnTo>
                  <a:pt x="148" y="161"/>
                </a:lnTo>
                <a:lnTo>
                  <a:pt x="137" y="1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1" name="Freeform 86"/>
          <p:cNvSpPr>
            <a:spLocks noEditPoints="1" noChangeArrowheads="1"/>
          </p:cNvSpPr>
          <p:nvPr/>
        </p:nvSpPr>
        <p:spPr bwMode="auto">
          <a:xfrm>
            <a:off x="5746750" y="1287463"/>
            <a:ext cx="109538" cy="107950"/>
          </a:xfrm>
          <a:custGeom>
            <a:avLst/>
            <a:gdLst>
              <a:gd name="T0" fmla="*/ 2147483647 w 121"/>
              <a:gd name="T1" fmla="*/ 0 h 120"/>
              <a:gd name="T2" fmla="*/ 2147483647 w 121"/>
              <a:gd name="T3" fmla="*/ 2147483647 h 120"/>
              <a:gd name="T4" fmla="*/ 2147483647 w 121"/>
              <a:gd name="T5" fmla="*/ 2147483647 h 120"/>
              <a:gd name="T6" fmla="*/ 2147483647 w 121"/>
              <a:gd name="T7" fmla="*/ 2147483647 h 120"/>
              <a:gd name="T8" fmla="*/ 0 w 121"/>
              <a:gd name="T9" fmla="*/ 2147483647 h 120"/>
              <a:gd name="T10" fmla="*/ 741664598 w 121"/>
              <a:gd name="T11" fmla="*/ 2147483647 h 120"/>
              <a:gd name="T12" fmla="*/ 2147483647 w 121"/>
              <a:gd name="T13" fmla="*/ 2147483647 h 120"/>
              <a:gd name="T14" fmla="*/ 2147483647 w 121"/>
              <a:gd name="T15" fmla="*/ 2147483647 h 120"/>
              <a:gd name="T16" fmla="*/ 2147483647 w 121"/>
              <a:gd name="T17" fmla="*/ 2147483647 h 120"/>
              <a:gd name="T18" fmla="*/ 2147483647 w 121"/>
              <a:gd name="T19" fmla="*/ 2147483647 h 120"/>
              <a:gd name="T20" fmla="*/ 2147483647 w 121"/>
              <a:gd name="T21" fmla="*/ 2147483647 h 120"/>
              <a:gd name="T22" fmla="*/ 2147483647 w 121"/>
              <a:gd name="T23" fmla="*/ 2147483647 h 120"/>
              <a:gd name="T24" fmla="*/ 2147483647 w 121"/>
              <a:gd name="T25" fmla="*/ 2147483647 h 120"/>
              <a:gd name="T26" fmla="*/ 2147483647 w 121"/>
              <a:gd name="T27" fmla="*/ 2147483647 h 120"/>
              <a:gd name="T28" fmla="*/ 2147483647 w 121"/>
              <a:gd name="T29" fmla="*/ 2147483647 h 120"/>
              <a:gd name="T30" fmla="*/ 2147483647 w 121"/>
              <a:gd name="T31" fmla="*/ 2147483647 h 120"/>
              <a:gd name="T32" fmla="*/ 2147483647 w 121"/>
              <a:gd name="T33" fmla="*/ 2147483647 h 120"/>
              <a:gd name="T34" fmla="*/ 2147483647 w 121"/>
              <a:gd name="T35" fmla="*/ 728325156 h 120"/>
              <a:gd name="T36" fmla="*/ 2147483647 w 121"/>
              <a:gd name="T37" fmla="*/ 0 h 120"/>
              <a:gd name="T38" fmla="*/ 2147483647 w 121"/>
              <a:gd name="T39" fmla="*/ 2147483647 h 120"/>
              <a:gd name="T40" fmla="*/ 2147483647 w 121"/>
              <a:gd name="T41" fmla="*/ 2147483647 h 120"/>
              <a:gd name="T42" fmla="*/ 2147483647 w 121"/>
              <a:gd name="T43" fmla="*/ 2147483647 h 120"/>
              <a:gd name="T44" fmla="*/ 2147483647 w 121"/>
              <a:gd name="T45" fmla="*/ 2147483647 h 120"/>
              <a:gd name="T46" fmla="*/ 2147483647 w 121"/>
              <a:gd name="T47" fmla="*/ 2147483647 h 120"/>
              <a:gd name="T48" fmla="*/ 2147483647 w 121"/>
              <a:gd name="T49" fmla="*/ 2147483647 h 120"/>
              <a:gd name="T50" fmla="*/ 2147483647 w 121"/>
              <a:gd name="T51" fmla="*/ 2147483647 h 120"/>
              <a:gd name="T52" fmla="*/ 2147483647 w 121"/>
              <a:gd name="T53" fmla="*/ 2147483647 h 120"/>
              <a:gd name="T54" fmla="*/ 2147483647 w 121"/>
              <a:gd name="T55" fmla="*/ 2147483647 h 120"/>
              <a:gd name="T56" fmla="*/ 2147483647 w 121"/>
              <a:gd name="T57" fmla="*/ 2147483647 h 120"/>
              <a:gd name="T58" fmla="*/ 2147483647 w 121"/>
              <a:gd name="T59" fmla="*/ 2147483647 h 120"/>
              <a:gd name="T60" fmla="*/ 2147483647 w 121"/>
              <a:gd name="T61" fmla="*/ 2147483647 h 120"/>
              <a:gd name="T62" fmla="*/ 2147483647 w 121"/>
              <a:gd name="T63" fmla="*/ 2147483647 h 120"/>
              <a:gd name="T64" fmla="*/ 2147483647 w 121"/>
              <a:gd name="T65" fmla="*/ 2147483647 h 120"/>
              <a:gd name="T66" fmla="*/ 2147483647 w 121"/>
              <a:gd name="T67" fmla="*/ 2147483647 h 120"/>
              <a:gd name="T68" fmla="*/ 2147483647 w 121"/>
              <a:gd name="T69" fmla="*/ 2147483647 h 120"/>
              <a:gd name="T70" fmla="*/ 2147483647 w 121"/>
              <a:gd name="T71" fmla="*/ 2147483647 h 120"/>
              <a:gd name="T72" fmla="*/ 2147483647 w 121"/>
              <a:gd name="T73" fmla="*/ 2147483647 h 120"/>
              <a:gd name="T74" fmla="*/ 2147483647 w 121"/>
              <a:gd name="T75" fmla="*/ 2147483647 h 12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1"/>
              <a:gd name="T115" fmla="*/ 0 h 120"/>
              <a:gd name="T116" fmla="*/ 121 w 121"/>
              <a:gd name="T117" fmla="*/ 120 h 12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1" h="120">
                <a:moveTo>
                  <a:pt x="60" y="0"/>
                </a:moveTo>
                <a:lnTo>
                  <a:pt x="60" y="0"/>
                </a:lnTo>
                <a:lnTo>
                  <a:pt x="48" y="1"/>
                </a:lnTo>
                <a:lnTo>
                  <a:pt x="37" y="5"/>
                </a:lnTo>
                <a:lnTo>
                  <a:pt x="27" y="11"/>
                </a:lnTo>
                <a:lnTo>
                  <a:pt x="18" y="18"/>
                </a:lnTo>
                <a:lnTo>
                  <a:pt x="11" y="27"/>
                </a:lnTo>
                <a:lnTo>
                  <a:pt x="5" y="37"/>
                </a:lnTo>
                <a:lnTo>
                  <a:pt x="1" y="48"/>
                </a:lnTo>
                <a:lnTo>
                  <a:pt x="0" y="60"/>
                </a:lnTo>
                <a:lnTo>
                  <a:pt x="1" y="72"/>
                </a:lnTo>
                <a:lnTo>
                  <a:pt x="5" y="83"/>
                </a:lnTo>
                <a:lnTo>
                  <a:pt x="11" y="94"/>
                </a:lnTo>
                <a:lnTo>
                  <a:pt x="18" y="102"/>
                </a:lnTo>
                <a:lnTo>
                  <a:pt x="27" y="110"/>
                </a:lnTo>
                <a:lnTo>
                  <a:pt x="37" y="116"/>
                </a:lnTo>
                <a:lnTo>
                  <a:pt x="48" y="119"/>
                </a:lnTo>
                <a:lnTo>
                  <a:pt x="60" y="120"/>
                </a:lnTo>
                <a:lnTo>
                  <a:pt x="72" y="119"/>
                </a:lnTo>
                <a:lnTo>
                  <a:pt x="84" y="116"/>
                </a:lnTo>
                <a:lnTo>
                  <a:pt x="94" y="110"/>
                </a:lnTo>
                <a:lnTo>
                  <a:pt x="104" y="102"/>
                </a:lnTo>
                <a:lnTo>
                  <a:pt x="110" y="94"/>
                </a:lnTo>
                <a:lnTo>
                  <a:pt x="116" y="83"/>
                </a:lnTo>
                <a:lnTo>
                  <a:pt x="120" y="72"/>
                </a:lnTo>
                <a:lnTo>
                  <a:pt x="121" y="60"/>
                </a:lnTo>
                <a:lnTo>
                  <a:pt x="120" y="48"/>
                </a:lnTo>
                <a:lnTo>
                  <a:pt x="116" y="37"/>
                </a:lnTo>
                <a:lnTo>
                  <a:pt x="110" y="27"/>
                </a:lnTo>
                <a:lnTo>
                  <a:pt x="104" y="18"/>
                </a:lnTo>
                <a:lnTo>
                  <a:pt x="94" y="11"/>
                </a:lnTo>
                <a:lnTo>
                  <a:pt x="84" y="5"/>
                </a:lnTo>
                <a:lnTo>
                  <a:pt x="72" y="1"/>
                </a:lnTo>
                <a:lnTo>
                  <a:pt x="60" y="0"/>
                </a:lnTo>
                <a:close/>
                <a:moveTo>
                  <a:pt x="60" y="114"/>
                </a:moveTo>
                <a:lnTo>
                  <a:pt x="60" y="114"/>
                </a:lnTo>
                <a:lnTo>
                  <a:pt x="49" y="113"/>
                </a:lnTo>
                <a:lnTo>
                  <a:pt x="39" y="110"/>
                </a:lnTo>
                <a:lnTo>
                  <a:pt x="30" y="105"/>
                </a:lnTo>
                <a:lnTo>
                  <a:pt x="22" y="98"/>
                </a:lnTo>
                <a:lnTo>
                  <a:pt x="15" y="90"/>
                </a:lnTo>
                <a:lnTo>
                  <a:pt x="11" y="82"/>
                </a:lnTo>
                <a:lnTo>
                  <a:pt x="8" y="71"/>
                </a:lnTo>
                <a:lnTo>
                  <a:pt x="7" y="60"/>
                </a:lnTo>
                <a:lnTo>
                  <a:pt x="8" y="49"/>
                </a:lnTo>
                <a:lnTo>
                  <a:pt x="11" y="39"/>
                </a:lnTo>
                <a:lnTo>
                  <a:pt x="15" y="30"/>
                </a:lnTo>
                <a:lnTo>
                  <a:pt x="22" y="22"/>
                </a:lnTo>
                <a:lnTo>
                  <a:pt x="30" y="15"/>
                </a:lnTo>
                <a:lnTo>
                  <a:pt x="39" y="11"/>
                </a:lnTo>
                <a:lnTo>
                  <a:pt x="49" y="8"/>
                </a:lnTo>
                <a:lnTo>
                  <a:pt x="60" y="7"/>
                </a:lnTo>
                <a:lnTo>
                  <a:pt x="71" y="8"/>
                </a:lnTo>
                <a:lnTo>
                  <a:pt x="82" y="11"/>
                </a:lnTo>
                <a:lnTo>
                  <a:pt x="91" y="15"/>
                </a:lnTo>
                <a:lnTo>
                  <a:pt x="98" y="22"/>
                </a:lnTo>
                <a:lnTo>
                  <a:pt x="105" y="30"/>
                </a:lnTo>
                <a:lnTo>
                  <a:pt x="110" y="39"/>
                </a:lnTo>
                <a:lnTo>
                  <a:pt x="113" y="49"/>
                </a:lnTo>
                <a:lnTo>
                  <a:pt x="114" y="60"/>
                </a:lnTo>
                <a:lnTo>
                  <a:pt x="113" y="71"/>
                </a:lnTo>
                <a:lnTo>
                  <a:pt x="110" y="82"/>
                </a:lnTo>
                <a:lnTo>
                  <a:pt x="105" y="90"/>
                </a:lnTo>
                <a:lnTo>
                  <a:pt x="98" y="98"/>
                </a:lnTo>
                <a:lnTo>
                  <a:pt x="91" y="105"/>
                </a:lnTo>
                <a:lnTo>
                  <a:pt x="82" y="110"/>
                </a:lnTo>
                <a:lnTo>
                  <a:pt x="71" y="113"/>
                </a:lnTo>
                <a:lnTo>
                  <a:pt x="60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2" name="Freeform 87"/>
          <p:cNvSpPr>
            <a:spLocks noEditPoints="1" noChangeArrowheads="1"/>
          </p:cNvSpPr>
          <p:nvPr/>
        </p:nvSpPr>
        <p:spPr bwMode="auto">
          <a:xfrm>
            <a:off x="5778500" y="1319213"/>
            <a:ext cx="46038" cy="46037"/>
          </a:xfrm>
          <a:custGeom>
            <a:avLst/>
            <a:gdLst>
              <a:gd name="T0" fmla="*/ 2147483647 w 51"/>
              <a:gd name="T1" fmla="*/ 0 h 51"/>
              <a:gd name="T2" fmla="*/ 2147483647 w 51"/>
              <a:gd name="T3" fmla="*/ 0 h 51"/>
              <a:gd name="T4" fmla="*/ 2147483647 w 51"/>
              <a:gd name="T5" fmla="*/ 0 h 51"/>
              <a:gd name="T6" fmla="*/ 2147483647 w 51"/>
              <a:gd name="T7" fmla="*/ 1470790979 h 51"/>
              <a:gd name="T8" fmla="*/ 2147483647 w 51"/>
              <a:gd name="T9" fmla="*/ 2147483647 h 51"/>
              <a:gd name="T10" fmla="*/ 2147483647 w 51"/>
              <a:gd name="T11" fmla="*/ 2147483647 h 51"/>
              <a:gd name="T12" fmla="*/ 2147483647 w 51"/>
              <a:gd name="T13" fmla="*/ 2147483647 h 51"/>
              <a:gd name="T14" fmla="*/ 1470854521 w 51"/>
              <a:gd name="T15" fmla="*/ 2147483647 h 51"/>
              <a:gd name="T16" fmla="*/ 0 w 51"/>
              <a:gd name="T17" fmla="*/ 2147483647 h 51"/>
              <a:gd name="T18" fmla="*/ 0 w 51"/>
              <a:gd name="T19" fmla="*/ 2147483647 h 51"/>
              <a:gd name="T20" fmla="*/ 0 w 51"/>
              <a:gd name="T21" fmla="*/ 2147483647 h 51"/>
              <a:gd name="T22" fmla="*/ 0 w 51"/>
              <a:gd name="T23" fmla="*/ 2147483647 h 51"/>
              <a:gd name="T24" fmla="*/ 1470854521 w 51"/>
              <a:gd name="T25" fmla="*/ 2147483647 h 51"/>
              <a:gd name="T26" fmla="*/ 2147483647 w 51"/>
              <a:gd name="T27" fmla="*/ 2147483647 h 51"/>
              <a:gd name="T28" fmla="*/ 2147483647 w 51"/>
              <a:gd name="T29" fmla="*/ 2147483647 h 51"/>
              <a:gd name="T30" fmla="*/ 2147483647 w 51"/>
              <a:gd name="T31" fmla="*/ 2147483647 h 51"/>
              <a:gd name="T32" fmla="*/ 2147483647 w 51"/>
              <a:gd name="T33" fmla="*/ 2147483647 h 51"/>
              <a:gd name="T34" fmla="*/ 2147483647 w 51"/>
              <a:gd name="T35" fmla="*/ 2147483647 h 51"/>
              <a:gd name="T36" fmla="*/ 2147483647 w 51"/>
              <a:gd name="T37" fmla="*/ 2147483647 h 51"/>
              <a:gd name="T38" fmla="*/ 2147483647 w 51"/>
              <a:gd name="T39" fmla="*/ 2147483647 h 51"/>
              <a:gd name="T40" fmla="*/ 2147483647 w 51"/>
              <a:gd name="T41" fmla="*/ 2147483647 h 51"/>
              <a:gd name="T42" fmla="*/ 2147483647 w 51"/>
              <a:gd name="T43" fmla="*/ 2147483647 h 51"/>
              <a:gd name="T44" fmla="*/ 2147483647 w 51"/>
              <a:gd name="T45" fmla="*/ 2147483647 h 51"/>
              <a:gd name="T46" fmla="*/ 2147483647 w 51"/>
              <a:gd name="T47" fmla="*/ 2147483647 h 51"/>
              <a:gd name="T48" fmla="*/ 2147483647 w 51"/>
              <a:gd name="T49" fmla="*/ 2147483647 h 51"/>
              <a:gd name="T50" fmla="*/ 2147483647 w 51"/>
              <a:gd name="T51" fmla="*/ 2147483647 h 51"/>
              <a:gd name="T52" fmla="*/ 2147483647 w 51"/>
              <a:gd name="T53" fmla="*/ 2147483647 h 51"/>
              <a:gd name="T54" fmla="*/ 2147483647 w 51"/>
              <a:gd name="T55" fmla="*/ 2147483647 h 51"/>
              <a:gd name="T56" fmla="*/ 2147483647 w 51"/>
              <a:gd name="T57" fmla="*/ 2147483647 h 51"/>
              <a:gd name="T58" fmla="*/ 2147483647 w 51"/>
              <a:gd name="T59" fmla="*/ 2147483647 h 51"/>
              <a:gd name="T60" fmla="*/ 2147483647 w 51"/>
              <a:gd name="T61" fmla="*/ 2147483647 h 51"/>
              <a:gd name="T62" fmla="*/ 2147483647 w 51"/>
              <a:gd name="T63" fmla="*/ 2147483647 h 51"/>
              <a:gd name="T64" fmla="*/ 2147483647 w 51"/>
              <a:gd name="T65" fmla="*/ 2147483647 h 51"/>
              <a:gd name="T66" fmla="*/ 2147483647 w 51"/>
              <a:gd name="T67" fmla="*/ 2147483647 h 51"/>
              <a:gd name="T68" fmla="*/ 2147483647 w 51"/>
              <a:gd name="T69" fmla="*/ 1470790979 h 51"/>
              <a:gd name="T70" fmla="*/ 2147483647 w 51"/>
              <a:gd name="T71" fmla="*/ 0 h 51"/>
              <a:gd name="T72" fmla="*/ 2147483647 w 51"/>
              <a:gd name="T73" fmla="*/ 0 h 51"/>
              <a:gd name="T74" fmla="*/ 2147483647 w 51"/>
              <a:gd name="T75" fmla="*/ 0 h 51"/>
              <a:gd name="T76" fmla="*/ 2147483647 w 51"/>
              <a:gd name="T77" fmla="*/ 2147483647 h 51"/>
              <a:gd name="T78" fmla="*/ 2147483647 w 51"/>
              <a:gd name="T79" fmla="*/ 2147483647 h 51"/>
              <a:gd name="T80" fmla="*/ 2147483647 w 51"/>
              <a:gd name="T81" fmla="*/ 2147483647 h 51"/>
              <a:gd name="T82" fmla="*/ 2147483647 w 51"/>
              <a:gd name="T83" fmla="*/ 2147483647 h 51"/>
              <a:gd name="T84" fmla="*/ 2147483647 w 51"/>
              <a:gd name="T85" fmla="*/ 2147483647 h 5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51"/>
              <a:gd name="T130" fmla="*/ 0 h 51"/>
              <a:gd name="T131" fmla="*/ 51 w 51"/>
              <a:gd name="T132" fmla="*/ 51 h 5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51" h="51">
                <a:moveTo>
                  <a:pt x="25" y="0"/>
                </a:moveTo>
                <a:lnTo>
                  <a:pt x="25" y="0"/>
                </a:lnTo>
                <a:lnTo>
                  <a:pt x="21" y="0"/>
                </a:lnTo>
                <a:lnTo>
                  <a:pt x="15" y="2"/>
                </a:lnTo>
                <a:lnTo>
                  <a:pt x="11" y="4"/>
                </a:lnTo>
                <a:lnTo>
                  <a:pt x="7" y="7"/>
                </a:lnTo>
                <a:lnTo>
                  <a:pt x="4" y="11"/>
                </a:lnTo>
                <a:lnTo>
                  <a:pt x="2" y="15"/>
                </a:lnTo>
                <a:lnTo>
                  <a:pt x="0" y="19"/>
                </a:lnTo>
                <a:lnTo>
                  <a:pt x="0" y="25"/>
                </a:lnTo>
                <a:lnTo>
                  <a:pt x="0" y="30"/>
                </a:lnTo>
                <a:lnTo>
                  <a:pt x="2" y="34"/>
                </a:lnTo>
                <a:lnTo>
                  <a:pt x="4" y="40"/>
                </a:lnTo>
                <a:lnTo>
                  <a:pt x="7" y="43"/>
                </a:lnTo>
                <a:lnTo>
                  <a:pt x="11" y="47"/>
                </a:lnTo>
                <a:lnTo>
                  <a:pt x="15" y="48"/>
                </a:lnTo>
                <a:lnTo>
                  <a:pt x="21" y="49"/>
                </a:lnTo>
                <a:lnTo>
                  <a:pt x="25" y="51"/>
                </a:lnTo>
                <a:lnTo>
                  <a:pt x="30" y="49"/>
                </a:lnTo>
                <a:lnTo>
                  <a:pt x="36" y="48"/>
                </a:lnTo>
                <a:lnTo>
                  <a:pt x="40" y="47"/>
                </a:lnTo>
                <a:lnTo>
                  <a:pt x="44" y="43"/>
                </a:lnTo>
                <a:lnTo>
                  <a:pt x="47" y="40"/>
                </a:lnTo>
                <a:lnTo>
                  <a:pt x="49" y="34"/>
                </a:lnTo>
                <a:lnTo>
                  <a:pt x="51" y="30"/>
                </a:lnTo>
                <a:lnTo>
                  <a:pt x="51" y="25"/>
                </a:lnTo>
                <a:lnTo>
                  <a:pt x="51" y="19"/>
                </a:lnTo>
                <a:lnTo>
                  <a:pt x="49" y="15"/>
                </a:lnTo>
                <a:lnTo>
                  <a:pt x="47" y="11"/>
                </a:lnTo>
                <a:lnTo>
                  <a:pt x="44" y="7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lnTo>
                  <a:pt x="25" y="0"/>
                </a:lnTo>
                <a:close/>
                <a:moveTo>
                  <a:pt x="10" y="17"/>
                </a:moveTo>
                <a:lnTo>
                  <a:pt x="10" y="17"/>
                </a:lnTo>
                <a:lnTo>
                  <a:pt x="18" y="11"/>
                </a:lnTo>
                <a:lnTo>
                  <a:pt x="26" y="26"/>
                </a:lnTo>
                <a:lnTo>
                  <a:pt x="1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3" name="Freeform 94"/>
          <p:cNvSpPr>
            <a:spLocks noEditPoints="1" noChangeArrowheads="1"/>
          </p:cNvSpPr>
          <p:nvPr/>
        </p:nvSpPr>
        <p:spPr bwMode="auto">
          <a:xfrm>
            <a:off x="4692650" y="1219200"/>
            <a:ext cx="236538" cy="242888"/>
          </a:xfrm>
          <a:custGeom>
            <a:avLst/>
            <a:gdLst>
              <a:gd name="T0" fmla="*/ 2147483647 w 261"/>
              <a:gd name="T1" fmla="*/ 2147483647 h 270"/>
              <a:gd name="T2" fmla="*/ 2147483647 w 261"/>
              <a:gd name="T3" fmla="*/ 2147483647 h 270"/>
              <a:gd name="T4" fmla="*/ 2147483647 w 261"/>
              <a:gd name="T5" fmla="*/ 2147483647 h 270"/>
              <a:gd name="T6" fmla="*/ 2147483647 w 261"/>
              <a:gd name="T7" fmla="*/ 2147483647 h 270"/>
              <a:gd name="T8" fmla="*/ 2147483647 w 261"/>
              <a:gd name="T9" fmla="*/ 0 h 270"/>
              <a:gd name="T10" fmla="*/ 2147483647 w 261"/>
              <a:gd name="T11" fmla="*/ 2147483647 h 270"/>
              <a:gd name="T12" fmla="*/ 2147483647 w 261"/>
              <a:gd name="T13" fmla="*/ 2147483647 h 270"/>
              <a:gd name="T14" fmla="*/ 2147483647 w 261"/>
              <a:gd name="T15" fmla="*/ 2147483647 h 270"/>
              <a:gd name="T16" fmla="*/ 2147483647 w 261"/>
              <a:gd name="T17" fmla="*/ 2147483647 h 270"/>
              <a:gd name="T18" fmla="*/ 2147483647 w 261"/>
              <a:gd name="T19" fmla="*/ 2147483647 h 270"/>
              <a:gd name="T20" fmla="*/ 2147483647 w 261"/>
              <a:gd name="T21" fmla="*/ 2147483647 h 270"/>
              <a:gd name="T22" fmla="*/ 2147483647 w 261"/>
              <a:gd name="T23" fmla="*/ 2147483647 h 270"/>
              <a:gd name="T24" fmla="*/ 2147483647 w 261"/>
              <a:gd name="T25" fmla="*/ 2147483647 h 270"/>
              <a:gd name="T26" fmla="*/ 0 w 261"/>
              <a:gd name="T27" fmla="*/ 2147483647 h 270"/>
              <a:gd name="T28" fmla="*/ 2147483647 w 261"/>
              <a:gd name="T29" fmla="*/ 2147483647 h 270"/>
              <a:gd name="T30" fmla="*/ 2147483647 w 261"/>
              <a:gd name="T31" fmla="*/ 2147483647 h 270"/>
              <a:gd name="T32" fmla="*/ 2147483647 w 261"/>
              <a:gd name="T33" fmla="*/ 2147483647 h 270"/>
              <a:gd name="T34" fmla="*/ 2147483647 w 261"/>
              <a:gd name="T35" fmla="*/ 2147483647 h 270"/>
              <a:gd name="T36" fmla="*/ 2147483647 w 261"/>
              <a:gd name="T37" fmla="*/ 2147483647 h 270"/>
              <a:gd name="T38" fmla="*/ 2147483647 w 261"/>
              <a:gd name="T39" fmla="*/ 2147483647 h 270"/>
              <a:gd name="T40" fmla="*/ 2147483647 w 261"/>
              <a:gd name="T41" fmla="*/ 2147483647 h 270"/>
              <a:gd name="T42" fmla="*/ 2147483647 w 261"/>
              <a:gd name="T43" fmla="*/ 2147483647 h 270"/>
              <a:gd name="T44" fmla="*/ 2147483647 w 261"/>
              <a:gd name="T45" fmla="*/ 2147483647 h 270"/>
              <a:gd name="T46" fmla="*/ 2147483647 w 261"/>
              <a:gd name="T47" fmla="*/ 2147483647 h 270"/>
              <a:gd name="T48" fmla="*/ 2147483647 w 261"/>
              <a:gd name="T49" fmla="*/ 2147483647 h 270"/>
              <a:gd name="T50" fmla="*/ 2147483647 w 261"/>
              <a:gd name="T51" fmla="*/ 2147483647 h 270"/>
              <a:gd name="T52" fmla="*/ 2147483647 w 261"/>
              <a:gd name="T53" fmla="*/ 2147483647 h 270"/>
              <a:gd name="T54" fmla="*/ 2147483647 w 261"/>
              <a:gd name="T55" fmla="*/ 2147483647 h 270"/>
              <a:gd name="T56" fmla="*/ 2147483647 w 261"/>
              <a:gd name="T57" fmla="*/ 2147483647 h 270"/>
              <a:gd name="T58" fmla="*/ 2147483647 w 261"/>
              <a:gd name="T59" fmla="*/ 2147483647 h 270"/>
              <a:gd name="T60" fmla="*/ 2147483647 w 261"/>
              <a:gd name="T61" fmla="*/ 2147483647 h 270"/>
              <a:gd name="T62" fmla="*/ 2147483647 w 261"/>
              <a:gd name="T63" fmla="*/ 2147483647 h 270"/>
              <a:gd name="T64" fmla="*/ 2147483647 w 261"/>
              <a:gd name="T65" fmla="*/ 2147483647 h 270"/>
              <a:gd name="T66" fmla="*/ 2147483647 w 261"/>
              <a:gd name="T67" fmla="*/ 2147483647 h 270"/>
              <a:gd name="T68" fmla="*/ 2147483647 w 261"/>
              <a:gd name="T69" fmla="*/ 2147483647 h 270"/>
              <a:gd name="T70" fmla="*/ 2147483647 w 261"/>
              <a:gd name="T71" fmla="*/ 2147483647 h 270"/>
              <a:gd name="T72" fmla="*/ 2147483647 w 261"/>
              <a:gd name="T73" fmla="*/ 2147483647 h 270"/>
              <a:gd name="T74" fmla="*/ 2147483647 w 261"/>
              <a:gd name="T75" fmla="*/ 2147483647 h 270"/>
              <a:gd name="T76" fmla="*/ 2147483647 w 261"/>
              <a:gd name="T77" fmla="*/ 2147483647 h 270"/>
              <a:gd name="T78" fmla="*/ 2147483647 w 261"/>
              <a:gd name="T79" fmla="*/ 2147483647 h 270"/>
              <a:gd name="T80" fmla="*/ 2147483647 w 261"/>
              <a:gd name="T81" fmla="*/ 2147483647 h 270"/>
              <a:gd name="T82" fmla="*/ 2147483647 w 261"/>
              <a:gd name="T83" fmla="*/ 2147483647 h 270"/>
              <a:gd name="T84" fmla="*/ 2147483647 w 261"/>
              <a:gd name="T85" fmla="*/ 2147483647 h 270"/>
              <a:gd name="T86" fmla="*/ 2147483647 w 261"/>
              <a:gd name="T87" fmla="*/ 2147483647 h 270"/>
              <a:gd name="T88" fmla="*/ 2147483647 w 261"/>
              <a:gd name="T89" fmla="*/ 2147483647 h 270"/>
              <a:gd name="T90" fmla="*/ 2147483647 w 261"/>
              <a:gd name="T91" fmla="*/ 2147483647 h 270"/>
              <a:gd name="T92" fmla="*/ 2147483647 w 261"/>
              <a:gd name="T93" fmla="*/ 2147483647 h 2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61"/>
              <a:gd name="T142" fmla="*/ 0 h 270"/>
              <a:gd name="T143" fmla="*/ 261 w 261"/>
              <a:gd name="T144" fmla="*/ 270 h 27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61" h="270">
                <a:moveTo>
                  <a:pt x="152" y="139"/>
                </a:moveTo>
                <a:lnTo>
                  <a:pt x="209" y="81"/>
                </a:lnTo>
                <a:lnTo>
                  <a:pt x="227" y="75"/>
                </a:lnTo>
                <a:lnTo>
                  <a:pt x="231" y="72"/>
                </a:lnTo>
                <a:lnTo>
                  <a:pt x="260" y="33"/>
                </a:lnTo>
                <a:lnTo>
                  <a:pt x="261" y="30"/>
                </a:lnTo>
                <a:lnTo>
                  <a:pt x="261" y="27"/>
                </a:lnTo>
                <a:lnTo>
                  <a:pt x="261" y="26"/>
                </a:lnTo>
                <a:lnTo>
                  <a:pt x="260" y="23"/>
                </a:lnTo>
                <a:lnTo>
                  <a:pt x="238" y="3"/>
                </a:lnTo>
                <a:lnTo>
                  <a:pt x="235" y="1"/>
                </a:lnTo>
                <a:lnTo>
                  <a:pt x="234" y="0"/>
                </a:lnTo>
                <a:lnTo>
                  <a:pt x="231" y="1"/>
                </a:lnTo>
                <a:lnTo>
                  <a:pt x="228" y="1"/>
                </a:lnTo>
                <a:lnTo>
                  <a:pt x="190" y="33"/>
                </a:lnTo>
                <a:lnTo>
                  <a:pt x="187" y="37"/>
                </a:lnTo>
                <a:lnTo>
                  <a:pt x="182" y="55"/>
                </a:lnTo>
                <a:lnTo>
                  <a:pt x="127" y="112"/>
                </a:lnTo>
                <a:lnTo>
                  <a:pt x="119" y="102"/>
                </a:lnTo>
                <a:lnTo>
                  <a:pt x="118" y="102"/>
                </a:lnTo>
                <a:lnTo>
                  <a:pt x="114" y="100"/>
                </a:lnTo>
                <a:lnTo>
                  <a:pt x="110" y="97"/>
                </a:lnTo>
                <a:lnTo>
                  <a:pt x="106" y="97"/>
                </a:lnTo>
                <a:lnTo>
                  <a:pt x="100" y="98"/>
                </a:lnTo>
                <a:lnTo>
                  <a:pt x="95" y="101"/>
                </a:lnTo>
                <a:lnTo>
                  <a:pt x="92" y="104"/>
                </a:lnTo>
                <a:lnTo>
                  <a:pt x="89" y="108"/>
                </a:lnTo>
                <a:lnTo>
                  <a:pt x="86" y="120"/>
                </a:lnTo>
                <a:lnTo>
                  <a:pt x="17" y="191"/>
                </a:lnTo>
                <a:lnTo>
                  <a:pt x="13" y="194"/>
                </a:lnTo>
                <a:lnTo>
                  <a:pt x="9" y="201"/>
                </a:lnTo>
                <a:lnTo>
                  <a:pt x="3" y="210"/>
                </a:lnTo>
                <a:lnTo>
                  <a:pt x="2" y="217"/>
                </a:lnTo>
                <a:lnTo>
                  <a:pt x="0" y="222"/>
                </a:lnTo>
                <a:lnTo>
                  <a:pt x="2" y="232"/>
                </a:lnTo>
                <a:lnTo>
                  <a:pt x="5" y="242"/>
                </a:lnTo>
                <a:lnTo>
                  <a:pt x="10" y="250"/>
                </a:lnTo>
                <a:lnTo>
                  <a:pt x="18" y="258"/>
                </a:lnTo>
                <a:lnTo>
                  <a:pt x="24" y="263"/>
                </a:lnTo>
                <a:lnTo>
                  <a:pt x="30" y="267"/>
                </a:lnTo>
                <a:lnTo>
                  <a:pt x="39" y="270"/>
                </a:lnTo>
                <a:lnTo>
                  <a:pt x="45" y="270"/>
                </a:lnTo>
                <a:lnTo>
                  <a:pt x="52" y="270"/>
                </a:lnTo>
                <a:lnTo>
                  <a:pt x="59" y="269"/>
                </a:lnTo>
                <a:lnTo>
                  <a:pt x="65" y="266"/>
                </a:lnTo>
                <a:lnTo>
                  <a:pt x="70" y="262"/>
                </a:lnTo>
                <a:lnTo>
                  <a:pt x="77" y="257"/>
                </a:lnTo>
                <a:lnTo>
                  <a:pt x="80" y="254"/>
                </a:lnTo>
                <a:lnTo>
                  <a:pt x="146" y="182"/>
                </a:lnTo>
                <a:lnTo>
                  <a:pt x="152" y="180"/>
                </a:lnTo>
                <a:lnTo>
                  <a:pt x="159" y="177"/>
                </a:lnTo>
                <a:lnTo>
                  <a:pt x="166" y="173"/>
                </a:lnTo>
                <a:lnTo>
                  <a:pt x="167" y="171"/>
                </a:lnTo>
                <a:lnTo>
                  <a:pt x="170" y="168"/>
                </a:lnTo>
                <a:lnTo>
                  <a:pt x="170" y="164"/>
                </a:lnTo>
                <a:lnTo>
                  <a:pt x="168" y="158"/>
                </a:lnTo>
                <a:lnTo>
                  <a:pt x="167" y="154"/>
                </a:lnTo>
                <a:lnTo>
                  <a:pt x="163" y="150"/>
                </a:lnTo>
                <a:lnTo>
                  <a:pt x="152" y="139"/>
                </a:lnTo>
                <a:close/>
                <a:moveTo>
                  <a:pt x="193" y="63"/>
                </a:moveTo>
                <a:lnTo>
                  <a:pt x="193" y="63"/>
                </a:lnTo>
                <a:lnTo>
                  <a:pt x="194" y="60"/>
                </a:lnTo>
                <a:lnTo>
                  <a:pt x="200" y="42"/>
                </a:lnTo>
                <a:lnTo>
                  <a:pt x="232" y="16"/>
                </a:lnTo>
                <a:lnTo>
                  <a:pt x="246" y="29"/>
                </a:lnTo>
                <a:lnTo>
                  <a:pt x="222" y="63"/>
                </a:lnTo>
                <a:lnTo>
                  <a:pt x="204" y="67"/>
                </a:lnTo>
                <a:lnTo>
                  <a:pt x="201" y="70"/>
                </a:lnTo>
                <a:lnTo>
                  <a:pt x="142" y="130"/>
                </a:lnTo>
                <a:lnTo>
                  <a:pt x="136" y="123"/>
                </a:lnTo>
                <a:lnTo>
                  <a:pt x="193" y="63"/>
                </a:lnTo>
                <a:close/>
                <a:moveTo>
                  <a:pt x="142" y="168"/>
                </a:moveTo>
                <a:lnTo>
                  <a:pt x="142" y="168"/>
                </a:lnTo>
                <a:lnTo>
                  <a:pt x="140" y="169"/>
                </a:lnTo>
                <a:lnTo>
                  <a:pt x="138" y="171"/>
                </a:lnTo>
                <a:lnTo>
                  <a:pt x="69" y="244"/>
                </a:lnTo>
                <a:lnTo>
                  <a:pt x="67" y="247"/>
                </a:lnTo>
                <a:lnTo>
                  <a:pt x="62" y="251"/>
                </a:lnTo>
                <a:lnTo>
                  <a:pt x="55" y="255"/>
                </a:lnTo>
                <a:lnTo>
                  <a:pt x="51" y="257"/>
                </a:lnTo>
                <a:lnTo>
                  <a:pt x="45" y="257"/>
                </a:lnTo>
                <a:lnTo>
                  <a:pt x="41" y="257"/>
                </a:lnTo>
                <a:lnTo>
                  <a:pt x="36" y="255"/>
                </a:lnTo>
                <a:lnTo>
                  <a:pt x="32" y="252"/>
                </a:lnTo>
                <a:lnTo>
                  <a:pt x="26" y="248"/>
                </a:lnTo>
                <a:lnTo>
                  <a:pt x="21" y="243"/>
                </a:lnTo>
                <a:lnTo>
                  <a:pt x="17" y="236"/>
                </a:lnTo>
                <a:lnTo>
                  <a:pt x="15" y="229"/>
                </a:lnTo>
                <a:lnTo>
                  <a:pt x="14" y="224"/>
                </a:lnTo>
                <a:lnTo>
                  <a:pt x="15" y="218"/>
                </a:lnTo>
                <a:lnTo>
                  <a:pt x="17" y="214"/>
                </a:lnTo>
                <a:lnTo>
                  <a:pt x="21" y="207"/>
                </a:lnTo>
                <a:lnTo>
                  <a:pt x="26" y="201"/>
                </a:lnTo>
                <a:lnTo>
                  <a:pt x="97" y="128"/>
                </a:lnTo>
                <a:lnTo>
                  <a:pt x="99" y="124"/>
                </a:lnTo>
                <a:lnTo>
                  <a:pt x="100" y="119"/>
                </a:lnTo>
                <a:lnTo>
                  <a:pt x="101" y="113"/>
                </a:lnTo>
                <a:lnTo>
                  <a:pt x="104" y="111"/>
                </a:lnTo>
                <a:lnTo>
                  <a:pt x="106" y="111"/>
                </a:lnTo>
                <a:lnTo>
                  <a:pt x="110" y="112"/>
                </a:lnTo>
                <a:lnTo>
                  <a:pt x="121" y="127"/>
                </a:lnTo>
                <a:lnTo>
                  <a:pt x="122" y="127"/>
                </a:lnTo>
                <a:lnTo>
                  <a:pt x="138" y="145"/>
                </a:lnTo>
                <a:lnTo>
                  <a:pt x="153" y="160"/>
                </a:lnTo>
                <a:lnTo>
                  <a:pt x="156" y="164"/>
                </a:lnTo>
                <a:lnTo>
                  <a:pt x="151" y="167"/>
                </a:lnTo>
                <a:lnTo>
                  <a:pt x="142" y="1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4" name="Freeform 95"/>
          <p:cNvSpPr>
            <a:spLocks noChangeArrowheads="1"/>
          </p:cNvSpPr>
          <p:nvPr/>
        </p:nvSpPr>
        <p:spPr bwMode="auto">
          <a:xfrm>
            <a:off x="4729163" y="1358900"/>
            <a:ext cx="79375" cy="74613"/>
          </a:xfrm>
          <a:custGeom>
            <a:avLst/>
            <a:gdLst>
              <a:gd name="T0" fmla="*/ 2147483647 w 89"/>
              <a:gd name="T1" fmla="*/ 753429335 h 82"/>
              <a:gd name="T2" fmla="*/ 2147483647 w 89"/>
              <a:gd name="T3" fmla="*/ 2147483647 h 82"/>
              <a:gd name="T4" fmla="*/ 2147483647 w 89"/>
              <a:gd name="T5" fmla="*/ 2147483647 h 82"/>
              <a:gd name="T6" fmla="*/ 2147483647 w 89"/>
              <a:gd name="T7" fmla="*/ 2147483647 h 82"/>
              <a:gd name="T8" fmla="*/ 2147483647 w 89"/>
              <a:gd name="T9" fmla="*/ 2147483647 h 82"/>
              <a:gd name="T10" fmla="*/ 2147483647 w 89"/>
              <a:gd name="T11" fmla="*/ 2147483647 h 82"/>
              <a:gd name="T12" fmla="*/ 2147483647 w 89"/>
              <a:gd name="T13" fmla="*/ 2147483647 h 82"/>
              <a:gd name="T14" fmla="*/ 2128499487 w 89"/>
              <a:gd name="T15" fmla="*/ 2147483647 h 82"/>
              <a:gd name="T16" fmla="*/ 2128499487 w 89"/>
              <a:gd name="T17" fmla="*/ 2147483647 h 82"/>
              <a:gd name="T18" fmla="*/ 709500126 w 89"/>
              <a:gd name="T19" fmla="*/ 2147483647 h 82"/>
              <a:gd name="T20" fmla="*/ 0 w 89"/>
              <a:gd name="T21" fmla="*/ 2147483647 h 82"/>
              <a:gd name="T22" fmla="*/ 0 w 89"/>
              <a:gd name="T23" fmla="*/ 2147483647 h 82"/>
              <a:gd name="T24" fmla="*/ 0 w 89"/>
              <a:gd name="T25" fmla="*/ 2147483647 h 82"/>
              <a:gd name="T26" fmla="*/ 0 w 89"/>
              <a:gd name="T27" fmla="*/ 2147483647 h 82"/>
              <a:gd name="T28" fmla="*/ 0 w 89"/>
              <a:gd name="T29" fmla="*/ 2147483647 h 82"/>
              <a:gd name="T30" fmla="*/ 2147483647 w 89"/>
              <a:gd name="T31" fmla="*/ 2147483647 h 82"/>
              <a:gd name="T32" fmla="*/ 2147483647 w 89"/>
              <a:gd name="T33" fmla="*/ 2147483647 h 82"/>
              <a:gd name="T34" fmla="*/ 2147483647 w 89"/>
              <a:gd name="T35" fmla="*/ 2147483647 h 82"/>
              <a:gd name="T36" fmla="*/ 2147483647 w 89"/>
              <a:gd name="T37" fmla="*/ 2147483647 h 82"/>
              <a:gd name="T38" fmla="*/ 2147483647 w 89"/>
              <a:gd name="T39" fmla="*/ 2147483647 h 82"/>
              <a:gd name="T40" fmla="*/ 2147483647 w 89"/>
              <a:gd name="T41" fmla="*/ 2147483647 h 82"/>
              <a:gd name="T42" fmla="*/ 2147483647 w 89"/>
              <a:gd name="T43" fmla="*/ 2147483647 h 82"/>
              <a:gd name="T44" fmla="*/ 2147483647 w 89"/>
              <a:gd name="T45" fmla="*/ 2147483647 h 82"/>
              <a:gd name="T46" fmla="*/ 2147483647 w 89"/>
              <a:gd name="T47" fmla="*/ 2147483647 h 82"/>
              <a:gd name="T48" fmla="*/ 2147483647 w 89"/>
              <a:gd name="T49" fmla="*/ 753429335 h 82"/>
              <a:gd name="T50" fmla="*/ 2147483647 w 89"/>
              <a:gd name="T51" fmla="*/ 753429335 h 82"/>
              <a:gd name="T52" fmla="*/ 2147483647 w 89"/>
              <a:gd name="T53" fmla="*/ 0 h 82"/>
              <a:gd name="T54" fmla="*/ 2147483647 w 89"/>
              <a:gd name="T55" fmla="*/ 753429335 h 82"/>
              <a:gd name="T56" fmla="*/ 2147483647 w 89"/>
              <a:gd name="T57" fmla="*/ 753429335 h 8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89"/>
              <a:gd name="T88" fmla="*/ 0 h 82"/>
              <a:gd name="T89" fmla="*/ 89 w 89"/>
              <a:gd name="T90" fmla="*/ 82 h 82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89" h="82">
                <a:moveTo>
                  <a:pt x="85" y="1"/>
                </a:moveTo>
                <a:lnTo>
                  <a:pt x="22" y="68"/>
                </a:lnTo>
                <a:lnTo>
                  <a:pt x="20" y="71"/>
                </a:lnTo>
                <a:lnTo>
                  <a:pt x="15" y="74"/>
                </a:lnTo>
                <a:lnTo>
                  <a:pt x="10" y="76"/>
                </a:lnTo>
                <a:lnTo>
                  <a:pt x="7" y="76"/>
                </a:lnTo>
                <a:lnTo>
                  <a:pt x="3" y="75"/>
                </a:lnTo>
                <a:lnTo>
                  <a:pt x="1" y="75"/>
                </a:lnTo>
                <a:lnTo>
                  <a:pt x="0" y="76"/>
                </a:lnTo>
                <a:lnTo>
                  <a:pt x="0" y="78"/>
                </a:lnTo>
                <a:lnTo>
                  <a:pt x="0" y="79"/>
                </a:lnTo>
                <a:lnTo>
                  <a:pt x="4" y="80"/>
                </a:lnTo>
                <a:lnTo>
                  <a:pt x="8" y="82"/>
                </a:lnTo>
                <a:lnTo>
                  <a:pt x="15" y="79"/>
                </a:lnTo>
                <a:lnTo>
                  <a:pt x="20" y="76"/>
                </a:lnTo>
                <a:lnTo>
                  <a:pt x="25" y="71"/>
                </a:lnTo>
                <a:lnTo>
                  <a:pt x="87" y="4"/>
                </a:lnTo>
                <a:lnTo>
                  <a:pt x="89" y="3"/>
                </a:lnTo>
                <a:lnTo>
                  <a:pt x="87" y="1"/>
                </a:lnTo>
                <a:lnTo>
                  <a:pt x="86" y="0"/>
                </a:lnTo>
                <a:lnTo>
                  <a:pt x="85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5" name="Freeform 96"/>
          <p:cNvSpPr>
            <a:spLocks noEditPoints="1" noChangeArrowheads="1"/>
          </p:cNvSpPr>
          <p:nvPr/>
        </p:nvSpPr>
        <p:spPr bwMode="auto">
          <a:xfrm>
            <a:off x="4862513" y="1330325"/>
            <a:ext cx="74612" cy="85725"/>
          </a:xfrm>
          <a:custGeom>
            <a:avLst/>
            <a:gdLst>
              <a:gd name="T0" fmla="*/ 2147483647 w 85"/>
              <a:gd name="T1" fmla="*/ 2147483647 h 94"/>
              <a:gd name="T2" fmla="*/ 2147483647 w 85"/>
              <a:gd name="T3" fmla="*/ 2147483647 h 94"/>
              <a:gd name="T4" fmla="*/ 2147483647 w 85"/>
              <a:gd name="T5" fmla="*/ 2147483647 h 94"/>
              <a:gd name="T6" fmla="*/ 2147483647 w 85"/>
              <a:gd name="T7" fmla="*/ 2147483647 h 94"/>
              <a:gd name="T8" fmla="*/ 2147483647 w 85"/>
              <a:gd name="T9" fmla="*/ 0 h 94"/>
              <a:gd name="T10" fmla="*/ 2147483647 w 85"/>
              <a:gd name="T11" fmla="*/ 2147483647 h 94"/>
              <a:gd name="T12" fmla="*/ 2147483647 w 85"/>
              <a:gd name="T13" fmla="*/ 2147483647 h 94"/>
              <a:gd name="T14" fmla="*/ 2147483647 w 85"/>
              <a:gd name="T15" fmla="*/ 2147483647 h 94"/>
              <a:gd name="T16" fmla="*/ 0 w 85"/>
              <a:gd name="T17" fmla="*/ 2147483647 h 94"/>
              <a:gd name="T18" fmla="*/ 2147483647 w 85"/>
              <a:gd name="T19" fmla="*/ 2147483647 h 94"/>
              <a:gd name="T20" fmla="*/ 2147483647 w 85"/>
              <a:gd name="T21" fmla="*/ 2147483647 h 94"/>
              <a:gd name="T22" fmla="*/ 2147483647 w 85"/>
              <a:gd name="T23" fmla="*/ 2147483647 h 94"/>
              <a:gd name="T24" fmla="*/ 2147483647 w 85"/>
              <a:gd name="T25" fmla="*/ 2147483647 h 94"/>
              <a:gd name="T26" fmla="*/ 2147483647 w 85"/>
              <a:gd name="T27" fmla="*/ 2147483647 h 94"/>
              <a:gd name="T28" fmla="*/ 2147483647 w 85"/>
              <a:gd name="T29" fmla="*/ 2147483647 h 94"/>
              <a:gd name="T30" fmla="*/ 2147483647 w 85"/>
              <a:gd name="T31" fmla="*/ 2147483647 h 94"/>
              <a:gd name="T32" fmla="*/ 2147483647 w 85"/>
              <a:gd name="T33" fmla="*/ 2147483647 h 94"/>
              <a:gd name="T34" fmla="*/ 2147483647 w 85"/>
              <a:gd name="T35" fmla="*/ 2147483647 h 94"/>
              <a:gd name="T36" fmla="*/ 2147483647 w 85"/>
              <a:gd name="T37" fmla="*/ 2147483647 h 94"/>
              <a:gd name="T38" fmla="*/ 2147483647 w 85"/>
              <a:gd name="T39" fmla="*/ 2147483647 h 94"/>
              <a:gd name="T40" fmla="*/ 2147483647 w 85"/>
              <a:gd name="T41" fmla="*/ 2147483647 h 94"/>
              <a:gd name="T42" fmla="*/ 2147483647 w 85"/>
              <a:gd name="T43" fmla="*/ 2147483647 h 94"/>
              <a:gd name="T44" fmla="*/ 2147483647 w 85"/>
              <a:gd name="T45" fmla="*/ 2147483647 h 94"/>
              <a:gd name="T46" fmla="*/ 2147483647 w 85"/>
              <a:gd name="T47" fmla="*/ 2147483647 h 94"/>
              <a:gd name="T48" fmla="*/ 2147483647 w 85"/>
              <a:gd name="T49" fmla="*/ 2147483647 h 94"/>
              <a:gd name="T50" fmla="*/ 2147483647 w 85"/>
              <a:gd name="T51" fmla="*/ 2147483647 h 94"/>
              <a:gd name="T52" fmla="*/ 2147483647 w 85"/>
              <a:gd name="T53" fmla="*/ 2147483647 h 94"/>
              <a:gd name="T54" fmla="*/ 2147483647 w 85"/>
              <a:gd name="T55" fmla="*/ 2147483647 h 94"/>
              <a:gd name="T56" fmla="*/ 2147483647 w 85"/>
              <a:gd name="T57" fmla="*/ 2147483647 h 94"/>
              <a:gd name="T58" fmla="*/ 2147483647 w 85"/>
              <a:gd name="T59" fmla="*/ 2147483647 h 94"/>
              <a:gd name="T60" fmla="*/ 2147483647 w 85"/>
              <a:gd name="T61" fmla="*/ 2147483647 h 94"/>
              <a:gd name="T62" fmla="*/ 2147483647 w 85"/>
              <a:gd name="T63" fmla="*/ 2147483647 h 94"/>
              <a:gd name="T64" fmla="*/ 2147483647 w 85"/>
              <a:gd name="T65" fmla="*/ 2147483647 h 94"/>
              <a:gd name="T66" fmla="*/ 2147483647 w 85"/>
              <a:gd name="T67" fmla="*/ 2147483647 h 94"/>
              <a:gd name="T68" fmla="*/ 2147483647 w 85"/>
              <a:gd name="T69" fmla="*/ 2147483647 h 94"/>
              <a:gd name="T70" fmla="*/ 2147483647 w 85"/>
              <a:gd name="T71" fmla="*/ 2147483647 h 94"/>
              <a:gd name="T72" fmla="*/ 2147483647 w 85"/>
              <a:gd name="T73" fmla="*/ 2147483647 h 94"/>
              <a:gd name="T74" fmla="*/ 2147483647 w 85"/>
              <a:gd name="T75" fmla="*/ 2147483647 h 94"/>
              <a:gd name="T76" fmla="*/ 2147483647 w 85"/>
              <a:gd name="T77" fmla="*/ 2147483647 h 94"/>
              <a:gd name="T78" fmla="*/ 2147483647 w 85"/>
              <a:gd name="T79" fmla="*/ 2147483647 h 94"/>
              <a:gd name="T80" fmla="*/ 2147483647 w 85"/>
              <a:gd name="T81" fmla="*/ 2147483647 h 94"/>
              <a:gd name="T82" fmla="*/ 2147483647 w 85"/>
              <a:gd name="T83" fmla="*/ 2147483647 h 94"/>
              <a:gd name="T84" fmla="*/ 2147483647 w 85"/>
              <a:gd name="T85" fmla="*/ 2147483647 h 94"/>
              <a:gd name="T86" fmla="*/ 2147483647 w 85"/>
              <a:gd name="T87" fmla="*/ 2147483647 h 94"/>
              <a:gd name="T88" fmla="*/ 2147483647 w 85"/>
              <a:gd name="T89" fmla="*/ 2147483647 h 94"/>
              <a:gd name="T90" fmla="*/ 2147483647 w 85"/>
              <a:gd name="T91" fmla="*/ 2147483647 h 94"/>
              <a:gd name="T92" fmla="*/ 2147483647 w 85"/>
              <a:gd name="T93" fmla="*/ 2147483647 h 94"/>
              <a:gd name="T94" fmla="*/ 2147483647 w 85"/>
              <a:gd name="T95" fmla="*/ 2147483647 h 94"/>
              <a:gd name="T96" fmla="*/ 2147483647 w 85"/>
              <a:gd name="T97" fmla="*/ 2147483647 h 94"/>
              <a:gd name="T98" fmla="*/ 2147483647 w 85"/>
              <a:gd name="T99" fmla="*/ 2147483647 h 94"/>
              <a:gd name="T100" fmla="*/ 2147483647 w 85"/>
              <a:gd name="T101" fmla="*/ 2147483647 h 94"/>
              <a:gd name="T102" fmla="*/ 2147483647 w 85"/>
              <a:gd name="T103" fmla="*/ 2147483647 h 94"/>
              <a:gd name="T104" fmla="*/ 2147483647 w 85"/>
              <a:gd name="T105" fmla="*/ 2147483647 h 94"/>
              <a:gd name="T106" fmla="*/ 2147483647 w 85"/>
              <a:gd name="T107" fmla="*/ 2147483647 h 94"/>
              <a:gd name="T108" fmla="*/ 2147483647 w 85"/>
              <a:gd name="T109" fmla="*/ 2147483647 h 94"/>
              <a:gd name="T110" fmla="*/ 2147483647 w 85"/>
              <a:gd name="T111" fmla="*/ 2147483647 h 94"/>
              <a:gd name="T112" fmla="*/ 2147483647 w 85"/>
              <a:gd name="T113" fmla="*/ 2147483647 h 94"/>
              <a:gd name="T114" fmla="*/ 2147483647 w 85"/>
              <a:gd name="T115" fmla="*/ 2147483647 h 94"/>
              <a:gd name="T116" fmla="*/ 2147483647 w 85"/>
              <a:gd name="T117" fmla="*/ 2147483647 h 9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5"/>
              <a:gd name="T178" fmla="*/ 0 h 94"/>
              <a:gd name="T179" fmla="*/ 85 w 85"/>
              <a:gd name="T180" fmla="*/ 94 h 9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5" h="94">
                <a:moveTo>
                  <a:pt x="82" y="56"/>
                </a:moveTo>
                <a:lnTo>
                  <a:pt x="73" y="40"/>
                </a:lnTo>
                <a:lnTo>
                  <a:pt x="76" y="32"/>
                </a:lnTo>
                <a:lnTo>
                  <a:pt x="76" y="25"/>
                </a:lnTo>
                <a:lnTo>
                  <a:pt x="74" y="18"/>
                </a:lnTo>
                <a:lnTo>
                  <a:pt x="71" y="12"/>
                </a:lnTo>
                <a:lnTo>
                  <a:pt x="69" y="8"/>
                </a:lnTo>
                <a:lnTo>
                  <a:pt x="63" y="4"/>
                </a:lnTo>
                <a:lnTo>
                  <a:pt x="62" y="3"/>
                </a:lnTo>
                <a:lnTo>
                  <a:pt x="52" y="0"/>
                </a:lnTo>
                <a:lnTo>
                  <a:pt x="43" y="0"/>
                </a:lnTo>
                <a:lnTo>
                  <a:pt x="35" y="0"/>
                </a:lnTo>
                <a:lnTo>
                  <a:pt x="26" y="3"/>
                </a:lnTo>
                <a:lnTo>
                  <a:pt x="20" y="6"/>
                </a:lnTo>
                <a:lnTo>
                  <a:pt x="13" y="11"/>
                </a:lnTo>
                <a:lnTo>
                  <a:pt x="10" y="14"/>
                </a:lnTo>
                <a:lnTo>
                  <a:pt x="5" y="23"/>
                </a:lnTo>
                <a:lnTo>
                  <a:pt x="2" y="29"/>
                </a:lnTo>
                <a:lnTo>
                  <a:pt x="0" y="34"/>
                </a:lnTo>
                <a:lnTo>
                  <a:pt x="0" y="41"/>
                </a:lnTo>
                <a:lnTo>
                  <a:pt x="0" y="48"/>
                </a:lnTo>
                <a:lnTo>
                  <a:pt x="3" y="53"/>
                </a:lnTo>
                <a:lnTo>
                  <a:pt x="7" y="59"/>
                </a:lnTo>
                <a:lnTo>
                  <a:pt x="14" y="66"/>
                </a:lnTo>
                <a:lnTo>
                  <a:pt x="21" y="68"/>
                </a:lnTo>
                <a:lnTo>
                  <a:pt x="26" y="70"/>
                </a:lnTo>
                <a:lnTo>
                  <a:pt x="30" y="70"/>
                </a:lnTo>
                <a:lnTo>
                  <a:pt x="33" y="73"/>
                </a:lnTo>
                <a:lnTo>
                  <a:pt x="39" y="82"/>
                </a:lnTo>
                <a:lnTo>
                  <a:pt x="45" y="89"/>
                </a:lnTo>
                <a:lnTo>
                  <a:pt x="54" y="93"/>
                </a:lnTo>
                <a:lnTo>
                  <a:pt x="62" y="94"/>
                </a:lnTo>
                <a:lnTo>
                  <a:pt x="67" y="94"/>
                </a:lnTo>
                <a:lnTo>
                  <a:pt x="69" y="94"/>
                </a:lnTo>
                <a:lnTo>
                  <a:pt x="73" y="92"/>
                </a:lnTo>
                <a:lnTo>
                  <a:pt x="77" y="89"/>
                </a:lnTo>
                <a:lnTo>
                  <a:pt x="81" y="83"/>
                </a:lnTo>
                <a:lnTo>
                  <a:pt x="82" y="79"/>
                </a:lnTo>
                <a:lnTo>
                  <a:pt x="85" y="74"/>
                </a:lnTo>
                <a:lnTo>
                  <a:pt x="85" y="70"/>
                </a:lnTo>
                <a:lnTo>
                  <a:pt x="85" y="62"/>
                </a:lnTo>
                <a:lnTo>
                  <a:pt x="82" y="56"/>
                </a:lnTo>
                <a:close/>
                <a:moveTo>
                  <a:pt x="17" y="19"/>
                </a:moveTo>
                <a:lnTo>
                  <a:pt x="17" y="19"/>
                </a:lnTo>
                <a:lnTo>
                  <a:pt x="18" y="17"/>
                </a:lnTo>
                <a:lnTo>
                  <a:pt x="25" y="12"/>
                </a:lnTo>
                <a:lnTo>
                  <a:pt x="30" y="10"/>
                </a:lnTo>
                <a:lnTo>
                  <a:pt x="37" y="8"/>
                </a:lnTo>
                <a:lnTo>
                  <a:pt x="43" y="8"/>
                </a:lnTo>
                <a:lnTo>
                  <a:pt x="51" y="8"/>
                </a:lnTo>
                <a:lnTo>
                  <a:pt x="59" y="11"/>
                </a:lnTo>
                <a:lnTo>
                  <a:pt x="48" y="12"/>
                </a:lnTo>
                <a:lnTo>
                  <a:pt x="39" y="15"/>
                </a:lnTo>
                <a:lnTo>
                  <a:pt x="30" y="18"/>
                </a:lnTo>
                <a:lnTo>
                  <a:pt x="24" y="22"/>
                </a:lnTo>
                <a:lnTo>
                  <a:pt x="18" y="27"/>
                </a:lnTo>
                <a:lnTo>
                  <a:pt x="14" y="32"/>
                </a:lnTo>
                <a:lnTo>
                  <a:pt x="9" y="41"/>
                </a:lnTo>
                <a:lnTo>
                  <a:pt x="9" y="34"/>
                </a:lnTo>
                <a:lnTo>
                  <a:pt x="11" y="29"/>
                </a:lnTo>
                <a:lnTo>
                  <a:pt x="17" y="19"/>
                </a:lnTo>
                <a:close/>
                <a:moveTo>
                  <a:pt x="71" y="82"/>
                </a:moveTo>
                <a:lnTo>
                  <a:pt x="71" y="82"/>
                </a:lnTo>
                <a:lnTo>
                  <a:pt x="66" y="86"/>
                </a:lnTo>
                <a:lnTo>
                  <a:pt x="62" y="86"/>
                </a:lnTo>
                <a:lnTo>
                  <a:pt x="56" y="86"/>
                </a:lnTo>
                <a:lnTo>
                  <a:pt x="52" y="83"/>
                </a:lnTo>
                <a:lnTo>
                  <a:pt x="56" y="82"/>
                </a:lnTo>
                <a:lnTo>
                  <a:pt x="63" y="79"/>
                </a:lnTo>
                <a:lnTo>
                  <a:pt x="69" y="75"/>
                </a:lnTo>
                <a:lnTo>
                  <a:pt x="74" y="68"/>
                </a:lnTo>
                <a:lnTo>
                  <a:pt x="74" y="66"/>
                </a:lnTo>
                <a:lnTo>
                  <a:pt x="71" y="67"/>
                </a:lnTo>
                <a:lnTo>
                  <a:pt x="69" y="71"/>
                </a:lnTo>
                <a:lnTo>
                  <a:pt x="66" y="74"/>
                </a:lnTo>
                <a:lnTo>
                  <a:pt x="59" y="78"/>
                </a:lnTo>
                <a:lnTo>
                  <a:pt x="54" y="81"/>
                </a:lnTo>
                <a:lnTo>
                  <a:pt x="48" y="81"/>
                </a:lnTo>
                <a:lnTo>
                  <a:pt x="44" y="75"/>
                </a:lnTo>
                <a:lnTo>
                  <a:pt x="48" y="74"/>
                </a:lnTo>
                <a:lnTo>
                  <a:pt x="55" y="71"/>
                </a:lnTo>
                <a:lnTo>
                  <a:pt x="62" y="67"/>
                </a:lnTo>
                <a:lnTo>
                  <a:pt x="67" y="59"/>
                </a:lnTo>
                <a:lnTo>
                  <a:pt x="67" y="58"/>
                </a:lnTo>
                <a:lnTo>
                  <a:pt x="66" y="58"/>
                </a:lnTo>
                <a:lnTo>
                  <a:pt x="63" y="62"/>
                </a:lnTo>
                <a:lnTo>
                  <a:pt x="59" y="66"/>
                </a:lnTo>
                <a:lnTo>
                  <a:pt x="52" y="70"/>
                </a:lnTo>
                <a:lnTo>
                  <a:pt x="47" y="73"/>
                </a:lnTo>
                <a:lnTo>
                  <a:pt x="41" y="73"/>
                </a:lnTo>
                <a:lnTo>
                  <a:pt x="40" y="70"/>
                </a:lnTo>
                <a:lnTo>
                  <a:pt x="40" y="68"/>
                </a:lnTo>
                <a:lnTo>
                  <a:pt x="39" y="67"/>
                </a:lnTo>
                <a:lnTo>
                  <a:pt x="43" y="66"/>
                </a:lnTo>
                <a:lnTo>
                  <a:pt x="48" y="63"/>
                </a:lnTo>
                <a:lnTo>
                  <a:pt x="55" y="59"/>
                </a:lnTo>
                <a:lnTo>
                  <a:pt x="60" y="53"/>
                </a:lnTo>
                <a:lnTo>
                  <a:pt x="62" y="52"/>
                </a:lnTo>
                <a:lnTo>
                  <a:pt x="60" y="49"/>
                </a:lnTo>
                <a:lnTo>
                  <a:pt x="59" y="49"/>
                </a:lnTo>
                <a:lnTo>
                  <a:pt x="58" y="49"/>
                </a:lnTo>
                <a:lnTo>
                  <a:pt x="48" y="58"/>
                </a:lnTo>
                <a:lnTo>
                  <a:pt x="41" y="60"/>
                </a:lnTo>
                <a:lnTo>
                  <a:pt x="36" y="62"/>
                </a:lnTo>
                <a:lnTo>
                  <a:pt x="33" y="62"/>
                </a:lnTo>
                <a:lnTo>
                  <a:pt x="30" y="62"/>
                </a:lnTo>
                <a:lnTo>
                  <a:pt x="29" y="62"/>
                </a:lnTo>
                <a:lnTo>
                  <a:pt x="26" y="62"/>
                </a:lnTo>
                <a:lnTo>
                  <a:pt x="22" y="60"/>
                </a:lnTo>
                <a:lnTo>
                  <a:pt x="18" y="58"/>
                </a:lnTo>
                <a:lnTo>
                  <a:pt x="13" y="53"/>
                </a:lnTo>
                <a:lnTo>
                  <a:pt x="11" y="52"/>
                </a:lnTo>
                <a:lnTo>
                  <a:pt x="14" y="43"/>
                </a:lnTo>
                <a:lnTo>
                  <a:pt x="18" y="37"/>
                </a:lnTo>
                <a:lnTo>
                  <a:pt x="24" y="32"/>
                </a:lnTo>
                <a:lnTo>
                  <a:pt x="30" y="26"/>
                </a:lnTo>
                <a:lnTo>
                  <a:pt x="40" y="21"/>
                </a:lnTo>
                <a:lnTo>
                  <a:pt x="51" y="18"/>
                </a:lnTo>
                <a:lnTo>
                  <a:pt x="65" y="17"/>
                </a:lnTo>
                <a:lnTo>
                  <a:pt x="66" y="22"/>
                </a:lnTo>
                <a:lnTo>
                  <a:pt x="67" y="26"/>
                </a:lnTo>
                <a:lnTo>
                  <a:pt x="66" y="33"/>
                </a:lnTo>
                <a:lnTo>
                  <a:pt x="65" y="40"/>
                </a:lnTo>
                <a:lnTo>
                  <a:pt x="65" y="43"/>
                </a:lnTo>
                <a:lnTo>
                  <a:pt x="76" y="60"/>
                </a:lnTo>
                <a:lnTo>
                  <a:pt x="77" y="62"/>
                </a:lnTo>
                <a:lnTo>
                  <a:pt x="77" y="67"/>
                </a:lnTo>
                <a:lnTo>
                  <a:pt x="76" y="74"/>
                </a:lnTo>
                <a:lnTo>
                  <a:pt x="74" y="78"/>
                </a:lnTo>
                <a:lnTo>
                  <a:pt x="71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6" name="Freeform 132"/>
          <p:cNvSpPr>
            <a:spLocks noChangeArrowheads="1"/>
          </p:cNvSpPr>
          <p:nvPr/>
        </p:nvSpPr>
        <p:spPr bwMode="auto">
          <a:xfrm>
            <a:off x="3314700" y="823913"/>
            <a:ext cx="50800" cy="17462"/>
          </a:xfrm>
          <a:custGeom>
            <a:avLst/>
            <a:gdLst>
              <a:gd name="T0" fmla="*/ 2147483647 w 57"/>
              <a:gd name="T1" fmla="*/ 2147483647 h 20"/>
              <a:gd name="T2" fmla="*/ 2147483647 w 57"/>
              <a:gd name="T3" fmla="*/ 2147483647 h 20"/>
              <a:gd name="T4" fmla="*/ 2147483647 w 57"/>
              <a:gd name="T5" fmla="*/ 2147483647 h 20"/>
              <a:gd name="T6" fmla="*/ 2147483647 w 57"/>
              <a:gd name="T7" fmla="*/ 2147483647 h 20"/>
              <a:gd name="T8" fmla="*/ 2147483647 w 57"/>
              <a:gd name="T9" fmla="*/ 2147483647 h 20"/>
              <a:gd name="T10" fmla="*/ 2147483647 w 57"/>
              <a:gd name="T11" fmla="*/ 2147483647 h 20"/>
              <a:gd name="T12" fmla="*/ 2147483647 w 57"/>
              <a:gd name="T13" fmla="*/ 2147483647 h 20"/>
              <a:gd name="T14" fmla="*/ 2147483647 w 57"/>
              <a:gd name="T15" fmla="*/ 2147483647 h 20"/>
              <a:gd name="T16" fmla="*/ 2147483647 w 57"/>
              <a:gd name="T17" fmla="*/ 665490790 h 20"/>
              <a:gd name="T18" fmla="*/ 2147483647 w 57"/>
              <a:gd name="T19" fmla="*/ 0 h 20"/>
              <a:gd name="T20" fmla="*/ 2147483647 w 57"/>
              <a:gd name="T21" fmla="*/ 0 h 20"/>
              <a:gd name="T22" fmla="*/ 2147483647 w 57"/>
              <a:gd name="T23" fmla="*/ 665490790 h 20"/>
              <a:gd name="T24" fmla="*/ 2147483647 w 57"/>
              <a:gd name="T25" fmla="*/ 2147483647 h 20"/>
              <a:gd name="T26" fmla="*/ 2147483647 w 57"/>
              <a:gd name="T27" fmla="*/ 2147483647 h 20"/>
              <a:gd name="T28" fmla="*/ 1415419902 w 57"/>
              <a:gd name="T29" fmla="*/ 2147483647 h 20"/>
              <a:gd name="T30" fmla="*/ 707709951 w 57"/>
              <a:gd name="T31" fmla="*/ 2147483647 h 20"/>
              <a:gd name="T32" fmla="*/ 0 w 57"/>
              <a:gd name="T33" fmla="*/ 2147483647 h 20"/>
              <a:gd name="T34" fmla="*/ 707709951 w 57"/>
              <a:gd name="T35" fmla="*/ 2147483647 h 20"/>
              <a:gd name="T36" fmla="*/ 707709951 w 57"/>
              <a:gd name="T37" fmla="*/ 2147483647 h 20"/>
              <a:gd name="T38" fmla="*/ 707709951 w 57"/>
              <a:gd name="T39" fmla="*/ 2147483647 h 20"/>
              <a:gd name="T40" fmla="*/ 1415419902 w 57"/>
              <a:gd name="T41" fmla="*/ 2147483647 h 20"/>
              <a:gd name="T42" fmla="*/ 2147483647 w 57"/>
              <a:gd name="T43" fmla="*/ 2147483647 h 20"/>
              <a:gd name="T44" fmla="*/ 2147483647 w 57"/>
              <a:gd name="T45" fmla="*/ 2147483647 h 20"/>
              <a:gd name="T46" fmla="*/ 2147483647 w 57"/>
              <a:gd name="T47" fmla="*/ 2147483647 h 20"/>
              <a:gd name="T48" fmla="*/ 2147483647 w 57"/>
              <a:gd name="T49" fmla="*/ 2147483647 h 20"/>
              <a:gd name="T50" fmla="*/ 2147483647 w 57"/>
              <a:gd name="T51" fmla="*/ 2147483647 h 20"/>
              <a:gd name="T52" fmla="*/ 2147483647 w 57"/>
              <a:gd name="T53" fmla="*/ 2147483647 h 20"/>
              <a:gd name="T54" fmla="*/ 2147483647 w 57"/>
              <a:gd name="T55" fmla="*/ 2147483647 h 20"/>
              <a:gd name="T56" fmla="*/ 2147483647 w 57"/>
              <a:gd name="T57" fmla="*/ 2147483647 h 20"/>
              <a:gd name="T58" fmla="*/ 2147483647 w 57"/>
              <a:gd name="T59" fmla="*/ 2147483647 h 20"/>
              <a:gd name="T60" fmla="*/ 2147483647 w 57"/>
              <a:gd name="T61" fmla="*/ 2147483647 h 20"/>
              <a:gd name="T62" fmla="*/ 2147483647 w 57"/>
              <a:gd name="T63" fmla="*/ 2147483647 h 20"/>
              <a:gd name="T64" fmla="*/ 2147483647 w 57"/>
              <a:gd name="T65" fmla="*/ 2147483647 h 20"/>
              <a:gd name="T66" fmla="*/ 2147483647 w 57"/>
              <a:gd name="T67" fmla="*/ 2147483647 h 20"/>
              <a:gd name="T68" fmla="*/ 2147483647 w 57"/>
              <a:gd name="T69" fmla="*/ 2147483647 h 20"/>
              <a:gd name="T70" fmla="*/ 2147483647 w 57"/>
              <a:gd name="T71" fmla="*/ 2147483647 h 2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7"/>
              <a:gd name="T109" fmla="*/ 0 h 20"/>
              <a:gd name="T110" fmla="*/ 57 w 57"/>
              <a:gd name="T111" fmla="*/ 20 h 2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7" h="20">
                <a:moveTo>
                  <a:pt x="57" y="14"/>
                </a:moveTo>
                <a:lnTo>
                  <a:pt x="57" y="14"/>
                </a:lnTo>
                <a:lnTo>
                  <a:pt x="57" y="12"/>
                </a:lnTo>
                <a:lnTo>
                  <a:pt x="56" y="7"/>
                </a:lnTo>
                <a:lnTo>
                  <a:pt x="54" y="5"/>
                </a:lnTo>
                <a:lnTo>
                  <a:pt x="53" y="4"/>
                </a:lnTo>
                <a:lnTo>
                  <a:pt x="41" y="1"/>
                </a:lnTo>
                <a:lnTo>
                  <a:pt x="28" y="0"/>
                </a:lnTo>
                <a:lnTo>
                  <a:pt x="16" y="1"/>
                </a:lnTo>
                <a:lnTo>
                  <a:pt x="5" y="4"/>
                </a:lnTo>
                <a:lnTo>
                  <a:pt x="2" y="5"/>
                </a:lnTo>
                <a:lnTo>
                  <a:pt x="1" y="8"/>
                </a:lnTo>
                <a:lnTo>
                  <a:pt x="0" y="11"/>
                </a:lnTo>
                <a:lnTo>
                  <a:pt x="1" y="14"/>
                </a:lnTo>
                <a:lnTo>
                  <a:pt x="1" y="18"/>
                </a:lnTo>
                <a:lnTo>
                  <a:pt x="2" y="19"/>
                </a:lnTo>
                <a:lnTo>
                  <a:pt x="5" y="20"/>
                </a:lnTo>
                <a:lnTo>
                  <a:pt x="8" y="20"/>
                </a:lnTo>
                <a:lnTo>
                  <a:pt x="17" y="18"/>
                </a:lnTo>
                <a:lnTo>
                  <a:pt x="28" y="16"/>
                </a:lnTo>
                <a:lnTo>
                  <a:pt x="39" y="18"/>
                </a:lnTo>
                <a:lnTo>
                  <a:pt x="50" y="20"/>
                </a:lnTo>
                <a:lnTo>
                  <a:pt x="53" y="20"/>
                </a:lnTo>
                <a:lnTo>
                  <a:pt x="54" y="19"/>
                </a:lnTo>
                <a:lnTo>
                  <a:pt x="56" y="18"/>
                </a:lnTo>
                <a:lnTo>
                  <a:pt x="57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7" name="Freeform 133"/>
          <p:cNvSpPr>
            <a:spLocks noChangeArrowheads="1"/>
          </p:cNvSpPr>
          <p:nvPr/>
        </p:nvSpPr>
        <p:spPr bwMode="auto">
          <a:xfrm>
            <a:off x="3267075" y="736600"/>
            <a:ext cx="144463" cy="39688"/>
          </a:xfrm>
          <a:custGeom>
            <a:avLst/>
            <a:gdLst>
              <a:gd name="T0" fmla="*/ 2147483647 w 161"/>
              <a:gd name="T1" fmla="*/ 2147483647 h 42"/>
              <a:gd name="T2" fmla="*/ 2147483647 w 161"/>
              <a:gd name="T3" fmla="*/ 2147483647 h 42"/>
              <a:gd name="T4" fmla="*/ 2147483647 w 161"/>
              <a:gd name="T5" fmla="*/ 2147483647 h 42"/>
              <a:gd name="T6" fmla="*/ 2147483647 w 161"/>
              <a:gd name="T7" fmla="*/ 2147483647 h 42"/>
              <a:gd name="T8" fmla="*/ 2147483647 w 161"/>
              <a:gd name="T9" fmla="*/ 2147483647 h 42"/>
              <a:gd name="T10" fmla="*/ 2147483647 w 161"/>
              <a:gd name="T11" fmla="*/ 2147483647 h 42"/>
              <a:gd name="T12" fmla="*/ 2147483647 w 161"/>
              <a:gd name="T13" fmla="*/ 2147483647 h 42"/>
              <a:gd name="T14" fmla="*/ 2147483647 w 161"/>
              <a:gd name="T15" fmla="*/ 2147483647 h 42"/>
              <a:gd name="T16" fmla="*/ 2147483647 w 161"/>
              <a:gd name="T17" fmla="*/ 2147483647 h 42"/>
              <a:gd name="T18" fmla="*/ 2147483647 w 161"/>
              <a:gd name="T19" fmla="*/ 2147483647 h 42"/>
              <a:gd name="T20" fmla="*/ 2147483647 w 161"/>
              <a:gd name="T21" fmla="*/ 2147483647 h 42"/>
              <a:gd name="T22" fmla="*/ 2147483647 w 161"/>
              <a:gd name="T23" fmla="*/ 2147483647 h 42"/>
              <a:gd name="T24" fmla="*/ 2147483647 w 161"/>
              <a:gd name="T25" fmla="*/ 2147483647 h 42"/>
              <a:gd name="T26" fmla="*/ 2147483647 w 161"/>
              <a:gd name="T27" fmla="*/ 2147483647 h 42"/>
              <a:gd name="T28" fmla="*/ 2147483647 w 161"/>
              <a:gd name="T29" fmla="*/ 2147483647 h 42"/>
              <a:gd name="T30" fmla="*/ 2147483647 w 161"/>
              <a:gd name="T31" fmla="*/ 2147483647 h 42"/>
              <a:gd name="T32" fmla="*/ 2147483647 w 161"/>
              <a:gd name="T33" fmla="*/ 2147483647 h 42"/>
              <a:gd name="T34" fmla="*/ 2147483647 w 161"/>
              <a:gd name="T35" fmla="*/ 2147483647 h 42"/>
              <a:gd name="T36" fmla="*/ 2147483647 w 161"/>
              <a:gd name="T37" fmla="*/ 2147483647 h 42"/>
              <a:gd name="T38" fmla="*/ 2147483647 w 161"/>
              <a:gd name="T39" fmla="*/ 2147483647 h 42"/>
              <a:gd name="T40" fmla="*/ 2147483647 w 161"/>
              <a:gd name="T41" fmla="*/ 2147483647 h 42"/>
              <a:gd name="T42" fmla="*/ 2147483647 w 161"/>
              <a:gd name="T43" fmla="*/ 2147483647 h 42"/>
              <a:gd name="T44" fmla="*/ 2147483647 w 161"/>
              <a:gd name="T45" fmla="*/ 2147483647 h 42"/>
              <a:gd name="T46" fmla="*/ 2147483647 w 161"/>
              <a:gd name="T47" fmla="*/ 2147483647 h 42"/>
              <a:gd name="T48" fmla="*/ 2147483647 w 161"/>
              <a:gd name="T49" fmla="*/ 2147483647 h 42"/>
              <a:gd name="T50" fmla="*/ 2147483647 w 161"/>
              <a:gd name="T51" fmla="*/ 843823577 h 42"/>
              <a:gd name="T52" fmla="*/ 2147483647 w 161"/>
              <a:gd name="T53" fmla="*/ 0 h 42"/>
              <a:gd name="T54" fmla="*/ 2147483647 w 161"/>
              <a:gd name="T55" fmla="*/ 0 h 42"/>
              <a:gd name="T56" fmla="*/ 2147483647 w 161"/>
              <a:gd name="T57" fmla="*/ 843823577 h 42"/>
              <a:gd name="T58" fmla="*/ 2147483647 w 161"/>
              <a:gd name="T59" fmla="*/ 2147483647 h 42"/>
              <a:gd name="T60" fmla="*/ 2147483647 w 161"/>
              <a:gd name="T61" fmla="*/ 2147483647 h 42"/>
              <a:gd name="T62" fmla="*/ 2147483647 w 161"/>
              <a:gd name="T63" fmla="*/ 2147483647 h 42"/>
              <a:gd name="T64" fmla="*/ 2147483647 w 161"/>
              <a:gd name="T65" fmla="*/ 2147483647 h 42"/>
              <a:gd name="T66" fmla="*/ 2147483647 w 161"/>
              <a:gd name="T67" fmla="*/ 2147483647 h 42"/>
              <a:gd name="T68" fmla="*/ 722193866 w 161"/>
              <a:gd name="T69" fmla="*/ 2147483647 h 42"/>
              <a:gd name="T70" fmla="*/ 0 w 161"/>
              <a:gd name="T71" fmla="*/ 2147483647 h 42"/>
              <a:gd name="T72" fmla="*/ 722193866 w 161"/>
              <a:gd name="T73" fmla="*/ 2147483647 h 42"/>
              <a:gd name="T74" fmla="*/ 722193866 w 161"/>
              <a:gd name="T75" fmla="*/ 2147483647 h 42"/>
              <a:gd name="T76" fmla="*/ 2147483647 w 161"/>
              <a:gd name="T77" fmla="*/ 2147483647 h 42"/>
              <a:gd name="T78" fmla="*/ 2147483647 w 161"/>
              <a:gd name="T79" fmla="*/ 2147483647 h 42"/>
              <a:gd name="T80" fmla="*/ 2147483647 w 161"/>
              <a:gd name="T81" fmla="*/ 2147483647 h 42"/>
              <a:gd name="T82" fmla="*/ 2147483647 w 161"/>
              <a:gd name="T83" fmla="*/ 2147483647 h 42"/>
              <a:gd name="T84" fmla="*/ 2147483647 w 161"/>
              <a:gd name="T85" fmla="*/ 2147483647 h 4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1"/>
              <a:gd name="T130" fmla="*/ 0 h 42"/>
              <a:gd name="T131" fmla="*/ 161 w 161"/>
              <a:gd name="T132" fmla="*/ 42 h 4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1" h="42">
                <a:moveTo>
                  <a:pt x="8" y="41"/>
                </a:moveTo>
                <a:lnTo>
                  <a:pt x="8" y="41"/>
                </a:lnTo>
                <a:lnTo>
                  <a:pt x="26" y="30"/>
                </a:lnTo>
                <a:lnTo>
                  <a:pt x="44" y="23"/>
                </a:lnTo>
                <a:lnTo>
                  <a:pt x="63" y="19"/>
                </a:lnTo>
                <a:lnTo>
                  <a:pt x="80" y="18"/>
                </a:lnTo>
                <a:lnTo>
                  <a:pt x="100" y="19"/>
                </a:lnTo>
                <a:lnTo>
                  <a:pt x="117" y="23"/>
                </a:lnTo>
                <a:lnTo>
                  <a:pt x="135" y="30"/>
                </a:lnTo>
                <a:lnTo>
                  <a:pt x="153" y="41"/>
                </a:lnTo>
                <a:lnTo>
                  <a:pt x="155" y="42"/>
                </a:lnTo>
                <a:lnTo>
                  <a:pt x="157" y="41"/>
                </a:lnTo>
                <a:lnTo>
                  <a:pt x="160" y="39"/>
                </a:lnTo>
                <a:lnTo>
                  <a:pt x="161" y="37"/>
                </a:lnTo>
                <a:lnTo>
                  <a:pt x="161" y="34"/>
                </a:lnTo>
                <a:lnTo>
                  <a:pt x="161" y="29"/>
                </a:lnTo>
                <a:lnTo>
                  <a:pt x="158" y="26"/>
                </a:lnTo>
                <a:lnTo>
                  <a:pt x="139" y="15"/>
                </a:lnTo>
                <a:lnTo>
                  <a:pt x="120" y="7"/>
                </a:lnTo>
                <a:lnTo>
                  <a:pt x="101" y="1"/>
                </a:lnTo>
                <a:lnTo>
                  <a:pt x="80" y="0"/>
                </a:lnTo>
                <a:lnTo>
                  <a:pt x="61" y="1"/>
                </a:lnTo>
                <a:lnTo>
                  <a:pt x="42" y="7"/>
                </a:lnTo>
                <a:lnTo>
                  <a:pt x="23" y="15"/>
                </a:lnTo>
                <a:lnTo>
                  <a:pt x="4" y="26"/>
                </a:lnTo>
                <a:lnTo>
                  <a:pt x="3" y="27"/>
                </a:lnTo>
                <a:lnTo>
                  <a:pt x="1" y="30"/>
                </a:lnTo>
                <a:lnTo>
                  <a:pt x="0" y="34"/>
                </a:lnTo>
                <a:lnTo>
                  <a:pt x="1" y="37"/>
                </a:lnTo>
                <a:lnTo>
                  <a:pt x="3" y="39"/>
                </a:lnTo>
                <a:lnTo>
                  <a:pt x="4" y="41"/>
                </a:lnTo>
                <a:lnTo>
                  <a:pt x="7" y="42"/>
                </a:lnTo>
                <a:lnTo>
                  <a:pt x="8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8" name="Freeform 134"/>
          <p:cNvSpPr>
            <a:spLocks noChangeArrowheads="1"/>
          </p:cNvSpPr>
          <p:nvPr/>
        </p:nvSpPr>
        <p:spPr bwMode="auto">
          <a:xfrm>
            <a:off x="3295650" y="779463"/>
            <a:ext cx="88900" cy="25400"/>
          </a:xfrm>
          <a:custGeom>
            <a:avLst/>
            <a:gdLst>
              <a:gd name="T0" fmla="*/ 2147483647 w 100"/>
              <a:gd name="T1" fmla="*/ 2147483647 h 27"/>
              <a:gd name="T2" fmla="*/ 2147483647 w 100"/>
              <a:gd name="T3" fmla="*/ 2147483647 h 27"/>
              <a:gd name="T4" fmla="*/ 2147483647 w 100"/>
              <a:gd name="T5" fmla="*/ 2147483647 h 27"/>
              <a:gd name="T6" fmla="*/ 2147483647 w 100"/>
              <a:gd name="T7" fmla="*/ 1664671785 h 27"/>
              <a:gd name="T8" fmla="*/ 2147483647 w 100"/>
              <a:gd name="T9" fmla="*/ 0 h 27"/>
              <a:gd name="T10" fmla="*/ 2147483647 w 100"/>
              <a:gd name="T11" fmla="*/ 0 h 27"/>
              <a:gd name="T12" fmla="*/ 2147483647 w 100"/>
              <a:gd name="T13" fmla="*/ 0 h 27"/>
              <a:gd name="T14" fmla="*/ 2147483647 w 100"/>
              <a:gd name="T15" fmla="*/ 0 h 27"/>
              <a:gd name="T16" fmla="*/ 2147483647 w 100"/>
              <a:gd name="T17" fmla="*/ 1664671785 h 27"/>
              <a:gd name="T18" fmla="*/ 2147483647 w 100"/>
              <a:gd name="T19" fmla="*/ 2147483647 h 27"/>
              <a:gd name="T20" fmla="*/ 2147483647 w 100"/>
              <a:gd name="T21" fmla="*/ 2147483647 h 27"/>
              <a:gd name="T22" fmla="*/ 2147483647 w 100"/>
              <a:gd name="T23" fmla="*/ 2147483647 h 27"/>
              <a:gd name="T24" fmla="*/ 1405190738 w 100"/>
              <a:gd name="T25" fmla="*/ 2147483647 h 27"/>
              <a:gd name="T26" fmla="*/ 0 w 100"/>
              <a:gd name="T27" fmla="*/ 2147483647 h 27"/>
              <a:gd name="T28" fmla="*/ 0 w 100"/>
              <a:gd name="T29" fmla="*/ 2147483647 h 27"/>
              <a:gd name="T30" fmla="*/ 0 w 100"/>
              <a:gd name="T31" fmla="*/ 2147483647 h 27"/>
              <a:gd name="T32" fmla="*/ 0 w 100"/>
              <a:gd name="T33" fmla="*/ 2147483647 h 27"/>
              <a:gd name="T34" fmla="*/ 1405190738 w 100"/>
              <a:gd name="T35" fmla="*/ 2147483647 h 27"/>
              <a:gd name="T36" fmla="*/ 2107786107 w 100"/>
              <a:gd name="T37" fmla="*/ 2147483647 h 27"/>
              <a:gd name="T38" fmla="*/ 2147483647 w 100"/>
              <a:gd name="T39" fmla="*/ 2147483647 h 27"/>
              <a:gd name="T40" fmla="*/ 2147483647 w 100"/>
              <a:gd name="T41" fmla="*/ 2147483647 h 27"/>
              <a:gd name="T42" fmla="*/ 2147483647 w 100"/>
              <a:gd name="T43" fmla="*/ 2147483647 h 27"/>
              <a:gd name="T44" fmla="*/ 2147483647 w 100"/>
              <a:gd name="T45" fmla="*/ 2147483647 h 27"/>
              <a:gd name="T46" fmla="*/ 2147483647 w 100"/>
              <a:gd name="T47" fmla="*/ 2147483647 h 27"/>
              <a:gd name="T48" fmla="*/ 2147483647 w 100"/>
              <a:gd name="T49" fmla="*/ 2147483647 h 27"/>
              <a:gd name="T50" fmla="*/ 2147483647 w 100"/>
              <a:gd name="T51" fmla="*/ 2147483647 h 27"/>
              <a:gd name="T52" fmla="*/ 2147483647 w 100"/>
              <a:gd name="T53" fmla="*/ 2147483647 h 27"/>
              <a:gd name="T54" fmla="*/ 2147483647 w 100"/>
              <a:gd name="T55" fmla="*/ 2147483647 h 27"/>
              <a:gd name="T56" fmla="*/ 2147483647 w 100"/>
              <a:gd name="T57" fmla="*/ 2147483647 h 27"/>
              <a:gd name="T58" fmla="*/ 2147483647 w 100"/>
              <a:gd name="T59" fmla="*/ 2147483647 h 27"/>
              <a:gd name="T60" fmla="*/ 2147483647 w 100"/>
              <a:gd name="T61" fmla="*/ 2147483647 h 27"/>
              <a:gd name="T62" fmla="*/ 2147483647 w 100"/>
              <a:gd name="T63" fmla="*/ 2147483647 h 27"/>
              <a:gd name="T64" fmla="*/ 2147483647 w 100"/>
              <a:gd name="T65" fmla="*/ 2147483647 h 27"/>
              <a:gd name="T66" fmla="*/ 2147483647 w 100"/>
              <a:gd name="T67" fmla="*/ 2147483647 h 27"/>
              <a:gd name="T68" fmla="*/ 2147483647 w 100"/>
              <a:gd name="T69" fmla="*/ 2147483647 h 27"/>
              <a:gd name="T70" fmla="*/ 2147483647 w 100"/>
              <a:gd name="T71" fmla="*/ 2147483647 h 27"/>
              <a:gd name="T72" fmla="*/ 2147483647 w 100"/>
              <a:gd name="T73" fmla="*/ 2147483647 h 27"/>
              <a:gd name="T74" fmla="*/ 2147483647 w 100"/>
              <a:gd name="T75" fmla="*/ 2147483647 h 27"/>
              <a:gd name="T76" fmla="*/ 2147483647 w 100"/>
              <a:gd name="T77" fmla="*/ 2147483647 h 27"/>
              <a:gd name="T78" fmla="*/ 2147483647 w 100"/>
              <a:gd name="T79" fmla="*/ 2147483647 h 27"/>
              <a:gd name="T80" fmla="*/ 2147483647 w 100"/>
              <a:gd name="T81" fmla="*/ 2147483647 h 27"/>
              <a:gd name="T82" fmla="*/ 2147483647 w 100"/>
              <a:gd name="T83" fmla="*/ 2147483647 h 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0"/>
              <a:gd name="T127" fmla="*/ 0 h 27"/>
              <a:gd name="T128" fmla="*/ 100 w 100"/>
              <a:gd name="T129" fmla="*/ 27 h 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0" h="27">
                <a:moveTo>
                  <a:pt x="96" y="11"/>
                </a:moveTo>
                <a:lnTo>
                  <a:pt x="96" y="11"/>
                </a:lnTo>
                <a:lnTo>
                  <a:pt x="85" y="6"/>
                </a:lnTo>
                <a:lnTo>
                  <a:pt x="73" y="2"/>
                </a:lnTo>
                <a:lnTo>
                  <a:pt x="62" y="0"/>
                </a:lnTo>
                <a:lnTo>
                  <a:pt x="49" y="0"/>
                </a:lnTo>
                <a:lnTo>
                  <a:pt x="38" y="0"/>
                </a:lnTo>
                <a:lnTo>
                  <a:pt x="26" y="2"/>
                </a:lnTo>
                <a:lnTo>
                  <a:pt x="15" y="6"/>
                </a:lnTo>
                <a:lnTo>
                  <a:pt x="4" y="11"/>
                </a:lnTo>
                <a:lnTo>
                  <a:pt x="2" y="12"/>
                </a:lnTo>
                <a:lnTo>
                  <a:pt x="0" y="15"/>
                </a:lnTo>
                <a:lnTo>
                  <a:pt x="0" y="19"/>
                </a:lnTo>
                <a:lnTo>
                  <a:pt x="0" y="21"/>
                </a:lnTo>
                <a:lnTo>
                  <a:pt x="2" y="24"/>
                </a:lnTo>
                <a:lnTo>
                  <a:pt x="3" y="27"/>
                </a:lnTo>
                <a:lnTo>
                  <a:pt x="6" y="27"/>
                </a:lnTo>
                <a:lnTo>
                  <a:pt x="7" y="27"/>
                </a:lnTo>
                <a:lnTo>
                  <a:pt x="18" y="23"/>
                </a:lnTo>
                <a:lnTo>
                  <a:pt x="29" y="19"/>
                </a:lnTo>
                <a:lnTo>
                  <a:pt x="38" y="17"/>
                </a:lnTo>
                <a:lnTo>
                  <a:pt x="49" y="16"/>
                </a:lnTo>
                <a:lnTo>
                  <a:pt x="60" y="17"/>
                </a:lnTo>
                <a:lnTo>
                  <a:pt x="71" y="19"/>
                </a:lnTo>
                <a:lnTo>
                  <a:pt x="82" y="23"/>
                </a:lnTo>
                <a:lnTo>
                  <a:pt x="92" y="27"/>
                </a:lnTo>
                <a:lnTo>
                  <a:pt x="94" y="27"/>
                </a:lnTo>
                <a:lnTo>
                  <a:pt x="97" y="27"/>
                </a:lnTo>
                <a:lnTo>
                  <a:pt x="99" y="24"/>
                </a:lnTo>
                <a:lnTo>
                  <a:pt x="100" y="21"/>
                </a:lnTo>
                <a:lnTo>
                  <a:pt x="100" y="19"/>
                </a:lnTo>
                <a:lnTo>
                  <a:pt x="99" y="15"/>
                </a:lnTo>
                <a:lnTo>
                  <a:pt x="96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9" name="Freeform 135"/>
          <p:cNvSpPr>
            <a:spLocks noChangeArrowheads="1"/>
          </p:cNvSpPr>
          <p:nvPr/>
        </p:nvSpPr>
        <p:spPr bwMode="auto">
          <a:xfrm>
            <a:off x="3214688" y="877888"/>
            <a:ext cx="96837" cy="74612"/>
          </a:xfrm>
          <a:custGeom>
            <a:avLst/>
            <a:gdLst>
              <a:gd name="T0" fmla="*/ 2147483647 w 107"/>
              <a:gd name="T1" fmla="*/ 2147483647 h 83"/>
              <a:gd name="T2" fmla="*/ 2147483647 w 107"/>
              <a:gd name="T3" fmla="*/ 2147483647 h 83"/>
              <a:gd name="T4" fmla="*/ 2147483647 w 107"/>
              <a:gd name="T5" fmla="*/ 0 h 83"/>
              <a:gd name="T6" fmla="*/ 2147483647 w 107"/>
              <a:gd name="T7" fmla="*/ 0 h 83"/>
              <a:gd name="T8" fmla="*/ 2147483647 w 107"/>
              <a:gd name="T9" fmla="*/ 2147483647 h 83"/>
              <a:gd name="T10" fmla="*/ 2147483647 w 107"/>
              <a:gd name="T11" fmla="*/ 2147483647 h 83"/>
              <a:gd name="T12" fmla="*/ 2147483647 w 107"/>
              <a:gd name="T13" fmla="*/ 0 h 83"/>
              <a:gd name="T14" fmla="*/ 0 w 107"/>
              <a:gd name="T15" fmla="*/ 0 h 83"/>
              <a:gd name="T16" fmla="*/ 2147483647 w 107"/>
              <a:gd name="T17" fmla="*/ 2147483647 h 83"/>
              <a:gd name="T18" fmla="*/ 2147483647 w 107"/>
              <a:gd name="T19" fmla="*/ 2147483647 h 83"/>
              <a:gd name="T20" fmla="*/ 2147483647 w 107"/>
              <a:gd name="T21" fmla="*/ 2147483647 h 83"/>
              <a:gd name="T22" fmla="*/ 2147483647 w 107"/>
              <a:gd name="T23" fmla="*/ 2147483647 h 83"/>
              <a:gd name="T24" fmla="*/ 2147483647 w 107"/>
              <a:gd name="T25" fmla="*/ 2147483647 h 83"/>
              <a:gd name="T26" fmla="*/ 2147483647 w 107"/>
              <a:gd name="T27" fmla="*/ 2147483647 h 83"/>
              <a:gd name="T28" fmla="*/ 2147483647 w 107"/>
              <a:gd name="T29" fmla="*/ 0 h 83"/>
              <a:gd name="T30" fmla="*/ 2147483647 w 107"/>
              <a:gd name="T31" fmla="*/ 0 h 83"/>
              <a:gd name="T32" fmla="*/ 2147483647 w 107"/>
              <a:gd name="T33" fmla="*/ 2147483647 h 8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7"/>
              <a:gd name="T52" fmla="*/ 0 h 83"/>
              <a:gd name="T53" fmla="*/ 107 w 107"/>
              <a:gd name="T54" fmla="*/ 83 h 8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7" h="83">
                <a:moveTo>
                  <a:pt x="76" y="57"/>
                </a:moveTo>
                <a:lnTo>
                  <a:pt x="76" y="57"/>
                </a:lnTo>
                <a:lnTo>
                  <a:pt x="62" y="0"/>
                </a:lnTo>
                <a:lnTo>
                  <a:pt x="45" y="0"/>
                </a:lnTo>
                <a:lnTo>
                  <a:pt x="31" y="56"/>
                </a:lnTo>
                <a:lnTo>
                  <a:pt x="17" y="0"/>
                </a:lnTo>
                <a:lnTo>
                  <a:pt x="0" y="0"/>
                </a:lnTo>
                <a:lnTo>
                  <a:pt x="21" y="83"/>
                </a:lnTo>
                <a:lnTo>
                  <a:pt x="39" y="83"/>
                </a:lnTo>
                <a:lnTo>
                  <a:pt x="53" y="27"/>
                </a:lnTo>
                <a:lnTo>
                  <a:pt x="68" y="83"/>
                </a:lnTo>
                <a:lnTo>
                  <a:pt x="86" y="83"/>
                </a:lnTo>
                <a:lnTo>
                  <a:pt x="107" y="0"/>
                </a:lnTo>
                <a:lnTo>
                  <a:pt x="90" y="0"/>
                </a:lnTo>
                <a:lnTo>
                  <a:pt x="76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0" name="Rectangle 136"/>
          <p:cNvSpPr>
            <a:spLocks noChangeArrowheads="1"/>
          </p:cNvSpPr>
          <p:nvPr/>
        </p:nvSpPr>
        <p:spPr bwMode="auto">
          <a:xfrm>
            <a:off x="3317875" y="877888"/>
            <a:ext cx="15875" cy="74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01" name="Rectangle 137"/>
          <p:cNvSpPr>
            <a:spLocks noChangeArrowheads="1"/>
          </p:cNvSpPr>
          <p:nvPr/>
        </p:nvSpPr>
        <p:spPr bwMode="auto">
          <a:xfrm>
            <a:off x="3343275" y="914400"/>
            <a:ext cx="31750" cy="15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02" name="Freeform 138"/>
          <p:cNvSpPr>
            <a:spLocks noChangeArrowheads="1"/>
          </p:cNvSpPr>
          <p:nvPr/>
        </p:nvSpPr>
        <p:spPr bwMode="auto">
          <a:xfrm>
            <a:off x="3384550" y="877888"/>
            <a:ext cx="52388" cy="74612"/>
          </a:xfrm>
          <a:custGeom>
            <a:avLst/>
            <a:gdLst>
              <a:gd name="T0" fmla="*/ 0 w 57"/>
              <a:gd name="T1" fmla="*/ 2147483647 h 83"/>
              <a:gd name="T2" fmla="*/ 2147483647 w 57"/>
              <a:gd name="T3" fmla="*/ 2147483647 h 83"/>
              <a:gd name="T4" fmla="*/ 2147483647 w 57"/>
              <a:gd name="T5" fmla="*/ 2147483647 h 83"/>
              <a:gd name="T6" fmla="*/ 2147483647 w 57"/>
              <a:gd name="T7" fmla="*/ 2147483647 h 83"/>
              <a:gd name="T8" fmla="*/ 2147483647 w 57"/>
              <a:gd name="T9" fmla="*/ 2147483647 h 83"/>
              <a:gd name="T10" fmla="*/ 2147483647 w 57"/>
              <a:gd name="T11" fmla="*/ 2147483647 h 83"/>
              <a:gd name="T12" fmla="*/ 2147483647 w 57"/>
              <a:gd name="T13" fmla="*/ 2147483647 h 83"/>
              <a:gd name="T14" fmla="*/ 2147483647 w 57"/>
              <a:gd name="T15" fmla="*/ 2147483647 h 83"/>
              <a:gd name="T16" fmla="*/ 2147483647 w 57"/>
              <a:gd name="T17" fmla="*/ 0 h 83"/>
              <a:gd name="T18" fmla="*/ 0 w 57"/>
              <a:gd name="T19" fmla="*/ 0 h 83"/>
              <a:gd name="T20" fmla="*/ 0 w 57"/>
              <a:gd name="T21" fmla="*/ 2147483647 h 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7"/>
              <a:gd name="T34" fmla="*/ 0 h 83"/>
              <a:gd name="T35" fmla="*/ 57 w 57"/>
              <a:gd name="T36" fmla="*/ 83 h 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7" h="83">
                <a:moveTo>
                  <a:pt x="0" y="83"/>
                </a:moveTo>
                <a:lnTo>
                  <a:pt x="18" y="83"/>
                </a:lnTo>
                <a:lnTo>
                  <a:pt x="18" y="49"/>
                </a:lnTo>
                <a:lnTo>
                  <a:pt x="52" y="49"/>
                </a:lnTo>
                <a:lnTo>
                  <a:pt x="52" y="34"/>
                </a:lnTo>
                <a:lnTo>
                  <a:pt x="18" y="34"/>
                </a:lnTo>
                <a:lnTo>
                  <a:pt x="18" y="15"/>
                </a:lnTo>
                <a:lnTo>
                  <a:pt x="57" y="15"/>
                </a:lnTo>
                <a:lnTo>
                  <a:pt x="57" y="0"/>
                </a:lnTo>
                <a:lnTo>
                  <a:pt x="0" y="0"/>
                </a:lnTo>
                <a:lnTo>
                  <a:pt x="0" y="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3" name="Rectangle 139"/>
          <p:cNvSpPr>
            <a:spLocks noChangeArrowheads="1"/>
          </p:cNvSpPr>
          <p:nvPr/>
        </p:nvSpPr>
        <p:spPr bwMode="auto">
          <a:xfrm>
            <a:off x="3444875" y="877888"/>
            <a:ext cx="15875" cy="74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04" name="Freeform 140"/>
          <p:cNvSpPr>
            <a:spLocks noChangeArrowheads="1"/>
          </p:cNvSpPr>
          <p:nvPr/>
        </p:nvSpPr>
        <p:spPr bwMode="auto">
          <a:xfrm>
            <a:off x="2408238" y="2838450"/>
            <a:ext cx="68262" cy="7938"/>
          </a:xfrm>
          <a:custGeom>
            <a:avLst/>
            <a:gdLst>
              <a:gd name="T0" fmla="*/ 2147483647 w 75"/>
              <a:gd name="T1" fmla="*/ 2147483647 h 8"/>
              <a:gd name="T2" fmla="*/ 2147483647 w 75"/>
              <a:gd name="T3" fmla="*/ 2147483647 h 8"/>
              <a:gd name="T4" fmla="*/ 2147483647 w 75"/>
              <a:gd name="T5" fmla="*/ 0 h 8"/>
              <a:gd name="T6" fmla="*/ 0 w 75"/>
              <a:gd name="T7" fmla="*/ 0 h 8"/>
              <a:gd name="T8" fmla="*/ 2147483647 w 75"/>
              <a:gd name="T9" fmla="*/ 2147483647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"/>
              <a:gd name="T16" fmla="*/ 0 h 8"/>
              <a:gd name="T17" fmla="*/ 75 w 75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" h="8">
                <a:moveTo>
                  <a:pt x="9" y="8"/>
                </a:moveTo>
                <a:lnTo>
                  <a:pt x="75" y="8"/>
                </a:lnTo>
                <a:lnTo>
                  <a:pt x="75" y="0"/>
                </a:lnTo>
                <a:lnTo>
                  <a:pt x="0" y="0"/>
                </a:lnTo>
                <a:lnTo>
                  <a:pt x="9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5" name="Freeform 141"/>
          <p:cNvSpPr>
            <a:spLocks noChangeArrowheads="1"/>
          </p:cNvSpPr>
          <p:nvPr/>
        </p:nvSpPr>
        <p:spPr bwMode="auto">
          <a:xfrm>
            <a:off x="2232025" y="2743200"/>
            <a:ext cx="244475" cy="104775"/>
          </a:xfrm>
          <a:custGeom>
            <a:avLst/>
            <a:gdLst>
              <a:gd name="T0" fmla="*/ 2147483647 w 273"/>
              <a:gd name="T1" fmla="*/ 0 h 116"/>
              <a:gd name="T2" fmla="*/ 2147483647 w 273"/>
              <a:gd name="T3" fmla="*/ 0 h 116"/>
              <a:gd name="T4" fmla="*/ 2147483647 w 273"/>
              <a:gd name="T5" fmla="*/ 0 h 116"/>
              <a:gd name="T6" fmla="*/ 718540681 w 273"/>
              <a:gd name="T7" fmla="*/ 736693799 h 116"/>
              <a:gd name="T8" fmla="*/ 0 w 273"/>
              <a:gd name="T9" fmla="*/ 1473387599 h 116"/>
              <a:gd name="T10" fmla="*/ 0 w 273"/>
              <a:gd name="T11" fmla="*/ 2147483647 h 116"/>
              <a:gd name="T12" fmla="*/ 0 w 273"/>
              <a:gd name="T13" fmla="*/ 2147483647 h 116"/>
              <a:gd name="T14" fmla="*/ 718540681 w 273"/>
              <a:gd name="T15" fmla="*/ 2147483647 h 116"/>
              <a:gd name="T16" fmla="*/ 2147483647 w 273"/>
              <a:gd name="T17" fmla="*/ 2147483647 h 116"/>
              <a:gd name="T18" fmla="*/ 2147483647 w 273"/>
              <a:gd name="T19" fmla="*/ 2147483647 h 116"/>
              <a:gd name="T20" fmla="*/ 2147483647 w 273"/>
              <a:gd name="T21" fmla="*/ 2147483647 h 116"/>
              <a:gd name="T22" fmla="*/ 2147483647 w 273"/>
              <a:gd name="T23" fmla="*/ 2147483647 h 116"/>
              <a:gd name="T24" fmla="*/ 2147483647 w 273"/>
              <a:gd name="T25" fmla="*/ 2147483647 h 116"/>
              <a:gd name="T26" fmla="*/ 2147483647 w 273"/>
              <a:gd name="T27" fmla="*/ 2147483647 h 116"/>
              <a:gd name="T28" fmla="*/ 2147483647 w 273"/>
              <a:gd name="T29" fmla="*/ 2147483647 h 116"/>
              <a:gd name="T30" fmla="*/ 2147483647 w 273"/>
              <a:gd name="T31" fmla="*/ 2147483647 h 116"/>
              <a:gd name="T32" fmla="*/ 2147483647 w 273"/>
              <a:gd name="T33" fmla="*/ 2147483647 h 116"/>
              <a:gd name="T34" fmla="*/ 2147483647 w 273"/>
              <a:gd name="T35" fmla="*/ 2147483647 h 116"/>
              <a:gd name="T36" fmla="*/ 2147483647 w 273"/>
              <a:gd name="T37" fmla="*/ 2147483647 h 116"/>
              <a:gd name="T38" fmla="*/ 2147483647 w 273"/>
              <a:gd name="T39" fmla="*/ 2147483647 h 116"/>
              <a:gd name="T40" fmla="*/ 2147483647 w 273"/>
              <a:gd name="T41" fmla="*/ 2147483647 h 116"/>
              <a:gd name="T42" fmla="*/ 2147483647 w 273"/>
              <a:gd name="T43" fmla="*/ 2147483647 h 116"/>
              <a:gd name="T44" fmla="*/ 2147483647 w 273"/>
              <a:gd name="T45" fmla="*/ 2147483647 h 116"/>
              <a:gd name="T46" fmla="*/ 2147483647 w 273"/>
              <a:gd name="T47" fmla="*/ 2147483647 h 116"/>
              <a:gd name="T48" fmla="*/ 2147483647 w 273"/>
              <a:gd name="T49" fmla="*/ 1473387599 h 116"/>
              <a:gd name="T50" fmla="*/ 2147483647 w 273"/>
              <a:gd name="T51" fmla="*/ 1473387599 h 116"/>
              <a:gd name="T52" fmla="*/ 2147483647 w 273"/>
              <a:gd name="T53" fmla="*/ 736693799 h 116"/>
              <a:gd name="T54" fmla="*/ 2147483647 w 273"/>
              <a:gd name="T55" fmla="*/ 0 h 116"/>
              <a:gd name="T56" fmla="*/ 2147483647 w 273"/>
              <a:gd name="T57" fmla="*/ 0 h 11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73"/>
              <a:gd name="T88" fmla="*/ 0 h 116"/>
              <a:gd name="T89" fmla="*/ 273 w 273"/>
              <a:gd name="T90" fmla="*/ 116 h 11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73" h="116">
                <a:moveTo>
                  <a:pt x="270" y="0"/>
                </a:move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113"/>
                </a:lnTo>
                <a:lnTo>
                  <a:pt x="1" y="114"/>
                </a:lnTo>
                <a:lnTo>
                  <a:pt x="3" y="116"/>
                </a:lnTo>
                <a:lnTo>
                  <a:pt x="162" y="116"/>
                </a:lnTo>
                <a:lnTo>
                  <a:pt x="164" y="114"/>
                </a:lnTo>
                <a:lnTo>
                  <a:pt x="165" y="113"/>
                </a:lnTo>
                <a:lnTo>
                  <a:pt x="164" y="107"/>
                </a:lnTo>
                <a:lnTo>
                  <a:pt x="162" y="105"/>
                </a:lnTo>
                <a:lnTo>
                  <a:pt x="161" y="105"/>
                </a:lnTo>
                <a:lnTo>
                  <a:pt x="11" y="105"/>
                </a:lnTo>
                <a:lnTo>
                  <a:pt x="11" y="11"/>
                </a:lnTo>
                <a:lnTo>
                  <a:pt x="270" y="11"/>
                </a:lnTo>
                <a:lnTo>
                  <a:pt x="273" y="9"/>
                </a:lnTo>
                <a:lnTo>
                  <a:pt x="273" y="8"/>
                </a:lnTo>
                <a:lnTo>
                  <a:pt x="273" y="2"/>
                </a:lnTo>
                <a:lnTo>
                  <a:pt x="273" y="1"/>
                </a:lnTo>
                <a:lnTo>
                  <a:pt x="27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6" name="Rectangle 142"/>
          <p:cNvSpPr>
            <a:spLocks noChangeArrowheads="1"/>
          </p:cNvSpPr>
          <p:nvPr/>
        </p:nvSpPr>
        <p:spPr bwMode="auto">
          <a:xfrm>
            <a:off x="2449513" y="2759075"/>
            <a:ext cx="4762" cy="69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07" name="Freeform 143"/>
          <p:cNvSpPr>
            <a:spLocks noChangeArrowheads="1"/>
          </p:cNvSpPr>
          <p:nvPr/>
        </p:nvSpPr>
        <p:spPr bwMode="auto">
          <a:xfrm>
            <a:off x="2384425" y="2825750"/>
            <a:ext cx="53975" cy="84138"/>
          </a:xfrm>
          <a:custGeom>
            <a:avLst/>
            <a:gdLst>
              <a:gd name="T0" fmla="*/ 0 w 58"/>
              <a:gd name="T1" fmla="*/ 0 h 92"/>
              <a:gd name="T2" fmla="*/ 2147483647 w 58"/>
              <a:gd name="T3" fmla="*/ 2147483647 h 92"/>
              <a:gd name="T4" fmla="*/ 2147483647 w 58"/>
              <a:gd name="T5" fmla="*/ 2147483647 h 92"/>
              <a:gd name="T6" fmla="*/ 2147483647 w 58"/>
              <a:gd name="T7" fmla="*/ 2147483647 h 92"/>
              <a:gd name="T8" fmla="*/ 2147483647 w 58"/>
              <a:gd name="T9" fmla="*/ 2147483647 h 92"/>
              <a:gd name="T10" fmla="*/ 2147483647 w 58"/>
              <a:gd name="T11" fmla="*/ 2147483647 h 92"/>
              <a:gd name="T12" fmla="*/ 2147483647 w 58"/>
              <a:gd name="T13" fmla="*/ 2147483647 h 92"/>
              <a:gd name="T14" fmla="*/ 0 w 58"/>
              <a:gd name="T15" fmla="*/ 0 h 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8"/>
              <a:gd name="T25" fmla="*/ 0 h 92"/>
              <a:gd name="T26" fmla="*/ 58 w 58"/>
              <a:gd name="T27" fmla="*/ 92 h 9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8" h="92">
                <a:moveTo>
                  <a:pt x="0" y="0"/>
                </a:moveTo>
                <a:lnTo>
                  <a:pt x="13" y="78"/>
                </a:lnTo>
                <a:lnTo>
                  <a:pt x="27" y="63"/>
                </a:lnTo>
                <a:lnTo>
                  <a:pt x="43" y="92"/>
                </a:lnTo>
                <a:lnTo>
                  <a:pt x="58" y="82"/>
                </a:lnTo>
                <a:lnTo>
                  <a:pt x="39" y="58"/>
                </a:lnTo>
                <a:lnTo>
                  <a:pt x="58" y="5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8" name="Freeform 144"/>
          <p:cNvSpPr>
            <a:spLocks noChangeArrowheads="1"/>
          </p:cNvSpPr>
          <p:nvPr/>
        </p:nvSpPr>
        <p:spPr bwMode="auto">
          <a:xfrm>
            <a:off x="2257425" y="2781300"/>
            <a:ext cx="174625" cy="38100"/>
          </a:xfrm>
          <a:custGeom>
            <a:avLst/>
            <a:gdLst>
              <a:gd name="T0" fmla="*/ 2147483647 w 194"/>
              <a:gd name="T1" fmla="*/ 2147483647 h 42"/>
              <a:gd name="T2" fmla="*/ 2147483647 w 194"/>
              <a:gd name="T3" fmla="*/ 2147483647 h 42"/>
              <a:gd name="T4" fmla="*/ 2147483647 w 194"/>
              <a:gd name="T5" fmla="*/ 0 h 42"/>
              <a:gd name="T6" fmla="*/ 2147483647 w 194"/>
              <a:gd name="T7" fmla="*/ 0 h 42"/>
              <a:gd name="T8" fmla="*/ 2147483647 w 194"/>
              <a:gd name="T9" fmla="*/ 2147483647 h 42"/>
              <a:gd name="T10" fmla="*/ 2147483647 w 194"/>
              <a:gd name="T11" fmla="*/ 2147483647 h 42"/>
              <a:gd name="T12" fmla="*/ 2147483647 w 194"/>
              <a:gd name="T13" fmla="*/ 0 h 42"/>
              <a:gd name="T14" fmla="*/ 2147483647 w 194"/>
              <a:gd name="T15" fmla="*/ 0 h 42"/>
              <a:gd name="T16" fmla="*/ 2147483647 w 194"/>
              <a:gd name="T17" fmla="*/ 0 h 42"/>
              <a:gd name="T18" fmla="*/ 2147483647 w 194"/>
              <a:gd name="T19" fmla="*/ 0 h 42"/>
              <a:gd name="T20" fmla="*/ 2147483647 w 194"/>
              <a:gd name="T21" fmla="*/ 2147483647 h 42"/>
              <a:gd name="T22" fmla="*/ 2147483647 w 194"/>
              <a:gd name="T23" fmla="*/ 2147483647 h 42"/>
              <a:gd name="T24" fmla="*/ 2147483647 w 194"/>
              <a:gd name="T25" fmla="*/ 0 h 42"/>
              <a:gd name="T26" fmla="*/ 2147483647 w 194"/>
              <a:gd name="T27" fmla="*/ 0 h 42"/>
              <a:gd name="T28" fmla="*/ 2147483647 w 194"/>
              <a:gd name="T29" fmla="*/ 2147483647 h 42"/>
              <a:gd name="T30" fmla="*/ 2147483647 w 194"/>
              <a:gd name="T31" fmla="*/ 2147483647 h 42"/>
              <a:gd name="T32" fmla="*/ 2147483647 w 194"/>
              <a:gd name="T33" fmla="*/ 0 h 42"/>
              <a:gd name="T34" fmla="*/ 2147483647 w 194"/>
              <a:gd name="T35" fmla="*/ 0 h 42"/>
              <a:gd name="T36" fmla="*/ 2147483647 w 194"/>
              <a:gd name="T37" fmla="*/ 0 h 42"/>
              <a:gd name="T38" fmla="*/ 2147483647 w 194"/>
              <a:gd name="T39" fmla="*/ 0 h 42"/>
              <a:gd name="T40" fmla="*/ 2147483647 w 194"/>
              <a:gd name="T41" fmla="*/ 2147483647 h 42"/>
              <a:gd name="T42" fmla="*/ 2147483647 w 194"/>
              <a:gd name="T43" fmla="*/ 2147483647 h 42"/>
              <a:gd name="T44" fmla="*/ 2147483647 w 194"/>
              <a:gd name="T45" fmla="*/ 0 h 42"/>
              <a:gd name="T46" fmla="*/ 2147483647 w 194"/>
              <a:gd name="T47" fmla="*/ 0 h 42"/>
              <a:gd name="T48" fmla="*/ 2147483647 w 194"/>
              <a:gd name="T49" fmla="*/ 2147483647 h 42"/>
              <a:gd name="T50" fmla="*/ 2147483647 w 194"/>
              <a:gd name="T51" fmla="*/ 2147483647 h 42"/>
              <a:gd name="T52" fmla="*/ 2147483647 w 194"/>
              <a:gd name="T53" fmla="*/ 0 h 42"/>
              <a:gd name="T54" fmla="*/ 0 w 194"/>
              <a:gd name="T55" fmla="*/ 0 h 42"/>
              <a:gd name="T56" fmla="*/ 2147483647 w 194"/>
              <a:gd name="T57" fmla="*/ 2147483647 h 42"/>
              <a:gd name="T58" fmla="*/ 2147483647 w 194"/>
              <a:gd name="T59" fmla="*/ 2147483647 h 42"/>
              <a:gd name="T60" fmla="*/ 2147483647 w 194"/>
              <a:gd name="T61" fmla="*/ 2147483647 h 42"/>
              <a:gd name="T62" fmla="*/ 2147483647 w 194"/>
              <a:gd name="T63" fmla="*/ 2147483647 h 42"/>
              <a:gd name="T64" fmla="*/ 2147483647 w 194"/>
              <a:gd name="T65" fmla="*/ 2147483647 h 42"/>
              <a:gd name="T66" fmla="*/ 2147483647 w 194"/>
              <a:gd name="T67" fmla="*/ 2147483647 h 42"/>
              <a:gd name="T68" fmla="*/ 2147483647 w 194"/>
              <a:gd name="T69" fmla="*/ 746378093 h 42"/>
              <a:gd name="T70" fmla="*/ 2147483647 w 194"/>
              <a:gd name="T71" fmla="*/ 2147483647 h 42"/>
              <a:gd name="T72" fmla="*/ 2147483647 w 194"/>
              <a:gd name="T73" fmla="*/ 2147483647 h 42"/>
              <a:gd name="T74" fmla="*/ 2147483647 w 194"/>
              <a:gd name="T75" fmla="*/ 2147483647 h 42"/>
              <a:gd name="T76" fmla="*/ 2147483647 w 194"/>
              <a:gd name="T77" fmla="*/ 2147483647 h 42"/>
              <a:gd name="T78" fmla="*/ 2147483647 w 194"/>
              <a:gd name="T79" fmla="*/ 2147483647 h 42"/>
              <a:gd name="T80" fmla="*/ 2147483647 w 194"/>
              <a:gd name="T81" fmla="*/ 2147483647 h 42"/>
              <a:gd name="T82" fmla="*/ 2147483647 w 194"/>
              <a:gd name="T83" fmla="*/ 746378093 h 42"/>
              <a:gd name="T84" fmla="*/ 2147483647 w 194"/>
              <a:gd name="T85" fmla="*/ 2147483647 h 42"/>
              <a:gd name="T86" fmla="*/ 2147483647 w 194"/>
              <a:gd name="T87" fmla="*/ 2147483647 h 42"/>
              <a:gd name="T88" fmla="*/ 2147483647 w 194"/>
              <a:gd name="T89" fmla="*/ 2147483647 h 42"/>
              <a:gd name="T90" fmla="*/ 2147483647 w 194"/>
              <a:gd name="T91" fmla="*/ 2147483647 h 42"/>
              <a:gd name="T92" fmla="*/ 2147483647 w 194"/>
              <a:gd name="T93" fmla="*/ 2147483647 h 42"/>
              <a:gd name="T94" fmla="*/ 2147483647 w 194"/>
              <a:gd name="T95" fmla="*/ 2147483647 h 42"/>
              <a:gd name="T96" fmla="*/ 2147483647 w 194"/>
              <a:gd name="T97" fmla="*/ 0 h 42"/>
              <a:gd name="T98" fmla="*/ 2147483647 w 194"/>
              <a:gd name="T99" fmla="*/ 0 h 42"/>
              <a:gd name="T100" fmla="*/ 2147483647 w 194"/>
              <a:gd name="T101" fmla="*/ 2147483647 h 4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94"/>
              <a:gd name="T154" fmla="*/ 0 h 42"/>
              <a:gd name="T155" fmla="*/ 194 w 194"/>
              <a:gd name="T156" fmla="*/ 42 h 4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94" h="42">
                <a:moveTo>
                  <a:pt x="174" y="29"/>
                </a:moveTo>
                <a:lnTo>
                  <a:pt x="174" y="29"/>
                </a:lnTo>
                <a:lnTo>
                  <a:pt x="167" y="0"/>
                </a:lnTo>
                <a:lnTo>
                  <a:pt x="156" y="0"/>
                </a:lnTo>
                <a:lnTo>
                  <a:pt x="149" y="29"/>
                </a:lnTo>
                <a:lnTo>
                  <a:pt x="148" y="29"/>
                </a:lnTo>
                <a:lnTo>
                  <a:pt x="141" y="0"/>
                </a:lnTo>
                <a:lnTo>
                  <a:pt x="130" y="0"/>
                </a:lnTo>
                <a:lnTo>
                  <a:pt x="129" y="0"/>
                </a:lnTo>
                <a:lnTo>
                  <a:pt x="118" y="0"/>
                </a:lnTo>
                <a:lnTo>
                  <a:pt x="109" y="29"/>
                </a:lnTo>
                <a:lnTo>
                  <a:pt x="103" y="0"/>
                </a:lnTo>
                <a:lnTo>
                  <a:pt x="92" y="0"/>
                </a:lnTo>
                <a:lnTo>
                  <a:pt x="85" y="29"/>
                </a:lnTo>
                <a:lnTo>
                  <a:pt x="77" y="0"/>
                </a:lnTo>
                <a:lnTo>
                  <a:pt x="66" y="0"/>
                </a:lnTo>
                <a:lnTo>
                  <a:pt x="64" y="0"/>
                </a:lnTo>
                <a:lnTo>
                  <a:pt x="54" y="0"/>
                </a:lnTo>
                <a:lnTo>
                  <a:pt x="47" y="29"/>
                </a:lnTo>
                <a:lnTo>
                  <a:pt x="45" y="29"/>
                </a:lnTo>
                <a:lnTo>
                  <a:pt x="39" y="0"/>
                </a:lnTo>
                <a:lnTo>
                  <a:pt x="28" y="0"/>
                </a:lnTo>
                <a:lnTo>
                  <a:pt x="21" y="29"/>
                </a:lnTo>
                <a:lnTo>
                  <a:pt x="13" y="0"/>
                </a:lnTo>
                <a:lnTo>
                  <a:pt x="0" y="0"/>
                </a:lnTo>
                <a:lnTo>
                  <a:pt x="14" y="42"/>
                </a:lnTo>
                <a:lnTo>
                  <a:pt x="26" y="42"/>
                </a:lnTo>
                <a:lnTo>
                  <a:pt x="33" y="14"/>
                </a:lnTo>
                <a:lnTo>
                  <a:pt x="40" y="42"/>
                </a:lnTo>
                <a:lnTo>
                  <a:pt x="52" y="42"/>
                </a:lnTo>
                <a:lnTo>
                  <a:pt x="64" y="1"/>
                </a:lnTo>
                <a:lnTo>
                  <a:pt x="78" y="42"/>
                </a:lnTo>
                <a:lnTo>
                  <a:pt x="90" y="42"/>
                </a:lnTo>
                <a:lnTo>
                  <a:pt x="97" y="14"/>
                </a:lnTo>
                <a:lnTo>
                  <a:pt x="104" y="42"/>
                </a:lnTo>
                <a:lnTo>
                  <a:pt x="116" y="42"/>
                </a:lnTo>
                <a:lnTo>
                  <a:pt x="129" y="1"/>
                </a:lnTo>
                <a:lnTo>
                  <a:pt x="142" y="42"/>
                </a:lnTo>
                <a:lnTo>
                  <a:pt x="153" y="42"/>
                </a:lnTo>
                <a:lnTo>
                  <a:pt x="161" y="14"/>
                </a:lnTo>
                <a:lnTo>
                  <a:pt x="168" y="42"/>
                </a:lnTo>
                <a:lnTo>
                  <a:pt x="180" y="42"/>
                </a:lnTo>
                <a:lnTo>
                  <a:pt x="194" y="0"/>
                </a:lnTo>
                <a:lnTo>
                  <a:pt x="182" y="0"/>
                </a:lnTo>
                <a:lnTo>
                  <a:pt x="174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9" name="Rectangle 145"/>
          <p:cNvSpPr>
            <a:spLocks noChangeArrowheads="1"/>
          </p:cNvSpPr>
          <p:nvPr/>
        </p:nvSpPr>
        <p:spPr bwMode="auto">
          <a:xfrm>
            <a:off x="2430463" y="2808288"/>
            <a:ext cx="11112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0" name="Freeform 146"/>
          <p:cNvSpPr>
            <a:spLocks noEditPoints="1" noChangeArrowheads="1"/>
          </p:cNvSpPr>
          <p:nvPr/>
        </p:nvSpPr>
        <p:spPr bwMode="auto">
          <a:xfrm>
            <a:off x="2232025" y="2271713"/>
            <a:ext cx="244475" cy="131762"/>
          </a:xfrm>
          <a:custGeom>
            <a:avLst/>
            <a:gdLst>
              <a:gd name="T0" fmla="*/ 2147483647 w 273"/>
              <a:gd name="T1" fmla="*/ 2147483647 h 147"/>
              <a:gd name="T2" fmla="*/ 2147483647 w 273"/>
              <a:gd name="T3" fmla="*/ 2147483647 h 147"/>
              <a:gd name="T4" fmla="*/ 2147483647 w 273"/>
              <a:gd name="T5" fmla="*/ 2147483647 h 147"/>
              <a:gd name="T6" fmla="*/ 2147483647 w 273"/>
              <a:gd name="T7" fmla="*/ 2147483647 h 147"/>
              <a:gd name="T8" fmla="*/ 2147483647 w 273"/>
              <a:gd name="T9" fmla="*/ 2147483647 h 147"/>
              <a:gd name="T10" fmla="*/ 2147483647 w 273"/>
              <a:gd name="T11" fmla="*/ 2147483647 h 147"/>
              <a:gd name="T12" fmla="*/ 2147483647 w 273"/>
              <a:gd name="T13" fmla="*/ 719869586 h 147"/>
              <a:gd name="T14" fmla="*/ 2147483647 w 273"/>
              <a:gd name="T15" fmla="*/ 0 h 147"/>
              <a:gd name="T16" fmla="*/ 2147483647 w 273"/>
              <a:gd name="T17" fmla="*/ 0 h 147"/>
              <a:gd name="T18" fmla="*/ 2147483647 w 273"/>
              <a:gd name="T19" fmla="*/ 0 h 147"/>
              <a:gd name="T20" fmla="*/ 2147483647 w 273"/>
              <a:gd name="T21" fmla="*/ 719869586 h 147"/>
              <a:gd name="T22" fmla="*/ 2147483647 w 273"/>
              <a:gd name="T23" fmla="*/ 2147483647 h 147"/>
              <a:gd name="T24" fmla="*/ 718540681 w 273"/>
              <a:gd name="T25" fmla="*/ 2147483647 h 147"/>
              <a:gd name="T26" fmla="*/ 0 w 273"/>
              <a:gd name="T27" fmla="*/ 2147483647 h 147"/>
              <a:gd name="T28" fmla="*/ 0 w 273"/>
              <a:gd name="T29" fmla="*/ 2147483647 h 147"/>
              <a:gd name="T30" fmla="*/ 0 w 273"/>
              <a:gd name="T31" fmla="*/ 2147483647 h 147"/>
              <a:gd name="T32" fmla="*/ 718540681 w 273"/>
              <a:gd name="T33" fmla="*/ 2147483647 h 147"/>
              <a:gd name="T34" fmla="*/ 2147483647 w 273"/>
              <a:gd name="T35" fmla="*/ 2147483647 h 147"/>
              <a:gd name="T36" fmla="*/ 2147483647 w 273"/>
              <a:gd name="T37" fmla="*/ 2147483647 h 147"/>
              <a:gd name="T38" fmla="*/ 2147483647 w 273"/>
              <a:gd name="T39" fmla="*/ 2147483647 h 147"/>
              <a:gd name="T40" fmla="*/ 2147483647 w 273"/>
              <a:gd name="T41" fmla="*/ 2147483647 h 147"/>
              <a:gd name="T42" fmla="*/ 2147483647 w 273"/>
              <a:gd name="T43" fmla="*/ 2147483647 h 147"/>
              <a:gd name="T44" fmla="*/ 2147483647 w 273"/>
              <a:gd name="T45" fmla="*/ 2147483647 h 147"/>
              <a:gd name="T46" fmla="*/ 2147483647 w 273"/>
              <a:gd name="T47" fmla="*/ 2147483647 h 147"/>
              <a:gd name="T48" fmla="*/ 2147483647 w 273"/>
              <a:gd name="T49" fmla="*/ 2147483647 h 147"/>
              <a:gd name="T50" fmla="*/ 2147483647 w 273"/>
              <a:gd name="T51" fmla="*/ 2147483647 h 147"/>
              <a:gd name="T52" fmla="*/ 2147483647 w 273"/>
              <a:gd name="T53" fmla="*/ 2147483647 h 147"/>
              <a:gd name="T54" fmla="*/ 2147483647 w 273"/>
              <a:gd name="T55" fmla="*/ 2147483647 h 147"/>
              <a:gd name="T56" fmla="*/ 2147483647 w 273"/>
              <a:gd name="T57" fmla="*/ 2147483647 h 147"/>
              <a:gd name="T58" fmla="*/ 2147483647 w 273"/>
              <a:gd name="T59" fmla="*/ 2147483647 h 147"/>
              <a:gd name="T60" fmla="*/ 2147483647 w 273"/>
              <a:gd name="T61" fmla="*/ 2147483647 h 147"/>
              <a:gd name="T62" fmla="*/ 2147483647 w 273"/>
              <a:gd name="T63" fmla="*/ 2147483647 h 147"/>
              <a:gd name="T64" fmla="*/ 2147483647 w 273"/>
              <a:gd name="T65" fmla="*/ 2147483647 h 147"/>
              <a:gd name="T66" fmla="*/ 2147483647 w 273"/>
              <a:gd name="T67" fmla="*/ 2147483647 h 147"/>
              <a:gd name="T68" fmla="*/ 2147483647 w 273"/>
              <a:gd name="T69" fmla="*/ 2147483647 h 147"/>
              <a:gd name="T70" fmla="*/ 2147483647 w 273"/>
              <a:gd name="T71" fmla="*/ 2147483647 h 147"/>
              <a:gd name="T72" fmla="*/ 2147483647 w 273"/>
              <a:gd name="T73" fmla="*/ 2147483647 h 147"/>
              <a:gd name="T74" fmla="*/ 2147483647 w 273"/>
              <a:gd name="T75" fmla="*/ 2147483647 h 147"/>
              <a:gd name="T76" fmla="*/ 2147483647 w 273"/>
              <a:gd name="T77" fmla="*/ 2147483647 h 147"/>
              <a:gd name="T78" fmla="*/ 2147483647 w 273"/>
              <a:gd name="T79" fmla="*/ 2147483647 h 147"/>
              <a:gd name="T80" fmla="*/ 2147483647 w 273"/>
              <a:gd name="T81" fmla="*/ 2147483647 h 147"/>
              <a:gd name="T82" fmla="*/ 2147483647 w 273"/>
              <a:gd name="T83" fmla="*/ 2147483647 h 147"/>
              <a:gd name="T84" fmla="*/ 2147483647 w 273"/>
              <a:gd name="T85" fmla="*/ 2147483647 h 147"/>
              <a:gd name="T86" fmla="*/ 2147483647 w 273"/>
              <a:gd name="T87" fmla="*/ 2147483647 h 147"/>
              <a:gd name="T88" fmla="*/ 2147483647 w 273"/>
              <a:gd name="T89" fmla="*/ 2147483647 h 14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"/>
              <a:gd name="T136" fmla="*/ 0 h 147"/>
              <a:gd name="T137" fmla="*/ 273 w 273"/>
              <a:gd name="T138" fmla="*/ 147 h 14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" h="147">
                <a:moveTo>
                  <a:pt x="265" y="42"/>
                </a:moveTo>
                <a:lnTo>
                  <a:pt x="253" y="42"/>
                </a:lnTo>
                <a:lnTo>
                  <a:pt x="253" y="11"/>
                </a:lnTo>
                <a:lnTo>
                  <a:pt x="251" y="7"/>
                </a:lnTo>
                <a:lnTo>
                  <a:pt x="250" y="4"/>
                </a:lnTo>
                <a:lnTo>
                  <a:pt x="246" y="1"/>
                </a:lnTo>
                <a:lnTo>
                  <a:pt x="242" y="0"/>
                </a:lnTo>
                <a:lnTo>
                  <a:pt x="11" y="0"/>
                </a:lnTo>
                <a:lnTo>
                  <a:pt x="7" y="1"/>
                </a:lnTo>
                <a:lnTo>
                  <a:pt x="4" y="4"/>
                </a:lnTo>
                <a:lnTo>
                  <a:pt x="1" y="7"/>
                </a:lnTo>
                <a:lnTo>
                  <a:pt x="0" y="11"/>
                </a:lnTo>
                <a:lnTo>
                  <a:pt x="0" y="136"/>
                </a:lnTo>
                <a:lnTo>
                  <a:pt x="1" y="141"/>
                </a:lnTo>
                <a:lnTo>
                  <a:pt x="4" y="145"/>
                </a:lnTo>
                <a:lnTo>
                  <a:pt x="7" y="147"/>
                </a:lnTo>
                <a:lnTo>
                  <a:pt x="11" y="147"/>
                </a:lnTo>
                <a:lnTo>
                  <a:pt x="242" y="147"/>
                </a:lnTo>
                <a:lnTo>
                  <a:pt x="246" y="147"/>
                </a:lnTo>
                <a:lnTo>
                  <a:pt x="250" y="145"/>
                </a:lnTo>
                <a:lnTo>
                  <a:pt x="251" y="141"/>
                </a:lnTo>
                <a:lnTo>
                  <a:pt x="253" y="136"/>
                </a:lnTo>
                <a:lnTo>
                  <a:pt x="253" y="105"/>
                </a:lnTo>
                <a:lnTo>
                  <a:pt x="265" y="105"/>
                </a:lnTo>
                <a:lnTo>
                  <a:pt x="268" y="105"/>
                </a:lnTo>
                <a:lnTo>
                  <a:pt x="270" y="102"/>
                </a:lnTo>
                <a:lnTo>
                  <a:pt x="273" y="100"/>
                </a:lnTo>
                <a:lnTo>
                  <a:pt x="273" y="97"/>
                </a:lnTo>
                <a:lnTo>
                  <a:pt x="273" y="52"/>
                </a:lnTo>
                <a:lnTo>
                  <a:pt x="273" y="48"/>
                </a:lnTo>
                <a:lnTo>
                  <a:pt x="270" y="45"/>
                </a:lnTo>
                <a:lnTo>
                  <a:pt x="268" y="44"/>
                </a:lnTo>
                <a:lnTo>
                  <a:pt x="265" y="42"/>
                </a:lnTo>
                <a:close/>
                <a:moveTo>
                  <a:pt x="231" y="127"/>
                </a:moveTo>
                <a:lnTo>
                  <a:pt x="22" y="127"/>
                </a:lnTo>
                <a:lnTo>
                  <a:pt x="22" y="22"/>
                </a:lnTo>
                <a:lnTo>
                  <a:pt x="231" y="22"/>
                </a:lnTo>
                <a:lnTo>
                  <a:pt x="231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11" name="Rectangle 147"/>
          <p:cNvSpPr>
            <a:spLocks noChangeArrowheads="1"/>
          </p:cNvSpPr>
          <p:nvPr/>
        </p:nvSpPr>
        <p:spPr bwMode="auto">
          <a:xfrm>
            <a:off x="2755900" y="2308225"/>
            <a:ext cx="31750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2" name="Freeform 148"/>
          <p:cNvSpPr>
            <a:spLocks noEditPoints="1" noChangeArrowheads="1"/>
          </p:cNvSpPr>
          <p:nvPr/>
        </p:nvSpPr>
        <p:spPr bwMode="auto">
          <a:xfrm>
            <a:off x="2724150" y="2271713"/>
            <a:ext cx="244475" cy="131762"/>
          </a:xfrm>
          <a:custGeom>
            <a:avLst/>
            <a:gdLst>
              <a:gd name="T0" fmla="*/ 2147483647 w 273"/>
              <a:gd name="T1" fmla="*/ 2147483647 h 147"/>
              <a:gd name="T2" fmla="*/ 2147483647 w 273"/>
              <a:gd name="T3" fmla="*/ 2147483647 h 147"/>
              <a:gd name="T4" fmla="*/ 2147483647 w 273"/>
              <a:gd name="T5" fmla="*/ 2147483647 h 147"/>
              <a:gd name="T6" fmla="*/ 2147483647 w 273"/>
              <a:gd name="T7" fmla="*/ 2147483647 h 147"/>
              <a:gd name="T8" fmla="*/ 2147483647 w 273"/>
              <a:gd name="T9" fmla="*/ 2147483647 h 147"/>
              <a:gd name="T10" fmla="*/ 2147483647 w 273"/>
              <a:gd name="T11" fmla="*/ 2147483647 h 147"/>
              <a:gd name="T12" fmla="*/ 2147483647 w 273"/>
              <a:gd name="T13" fmla="*/ 719869586 h 147"/>
              <a:gd name="T14" fmla="*/ 2147483647 w 273"/>
              <a:gd name="T15" fmla="*/ 0 h 147"/>
              <a:gd name="T16" fmla="*/ 2147483647 w 273"/>
              <a:gd name="T17" fmla="*/ 0 h 147"/>
              <a:gd name="T18" fmla="*/ 2147483647 w 273"/>
              <a:gd name="T19" fmla="*/ 0 h 147"/>
              <a:gd name="T20" fmla="*/ 2147483647 w 273"/>
              <a:gd name="T21" fmla="*/ 719869586 h 147"/>
              <a:gd name="T22" fmla="*/ 2147483647 w 273"/>
              <a:gd name="T23" fmla="*/ 2147483647 h 147"/>
              <a:gd name="T24" fmla="*/ 718540681 w 273"/>
              <a:gd name="T25" fmla="*/ 2147483647 h 147"/>
              <a:gd name="T26" fmla="*/ 0 w 273"/>
              <a:gd name="T27" fmla="*/ 2147483647 h 147"/>
              <a:gd name="T28" fmla="*/ 0 w 273"/>
              <a:gd name="T29" fmla="*/ 2147483647 h 147"/>
              <a:gd name="T30" fmla="*/ 0 w 273"/>
              <a:gd name="T31" fmla="*/ 2147483647 h 147"/>
              <a:gd name="T32" fmla="*/ 718540681 w 273"/>
              <a:gd name="T33" fmla="*/ 2147483647 h 147"/>
              <a:gd name="T34" fmla="*/ 2147483647 w 273"/>
              <a:gd name="T35" fmla="*/ 2147483647 h 147"/>
              <a:gd name="T36" fmla="*/ 2147483647 w 273"/>
              <a:gd name="T37" fmla="*/ 2147483647 h 147"/>
              <a:gd name="T38" fmla="*/ 2147483647 w 273"/>
              <a:gd name="T39" fmla="*/ 2147483647 h 147"/>
              <a:gd name="T40" fmla="*/ 2147483647 w 273"/>
              <a:gd name="T41" fmla="*/ 2147483647 h 147"/>
              <a:gd name="T42" fmla="*/ 2147483647 w 273"/>
              <a:gd name="T43" fmla="*/ 2147483647 h 147"/>
              <a:gd name="T44" fmla="*/ 2147483647 w 273"/>
              <a:gd name="T45" fmla="*/ 2147483647 h 147"/>
              <a:gd name="T46" fmla="*/ 2147483647 w 273"/>
              <a:gd name="T47" fmla="*/ 2147483647 h 147"/>
              <a:gd name="T48" fmla="*/ 2147483647 w 273"/>
              <a:gd name="T49" fmla="*/ 2147483647 h 147"/>
              <a:gd name="T50" fmla="*/ 2147483647 w 273"/>
              <a:gd name="T51" fmla="*/ 2147483647 h 147"/>
              <a:gd name="T52" fmla="*/ 2147483647 w 273"/>
              <a:gd name="T53" fmla="*/ 2147483647 h 147"/>
              <a:gd name="T54" fmla="*/ 2147483647 w 273"/>
              <a:gd name="T55" fmla="*/ 2147483647 h 147"/>
              <a:gd name="T56" fmla="*/ 2147483647 w 273"/>
              <a:gd name="T57" fmla="*/ 2147483647 h 147"/>
              <a:gd name="T58" fmla="*/ 2147483647 w 273"/>
              <a:gd name="T59" fmla="*/ 2147483647 h 147"/>
              <a:gd name="T60" fmla="*/ 2147483647 w 273"/>
              <a:gd name="T61" fmla="*/ 2147483647 h 147"/>
              <a:gd name="T62" fmla="*/ 2147483647 w 273"/>
              <a:gd name="T63" fmla="*/ 2147483647 h 147"/>
              <a:gd name="T64" fmla="*/ 2147483647 w 273"/>
              <a:gd name="T65" fmla="*/ 2147483647 h 147"/>
              <a:gd name="T66" fmla="*/ 2147483647 w 273"/>
              <a:gd name="T67" fmla="*/ 2147483647 h 147"/>
              <a:gd name="T68" fmla="*/ 2147483647 w 273"/>
              <a:gd name="T69" fmla="*/ 2147483647 h 147"/>
              <a:gd name="T70" fmla="*/ 2147483647 w 273"/>
              <a:gd name="T71" fmla="*/ 2147483647 h 147"/>
              <a:gd name="T72" fmla="*/ 2147483647 w 273"/>
              <a:gd name="T73" fmla="*/ 2147483647 h 147"/>
              <a:gd name="T74" fmla="*/ 2147483647 w 273"/>
              <a:gd name="T75" fmla="*/ 2147483647 h 147"/>
              <a:gd name="T76" fmla="*/ 2147483647 w 273"/>
              <a:gd name="T77" fmla="*/ 2147483647 h 147"/>
              <a:gd name="T78" fmla="*/ 2147483647 w 273"/>
              <a:gd name="T79" fmla="*/ 2147483647 h 147"/>
              <a:gd name="T80" fmla="*/ 2147483647 w 273"/>
              <a:gd name="T81" fmla="*/ 2147483647 h 147"/>
              <a:gd name="T82" fmla="*/ 2147483647 w 273"/>
              <a:gd name="T83" fmla="*/ 2147483647 h 147"/>
              <a:gd name="T84" fmla="*/ 2147483647 w 273"/>
              <a:gd name="T85" fmla="*/ 2147483647 h 147"/>
              <a:gd name="T86" fmla="*/ 2147483647 w 273"/>
              <a:gd name="T87" fmla="*/ 2147483647 h 147"/>
              <a:gd name="T88" fmla="*/ 2147483647 w 273"/>
              <a:gd name="T89" fmla="*/ 2147483647 h 14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"/>
              <a:gd name="T136" fmla="*/ 0 h 147"/>
              <a:gd name="T137" fmla="*/ 273 w 273"/>
              <a:gd name="T138" fmla="*/ 147 h 14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" h="147">
                <a:moveTo>
                  <a:pt x="265" y="42"/>
                </a:moveTo>
                <a:lnTo>
                  <a:pt x="252" y="42"/>
                </a:lnTo>
                <a:lnTo>
                  <a:pt x="252" y="11"/>
                </a:lnTo>
                <a:lnTo>
                  <a:pt x="251" y="7"/>
                </a:lnTo>
                <a:lnTo>
                  <a:pt x="250" y="4"/>
                </a:lnTo>
                <a:lnTo>
                  <a:pt x="246" y="1"/>
                </a:lnTo>
                <a:lnTo>
                  <a:pt x="242" y="0"/>
                </a:lnTo>
                <a:lnTo>
                  <a:pt x="11" y="0"/>
                </a:lnTo>
                <a:lnTo>
                  <a:pt x="7" y="1"/>
                </a:lnTo>
                <a:lnTo>
                  <a:pt x="4" y="4"/>
                </a:lnTo>
                <a:lnTo>
                  <a:pt x="1" y="7"/>
                </a:lnTo>
                <a:lnTo>
                  <a:pt x="0" y="11"/>
                </a:lnTo>
                <a:lnTo>
                  <a:pt x="0" y="136"/>
                </a:lnTo>
                <a:lnTo>
                  <a:pt x="1" y="141"/>
                </a:lnTo>
                <a:lnTo>
                  <a:pt x="4" y="145"/>
                </a:lnTo>
                <a:lnTo>
                  <a:pt x="7" y="147"/>
                </a:lnTo>
                <a:lnTo>
                  <a:pt x="11" y="147"/>
                </a:lnTo>
                <a:lnTo>
                  <a:pt x="242" y="147"/>
                </a:lnTo>
                <a:lnTo>
                  <a:pt x="246" y="147"/>
                </a:lnTo>
                <a:lnTo>
                  <a:pt x="250" y="145"/>
                </a:lnTo>
                <a:lnTo>
                  <a:pt x="251" y="141"/>
                </a:lnTo>
                <a:lnTo>
                  <a:pt x="252" y="136"/>
                </a:lnTo>
                <a:lnTo>
                  <a:pt x="252" y="105"/>
                </a:lnTo>
                <a:lnTo>
                  <a:pt x="265" y="105"/>
                </a:lnTo>
                <a:lnTo>
                  <a:pt x="267" y="105"/>
                </a:lnTo>
                <a:lnTo>
                  <a:pt x="270" y="102"/>
                </a:lnTo>
                <a:lnTo>
                  <a:pt x="273" y="100"/>
                </a:lnTo>
                <a:lnTo>
                  <a:pt x="273" y="97"/>
                </a:lnTo>
                <a:lnTo>
                  <a:pt x="273" y="52"/>
                </a:lnTo>
                <a:lnTo>
                  <a:pt x="273" y="48"/>
                </a:lnTo>
                <a:lnTo>
                  <a:pt x="270" y="45"/>
                </a:lnTo>
                <a:lnTo>
                  <a:pt x="267" y="44"/>
                </a:lnTo>
                <a:lnTo>
                  <a:pt x="265" y="42"/>
                </a:lnTo>
                <a:close/>
                <a:moveTo>
                  <a:pt x="231" y="127"/>
                </a:moveTo>
                <a:lnTo>
                  <a:pt x="22" y="127"/>
                </a:lnTo>
                <a:lnTo>
                  <a:pt x="22" y="22"/>
                </a:lnTo>
                <a:lnTo>
                  <a:pt x="231" y="22"/>
                </a:lnTo>
                <a:lnTo>
                  <a:pt x="231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13" name="Rectangle 149"/>
          <p:cNvSpPr>
            <a:spLocks noChangeArrowheads="1"/>
          </p:cNvSpPr>
          <p:nvPr/>
        </p:nvSpPr>
        <p:spPr bwMode="auto">
          <a:xfrm>
            <a:off x="3249613" y="2308225"/>
            <a:ext cx="31750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4" name="Rectangle 150"/>
          <p:cNvSpPr>
            <a:spLocks noChangeArrowheads="1"/>
          </p:cNvSpPr>
          <p:nvPr/>
        </p:nvSpPr>
        <p:spPr bwMode="auto">
          <a:xfrm>
            <a:off x="3292475" y="2308225"/>
            <a:ext cx="31750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5" name="Freeform 151"/>
          <p:cNvSpPr>
            <a:spLocks noEditPoints="1" noChangeArrowheads="1"/>
          </p:cNvSpPr>
          <p:nvPr/>
        </p:nvSpPr>
        <p:spPr bwMode="auto">
          <a:xfrm>
            <a:off x="3219450" y="2271713"/>
            <a:ext cx="244475" cy="131762"/>
          </a:xfrm>
          <a:custGeom>
            <a:avLst/>
            <a:gdLst>
              <a:gd name="T0" fmla="*/ 2147483647 w 273"/>
              <a:gd name="T1" fmla="*/ 2147483647 h 147"/>
              <a:gd name="T2" fmla="*/ 2147483647 w 273"/>
              <a:gd name="T3" fmla="*/ 2147483647 h 147"/>
              <a:gd name="T4" fmla="*/ 2147483647 w 273"/>
              <a:gd name="T5" fmla="*/ 2147483647 h 147"/>
              <a:gd name="T6" fmla="*/ 2147483647 w 273"/>
              <a:gd name="T7" fmla="*/ 2147483647 h 147"/>
              <a:gd name="T8" fmla="*/ 2147483647 w 273"/>
              <a:gd name="T9" fmla="*/ 2147483647 h 147"/>
              <a:gd name="T10" fmla="*/ 2147483647 w 273"/>
              <a:gd name="T11" fmla="*/ 2147483647 h 147"/>
              <a:gd name="T12" fmla="*/ 2147483647 w 273"/>
              <a:gd name="T13" fmla="*/ 719869586 h 147"/>
              <a:gd name="T14" fmla="*/ 2147483647 w 273"/>
              <a:gd name="T15" fmla="*/ 0 h 147"/>
              <a:gd name="T16" fmla="*/ 2147483647 w 273"/>
              <a:gd name="T17" fmla="*/ 0 h 147"/>
              <a:gd name="T18" fmla="*/ 2147483647 w 273"/>
              <a:gd name="T19" fmla="*/ 0 h 147"/>
              <a:gd name="T20" fmla="*/ 2147483647 w 273"/>
              <a:gd name="T21" fmla="*/ 719869586 h 147"/>
              <a:gd name="T22" fmla="*/ 2147483647 w 273"/>
              <a:gd name="T23" fmla="*/ 2147483647 h 147"/>
              <a:gd name="T24" fmla="*/ 1436279879 w 273"/>
              <a:gd name="T25" fmla="*/ 2147483647 h 147"/>
              <a:gd name="T26" fmla="*/ 0 w 273"/>
              <a:gd name="T27" fmla="*/ 2147483647 h 147"/>
              <a:gd name="T28" fmla="*/ 0 w 273"/>
              <a:gd name="T29" fmla="*/ 2147483647 h 147"/>
              <a:gd name="T30" fmla="*/ 0 w 273"/>
              <a:gd name="T31" fmla="*/ 2147483647 h 147"/>
              <a:gd name="T32" fmla="*/ 1436279879 w 273"/>
              <a:gd name="T33" fmla="*/ 2147483647 h 147"/>
              <a:gd name="T34" fmla="*/ 2147483647 w 273"/>
              <a:gd name="T35" fmla="*/ 2147483647 h 147"/>
              <a:gd name="T36" fmla="*/ 2147483647 w 273"/>
              <a:gd name="T37" fmla="*/ 2147483647 h 147"/>
              <a:gd name="T38" fmla="*/ 2147483647 w 273"/>
              <a:gd name="T39" fmla="*/ 2147483647 h 147"/>
              <a:gd name="T40" fmla="*/ 2147483647 w 273"/>
              <a:gd name="T41" fmla="*/ 2147483647 h 147"/>
              <a:gd name="T42" fmla="*/ 2147483647 w 273"/>
              <a:gd name="T43" fmla="*/ 2147483647 h 147"/>
              <a:gd name="T44" fmla="*/ 2147483647 w 273"/>
              <a:gd name="T45" fmla="*/ 2147483647 h 147"/>
              <a:gd name="T46" fmla="*/ 2147483647 w 273"/>
              <a:gd name="T47" fmla="*/ 2147483647 h 147"/>
              <a:gd name="T48" fmla="*/ 2147483647 w 273"/>
              <a:gd name="T49" fmla="*/ 2147483647 h 147"/>
              <a:gd name="T50" fmla="*/ 2147483647 w 273"/>
              <a:gd name="T51" fmla="*/ 2147483647 h 147"/>
              <a:gd name="T52" fmla="*/ 2147483647 w 273"/>
              <a:gd name="T53" fmla="*/ 2147483647 h 147"/>
              <a:gd name="T54" fmla="*/ 2147483647 w 273"/>
              <a:gd name="T55" fmla="*/ 2147483647 h 147"/>
              <a:gd name="T56" fmla="*/ 2147483647 w 273"/>
              <a:gd name="T57" fmla="*/ 2147483647 h 147"/>
              <a:gd name="T58" fmla="*/ 2147483647 w 273"/>
              <a:gd name="T59" fmla="*/ 2147483647 h 147"/>
              <a:gd name="T60" fmla="*/ 2147483647 w 273"/>
              <a:gd name="T61" fmla="*/ 2147483647 h 147"/>
              <a:gd name="T62" fmla="*/ 2147483647 w 273"/>
              <a:gd name="T63" fmla="*/ 2147483647 h 147"/>
              <a:gd name="T64" fmla="*/ 2147483647 w 273"/>
              <a:gd name="T65" fmla="*/ 2147483647 h 147"/>
              <a:gd name="T66" fmla="*/ 2147483647 w 273"/>
              <a:gd name="T67" fmla="*/ 2147483647 h 147"/>
              <a:gd name="T68" fmla="*/ 2147483647 w 273"/>
              <a:gd name="T69" fmla="*/ 2147483647 h 147"/>
              <a:gd name="T70" fmla="*/ 2147483647 w 273"/>
              <a:gd name="T71" fmla="*/ 2147483647 h 147"/>
              <a:gd name="T72" fmla="*/ 2147483647 w 273"/>
              <a:gd name="T73" fmla="*/ 2147483647 h 147"/>
              <a:gd name="T74" fmla="*/ 2147483647 w 273"/>
              <a:gd name="T75" fmla="*/ 2147483647 h 147"/>
              <a:gd name="T76" fmla="*/ 2147483647 w 273"/>
              <a:gd name="T77" fmla="*/ 2147483647 h 147"/>
              <a:gd name="T78" fmla="*/ 2147483647 w 273"/>
              <a:gd name="T79" fmla="*/ 2147483647 h 147"/>
              <a:gd name="T80" fmla="*/ 2147483647 w 273"/>
              <a:gd name="T81" fmla="*/ 2147483647 h 147"/>
              <a:gd name="T82" fmla="*/ 2147483647 w 273"/>
              <a:gd name="T83" fmla="*/ 2147483647 h 147"/>
              <a:gd name="T84" fmla="*/ 2147483647 w 273"/>
              <a:gd name="T85" fmla="*/ 2147483647 h 147"/>
              <a:gd name="T86" fmla="*/ 2147483647 w 273"/>
              <a:gd name="T87" fmla="*/ 2147483647 h 147"/>
              <a:gd name="T88" fmla="*/ 2147483647 w 273"/>
              <a:gd name="T89" fmla="*/ 2147483647 h 14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"/>
              <a:gd name="T136" fmla="*/ 0 h 147"/>
              <a:gd name="T137" fmla="*/ 273 w 273"/>
              <a:gd name="T138" fmla="*/ 147 h 14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" h="147">
                <a:moveTo>
                  <a:pt x="264" y="42"/>
                </a:moveTo>
                <a:lnTo>
                  <a:pt x="253" y="42"/>
                </a:lnTo>
                <a:lnTo>
                  <a:pt x="253" y="11"/>
                </a:lnTo>
                <a:lnTo>
                  <a:pt x="251" y="7"/>
                </a:lnTo>
                <a:lnTo>
                  <a:pt x="249" y="4"/>
                </a:lnTo>
                <a:lnTo>
                  <a:pt x="246" y="1"/>
                </a:lnTo>
                <a:lnTo>
                  <a:pt x="242" y="0"/>
                </a:lnTo>
                <a:lnTo>
                  <a:pt x="11" y="0"/>
                </a:lnTo>
                <a:lnTo>
                  <a:pt x="7" y="1"/>
                </a:lnTo>
                <a:lnTo>
                  <a:pt x="3" y="4"/>
                </a:lnTo>
                <a:lnTo>
                  <a:pt x="2" y="7"/>
                </a:lnTo>
                <a:lnTo>
                  <a:pt x="0" y="11"/>
                </a:lnTo>
                <a:lnTo>
                  <a:pt x="0" y="136"/>
                </a:lnTo>
                <a:lnTo>
                  <a:pt x="2" y="141"/>
                </a:lnTo>
                <a:lnTo>
                  <a:pt x="3" y="145"/>
                </a:lnTo>
                <a:lnTo>
                  <a:pt x="7" y="147"/>
                </a:lnTo>
                <a:lnTo>
                  <a:pt x="11" y="147"/>
                </a:lnTo>
                <a:lnTo>
                  <a:pt x="242" y="147"/>
                </a:lnTo>
                <a:lnTo>
                  <a:pt x="246" y="147"/>
                </a:lnTo>
                <a:lnTo>
                  <a:pt x="249" y="145"/>
                </a:lnTo>
                <a:lnTo>
                  <a:pt x="251" y="141"/>
                </a:lnTo>
                <a:lnTo>
                  <a:pt x="253" y="136"/>
                </a:lnTo>
                <a:lnTo>
                  <a:pt x="253" y="105"/>
                </a:lnTo>
                <a:lnTo>
                  <a:pt x="264" y="105"/>
                </a:lnTo>
                <a:lnTo>
                  <a:pt x="268" y="105"/>
                </a:lnTo>
                <a:lnTo>
                  <a:pt x="271" y="102"/>
                </a:lnTo>
                <a:lnTo>
                  <a:pt x="272" y="100"/>
                </a:lnTo>
                <a:lnTo>
                  <a:pt x="273" y="97"/>
                </a:lnTo>
                <a:lnTo>
                  <a:pt x="273" y="52"/>
                </a:lnTo>
                <a:lnTo>
                  <a:pt x="272" y="48"/>
                </a:lnTo>
                <a:lnTo>
                  <a:pt x="271" y="45"/>
                </a:lnTo>
                <a:lnTo>
                  <a:pt x="268" y="44"/>
                </a:lnTo>
                <a:lnTo>
                  <a:pt x="264" y="42"/>
                </a:lnTo>
                <a:close/>
                <a:moveTo>
                  <a:pt x="231" y="127"/>
                </a:moveTo>
                <a:lnTo>
                  <a:pt x="21" y="127"/>
                </a:lnTo>
                <a:lnTo>
                  <a:pt x="21" y="22"/>
                </a:lnTo>
                <a:lnTo>
                  <a:pt x="231" y="22"/>
                </a:lnTo>
                <a:lnTo>
                  <a:pt x="231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16" name="Rectangle 152"/>
          <p:cNvSpPr>
            <a:spLocks noChangeArrowheads="1"/>
          </p:cNvSpPr>
          <p:nvPr/>
        </p:nvSpPr>
        <p:spPr bwMode="auto">
          <a:xfrm>
            <a:off x="3740150" y="2308225"/>
            <a:ext cx="31750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7" name="Rectangle 153"/>
          <p:cNvSpPr>
            <a:spLocks noChangeArrowheads="1"/>
          </p:cNvSpPr>
          <p:nvPr/>
        </p:nvSpPr>
        <p:spPr bwMode="auto">
          <a:xfrm>
            <a:off x="3784600" y="2308225"/>
            <a:ext cx="33338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8" name="Rectangle 154"/>
          <p:cNvSpPr>
            <a:spLocks noChangeArrowheads="1"/>
          </p:cNvSpPr>
          <p:nvPr/>
        </p:nvSpPr>
        <p:spPr bwMode="auto">
          <a:xfrm>
            <a:off x="3829050" y="2308225"/>
            <a:ext cx="31750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19" name="Freeform 155"/>
          <p:cNvSpPr>
            <a:spLocks noEditPoints="1" noChangeArrowheads="1"/>
          </p:cNvSpPr>
          <p:nvPr/>
        </p:nvSpPr>
        <p:spPr bwMode="auto">
          <a:xfrm>
            <a:off x="3709988" y="2271713"/>
            <a:ext cx="244475" cy="131762"/>
          </a:xfrm>
          <a:custGeom>
            <a:avLst/>
            <a:gdLst>
              <a:gd name="T0" fmla="*/ 2147483647 w 273"/>
              <a:gd name="T1" fmla="*/ 2147483647 h 147"/>
              <a:gd name="T2" fmla="*/ 2147483647 w 273"/>
              <a:gd name="T3" fmla="*/ 2147483647 h 147"/>
              <a:gd name="T4" fmla="*/ 2147483647 w 273"/>
              <a:gd name="T5" fmla="*/ 2147483647 h 147"/>
              <a:gd name="T6" fmla="*/ 2147483647 w 273"/>
              <a:gd name="T7" fmla="*/ 2147483647 h 147"/>
              <a:gd name="T8" fmla="*/ 2147483647 w 273"/>
              <a:gd name="T9" fmla="*/ 2147483647 h 147"/>
              <a:gd name="T10" fmla="*/ 2147483647 w 273"/>
              <a:gd name="T11" fmla="*/ 2147483647 h 147"/>
              <a:gd name="T12" fmla="*/ 2147483647 w 273"/>
              <a:gd name="T13" fmla="*/ 719869586 h 147"/>
              <a:gd name="T14" fmla="*/ 2147483647 w 273"/>
              <a:gd name="T15" fmla="*/ 0 h 147"/>
              <a:gd name="T16" fmla="*/ 2147483647 w 273"/>
              <a:gd name="T17" fmla="*/ 0 h 147"/>
              <a:gd name="T18" fmla="*/ 2147483647 w 273"/>
              <a:gd name="T19" fmla="*/ 0 h 147"/>
              <a:gd name="T20" fmla="*/ 2147483647 w 273"/>
              <a:gd name="T21" fmla="*/ 719869586 h 147"/>
              <a:gd name="T22" fmla="*/ 2147483647 w 273"/>
              <a:gd name="T23" fmla="*/ 2147483647 h 147"/>
              <a:gd name="T24" fmla="*/ 718540681 w 273"/>
              <a:gd name="T25" fmla="*/ 2147483647 h 147"/>
              <a:gd name="T26" fmla="*/ 0 w 273"/>
              <a:gd name="T27" fmla="*/ 2147483647 h 147"/>
              <a:gd name="T28" fmla="*/ 0 w 273"/>
              <a:gd name="T29" fmla="*/ 2147483647 h 147"/>
              <a:gd name="T30" fmla="*/ 0 w 273"/>
              <a:gd name="T31" fmla="*/ 2147483647 h 147"/>
              <a:gd name="T32" fmla="*/ 718540681 w 273"/>
              <a:gd name="T33" fmla="*/ 2147483647 h 147"/>
              <a:gd name="T34" fmla="*/ 2147483647 w 273"/>
              <a:gd name="T35" fmla="*/ 2147483647 h 147"/>
              <a:gd name="T36" fmla="*/ 2147483647 w 273"/>
              <a:gd name="T37" fmla="*/ 2147483647 h 147"/>
              <a:gd name="T38" fmla="*/ 2147483647 w 273"/>
              <a:gd name="T39" fmla="*/ 2147483647 h 147"/>
              <a:gd name="T40" fmla="*/ 2147483647 w 273"/>
              <a:gd name="T41" fmla="*/ 2147483647 h 147"/>
              <a:gd name="T42" fmla="*/ 2147483647 w 273"/>
              <a:gd name="T43" fmla="*/ 2147483647 h 147"/>
              <a:gd name="T44" fmla="*/ 2147483647 w 273"/>
              <a:gd name="T45" fmla="*/ 2147483647 h 147"/>
              <a:gd name="T46" fmla="*/ 2147483647 w 273"/>
              <a:gd name="T47" fmla="*/ 2147483647 h 147"/>
              <a:gd name="T48" fmla="*/ 2147483647 w 273"/>
              <a:gd name="T49" fmla="*/ 2147483647 h 147"/>
              <a:gd name="T50" fmla="*/ 2147483647 w 273"/>
              <a:gd name="T51" fmla="*/ 2147483647 h 147"/>
              <a:gd name="T52" fmla="*/ 2147483647 w 273"/>
              <a:gd name="T53" fmla="*/ 2147483647 h 147"/>
              <a:gd name="T54" fmla="*/ 2147483647 w 273"/>
              <a:gd name="T55" fmla="*/ 2147483647 h 147"/>
              <a:gd name="T56" fmla="*/ 2147483647 w 273"/>
              <a:gd name="T57" fmla="*/ 2147483647 h 147"/>
              <a:gd name="T58" fmla="*/ 2147483647 w 273"/>
              <a:gd name="T59" fmla="*/ 2147483647 h 147"/>
              <a:gd name="T60" fmla="*/ 2147483647 w 273"/>
              <a:gd name="T61" fmla="*/ 2147483647 h 147"/>
              <a:gd name="T62" fmla="*/ 2147483647 w 273"/>
              <a:gd name="T63" fmla="*/ 2147483647 h 147"/>
              <a:gd name="T64" fmla="*/ 2147483647 w 273"/>
              <a:gd name="T65" fmla="*/ 2147483647 h 147"/>
              <a:gd name="T66" fmla="*/ 2147483647 w 273"/>
              <a:gd name="T67" fmla="*/ 2147483647 h 147"/>
              <a:gd name="T68" fmla="*/ 2147483647 w 273"/>
              <a:gd name="T69" fmla="*/ 2147483647 h 147"/>
              <a:gd name="T70" fmla="*/ 2147483647 w 273"/>
              <a:gd name="T71" fmla="*/ 2147483647 h 147"/>
              <a:gd name="T72" fmla="*/ 2147483647 w 273"/>
              <a:gd name="T73" fmla="*/ 2147483647 h 147"/>
              <a:gd name="T74" fmla="*/ 2147483647 w 273"/>
              <a:gd name="T75" fmla="*/ 2147483647 h 147"/>
              <a:gd name="T76" fmla="*/ 2147483647 w 273"/>
              <a:gd name="T77" fmla="*/ 2147483647 h 147"/>
              <a:gd name="T78" fmla="*/ 2147483647 w 273"/>
              <a:gd name="T79" fmla="*/ 2147483647 h 147"/>
              <a:gd name="T80" fmla="*/ 2147483647 w 273"/>
              <a:gd name="T81" fmla="*/ 2147483647 h 147"/>
              <a:gd name="T82" fmla="*/ 2147483647 w 273"/>
              <a:gd name="T83" fmla="*/ 2147483647 h 147"/>
              <a:gd name="T84" fmla="*/ 2147483647 w 273"/>
              <a:gd name="T85" fmla="*/ 2147483647 h 147"/>
              <a:gd name="T86" fmla="*/ 2147483647 w 273"/>
              <a:gd name="T87" fmla="*/ 2147483647 h 147"/>
              <a:gd name="T88" fmla="*/ 2147483647 w 273"/>
              <a:gd name="T89" fmla="*/ 2147483647 h 14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"/>
              <a:gd name="T136" fmla="*/ 0 h 147"/>
              <a:gd name="T137" fmla="*/ 273 w 273"/>
              <a:gd name="T138" fmla="*/ 147 h 14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" h="147">
                <a:moveTo>
                  <a:pt x="265" y="42"/>
                </a:moveTo>
                <a:lnTo>
                  <a:pt x="252" y="42"/>
                </a:lnTo>
                <a:lnTo>
                  <a:pt x="252" y="11"/>
                </a:lnTo>
                <a:lnTo>
                  <a:pt x="251" y="7"/>
                </a:lnTo>
                <a:lnTo>
                  <a:pt x="250" y="4"/>
                </a:lnTo>
                <a:lnTo>
                  <a:pt x="246" y="1"/>
                </a:lnTo>
                <a:lnTo>
                  <a:pt x="241" y="0"/>
                </a:lnTo>
                <a:lnTo>
                  <a:pt x="11" y="0"/>
                </a:lnTo>
                <a:lnTo>
                  <a:pt x="7" y="1"/>
                </a:lnTo>
                <a:lnTo>
                  <a:pt x="4" y="4"/>
                </a:lnTo>
                <a:lnTo>
                  <a:pt x="1" y="7"/>
                </a:lnTo>
                <a:lnTo>
                  <a:pt x="0" y="11"/>
                </a:lnTo>
                <a:lnTo>
                  <a:pt x="0" y="136"/>
                </a:lnTo>
                <a:lnTo>
                  <a:pt x="1" y="141"/>
                </a:lnTo>
                <a:lnTo>
                  <a:pt x="4" y="145"/>
                </a:lnTo>
                <a:lnTo>
                  <a:pt x="7" y="147"/>
                </a:lnTo>
                <a:lnTo>
                  <a:pt x="11" y="147"/>
                </a:lnTo>
                <a:lnTo>
                  <a:pt x="241" y="147"/>
                </a:lnTo>
                <a:lnTo>
                  <a:pt x="246" y="147"/>
                </a:lnTo>
                <a:lnTo>
                  <a:pt x="250" y="145"/>
                </a:lnTo>
                <a:lnTo>
                  <a:pt x="251" y="141"/>
                </a:lnTo>
                <a:lnTo>
                  <a:pt x="252" y="136"/>
                </a:lnTo>
                <a:lnTo>
                  <a:pt x="252" y="105"/>
                </a:lnTo>
                <a:lnTo>
                  <a:pt x="265" y="105"/>
                </a:lnTo>
                <a:lnTo>
                  <a:pt x="267" y="105"/>
                </a:lnTo>
                <a:lnTo>
                  <a:pt x="270" y="102"/>
                </a:lnTo>
                <a:lnTo>
                  <a:pt x="273" y="100"/>
                </a:lnTo>
                <a:lnTo>
                  <a:pt x="273" y="97"/>
                </a:lnTo>
                <a:lnTo>
                  <a:pt x="273" y="52"/>
                </a:lnTo>
                <a:lnTo>
                  <a:pt x="273" y="48"/>
                </a:lnTo>
                <a:lnTo>
                  <a:pt x="270" y="45"/>
                </a:lnTo>
                <a:lnTo>
                  <a:pt x="267" y="44"/>
                </a:lnTo>
                <a:lnTo>
                  <a:pt x="265" y="42"/>
                </a:lnTo>
                <a:close/>
                <a:moveTo>
                  <a:pt x="231" y="127"/>
                </a:moveTo>
                <a:lnTo>
                  <a:pt x="22" y="127"/>
                </a:lnTo>
                <a:lnTo>
                  <a:pt x="22" y="22"/>
                </a:lnTo>
                <a:lnTo>
                  <a:pt x="231" y="22"/>
                </a:lnTo>
                <a:lnTo>
                  <a:pt x="231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0" name="Rectangle 156"/>
          <p:cNvSpPr>
            <a:spLocks noChangeArrowheads="1"/>
          </p:cNvSpPr>
          <p:nvPr/>
        </p:nvSpPr>
        <p:spPr bwMode="auto">
          <a:xfrm>
            <a:off x="4232275" y="2308225"/>
            <a:ext cx="33338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21" name="Rectangle 157"/>
          <p:cNvSpPr>
            <a:spLocks noChangeArrowheads="1"/>
          </p:cNvSpPr>
          <p:nvPr/>
        </p:nvSpPr>
        <p:spPr bwMode="auto">
          <a:xfrm>
            <a:off x="4278313" y="2308225"/>
            <a:ext cx="30162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22" name="Rectangle 158"/>
          <p:cNvSpPr>
            <a:spLocks noChangeArrowheads="1"/>
          </p:cNvSpPr>
          <p:nvPr/>
        </p:nvSpPr>
        <p:spPr bwMode="auto">
          <a:xfrm>
            <a:off x="4319588" y="2308225"/>
            <a:ext cx="33337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23" name="Rectangle 159"/>
          <p:cNvSpPr>
            <a:spLocks noChangeArrowheads="1"/>
          </p:cNvSpPr>
          <p:nvPr/>
        </p:nvSpPr>
        <p:spPr bwMode="auto">
          <a:xfrm>
            <a:off x="4364038" y="2308225"/>
            <a:ext cx="33337" cy="6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b="1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1824" name="Freeform 160"/>
          <p:cNvSpPr>
            <a:spLocks noEditPoints="1" noChangeArrowheads="1"/>
          </p:cNvSpPr>
          <p:nvPr/>
        </p:nvSpPr>
        <p:spPr bwMode="auto">
          <a:xfrm>
            <a:off x="4202113" y="2271713"/>
            <a:ext cx="244475" cy="131762"/>
          </a:xfrm>
          <a:custGeom>
            <a:avLst/>
            <a:gdLst>
              <a:gd name="T0" fmla="*/ 2147483647 w 273"/>
              <a:gd name="T1" fmla="*/ 2147483647 h 147"/>
              <a:gd name="T2" fmla="*/ 2147483647 w 273"/>
              <a:gd name="T3" fmla="*/ 2147483647 h 147"/>
              <a:gd name="T4" fmla="*/ 2147483647 w 273"/>
              <a:gd name="T5" fmla="*/ 2147483647 h 147"/>
              <a:gd name="T6" fmla="*/ 2147483647 w 273"/>
              <a:gd name="T7" fmla="*/ 2147483647 h 147"/>
              <a:gd name="T8" fmla="*/ 2147483647 w 273"/>
              <a:gd name="T9" fmla="*/ 2147483647 h 147"/>
              <a:gd name="T10" fmla="*/ 2147483647 w 273"/>
              <a:gd name="T11" fmla="*/ 2147483647 h 147"/>
              <a:gd name="T12" fmla="*/ 2147483647 w 273"/>
              <a:gd name="T13" fmla="*/ 719869586 h 147"/>
              <a:gd name="T14" fmla="*/ 2147483647 w 273"/>
              <a:gd name="T15" fmla="*/ 0 h 147"/>
              <a:gd name="T16" fmla="*/ 2147483647 w 273"/>
              <a:gd name="T17" fmla="*/ 0 h 147"/>
              <a:gd name="T18" fmla="*/ 2147483647 w 273"/>
              <a:gd name="T19" fmla="*/ 0 h 147"/>
              <a:gd name="T20" fmla="*/ 2147483647 w 273"/>
              <a:gd name="T21" fmla="*/ 719869586 h 147"/>
              <a:gd name="T22" fmla="*/ 2147483647 w 273"/>
              <a:gd name="T23" fmla="*/ 2147483647 h 147"/>
              <a:gd name="T24" fmla="*/ 0 w 273"/>
              <a:gd name="T25" fmla="*/ 2147483647 h 147"/>
              <a:gd name="T26" fmla="*/ 0 w 273"/>
              <a:gd name="T27" fmla="*/ 2147483647 h 147"/>
              <a:gd name="T28" fmla="*/ 0 w 273"/>
              <a:gd name="T29" fmla="*/ 2147483647 h 147"/>
              <a:gd name="T30" fmla="*/ 0 w 273"/>
              <a:gd name="T31" fmla="*/ 2147483647 h 147"/>
              <a:gd name="T32" fmla="*/ 0 w 273"/>
              <a:gd name="T33" fmla="*/ 2147483647 h 147"/>
              <a:gd name="T34" fmla="*/ 2147483647 w 273"/>
              <a:gd name="T35" fmla="*/ 2147483647 h 147"/>
              <a:gd name="T36" fmla="*/ 2147483647 w 273"/>
              <a:gd name="T37" fmla="*/ 2147483647 h 147"/>
              <a:gd name="T38" fmla="*/ 2147483647 w 273"/>
              <a:gd name="T39" fmla="*/ 2147483647 h 147"/>
              <a:gd name="T40" fmla="*/ 2147483647 w 273"/>
              <a:gd name="T41" fmla="*/ 2147483647 h 147"/>
              <a:gd name="T42" fmla="*/ 2147483647 w 273"/>
              <a:gd name="T43" fmla="*/ 2147483647 h 147"/>
              <a:gd name="T44" fmla="*/ 2147483647 w 273"/>
              <a:gd name="T45" fmla="*/ 2147483647 h 147"/>
              <a:gd name="T46" fmla="*/ 2147483647 w 273"/>
              <a:gd name="T47" fmla="*/ 2147483647 h 147"/>
              <a:gd name="T48" fmla="*/ 2147483647 w 273"/>
              <a:gd name="T49" fmla="*/ 2147483647 h 147"/>
              <a:gd name="T50" fmla="*/ 2147483647 w 273"/>
              <a:gd name="T51" fmla="*/ 2147483647 h 147"/>
              <a:gd name="T52" fmla="*/ 2147483647 w 273"/>
              <a:gd name="T53" fmla="*/ 2147483647 h 147"/>
              <a:gd name="T54" fmla="*/ 2147483647 w 273"/>
              <a:gd name="T55" fmla="*/ 2147483647 h 147"/>
              <a:gd name="T56" fmla="*/ 2147483647 w 273"/>
              <a:gd name="T57" fmla="*/ 2147483647 h 147"/>
              <a:gd name="T58" fmla="*/ 2147483647 w 273"/>
              <a:gd name="T59" fmla="*/ 2147483647 h 147"/>
              <a:gd name="T60" fmla="*/ 2147483647 w 273"/>
              <a:gd name="T61" fmla="*/ 2147483647 h 147"/>
              <a:gd name="T62" fmla="*/ 2147483647 w 273"/>
              <a:gd name="T63" fmla="*/ 2147483647 h 147"/>
              <a:gd name="T64" fmla="*/ 2147483647 w 273"/>
              <a:gd name="T65" fmla="*/ 2147483647 h 147"/>
              <a:gd name="T66" fmla="*/ 2147483647 w 273"/>
              <a:gd name="T67" fmla="*/ 2147483647 h 147"/>
              <a:gd name="T68" fmla="*/ 2147483647 w 273"/>
              <a:gd name="T69" fmla="*/ 2147483647 h 147"/>
              <a:gd name="T70" fmla="*/ 2147483647 w 273"/>
              <a:gd name="T71" fmla="*/ 2147483647 h 147"/>
              <a:gd name="T72" fmla="*/ 2147483647 w 273"/>
              <a:gd name="T73" fmla="*/ 2147483647 h 147"/>
              <a:gd name="T74" fmla="*/ 2147483647 w 273"/>
              <a:gd name="T75" fmla="*/ 2147483647 h 147"/>
              <a:gd name="T76" fmla="*/ 2147483647 w 273"/>
              <a:gd name="T77" fmla="*/ 2147483647 h 147"/>
              <a:gd name="T78" fmla="*/ 2147483647 w 273"/>
              <a:gd name="T79" fmla="*/ 2147483647 h 147"/>
              <a:gd name="T80" fmla="*/ 2147483647 w 273"/>
              <a:gd name="T81" fmla="*/ 2147483647 h 147"/>
              <a:gd name="T82" fmla="*/ 2147483647 w 273"/>
              <a:gd name="T83" fmla="*/ 2147483647 h 147"/>
              <a:gd name="T84" fmla="*/ 2147483647 w 273"/>
              <a:gd name="T85" fmla="*/ 2147483647 h 147"/>
              <a:gd name="T86" fmla="*/ 2147483647 w 273"/>
              <a:gd name="T87" fmla="*/ 2147483647 h 147"/>
              <a:gd name="T88" fmla="*/ 2147483647 w 273"/>
              <a:gd name="T89" fmla="*/ 2147483647 h 14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"/>
              <a:gd name="T136" fmla="*/ 0 h 147"/>
              <a:gd name="T137" fmla="*/ 273 w 273"/>
              <a:gd name="T138" fmla="*/ 147 h 14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" h="147">
                <a:moveTo>
                  <a:pt x="263" y="42"/>
                </a:moveTo>
                <a:lnTo>
                  <a:pt x="251" y="42"/>
                </a:lnTo>
                <a:lnTo>
                  <a:pt x="251" y="11"/>
                </a:lnTo>
                <a:lnTo>
                  <a:pt x="251" y="7"/>
                </a:lnTo>
                <a:lnTo>
                  <a:pt x="248" y="4"/>
                </a:lnTo>
                <a:lnTo>
                  <a:pt x="246" y="1"/>
                </a:lnTo>
                <a:lnTo>
                  <a:pt x="241" y="0"/>
                </a:lnTo>
                <a:lnTo>
                  <a:pt x="9" y="0"/>
                </a:lnTo>
                <a:lnTo>
                  <a:pt x="5" y="1"/>
                </a:lnTo>
                <a:lnTo>
                  <a:pt x="3" y="4"/>
                </a:lnTo>
                <a:lnTo>
                  <a:pt x="0" y="7"/>
                </a:lnTo>
                <a:lnTo>
                  <a:pt x="0" y="11"/>
                </a:lnTo>
                <a:lnTo>
                  <a:pt x="0" y="136"/>
                </a:lnTo>
                <a:lnTo>
                  <a:pt x="0" y="141"/>
                </a:lnTo>
                <a:lnTo>
                  <a:pt x="3" y="145"/>
                </a:lnTo>
                <a:lnTo>
                  <a:pt x="5" y="147"/>
                </a:lnTo>
                <a:lnTo>
                  <a:pt x="9" y="147"/>
                </a:lnTo>
                <a:lnTo>
                  <a:pt x="241" y="147"/>
                </a:lnTo>
                <a:lnTo>
                  <a:pt x="246" y="147"/>
                </a:lnTo>
                <a:lnTo>
                  <a:pt x="248" y="145"/>
                </a:lnTo>
                <a:lnTo>
                  <a:pt x="251" y="141"/>
                </a:lnTo>
                <a:lnTo>
                  <a:pt x="251" y="136"/>
                </a:lnTo>
                <a:lnTo>
                  <a:pt x="251" y="105"/>
                </a:lnTo>
                <a:lnTo>
                  <a:pt x="263" y="105"/>
                </a:lnTo>
                <a:lnTo>
                  <a:pt x="267" y="105"/>
                </a:lnTo>
                <a:lnTo>
                  <a:pt x="270" y="102"/>
                </a:lnTo>
                <a:lnTo>
                  <a:pt x="271" y="100"/>
                </a:lnTo>
                <a:lnTo>
                  <a:pt x="273" y="97"/>
                </a:lnTo>
                <a:lnTo>
                  <a:pt x="273" y="52"/>
                </a:lnTo>
                <a:lnTo>
                  <a:pt x="271" y="48"/>
                </a:lnTo>
                <a:lnTo>
                  <a:pt x="270" y="45"/>
                </a:lnTo>
                <a:lnTo>
                  <a:pt x="267" y="44"/>
                </a:lnTo>
                <a:lnTo>
                  <a:pt x="263" y="42"/>
                </a:lnTo>
                <a:close/>
                <a:moveTo>
                  <a:pt x="231" y="127"/>
                </a:moveTo>
                <a:lnTo>
                  <a:pt x="20" y="127"/>
                </a:lnTo>
                <a:lnTo>
                  <a:pt x="20" y="22"/>
                </a:lnTo>
                <a:lnTo>
                  <a:pt x="231" y="22"/>
                </a:lnTo>
                <a:lnTo>
                  <a:pt x="231" y="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5" name="Freeform 161"/>
          <p:cNvSpPr>
            <a:spLocks noChangeArrowheads="1"/>
          </p:cNvSpPr>
          <p:nvPr/>
        </p:nvSpPr>
        <p:spPr bwMode="auto">
          <a:xfrm>
            <a:off x="4760913" y="2225675"/>
            <a:ext cx="101600" cy="204788"/>
          </a:xfrm>
          <a:custGeom>
            <a:avLst/>
            <a:gdLst>
              <a:gd name="T0" fmla="*/ 2147483647 w 113"/>
              <a:gd name="T1" fmla="*/ 2147483647 h 228"/>
              <a:gd name="T2" fmla="*/ 2147483647 w 113"/>
              <a:gd name="T3" fmla="*/ 2147483647 h 228"/>
              <a:gd name="T4" fmla="*/ 2147483647 w 113"/>
              <a:gd name="T5" fmla="*/ 2147483647 h 228"/>
              <a:gd name="T6" fmla="*/ 2147483647 w 113"/>
              <a:gd name="T7" fmla="*/ 2147483647 h 228"/>
              <a:gd name="T8" fmla="*/ 2147483647 w 113"/>
              <a:gd name="T9" fmla="*/ 0 h 228"/>
              <a:gd name="T10" fmla="*/ 2147483647 w 113"/>
              <a:gd name="T11" fmla="*/ 0 h 228"/>
              <a:gd name="T12" fmla="*/ 0 w 113"/>
              <a:gd name="T13" fmla="*/ 2147483647 h 228"/>
              <a:gd name="T14" fmla="*/ 2147483647 w 113"/>
              <a:gd name="T15" fmla="*/ 2147483647 h 228"/>
              <a:gd name="T16" fmla="*/ 0 w 113"/>
              <a:gd name="T17" fmla="*/ 2147483647 h 228"/>
              <a:gd name="T18" fmla="*/ 2147483647 w 113"/>
              <a:gd name="T19" fmla="*/ 2147483647 h 228"/>
              <a:gd name="T20" fmla="*/ 2147483647 w 113"/>
              <a:gd name="T21" fmla="*/ 2147483647 h 228"/>
              <a:gd name="T22" fmla="*/ 2147483647 w 113"/>
              <a:gd name="T23" fmla="*/ 2147483647 h 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"/>
              <a:gd name="T37" fmla="*/ 0 h 228"/>
              <a:gd name="T38" fmla="*/ 113 w 113"/>
              <a:gd name="T39" fmla="*/ 228 h 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" h="228">
                <a:moveTo>
                  <a:pt x="90" y="137"/>
                </a:moveTo>
                <a:lnTo>
                  <a:pt x="57" y="137"/>
                </a:lnTo>
                <a:lnTo>
                  <a:pt x="113" y="55"/>
                </a:lnTo>
                <a:lnTo>
                  <a:pt x="81" y="55"/>
                </a:lnTo>
                <a:lnTo>
                  <a:pt x="103" y="0"/>
                </a:lnTo>
                <a:lnTo>
                  <a:pt x="34" y="0"/>
                </a:lnTo>
                <a:lnTo>
                  <a:pt x="0" y="83"/>
                </a:lnTo>
                <a:lnTo>
                  <a:pt x="31" y="83"/>
                </a:lnTo>
                <a:lnTo>
                  <a:pt x="0" y="165"/>
                </a:lnTo>
                <a:lnTo>
                  <a:pt x="34" y="165"/>
                </a:lnTo>
                <a:lnTo>
                  <a:pt x="34" y="228"/>
                </a:lnTo>
                <a:lnTo>
                  <a:pt x="90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6" name="Freeform 162"/>
          <p:cNvSpPr>
            <a:spLocks noChangeArrowheads="1"/>
          </p:cNvSpPr>
          <p:nvPr/>
        </p:nvSpPr>
        <p:spPr bwMode="auto">
          <a:xfrm>
            <a:off x="4695825" y="2271713"/>
            <a:ext cx="82550" cy="131762"/>
          </a:xfrm>
          <a:custGeom>
            <a:avLst/>
            <a:gdLst>
              <a:gd name="T0" fmla="*/ 2147483647 w 90"/>
              <a:gd name="T1" fmla="*/ 2147483647 h 147"/>
              <a:gd name="T2" fmla="*/ 2147483647 w 90"/>
              <a:gd name="T3" fmla="*/ 2147483647 h 147"/>
              <a:gd name="T4" fmla="*/ 2147483647 w 90"/>
              <a:gd name="T5" fmla="*/ 0 h 147"/>
              <a:gd name="T6" fmla="*/ 2147483647 w 90"/>
              <a:gd name="T7" fmla="*/ 0 h 147"/>
              <a:gd name="T8" fmla="*/ 2147483647 w 90"/>
              <a:gd name="T9" fmla="*/ 0 h 147"/>
              <a:gd name="T10" fmla="*/ 2147483647 w 90"/>
              <a:gd name="T11" fmla="*/ 719869586 h 147"/>
              <a:gd name="T12" fmla="*/ 2147483647 w 90"/>
              <a:gd name="T13" fmla="*/ 2147483647 h 147"/>
              <a:gd name="T14" fmla="*/ 1542938381 w 90"/>
              <a:gd name="T15" fmla="*/ 2147483647 h 147"/>
              <a:gd name="T16" fmla="*/ 0 w 90"/>
              <a:gd name="T17" fmla="*/ 2147483647 h 147"/>
              <a:gd name="T18" fmla="*/ 0 w 90"/>
              <a:gd name="T19" fmla="*/ 2147483647 h 147"/>
              <a:gd name="T20" fmla="*/ 0 w 90"/>
              <a:gd name="T21" fmla="*/ 2147483647 h 147"/>
              <a:gd name="T22" fmla="*/ 1542938381 w 90"/>
              <a:gd name="T23" fmla="*/ 2147483647 h 147"/>
              <a:gd name="T24" fmla="*/ 2147483647 w 90"/>
              <a:gd name="T25" fmla="*/ 2147483647 h 147"/>
              <a:gd name="T26" fmla="*/ 2147483647 w 90"/>
              <a:gd name="T27" fmla="*/ 2147483647 h 147"/>
              <a:gd name="T28" fmla="*/ 2147483647 w 90"/>
              <a:gd name="T29" fmla="*/ 2147483647 h 147"/>
              <a:gd name="T30" fmla="*/ 2147483647 w 90"/>
              <a:gd name="T31" fmla="*/ 2147483647 h 147"/>
              <a:gd name="T32" fmla="*/ 2147483647 w 90"/>
              <a:gd name="T33" fmla="*/ 2147483647 h 147"/>
              <a:gd name="T34" fmla="*/ 2147483647 w 90"/>
              <a:gd name="T35" fmla="*/ 2147483647 h 147"/>
              <a:gd name="T36" fmla="*/ 2147483647 w 90"/>
              <a:gd name="T37" fmla="*/ 2147483647 h 14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90"/>
              <a:gd name="T58" fmla="*/ 0 h 147"/>
              <a:gd name="T59" fmla="*/ 90 w 90"/>
              <a:gd name="T60" fmla="*/ 147 h 14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90" h="147">
                <a:moveTo>
                  <a:pt x="21" y="22"/>
                </a:moveTo>
                <a:lnTo>
                  <a:pt x="60" y="22"/>
                </a:lnTo>
                <a:lnTo>
                  <a:pt x="68" y="0"/>
                </a:lnTo>
                <a:lnTo>
                  <a:pt x="11" y="0"/>
                </a:lnTo>
                <a:lnTo>
                  <a:pt x="7" y="1"/>
                </a:lnTo>
                <a:lnTo>
                  <a:pt x="3" y="4"/>
                </a:lnTo>
                <a:lnTo>
                  <a:pt x="2" y="7"/>
                </a:lnTo>
                <a:lnTo>
                  <a:pt x="0" y="11"/>
                </a:lnTo>
                <a:lnTo>
                  <a:pt x="0" y="136"/>
                </a:lnTo>
                <a:lnTo>
                  <a:pt x="2" y="141"/>
                </a:lnTo>
                <a:lnTo>
                  <a:pt x="3" y="145"/>
                </a:lnTo>
                <a:lnTo>
                  <a:pt x="7" y="147"/>
                </a:lnTo>
                <a:lnTo>
                  <a:pt x="11" y="147"/>
                </a:lnTo>
                <a:lnTo>
                  <a:pt x="90" y="147"/>
                </a:lnTo>
                <a:lnTo>
                  <a:pt x="90" y="127"/>
                </a:lnTo>
                <a:lnTo>
                  <a:pt x="21" y="127"/>
                </a:lnTo>
                <a:lnTo>
                  <a:pt x="21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7" name="Freeform 163"/>
          <p:cNvSpPr>
            <a:spLocks noChangeArrowheads="1"/>
          </p:cNvSpPr>
          <p:nvPr/>
        </p:nvSpPr>
        <p:spPr bwMode="auto">
          <a:xfrm>
            <a:off x="4824413" y="2271713"/>
            <a:ext cx="117475" cy="131762"/>
          </a:xfrm>
          <a:custGeom>
            <a:avLst/>
            <a:gdLst>
              <a:gd name="T0" fmla="*/ 2147483647 w 131"/>
              <a:gd name="T1" fmla="*/ 2147483647 h 147"/>
              <a:gd name="T2" fmla="*/ 2147483647 w 131"/>
              <a:gd name="T3" fmla="*/ 2147483647 h 147"/>
              <a:gd name="T4" fmla="*/ 2147483647 w 131"/>
              <a:gd name="T5" fmla="*/ 2147483647 h 147"/>
              <a:gd name="T6" fmla="*/ 2147483647 w 131"/>
              <a:gd name="T7" fmla="*/ 2147483647 h 147"/>
              <a:gd name="T8" fmla="*/ 2147483647 w 131"/>
              <a:gd name="T9" fmla="*/ 2147483647 h 147"/>
              <a:gd name="T10" fmla="*/ 2147483647 w 131"/>
              <a:gd name="T11" fmla="*/ 2147483647 h 147"/>
              <a:gd name="T12" fmla="*/ 2147483647 w 131"/>
              <a:gd name="T13" fmla="*/ 719869586 h 147"/>
              <a:gd name="T14" fmla="*/ 2147483647 w 131"/>
              <a:gd name="T15" fmla="*/ 0 h 147"/>
              <a:gd name="T16" fmla="*/ 2147483647 w 131"/>
              <a:gd name="T17" fmla="*/ 0 h 147"/>
              <a:gd name="T18" fmla="*/ 2147483647 w 131"/>
              <a:gd name="T19" fmla="*/ 2147483647 h 147"/>
              <a:gd name="T20" fmla="*/ 2147483647 w 131"/>
              <a:gd name="T21" fmla="*/ 2147483647 h 147"/>
              <a:gd name="T22" fmla="*/ 2147483647 w 131"/>
              <a:gd name="T23" fmla="*/ 2147483647 h 147"/>
              <a:gd name="T24" fmla="*/ 2147483647 w 131"/>
              <a:gd name="T25" fmla="*/ 2147483647 h 147"/>
              <a:gd name="T26" fmla="*/ 2147483647 w 131"/>
              <a:gd name="T27" fmla="*/ 2147483647 h 147"/>
              <a:gd name="T28" fmla="*/ 0 w 131"/>
              <a:gd name="T29" fmla="*/ 2147483647 h 147"/>
              <a:gd name="T30" fmla="*/ 2147483647 w 131"/>
              <a:gd name="T31" fmla="*/ 2147483647 h 147"/>
              <a:gd name="T32" fmla="*/ 2147483647 w 131"/>
              <a:gd name="T33" fmla="*/ 2147483647 h 147"/>
              <a:gd name="T34" fmla="*/ 2147483647 w 131"/>
              <a:gd name="T35" fmla="*/ 2147483647 h 147"/>
              <a:gd name="T36" fmla="*/ 2147483647 w 131"/>
              <a:gd name="T37" fmla="*/ 2147483647 h 147"/>
              <a:gd name="T38" fmla="*/ 2147483647 w 131"/>
              <a:gd name="T39" fmla="*/ 2147483647 h 147"/>
              <a:gd name="T40" fmla="*/ 2147483647 w 131"/>
              <a:gd name="T41" fmla="*/ 2147483647 h 147"/>
              <a:gd name="T42" fmla="*/ 2147483647 w 131"/>
              <a:gd name="T43" fmla="*/ 2147483647 h 147"/>
              <a:gd name="T44" fmla="*/ 2147483647 w 131"/>
              <a:gd name="T45" fmla="*/ 2147483647 h 147"/>
              <a:gd name="T46" fmla="*/ 2147483647 w 131"/>
              <a:gd name="T47" fmla="*/ 2147483647 h 147"/>
              <a:gd name="T48" fmla="*/ 2147483647 w 131"/>
              <a:gd name="T49" fmla="*/ 2147483647 h 147"/>
              <a:gd name="T50" fmla="*/ 2147483647 w 131"/>
              <a:gd name="T51" fmla="*/ 2147483647 h 147"/>
              <a:gd name="T52" fmla="*/ 2147483647 w 131"/>
              <a:gd name="T53" fmla="*/ 2147483647 h 147"/>
              <a:gd name="T54" fmla="*/ 2147483647 w 131"/>
              <a:gd name="T55" fmla="*/ 2147483647 h 147"/>
              <a:gd name="T56" fmla="*/ 2147483647 w 131"/>
              <a:gd name="T57" fmla="*/ 2147483647 h 147"/>
              <a:gd name="T58" fmla="*/ 2147483647 w 131"/>
              <a:gd name="T59" fmla="*/ 2147483647 h 147"/>
              <a:gd name="T60" fmla="*/ 2147483647 w 131"/>
              <a:gd name="T61" fmla="*/ 2147483647 h 147"/>
              <a:gd name="T62" fmla="*/ 2147483647 w 131"/>
              <a:gd name="T63" fmla="*/ 2147483647 h 147"/>
              <a:gd name="T64" fmla="*/ 2147483647 w 131"/>
              <a:gd name="T65" fmla="*/ 2147483647 h 147"/>
              <a:gd name="T66" fmla="*/ 2147483647 w 131"/>
              <a:gd name="T67" fmla="*/ 2147483647 h 147"/>
              <a:gd name="T68" fmla="*/ 2147483647 w 131"/>
              <a:gd name="T69" fmla="*/ 2147483647 h 14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1"/>
              <a:gd name="T106" fmla="*/ 0 h 147"/>
              <a:gd name="T107" fmla="*/ 131 w 131"/>
              <a:gd name="T108" fmla="*/ 147 h 14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1" h="147">
                <a:moveTo>
                  <a:pt x="122" y="42"/>
                </a:moveTo>
                <a:lnTo>
                  <a:pt x="109" y="42"/>
                </a:lnTo>
                <a:lnTo>
                  <a:pt x="109" y="11"/>
                </a:lnTo>
                <a:lnTo>
                  <a:pt x="109" y="7"/>
                </a:lnTo>
                <a:lnTo>
                  <a:pt x="107" y="4"/>
                </a:lnTo>
                <a:lnTo>
                  <a:pt x="104" y="1"/>
                </a:lnTo>
                <a:lnTo>
                  <a:pt x="100" y="0"/>
                </a:lnTo>
                <a:lnTo>
                  <a:pt x="64" y="0"/>
                </a:lnTo>
                <a:lnTo>
                  <a:pt x="59" y="10"/>
                </a:lnTo>
                <a:lnTo>
                  <a:pt x="51" y="22"/>
                </a:lnTo>
                <a:lnTo>
                  <a:pt x="89" y="22"/>
                </a:lnTo>
                <a:lnTo>
                  <a:pt x="89" y="127"/>
                </a:lnTo>
                <a:lnTo>
                  <a:pt x="14" y="127"/>
                </a:lnTo>
                <a:lnTo>
                  <a:pt x="0" y="147"/>
                </a:lnTo>
                <a:lnTo>
                  <a:pt x="100" y="147"/>
                </a:lnTo>
                <a:lnTo>
                  <a:pt x="104" y="147"/>
                </a:lnTo>
                <a:lnTo>
                  <a:pt x="107" y="145"/>
                </a:lnTo>
                <a:lnTo>
                  <a:pt x="109" y="141"/>
                </a:lnTo>
                <a:lnTo>
                  <a:pt x="109" y="136"/>
                </a:lnTo>
                <a:lnTo>
                  <a:pt x="109" y="105"/>
                </a:lnTo>
                <a:lnTo>
                  <a:pt x="122" y="105"/>
                </a:lnTo>
                <a:lnTo>
                  <a:pt x="126" y="105"/>
                </a:lnTo>
                <a:lnTo>
                  <a:pt x="128" y="102"/>
                </a:lnTo>
                <a:lnTo>
                  <a:pt x="130" y="100"/>
                </a:lnTo>
                <a:lnTo>
                  <a:pt x="131" y="97"/>
                </a:lnTo>
                <a:lnTo>
                  <a:pt x="131" y="52"/>
                </a:lnTo>
                <a:lnTo>
                  <a:pt x="130" y="48"/>
                </a:lnTo>
                <a:lnTo>
                  <a:pt x="128" y="45"/>
                </a:lnTo>
                <a:lnTo>
                  <a:pt x="126" y="44"/>
                </a:lnTo>
                <a:lnTo>
                  <a:pt x="122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8" name="Freeform 164"/>
          <p:cNvSpPr>
            <a:spLocks noEditPoints="1" noChangeArrowheads="1"/>
          </p:cNvSpPr>
          <p:nvPr/>
        </p:nvSpPr>
        <p:spPr bwMode="auto">
          <a:xfrm>
            <a:off x="3711575" y="725488"/>
            <a:ext cx="244475" cy="244475"/>
          </a:xfrm>
          <a:custGeom>
            <a:avLst/>
            <a:gdLst>
              <a:gd name="T0" fmla="*/ 2147483647 w 272"/>
              <a:gd name="T1" fmla="*/ 2147483647 h 272"/>
              <a:gd name="T2" fmla="*/ 2147483647 w 272"/>
              <a:gd name="T3" fmla="*/ 2147483647 h 272"/>
              <a:gd name="T4" fmla="*/ 2147483647 w 272"/>
              <a:gd name="T5" fmla="*/ 2147483647 h 272"/>
              <a:gd name="T6" fmla="*/ 2147483647 w 272"/>
              <a:gd name="T7" fmla="*/ 2147483647 h 272"/>
              <a:gd name="T8" fmla="*/ 2147483647 w 272"/>
              <a:gd name="T9" fmla="*/ 0 h 272"/>
              <a:gd name="T10" fmla="*/ 2147483647 w 272"/>
              <a:gd name="T11" fmla="*/ 2147483647 h 272"/>
              <a:gd name="T12" fmla="*/ 2147483647 w 272"/>
              <a:gd name="T13" fmla="*/ 2147483647 h 272"/>
              <a:gd name="T14" fmla="*/ 2147483647 w 272"/>
              <a:gd name="T15" fmla="*/ 2147483647 h 272"/>
              <a:gd name="T16" fmla="*/ 2147483647 w 272"/>
              <a:gd name="T17" fmla="*/ 2147483647 h 272"/>
              <a:gd name="T18" fmla="*/ 2147483647 w 272"/>
              <a:gd name="T19" fmla="*/ 2147483647 h 272"/>
              <a:gd name="T20" fmla="*/ 2147483647 w 272"/>
              <a:gd name="T21" fmla="*/ 0 h 272"/>
              <a:gd name="T22" fmla="*/ 2147483647 w 272"/>
              <a:gd name="T23" fmla="*/ 2147483647 h 272"/>
              <a:gd name="T24" fmla="*/ 2147483647 w 272"/>
              <a:gd name="T25" fmla="*/ 2147483647 h 272"/>
              <a:gd name="T26" fmla="*/ 2147483647 w 272"/>
              <a:gd name="T27" fmla="*/ 2147483647 h 272"/>
              <a:gd name="T28" fmla="*/ 2147483647 w 272"/>
              <a:gd name="T29" fmla="*/ 2147483647 h 272"/>
              <a:gd name="T30" fmla="*/ 2147483647 w 272"/>
              <a:gd name="T31" fmla="*/ 2147483647 h 272"/>
              <a:gd name="T32" fmla="*/ 2147483647 w 272"/>
              <a:gd name="T33" fmla="*/ 2147483647 h 272"/>
              <a:gd name="T34" fmla="*/ 0 w 272"/>
              <a:gd name="T35" fmla="*/ 2147483647 h 272"/>
              <a:gd name="T36" fmla="*/ 0 w 272"/>
              <a:gd name="T37" fmla="*/ 2147483647 h 272"/>
              <a:gd name="T38" fmla="*/ 2147483647 w 272"/>
              <a:gd name="T39" fmla="*/ 2147483647 h 272"/>
              <a:gd name="T40" fmla="*/ 2147483647 w 272"/>
              <a:gd name="T41" fmla="*/ 2147483647 h 272"/>
              <a:gd name="T42" fmla="*/ 2147483647 w 272"/>
              <a:gd name="T43" fmla="*/ 2147483647 h 272"/>
              <a:gd name="T44" fmla="*/ 2147483647 w 272"/>
              <a:gd name="T45" fmla="*/ 2147483647 h 272"/>
              <a:gd name="T46" fmla="*/ 2147483647 w 272"/>
              <a:gd name="T47" fmla="*/ 2147483647 h 272"/>
              <a:gd name="T48" fmla="*/ 2147483647 w 272"/>
              <a:gd name="T49" fmla="*/ 2147483647 h 272"/>
              <a:gd name="T50" fmla="*/ 2147483647 w 272"/>
              <a:gd name="T51" fmla="*/ 2147483647 h 272"/>
              <a:gd name="T52" fmla="*/ 2147483647 w 272"/>
              <a:gd name="T53" fmla="*/ 2147483647 h 272"/>
              <a:gd name="T54" fmla="*/ 2147483647 w 272"/>
              <a:gd name="T55" fmla="*/ 2147483647 h 272"/>
              <a:gd name="T56" fmla="*/ 2147483647 w 272"/>
              <a:gd name="T57" fmla="*/ 2147483647 h 272"/>
              <a:gd name="T58" fmla="*/ 2147483647 w 272"/>
              <a:gd name="T59" fmla="*/ 2147483647 h 272"/>
              <a:gd name="T60" fmla="*/ 2147483647 w 272"/>
              <a:gd name="T61" fmla="*/ 2147483647 h 272"/>
              <a:gd name="T62" fmla="*/ 2147483647 w 272"/>
              <a:gd name="T63" fmla="*/ 2147483647 h 272"/>
              <a:gd name="T64" fmla="*/ 2147483647 w 272"/>
              <a:gd name="T65" fmla="*/ 2147483647 h 272"/>
              <a:gd name="T66" fmla="*/ 2147483647 w 272"/>
              <a:gd name="T67" fmla="*/ 2147483647 h 272"/>
              <a:gd name="T68" fmla="*/ 2147483647 w 272"/>
              <a:gd name="T69" fmla="*/ 2147483647 h 272"/>
              <a:gd name="T70" fmla="*/ 2147483647 w 272"/>
              <a:gd name="T71" fmla="*/ 2147483647 h 272"/>
              <a:gd name="T72" fmla="*/ 2147483647 w 272"/>
              <a:gd name="T73" fmla="*/ 2147483647 h 272"/>
              <a:gd name="T74" fmla="*/ 2147483647 w 272"/>
              <a:gd name="T75" fmla="*/ 2147483647 h 272"/>
              <a:gd name="T76" fmla="*/ 2147483647 w 272"/>
              <a:gd name="T77" fmla="*/ 2147483647 h 272"/>
              <a:gd name="T78" fmla="*/ 2147483647 w 272"/>
              <a:gd name="T79" fmla="*/ 2147483647 h 272"/>
              <a:gd name="T80" fmla="*/ 2147483647 w 272"/>
              <a:gd name="T81" fmla="*/ 2147483647 h 272"/>
              <a:gd name="T82" fmla="*/ 2147483647 w 272"/>
              <a:gd name="T83" fmla="*/ 2147483647 h 272"/>
              <a:gd name="T84" fmla="*/ 2147483647 w 272"/>
              <a:gd name="T85" fmla="*/ 2147483647 h 272"/>
              <a:gd name="T86" fmla="*/ 2147483647 w 272"/>
              <a:gd name="T87" fmla="*/ 2147483647 h 272"/>
              <a:gd name="T88" fmla="*/ 2147483647 w 272"/>
              <a:gd name="T89" fmla="*/ 2147483647 h 272"/>
              <a:gd name="T90" fmla="*/ 2147483647 w 272"/>
              <a:gd name="T91" fmla="*/ 2147483647 h 272"/>
              <a:gd name="T92" fmla="*/ 2147483647 w 272"/>
              <a:gd name="T93" fmla="*/ 2147483647 h 272"/>
              <a:gd name="T94" fmla="*/ 2147483647 w 272"/>
              <a:gd name="T95" fmla="*/ 2147483647 h 272"/>
              <a:gd name="T96" fmla="*/ 2147483647 w 272"/>
              <a:gd name="T97" fmla="*/ 2147483647 h 27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2"/>
              <a:gd name="T148" fmla="*/ 0 h 272"/>
              <a:gd name="T149" fmla="*/ 272 w 272"/>
              <a:gd name="T150" fmla="*/ 272 h 272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2" h="272">
                <a:moveTo>
                  <a:pt x="249" y="68"/>
                </a:moveTo>
                <a:lnTo>
                  <a:pt x="153" y="68"/>
                </a:lnTo>
                <a:lnTo>
                  <a:pt x="190" y="23"/>
                </a:lnTo>
                <a:lnTo>
                  <a:pt x="193" y="23"/>
                </a:lnTo>
                <a:lnTo>
                  <a:pt x="197" y="22"/>
                </a:lnTo>
                <a:lnTo>
                  <a:pt x="201" y="21"/>
                </a:lnTo>
                <a:lnTo>
                  <a:pt x="202" y="17"/>
                </a:lnTo>
                <a:lnTo>
                  <a:pt x="204" y="13"/>
                </a:lnTo>
                <a:lnTo>
                  <a:pt x="202" y="8"/>
                </a:lnTo>
                <a:lnTo>
                  <a:pt x="201" y="4"/>
                </a:lnTo>
                <a:lnTo>
                  <a:pt x="197" y="2"/>
                </a:lnTo>
                <a:lnTo>
                  <a:pt x="193" y="0"/>
                </a:lnTo>
                <a:lnTo>
                  <a:pt x="187" y="2"/>
                </a:lnTo>
                <a:lnTo>
                  <a:pt x="185" y="4"/>
                </a:lnTo>
                <a:lnTo>
                  <a:pt x="182" y="8"/>
                </a:lnTo>
                <a:lnTo>
                  <a:pt x="180" y="13"/>
                </a:lnTo>
                <a:lnTo>
                  <a:pt x="182" y="17"/>
                </a:lnTo>
                <a:lnTo>
                  <a:pt x="138" y="68"/>
                </a:lnTo>
                <a:lnTo>
                  <a:pt x="134" y="68"/>
                </a:lnTo>
                <a:lnTo>
                  <a:pt x="90" y="17"/>
                </a:lnTo>
                <a:lnTo>
                  <a:pt x="90" y="13"/>
                </a:lnTo>
                <a:lnTo>
                  <a:pt x="90" y="8"/>
                </a:lnTo>
                <a:lnTo>
                  <a:pt x="88" y="4"/>
                </a:lnTo>
                <a:lnTo>
                  <a:pt x="84" y="2"/>
                </a:lnTo>
                <a:lnTo>
                  <a:pt x="79" y="0"/>
                </a:lnTo>
                <a:lnTo>
                  <a:pt x="75" y="2"/>
                </a:lnTo>
                <a:lnTo>
                  <a:pt x="71" y="4"/>
                </a:lnTo>
                <a:lnTo>
                  <a:pt x="68" y="8"/>
                </a:lnTo>
                <a:lnTo>
                  <a:pt x="68" y="13"/>
                </a:lnTo>
                <a:lnTo>
                  <a:pt x="68" y="17"/>
                </a:lnTo>
                <a:lnTo>
                  <a:pt x="71" y="21"/>
                </a:lnTo>
                <a:lnTo>
                  <a:pt x="75" y="22"/>
                </a:lnTo>
                <a:lnTo>
                  <a:pt x="79" y="23"/>
                </a:lnTo>
                <a:lnTo>
                  <a:pt x="81" y="23"/>
                </a:lnTo>
                <a:lnTo>
                  <a:pt x="119" y="68"/>
                </a:lnTo>
                <a:lnTo>
                  <a:pt x="22" y="68"/>
                </a:lnTo>
                <a:lnTo>
                  <a:pt x="18" y="68"/>
                </a:lnTo>
                <a:lnTo>
                  <a:pt x="14" y="70"/>
                </a:lnTo>
                <a:lnTo>
                  <a:pt x="10" y="73"/>
                </a:lnTo>
                <a:lnTo>
                  <a:pt x="7" y="75"/>
                </a:lnTo>
                <a:lnTo>
                  <a:pt x="4" y="78"/>
                </a:lnTo>
                <a:lnTo>
                  <a:pt x="2" y="82"/>
                </a:lnTo>
                <a:lnTo>
                  <a:pt x="0" y="86"/>
                </a:lnTo>
                <a:lnTo>
                  <a:pt x="0" y="92"/>
                </a:lnTo>
                <a:lnTo>
                  <a:pt x="0" y="250"/>
                </a:lnTo>
                <a:lnTo>
                  <a:pt x="0" y="254"/>
                </a:lnTo>
                <a:lnTo>
                  <a:pt x="2" y="258"/>
                </a:lnTo>
                <a:lnTo>
                  <a:pt x="4" y="262"/>
                </a:lnTo>
                <a:lnTo>
                  <a:pt x="7" y="265"/>
                </a:lnTo>
                <a:lnTo>
                  <a:pt x="10" y="268"/>
                </a:lnTo>
                <a:lnTo>
                  <a:pt x="14" y="270"/>
                </a:lnTo>
                <a:lnTo>
                  <a:pt x="18" y="272"/>
                </a:lnTo>
                <a:lnTo>
                  <a:pt x="22" y="272"/>
                </a:lnTo>
                <a:lnTo>
                  <a:pt x="249" y="272"/>
                </a:lnTo>
                <a:lnTo>
                  <a:pt x="253" y="272"/>
                </a:lnTo>
                <a:lnTo>
                  <a:pt x="258" y="270"/>
                </a:lnTo>
                <a:lnTo>
                  <a:pt x="261" y="268"/>
                </a:lnTo>
                <a:lnTo>
                  <a:pt x="265" y="265"/>
                </a:lnTo>
                <a:lnTo>
                  <a:pt x="268" y="262"/>
                </a:lnTo>
                <a:lnTo>
                  <a:pt x="269" y="258"/>
                </a:lnTo>
                <a:lnTo>
                  <a:pt x="271" y="254"/>
                </a:lnTo>
                <a:lnTo>
                  <a:pt x="272" y="250"/>
                </a:lnTo>
                <a:lnTo>
                  <a:pt x="272" y="92"/>
                </a:lnTo>
                <a:lnTo>
                  <a:pt x="271" y="86"/>
                </a:lnTo>
                <a:lnTo>
                  <a:pt x="269" y="82"/>
                </a:lnTo>
                <a:lnTo>
                  <a:pt x="268" y="78"/>
                </a:lnTo>
                <a:lnTo>
                  <a:pt x="265" y="75"/>
                </a:lnTo>
                <a:lnTo>
                  <a:pt x="261" y="73"/>
                </a:lnTo>
                <a:lnTo>
                  <a:pt x="258" y="70"/>
                </a:lnTo>
                <a:lnTo>
                  <a:pt x="253" y="68"/>
                </a:lnTo>
                <a:lnTo>
                  <a:pt x="249" y="68"/>
                </a:lnTo>
                <a:close/>
                <a:moveTo>
                  <a:pt x="204" y="227"/>
                </a:moveTo>
                <a:lnTo>
                  <a:pt x="204" y="227"/>
                </a:lnTo>
                <a:lnTo>
                  <a:pt x="204" y="231"/>
                </a:lnTo>
                <a:lnTo>
                  <a:pt x="202" y="235"/>
                </a:lnTo>
                <a:lnTo>
                  <a:pt x="200" y="239"/>
                </a:lnTo>
                <a:lnTo>
                  <a:pt x="197" y="243"/>
                </a:lnTo>
                <a:lnTo>
                  <a:pt x="194" y="246"/>
                </a:lnTo>
                <a:lnTo>
                  <a:pt x="190" y="247"/>
                </a:lnTo>
                <a:lnTo>
                  <a:pt x="186" y="249"/>
                </a:lnTo>
                <a:lnTo>
                  <a:pt x="180" y="250"/>
                </a:lnTo>
                <a:lnTo>
                  <a:pt x="45" y="250"/>
                </a:lnTo>
                <a:lnTo>
                  <a:pt x="41" y="249"/>
                </a:lnTo>
                <a:lnTo>
                  <a:pt x="37" y="247"/>
                </a:lnTo>
                <a:lnTo>
                  <a:pt x="33" y="246"/>
                </a:lnTo>
                <a:lnTo>
                  <a:pt x="29" y="243"/>
                </a:lnTo>
                <a:lnTo>
                  <a:pt x="26" y="239"/>
                </a:lnTo>
                <a:lnTo>
                  <a:pt x="25" y="235"/>
                </a:lnTo>
                <a:lnTo>
                  <a:pt x="23" y="231"/>
                </a:lnTo>
                <a:lnTo>
                  <a:pt x="22" y="227"/>
                </a:lnTo>
                <a:lnTo>
                  <a:pt x="22" y="113"/>
                </a:lnTo>
                <a:lnTo>
                  <a:pt x="23" y="109"/>
                </a:lnTo>
                <a:lnTo>
                  <a:pt x="25" y="105"/>
                </a:lnTo>
                <a:lnTo>
                  <a:pt x="26" y="101"/>
                </a:lnTo>
                <a:lnTo>
                  <a:pt x="29" y="98"/>
                </a:lnTo>
                <a:lnTo>
                  <a:pt x="33" y="96"/>
                </a:lnTo>
                <a:lnTo>
                  <a:pt x="37" y="93"/>
                </a:lnTo>
                <a:lnTo>
                  <a:pt x="41" y="92"/>
                </a:lnTo>
                <a:lnTo>
                  <a:pt x="45" y="92"/>
                </a:lnTo>
                <a:lnTo>
                  <a:pt x="180" y="92"/>
                </a:lnTo>
                <a:lnTo>
                  <a:pt x="186" y="92"/>
                </a:lnTo>
                <a:lnTo>
                  <a:pt x="190" y="93"/>
                </a:lnTo>
                <a:lnTo>
                  <a:pt x="194" y="96"/>
                </a:lnTo>
                <a:lnTo>
                  <a:pt x="197" y="98"/>
                </a:lnTo>
                <a:lnTo>
                  <a:pt x="200" y="101"/>
                </a:lnTo>
                <a:lnTo>
                  <a:pt x="202" y="105"/>
                </a:lnTo>
                <a:lnTo>
                  <a:pt x="204" y="109"/>
                </a:lnTo>
                <a:lnTo>
                  <a:pt x="204" y="113"/>
                </a:lnTo>
                <a:lnTo>
                  <a:pt x="204" y="227"/>
                </a:lnTo>
                <a:close/>
                <a:moveTo>
                  <a:pt x="236" y="126"/>
                </a:moveTo>
                <a:lnTo>
                  <a:pt x="236" y="126"/>
                </a:lnTo>
                <a:lnTo>
                  <a:pt x="231" y="124"/>
                </a:lnTo>
                <a:lnTo>
                  <a:pt x="225" y="122"/>
                </a:lnTo>
                <a:lnTo>
                  <a:pt x="221" y="116"/>
                </a:lnTo>
                <a:lnTo>
                  <a:pt x="221" y="109"/>
                </a:lnTo>
                <a:lnTo>
                  <a:pt x="221" y="104"/>
                </a:lnTo>
                <a:lnTo>
                  <a:pt x="225" y="98"/>
                </a:lnTo>
                <a:lnTo>
                  <a:pt x="231" y="94"/>
                </a:lnTo>
                <a:lnTo>
                  <a:pt x="236" y="93"/>
                </a:lnTo>
                <a:lnTo>
                  <a:pt x="243" y="94"/>
                </a:lnTo>
                <a:lnTo>
                  <a:pt x="249" y="98"/>
                </a:lnTo>
                <a:lnTo>
                  <a:pt x="251" y="104"/>
                </a:lnTo>
                <a:lnTo>
                  <a:pt x="253" y="109"/>
                </a:lnTo>
                <a:lnTo>
                  <a:pt x="251" y="116"/>
                </a:lnTo>
                <a:lnTo>
                  <a:pt x="249" y="122"/>
                </a:lnTo>
                <a:lnTo>
                  <a:pt x="243" y="124"/>
                </a:lnTo>
                <a:lnTo>
                  <a:pt x="236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9" name="Freeform 165"/>
          <p:cNvSpPr>
            <a:spLocks noEditPoints="1" noChangeArrowheads="1"/>
          </p:cNvSpPr>
          <p:nvPr/>
        </p:nvSpPr>
        <p:spPr bwMode="auto">
          <a:xfrm>
            <a:off x="6711950" y="3679825"/>
            <a:ext cx="152400" cy="244475"/>
          </a:xfrm>
          <a:custGeom>
            <a:avLst/>
            <a:gdLst>
              <a:gd name="T0" fmla="*/ 2147483647 w 169"/>
              <a:gd name="T1" fmla="*/ 2147483647 h 273"/>
              <a:gd name="T2" fmla="*/ 2147483647 w 169"/>
              <a:gd name="T3" fmla="*/ 2147483647 h 273"/>
              <a:gd name="T4" fmla="*/ 2147483647 w 169"/>
              <a:gd name="T5" fmla="*/ 2147483647 h 273"/>
              <a:gd name="T6" fmla="*/ 2147483647 w 169"/>
              <a:gd name="T7" fmla="*/ 2147483647 h 273"/>
              <a:gd name="T8" fmla="*/ 2147483647 w 169"/>
              <a:gd name="T9" fmla="*/ 2147483647 h 273"/>
              <a:gd name="T10" fmla="*/ 2147483647 w 169"/>
              <a:gd name="T11" fmla="*/ 718540681 h 273"/>
              <a:gd name="T12" fmla="*/ 2147483647 w 169"/>
              <a:gd name="T13" fmla="*/ 0 h 273"/>
              <a:gd name="T14" fmla="*/ 2147483647 w 169"/>
              <a:gd name="T15" fmla="*/ 0 h 273"/>
              <a:gd name="T16" fmla="*/ 2147483647 w 169"/>
              <a:gd name="T17" fmla="*/ 2147483647 h 273"/>
              <a:gd name="T18" fmla="*/ 2147483647 w 169"/>
              <a:gd name="T19" fmla="*/ 2147483647 h 273"/>
              <a:gd name="T20" fmla="*/ 2147483647 w 169"/>
              <a:gd name="T21" fmla="*/ 2147483647 h 273"/>
              <a:gd name="T22" fmla="*/ 2147483647 w 169"/>
              <a:gd name="T23" fmla="*/ 2147483647 h 273"/>
              <a:gd name="T24" fmla="*/ 733504807 w 169"/>
              <a:gd name="T25" fmla="*/ 2147483647 h 273"/>
              <a:gd name="T26" fmla="*/ 0 w 169"/>
              <a:gd name="T27" fmla="*/ 2147483647 h 273"/>
              <a:gd name="T28" fmla="*/ 2147483647 w 169"/>
              <a:gd name="T29" fmla="*/ 2147483647 h 273"/>
              <a:gd name="T30" fmla="*/ 2147483647 w 169"/>
              <a:gd name="T31" fmla="*/ 2147483647 h 273"/>
              <a:gd name="T32" fmla="*/ 2147483647 w 169"/>
              <a:gd name="T33" fmla="*/ 2147483647 h 273"/>
              <a:gd name="T34" fmla="*/ 2147483647 w 169"/>
              <a:gd name="T35" fmla="*/ 2147483647 h 273"/>
              <a:gd name="T36" fmla="*/ 2147483647 w 169"/>
              <a:gd name="T37" fmla="*/ 2147483647 h 273"/>
              <a:gd name="T38" fmla="*/ 2147483647 w 169"/>
              <a:gd name="T39" fmla="*/ 2147483647 h 273"/>
              <a:gd name="T40" fmla="*/ 2147483647 w 169"/>
              <a:gd name="T41" fmla="*/ 2147483647 h 273"/>
              <a:gd name="T42" fmla="*/ 2147483647 w 169"/>
              <a:gd name="T43" fmla="*/ 2147483647 h 273"/>
              <a:gd name="T44" fmla="*/ 2147483647 w 169"/>
              <a:gd name="T45" fmla="*/ 2147483647 h 273"/>
              <a:gd name="T46" fmla="*/ 2147483647 w 169"/>
              <a:gd name="T47" fmla="*/ 2147483647 h 273"/>
              <a:gd name="T48" fmla="*/ 2147483647 w 169"/>
              <a:gd name="T49" fmla="*/ 2147483647 h 273"/>
              <a:gd name="T50" fmla="*/ 2147483647 w 169"/>
              <a:gd name="T51" fmla="*/ 2147483647 h 273"/>
              <a:gd name="T52" fmla="*/ 2147483647 w 169"/>
              <a:gd name="T53" fmla="*/ 2147483647 h 273"/>
              <a:gd name="T54" fmla="*/ 2147483647 w 169"/>
              <a:gd name="T55" fmla="*/ 2147483647 h 273"/>
              <a:gd name="T56" fmla="*/ 2147483647 w 169"/>
              <a:gd name="T57" fmla="*/ 2147483647 h 273"/>
              <a:gd name="T58" fmla="*/ 2147483647 w 169"/>
              <a:gd name="T59" fmla="*/ 2147483647 h 273"/>
              <a:gd name="T60" fmla="*/ 2147483647 w 169"/>
              <a:gd name="T61" fmla="*/ 2147483647 h 273"/>
              <a:gd name="T62" fmla="*/ 2147483647 w 169"/>
              <a:gd name="T63" fmla="*/ 2147483647 h 273"/>
              <a:gd name="T64" fmla="*/ 2147483647 w 169"/>
              <a:gd name="T65" fmla="*/ 2147483647 h 273"/>
              <a:gd name="T66" fmla="*/ 2147483647 w 169"/>
              <a:gd name="T67" fmla="*/ 2147483647 h 273"/>
              <a:gd name="T68" fmla="*/ 2147483647 w 169"/>
              <a:gd name="T69" fmla="*/ 2147483647 h 273"/>
              <a:gd name="T70" fmla="*/ 2147483647 w 169"/>
              <a:gd name="T71" fmla="*/ 2147483647 h 273"/>
              <a:gd name="T72" fmla="*/ 2147483647 w 169"/>
              <a:gd name="T73" fmla="*/ 2147483647 h 273"/>
              <a:gd name="T74" fmla="*/ 2147483647 w 169"/>
              <a:gd name="T75" fmla="*/ 2147483647 h 273"/>
              <a:gd name="T76" fmla="*/ 2147483647 w 169"/>
              <a:gd name="T77" fmla="*/ 2147483647 h 273"/>
              <a:gd name="T78" fmla="*/ 2147483647 w 169"/>
              <a:gd name="T79" fmla="*/ 2147483647 h 27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69"/>
              <a:gd name="T121" fmla="*/ 0 h 273"/>
              <a:gd name="T122" fmla="*/ 169 w 169"/>
              <a:gd name="T123" fmla="*/ 273 h 273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69" h="273">
                <a:moveTo>
                  <a:pt x="169" y="83"/>
                </a:moveTo>
                <a:lnTo>
                  <a:pt x="169" y="83"/>
                </a:lnTo>
                <a:lnTo>
                  <a:pt x="167" y="75"/>
                </a:lnTo>
                <a:lnTo>
                  <a:pt x="166" y="67"/>
                </a:lnTo>
                <a:lnTo>
                  <a:pt x="165" y="59"/>
                </a:lnTo>
                <a:lnTo>
                  <a:pt x="162" y="51"/>
                </a:lnTo>
                <a:lnTo>
                  <a:pt x="154" y="37"/>
                </a:lnTo>
                <a:lnTo>
                  <a:pt x="144" y="25"/>
                </a:lnTo>
                <a:lnTo>
                  <a:pt x="131" y="14"/>
                </a:lnTo>
                <a:lnTo>
                  <a:pt x="117" y="7"/>
                </a:lnTo>
                <a:lnTo>
                  <a:pt x="109" y="4"/>
                </a:lnTo>
                <a:lnTo>
                  <a:pt x="101" y="1"/>
                </a:lnTo>
                <a:lnTo>
                  <a:pt x="92" y="0"/>
                </a:lnTo>
                <a:lnTo>
                  <a:pt x="84" y="0"/>
                </a:lnTo>
                <a:lnTo>
                  <a:pt x="76" y="0"/>
                </a:lnTo>
                <a:lnTo>
                  <a:pt x="68" y="1"/>
                </a:lnTo>
                <a:lnTo>
                  <a:pt x="60" y="4"/>
                </a:lnTo>
                <a:lnTo>
                  <a:pt x="51" y="7"/>
                </a:lnTo>
                <a:lnTo>
                  <a:pt x="38" y="14"/>
                </a:lnTo>
                <a:lnTo>
                  <a:pt x="24" y="25"/>
                </a:lnTo>
                <a:lnTo>
                  <a:pt x="15" y="37"/>
                </a:lnTo>
                <a:lnTo>
                  <a:pt x="6" y="51"/>
                </a:lnTo>
                <a:lnTo>
                  <a:pt x="4" y="59"/>
                </a:lnTo>
                <a:lnTo>
                  <a:pt x="2" y="67"/>
                </a:lnTo>
                <a:lnTo>
                  <a:pt x="1" y="75"/>
                </a:lnTo>
                <a:lnTo>
                  <a:pt x="0" y="83"/>
                </a:lnTo>
                <a:lnTo>
                  <a:pt x="1" y="96"/>
                </a:lnTo>
                <a:lnTo>
                  <a:pt x="4" y="106"/>
                </a:lnTo>
                <a:lnTo>
                  <a:pt x="6" y="116"/>
                </a:lnTo>
                <a:lnTo>
                  <a:pt x="12" y="126"/>
                </a:lnTo>
                <a:lnTo>
                  <a:pt x="84" y="273"/>
                </a:lnTo>
                <a:lnTo>
                  <a:pt x="156" y="126"/>
                </a:lnTo>
                <a:lnTo>
                  <a:pt x="162" y="116"/>
                </a:lnTo>
                <a:lnTo>
                  <a:pt x="165" y="106"/>
                </a:lnTo>
                <a:lnTo>
                  <a:pt x="167" y="96"/>
                </a:lnTo>
                <a:lnTo>
                  <a:pt x="169" y="83"/>
                </a:lnTo>
                <a:close/>
                <a:moveTo>
                  <a:pt x="84" y="109"/>
                </a:moveTo>
                <a:lnTo>
                  <a:pt x="84" y="109"/>
                </a:lnTo>
                <a:lnTo>
                  <a:pt x="77" y="108"/>
                </a:lnTo>
                <a:lnTo>
                  <a:pt x="70" y="106"/>
                </a:lnTo>
                <a:lnTo>
                  <a:pt x="65" y="102"/>
                </a:lnTo>
                <a:lnTo>
                  <a:pt x="60" y="98"/>
                </a:lnTo>
                <a:lnTo>
                  <a:pt x="55" y="93"/>
                </a:lnTo>
                <a:lnTo>
                  <a:pt x="51" y="87"/>
                </a:lnTo>
                <a:lnTo>
                  <a:pt x="50" y="81"/>
                </a:lnTo>
                <a:lnTo>
                  <a:pt x="49" y="74"/>
                </a:lnTo>
                <a:lnTo>
                  <a:pt x="50" y="67"/>
                </a:lnTo>
                <a:lnTo>
                  <a:pt x="51" y="60"/>
                </a:lnTo>
                <a:lnTo>
                  <a:pt x="55" y="53"/>
                </a:lnTo>
                <a:lnTo>
                  <a:pt x="60" y="49"/>
                </a:lnTo>
                <a:lnTo>
                  <a:pt x="65" y="44"/>
                </a:lnTo>
                <a:lnTo>
                  <a:pt x="70" y="41"/>
                </a:lnTo>
                <a:lnTo>
                  <a:pt x="77" y="38"/>
                </a:lnTo>
                <a:lnTo>
                  <a:pt x="84" y="38"/>
                </a:lnTo>
                <a:lnTo>
                  <a:pt x="91" y="38"/>
                </a:lnTo>
                <a:lnTo>
                  <a:pt x="98" y="41"/>
                </a:lnTo>
                <a:lnTo>
                  <a:pt x="103" y="44"/>
                </a:lnTo>
                <a:lnTo>
                  <a:pt x="109" y="49"/>
                </a:lnTo>
                <a:lnTo>
                  <a:pt x="113" y="53"/>
                </a:lnTo>
                <a:lnTo>
                  <a:pt x="117" y="60"/>
                </a:lnTo>
                <a:lnTo>
                  <a:pt x="118" y="67"/>
                </a:lnTo>
                <a:lnTo>
                  <a:pt x="120" y="74"/>
                </a:lnTo>
                <a:lnTo>
                  <a:pt x="118" y="81"/>
                </a:lnTo>
                <a:lnTo>
                  <a:pt x="117" y="87"/>
                </a:lnTo>
                <a:lnTo>
                  <a:pt x="113" y="93"/>
                </a:lnTo>
                <a:lnTo>
                  <a:pt x="109" y="98"/>
                </a:lnTo>
                <a:lnTo>
                  <a:pt x="103" y="102"/>
                </a:lnTo>
                <a:lnTo>
                  <a:pt x="98" y="106"/>
                </a:lnTo>
                <a:lnTo>
                  <a:pt x="91" y="108"/>
                </a:lnTo>
                <a:lnTo>
                  <a:pt x="84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0" name="Freeform 166"/>
          <p:cNvSpPr>
            <a:spLocks noChangeArrowheads="1"/>
          </p:cNvSpPr>
          <p:nvPr/>
        </p:nvSpPr>
        <p:spPr bwMode="auto">
          <a:xfrm>
            <a:off x="5748338" y="2282825"/>
            <a:ext cx="107950" cy="103188"/>
          </a:xfrm>
          <a:custGeom>
            <a:avLst/>
            <a:gdLst>
              <a:gd name="T0" fmla="*/ 2147483647 w 120"/>
              <a:gd name="T1" fmla="*/ 2147483647 h 115"/>
              <a:gd name="T2" fmla="*/ 2147483647 w 120"/>
              <a:gd name="T3" fmla="*/ 0 h 115"/>
              <a:gd name="T4" fmla="*/ 2147483647 w 120"/>
              <a:gd name="T5" fmla="*/ 2147483647 h 115"/>
              <a:gd name="T6" fmla="*/ 2147483647 w 120"/>
              <a:gd name="T7" fmla="*/ 2147483647 h 115"/>
              <a:gd name="T8" fmla="*/ 2147483647 w 120"/>
              <a:gd name="T9" fmla="*/ 2147483647 h 115"/>
              <a:gd name="T10" fmla="*/ 2147483647 w 120"/>
              <a:gd name="T11" fmla="*/ 2147483647 h 115"/>
              <a:gd name="T12" fmla="*/ 2147483647 w 120"/>
              <a:gd name="T13" fmla="*/ 2147483647 h 115"/>
              <a:gd name="T14" fmla="*/ 2147483647 w 120"/>
              <a:gd name="T15" fmla="*/ 2147483647 h 115"/>
              <a:gd name="T16" fmla="*/ 0 w 120"/>
              <a:gd name="T17" fmla="*/ 2147483647 h 115"/>
              <a:gd name="T18" fmla="*/ 2147483647 w 120"/>
              <a:gd name="T19" fmla="*/ 2147483647 h 115"/>
              <a:gd name="T20" fmla="*/ 2147483647 w 120"/>
              <a:gd name="T21" fmla="*/ 2147483647 h 115"/>
              <a:gd name="T22" fmla="*/ 2147483647 w 120"/>
              <a:gd name="T23" fmla="*/ 2147483647 h 115"/>
              <a:gd name="T24" fmla="*/ 2147483647 w 120"/>
              <a:gd name="T25" fmla="*/ 2147483647 h 115"/>
              <a:gd name="T26" fmla="*/ 2147483647 w 120"/>
              <a:gd name="T27" fmla="*/ 2147483647 h 115"/>
              <a:gd name="T28" fmla="*/ 2147483647 w 120"/>
              <a:gd name="T29" fmla="*/ 2147483647 h 115"/>
              <a:gd name="T30" fmla="*/ 2147483647 w 120"/>
              <a:gd name="T31" fmla="*/ 2147483647 h 115"/>
              <a:gd name="T32" fmla="*/ 2147483647 w 120"/>
              <a:gd name="T33" fmla="*/ 2147483647 h 115"/>
              <a:gd name="T34" fmla="*/ 2147483647 w 120"/>
              <a:gd name="T35" fmla="*/ 2147483647 h 115"/>
              <a:gd name="T36" fmla="*/ 2147483647 w 120"/>
              <a:gd name="T37" fmla="*/ 2147483647 h 115"/>
              <a:gd name="T38" fmla="*/ 2147483647 w 120"/>
              <a:gd name="T39" fmla="*/ 2147483647 h 115"/>
              <a:gd name="T40" fmla="*/ 2147483647 w 120"/>
              <a:gd name="T41" fmla="*/ 2147483647 h 115"/>
              <a:gd name="T42" fmla="*/ 2147483647 w 120"/>
              <a:gd name="T43" fmla="*/ 2147483647 h 115"/>
              <a:gd name="T44" fmla="*/ 2147483647 w 120"/>
              <a:gd name="T45" fmla="*/ 2147483647 h 115"/>
              <a:gd name="T46" fmla="*/ 2147483647 w 120"/>
              <a:gd name="T47" fmla="*/ 2147483647 h 115"/>
              <a:gd name="T48" fmla="*/ 2147483647 w 120"/>
              <a:gd name="T49" fmla="*/ 2147483647 h 115"/>
              <a:gd name="T50" fmla="*/ 2147483647 w 120"/>
              <a:gd name="T51" fmla="*/ 2147483647 h 115"/>
              <a:gd name="T52" fmla="*/ 2147483647 w 120"/>
              <a:gd name="T53" fmla="*/ 2147483647 h 115"/>
              <a:gd name="T54" fmla="*/ 2147483647 w 120"/>
              <a:gd name="T55" fmla="*/ 2147483647 h 115"/>
              <a:gd name="T56" fmla="*/ 2147483647 w 120"/>
              <a:gd name="T57" fmla="*/ 2147483647 h 115"/>
              <a:gd name="T58" fmla="*/ 2147483647 w 120"/>
              <a:gd name="T59" fmla="*/ 2147483647 h 115"/>
              <a:gd name="T60" fmla="*/ 2147483647 w 120"/>
              <a:gd name="T61" fmla="*/ 2147483647 h 115"/>
              <a:gd name="T62" fmla="*/ 2147483647 w 120"/>
              <a:gd name="T63" fmla="*/ 2147483647 h 115"/>
              <a:gd name="T64" fmla="*/ 2147483647 w 120"/>
              <a:gd name="T65" fmla="*/ 2147483647 h 115"/>
              <a:gd name="T66" fmla="*/ 2147483647 w 120"/>
              <a:gd name="T67" fmla="*/ 2147483647 h 115"/>
              <a:gd name="T68" fmla="*/ 2147483647 w 120"/>
              <a:gd name="T69" fmla="*/ 2147483647 h 115"/>
              <a:gd name="T70" fmla="*/ 2147483647 w 120"/>
              <a:gd name="T71" fmla="*/ 2147483647 h 115"/>
              <a:gd name="T72" fmla="*/ 2147483647 w 120"/>
              <a:gd name="T73" fmla="*/ 2147483647 h 115"/>
              <a:gd name="T74" fmla="*/ 2147483647 w 120"/>
              <a:gd name="T75" fmla="*/ 2147483647 h 11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20"/>
              <a:gd name="T115" fmla="*/ 0 h 115"/>
              <a:gd name="T116" fmla="*/ 120 w 120"/>
              <a:gd name="T117" fmla="*/ 115 h 115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20" h="115">
                <a:moveTo>
                  <a:pt x="70" y="29"/>
                </a:moveTo>
                <a:lnTo>
                  <a:pt x="60" y="0"/>
                </a:lnTo>
                <a:lnTo>
                  <a:pt x="51" y="29"/>
                </a:lnTo>
                <a:lnTo>
                  <a:pt x="47" y="34"/>
                </a:lnTo>
                <a:lnTo>
                  <a:pt x="42" y="40"/>
                </a:lnTo>
                <a:lnTo>
                  <a:pt x="36" y="43"/>
                </a:lnTo>
                <a:lnTo>
                  <a:pt x="29" y="44"/>
                </a:lnTo>
                <a:lnTo>
                  <a:pt x="0" y="45"/>
                </a:lnTo>
                <a:lnTo>
                  <a:pt x="22" y="62"/>
                </a:lnTo>
                <a:lnTo>
                  <a:pt x="27" y="67"/>
                </a:lnTo>
                <a:lnTo>
                  <a:pt x="30" y="74"/>
                </a:lnTo>
                <a:lnTo>
                  <a:pt x="32" y="81"/>
                </a:lnTo>
                <a:lnTo>
                  <a:pt x="32" y="88"/>
                </a:lnTo>
                <a:lnTo>
                  <a:pt x="22" y="115"/>
                </a:lnTo>
                <a:lnTo>
                  <a:pt x="47" y="99"/>
                </a:lnTo>
                <a:lnTo>
                  <a:pt x="53" y="96"/>
                </a:lnTo>
                <a:lnTo>
                  <a:pt x="60" y="94"/>
                </a:lnTo>
                <a:lnTo>
                  <a:pt x="67" y="96"/>
                </a:lnTo>
                <a:lnTo>
                  <a:pt x="73" y="99"/>
                </a:lnTo>
                <a:lnTo>
                  <a:pt x="97" y="115"/>
                </a:lnTo>
                <a:lnTo>
                  <a:pt x="89" y="88"/>
                </a:lnTo>
                <a:lnTo>
                  <a:pt x="88" y="81"/>
                </a:lnTo>
                <a:lnTo>
                  <a:pt x="89" y="74"/>
                </a:lnTo>
                <a:lnTo>
                  <a:pt x="93" y="67"/>
                </a:lnTo>
                <a:lnTo>
                  <a:pt x="97" y="62"/>
                </a:lnTo>
                <a:lnTo>
                  <a:pt x="120" y="45"/>
                </a:lnTo>
                <a:lnTo>
                  <a:pt x="92" y="44"/>
                </a:lnTo>
                <a:lnTo>
                  <a:pt x="85" y="43"/>
                </a:lnTo>
                <a:lnTo>
                  <a:pt x="78" y="40"/>
                </a:lnTo>
                <a:lnTo>
                  <a:pt x="73" y="34"/>
                </a:lnTo>
                <a:lnTo>
                  <a:pt x="70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1" name="Freeform 167"/>
          <p:cNvSpPr>
            <a:spLocks noEditPoints="1" noChangeArrowheads="1"/>
          </p:cNvSpPr>
          <p:nvPr/>
        </p:nvSpPr>
        <p:spPr bwMode="auto">
          <a:xfrm>
            <a:off x="5681663" y="2212975"/>
            <a:ext cx="244475" cy="231775"/>
          </a:xfrm>
          <a:custGeom>
            <a:avLst/>
            <a:gdLst>
              <a:gd name="T0" fmla="*/ 2147483647 w 270"/>
              <a:gd name="T1" fmla="*/ 2147483647 h 255"/>
              <a:gd name="T2" fmla="*/ 2147483647 w 270"/>
              <a:gd name="T3" fmla="*/ 2147483647 h 255"/>
              <a:gd name="T4" fmla="*/ 2147483647 w 270"/>
              <a:gd name="T5" fmla="*/ 2147483647 h 255"/>
              <a:gd name="T6" fmla="*/ 2147483647 w 270"/>
              <a:gd name="T7" fmla="*/ 750960089 h 255"/>
              <a:gd name="T8" fmla="*/ 2147483647 w 270"/>
              <a:gd name="T9" fmla="*/ 0 h 255"/>
              <a:gd name="T10" fmla="*/ 2147483647 w 270"/>
              <a:gd name="T11" fmla="*/ 2147483647 h 255"/>
              <a:gd name="T12" fmla="*/ 2147483647 w 270"/>
              <a:gd name="T13" fmla="*/ 2147483647 h 255"/>
              <a:gd name="T14" fmla="*/ 2147483647 w 270"/>
              <a:gd name="T15" fmla="*/ 2147483647 h 255"/>
              <a:gd name="T16" fmla="*/ 0 w 270"/>
              <a:gd name="T17" fmla="*/ 2147483647 h 255"/>
              <a:gd name="T18" fmla="*/ 2147483647 w 270"/>
              <a:gd name="T19" fmla="*/ 2147483647 h 255"/>
              <a:gd name="T20" fmla="*/ 2147483647 w 270"/>
              <a:gd name="T21" fmla="*/ 2147483647 h 255"/>
              <a:gd name="T22" fmla="*/ 2147483647 w 270"/>
              <a:gd name="T23" fmla="*/ 2147483647 h 255"/>
              <a:gd name="T24" fmla="*/ 2147483647 w 270"/>
              <a:gd name="T25" fmla="*/ 2147483647 h 255"/>
              <a:gd name="T26" fmla="*/ 2147483647 w 270"/>
              <a:gd name="T27" fmla="*/ 2147483647 h 255"/>
              <a:gd name="T28" fmla="*/ 2147483647 w 270"/>
              <a:gd name="T29" fmla="*/ 2147483647 h 255"/>
              <a:gd name="T30" fmla="*/ 2147483647 w 270"/>
              <a:gd name="T31" fmla="*/ 2147483647 h 255"/>
              <a:gd name="T32" fmla="*/ 2147483647 w 270"/>
              <a:gd name="T33" fmla="*/ 2147483647 h 255"/>
              <a:gd name="T34" fmla="*/ 2147483647 w 270"/>
              <a:gd name="T35" fmla="*/ 2147483647 h 255"/>
              <a:gd name="T36" fmla="*/ 2147483647 w 270"/>
              <a:gd name="T37" fmla="*/ 2147483647 h 255"/>
              <a:gd name="T38" fmla="*/ 2147483647 w 270"/>
              <a:gd name="T39" fmla="*/ 2147483647 h 255"/>
              <a:gd name="T40" fmla="*/ 2147483647 w 270"/>
              <a:gd name="T41" fmla="*/ 2147483647 h 255"/>
              <a:gd name="T42" fmla="*/ 2147483647 w 270"/>
              <a:gd name="T43" fmla="*/ 2147483647 h 255"/>
              <a:gd name="T44" fmla="*/ 2147483647 w 270"/>
              <a:gd name="T45" fmla="*/ 2147483647 h 255"/>
              <a:gd name="T46" fmla="*/ 2147483647 w 270"/>
              <a:gd name="T47" fmla="*/ 2147483647 h 255"/>
              <a:gd name="T48" fmla="*/ 2147483647 w 270"/>
              <a:gd name="T49" fmla="*/ 2147483647 h 255"/>
              <a:gd name="T50" fmla="*/ 2147483647 w 270"/>
              <a:gd name="T51" fmla="*/ 2147483647 h 255"/>
              <a:gd name="T52" fmla="*/ 2147483647 w 270"/>
              <a:gd name="T53" fmla="*/ 2147483647 h 255"/>
              <a:gd name="T54" fmla="*/ 2147483647 w 270"/>
              <a:gd name="T55" fmla="*/ 2147483647 h 255"/>
              <a:gd name="T56" fmla="*/ 2147483647 w 270"/>
              <a:gd name="T57" fmla="*/ 2147483647 h 255"/>
              <a:gd name="T58" fmla="*/ 2147483647 w 270"/>
              <a:gd name="T59" fmla="*/ 2147483647 h 255"/>
              <a:gd name="T60" fmla="*/ 2147483647 w 270"/>
              <a:gd name="T61" fmla="*/ 2147483647 h 255"/>
              <a:gd name="T62" fmla="*/ 2147483647 w 270"/>
              <a:gd name="T63" fmla="*/ 2147483647 h 255"/>
              <a:gd name="T64" fmla="*/ 2147483647 w 270"/>
              <a:gd name="T65" fmla="*/ 2147483647 h 255"/>
              <a:gd name="T66" fmla="*/ 2147483647 w 270"/>
              <a:gd name="T67" fmla="*/ 2147483647 h 255"/>
              <a:gd name="T68" fmla="*/ 2147483647 w 270"/>
              <a:gd name="T69" fmla="*/ 2147483647 h 25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70"/>
              <a:gd name="T106" fmla="*/ 0 h 255"/>
              <a:gd name="T107" fmla="*/ 270 w 270"/>
              <a:gd name="T108" fmla="*/ 255 h 25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70" h="255">
                <a:moveTo>
                  <a:pt x="270" y="97"/>
                </a:moveTo>
                <a:lnTo>
                  <a:pt x="270" y="97"/>
                </a:lnTo>
                <a:lnTo>
                  <a:pt x="268" y="94"/>
                </a:lnTo>
                <a:lnTo>
                  <a:pt x="264" y="93"/>
                </a:lnTo>
                <a:lnTo>
                  <a:pt x="172" y="90"/>
                </a:lnTo>
                <a:lnTo>
                  <a:pt x="142" y="4"/>
                </a:lnTo>
                <a:lnTo>
                  <a:pt x="139" y="1"/>
                </a:lnTo>
                <a:lnTo>
                  <a:pt x="135" y="0"/>
                </a:lnTo>
                <a:lnTo>
                  <a:pt x="131" y="1"/>
                </a:lnTo>
                <a:lnTo>
                  <a:pt x="128" y="4"/>
                </a:lnTo>
                <a:lnTo>
                  <a:pt x="98" y="90"/>
                </a:lnTo>
                <a:lnTo>
                  <a:pt x="7" y="93"/>
                </a:lnTo>
                <a:lnTo>
                  <a:pt x="3" y="94"/>
                </a:lnTo>
                <a:lnTo>
                  <a:pt x="0" y="97"/>
                </a:lnTo>
                <a:lnTo>
                  <a:pt x="0" y="101"/>
                </a:lnTo>
                <a:lnTo>
                  <a:pt x="3" y="105"/>
                </a:lnTo>
                <a:lnTo>
                  <a:pt x="75" y="160"/>
                </a:lnTo>
                <a:lnTo>
                  <a:pt x="49" y="246"/>
                </a:lnTo>
                <a:lnTo>
                  <a:pt x="49" y="250"/>
                </a:lnTo>
                <a:lnTo>
                  <a:pt x="52" y="254"/>
                </a:lnTo>
                <a:lnTo>
                  <a:pt x="56" y="255"/>
                </a:lnTo>
                <a:lnTo>
                  <a:pt x="60" y="254"/>
                </a:lnTo>
                <a:lnTo>
                  <a:pt x="135" y="202"/>
                </a:lnTo>
                <a:lnTo>
                  <a:pt x="210" y="254"/>
                </a:lnTo>
                <a:lnTo>
                  <a:pt x="214" y="255"/>
                </a:lnTo>
                <a:lnTo>
                  <a:pt x="218" y="254"/>
                </a:lnTo>
                <a:lnTo>
                  <a:pt x="221" y="250"/>
                </a:lnTo>
                <a:lnTo>
                  <a:pt x="221" y="246"/>
                </a:lnTo>
                <a:lnTo>
                  <a:pt x="194" y="160"/>
                </a:lnTo>
                <a:lnTo>
                  <a:pt x="268" y="105"/>
                </a:lnTo>
                <a:lnTo>
                  <a:pt x="270" y="101"/>
                </a:lnTo>
                <a:lnTo>
                  <a:pt x="270" y="97"/>
                </a:lnTo>
                <a:close/>
                <a:moveTo>
                  <a:pt x="182" y="151"/>
                </a:moveTo>
                <a:lnTo>
                  <a:pt x="182" y="151"/>
                </a:lnTo>
                <a:lnTo>
                  <a:pt x="180" y="154"/>
                </a:lnTo>
                <a:lnTo>
                  <a:pt x="180" y="158"/>
                </a:lnTo>
                <a:lnTo>
                  <a:pt x="202" y="232"/>
                </a:lnTo>
                <a:lnTo>
                  <a:pt x="139" y="188"/>
                </a:lnTo>
                <a:lnTo>
                  <a:pt x="135" y="187"/>
                </a:lnTo>
                <a:lnTo>
                  <a:pt x="131" y="188"/>
                </a:lnTo>
                <a:lnTo>
                  <a:pt x="68" y="232"/>
                </a:lnTo>
                <a:lnTo>
                  <a:pt x="90" y="158"/>
                </a:lnTo>
                <a:lnTo>
                  <a:pt x="90" y="154"/>
                </a:lnTo>
                <a:lnTo>
                  <a:pt x="87" y="151"/>
                </a:lnTo>
                <a:lnTo>
                  <a:pt x="26" y="105"/>
                </a:lnTo>
                <a:lnTo>
                  <a:pt x="104" y="104"/>
                </a:lnTo>
                <a:lnTo>
                  <a:pt x="108" y="102"/>
                </a:lnTo>
                <a:lnTo>
                  <a:pt x="109" y="100"/>
                </a:lnTo>
                <a:lnTo>
                  <a:pt x="135" y="27"/>
                </a:lnTo>
                <a:lnTo>
                  <a:pt x="160" y="100"/>
                </a:lnTo>
                <a:lnTo>
                  <a:pt x="163" y="102"/>
                </a:lnTo>
                <a:lnTo>
                  <a:pt x="167" y="104"/>
                </a:lnTo>
                <a:lnTo>
                  <a:pt x="243" y="105"/>
                </a:lnTo>
                <a:lnTo>
                  <a:pt x="182" y="1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2" name="Freeform 168"/>
          <p:cNvSpPr>
            <a:spLocks noEditPoints="1" noChangeArrowheads="1"/>
          </p:cNvSpPr>
          <p:nvPr/>
        </p:nvSpPr>
        <p:spPr bwMode="auto">
          <a:xfrm>
            <a:off x="5184775" y="2212975"/>
            <a:ext cx="247650" cy="233363"/>
          </a:xfrm>
          <a:custGeom>
            <a:avLst/>
            <a:gdLst>
              <a:gd name="T0" fmla="*/ 2147483647 w 273"/>
              <a:gd name="T1" fmla="*/ 2147483647 h 258"/>
              <a:gd name="T2" fmla="*/ 2147483647 w 273"/>
              <a:gd name="T3" fmla="*/ 2147483647 h 258"/>
              <a:gd name="T4" fmla="*/ 2147483647 w 273"/>
              <a:gd name="T5" fmla="*/ 2147483647 h 258"/>
              <a:gd name="T6" fmla="*/ 2147483647 w 273"/>
              <a:gd name="T7" fmla="*/ 740411956 h 258"/>
              <a:gd name="T8" fmla="*/ 2147483647 w 273"/>
              <a:gd name="T9" fmla="*/ 0 h 258"/>
              <a:gd name="T10" fmla="*/ 2147483647 w 273"/>
              <a:gd name="T11" fmla="*/ 2147483647 h 258"/>
              <a:gd name="T12" fmla="*/ 2147483647 w 273"/>
              <a:gd name="T13" fmla="*/ 2147483647 h 258"/>
              <a:gd name="T14" fmla="*/ 2147483647 w 273"/>
              <a:gd name="T15" fmla="*/ 2147483647 h 258"/>
              <a:gd name="T16" fmla="*/ 0 w 273"/>
              <a:gd name="T17" fmla="*/ 2147483647 h 258"/>
              <a:gd name="T18" fmla="*/ 2147483647 w 273"/>
              <a:gd name="T19" fmla="*/ 2147483647 h 258"/>
              <a:gd name="T20" fmla="*/ 2147483647 w 273"/>
              <a:gd name="T21" fmla="*/ 2147483647 h 258"/>
              <a:gd name="T22" fmla="*/ 2147483647 w 273"/>
              <a:gd name="T23" fmla="*/ 2147483647 h 258"/>
              <a:gd name="T24" fmla="*/ 2147483647 w 273"/>
              <a:gd name="T25" fmla="*/ 2147483647 h 258"/>
              <a:gd name="T26" fmla="*/ 2147483647 w 273"/>
              <a:gd name="T27" fmla="*/ 2147483647 h 258"/>
              <a:gd name="T28" fmla="*/ 2147483647 w 273"/>
              <a:gd name="T29" fmla="*/ 2147483647 h 258"/>
              <a:gd name="T30" fmla="*/ 2147483647 w 273"/>
              <a:gd name="T31" fmla="*/ 2147483647 h 258"/>
              <a:gd name="T32" fmla="*/ 2147483647 w 273"/>
              <a:gd name="T33" fmla="*/ 2147483647 h 258"/>
              <a:gd name="T34" fmla="*/ 2147483647 w 273"/>
              <a:gd name="T35" fmla="*/ 2147483647 h 258"/>
              <a:gd name="T36" fmla="*/ 2147483647 w 273"/>
              <a:gd name="T37" fmla="*/ 2147483647 h 258"/>
              <a:gd name="T38" fmla="*/ 2147483647 w 273"/>
              <a:gd name="T39" fmla="*/ 2147483647 h 258"/>
              <a:gd name="T40" fmla="*/ 2147483647 w 273"/>
              <a:gd name="T41" fmla="*/ 2147483647 h 258"/>
              <a:gd name="T42" fmla="*/ 2147483647 w 273"/>
              <a:gd name="T43" fmla="*/ 2147483647 h 258"/>
              <a:gd name="T44" fmla="*/ 2147483647 w 273"/>
              <a:gd name="T45" fmla="*/ 2147483647 h 258"/>
              <a:gd name="T46" fmla="*/ 2147483647 w 273"/>
              <a:gd name="T47" fmla="*/ 2147483647 h 258"/>
              <a:gd name="T48" fmla="*/ 2147483647 w 273"/>
              <a:gd name="T49" fmla="*/ 2147483647 h 258"/>
              <a:gd name="T50" fmla="*/ 2147483647 w 273"/>
              <a:gd name="T51" fmla="*/ 2147483647 h 258"/>
              <a:gd name="T52" fmla="*/ 2147483647 w 273"/>
              <a:gd name="T53" fmla="*/ 2147483647 h 258"/>
              <a:gd name="T54" fmla="*/ 2147483647 w 273"/>
              <a:gd name="T55" fmla="*/ 2147483647 h 258"/>
              <a:gd name="T56" fmla="*/ 2147483647 w 273"/>
              <a:gd name="T57" fmla="*/ 2147483647 h 258"/>
              <a:gd name="T58" fmla="*/ 2147483647 w 273"/>
              <a:gd name="T59" fmla="*/ 2147483647 h 258"/>
              <a:gd name="T60" fmla="*/ 2147483647 w 273"/>
              <a:gd name="T61" fmla="*/ 2147483647 h 258"/>
              <a:gd name="T62" fmla="*/ 2147483647 w 273"/>
              <a:gd name="T63" fmla="*/ 2147483647 h 258"/>
              <a:gd name="T64" fmla="*/ 2147483647 w 273"/>
              <a:gd name="T65" fmla="*/ 2147483647 h 258"/>
              <a:gd name="T66" fmla="*/ 2147483647 w 273"/>
              <a:gd name="T67" fmla="*/ 2147483647 h 258"/>
              <a:gd name="T68" fmla="*/ 2147483647 w 273"/>
              <a:gd name="T69" fmla="*/ 2147483647 h 2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73"/>
              <a:gd name="T106" fmla="*/ 0 h 258"/>
              <a:gd name="T107" fmla="*/ 273 w 273"/>
              <a:gd name="T108" fmla="*/ 258 h 25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73" h="258">
                <a:moveTo>
                  <a:pt x="273" y="98"/>
                </a:moveTo>
                <a:lnTo>
                  <a:pt x="273" y="98"/>
                </a:lnTo>
                <a:lnTo>
                  <a:pt x="271" y="94"/>
                </a:lnTo>
                <a:lnTo>
                  <a:pt x="265" y="91"/>
                </a:lnTo>
                <a:lnTo>
                  <a:pt x="175" y="90"/>
                </a:lnTo>
                <a:lnTo>
                  <a:pt x="145" y="5"/>
                </a:lnTo>
                <a:lnTo>
                  <a:pt x="142" y="1"/>
                </a:lnTo>
                <a:lnTo>
                  <a:pt x="137" y="0"/>
                </a:lnTo>
                <a:lnTo>
                  <a:pt x="133" y="1"/>
                </a:lnTo>
                <a:lnTo>
                  <a:pt x="129" y="5"/>
                </a:lnTo>
                <a:lnTo>
                  <a:pt x="100" y="90"/>
                </a:lnTo>
                <a:lnTo>
                  <a:pt x="9" y="91"/>
                </a:lnTo>
                <a:lnTo>
                  <a:pt x="4" y="94"/>
                </a:lnTo>
                <a:lnTo>
                  <a:pt x="0" y="98"/>
                </a:lnTo>
                <a:lnTo>
                  <a:pt x="0" y="102"/>
                </a:lnTo>
                <a:lnTo>
                  <a:pt x="3" y="106"/>
                </a:lnTo>
                <a:lnTo>
                  <a:pt x="75" y="161"/>
                </a:lnTo>
                <a:lnTo>
                  <a:pt x="50" y="247"/>
                </a:lnTo>
                <a:lnTo>
                  <a:pt x="50" y="252"/>
                </a:lnTo>
                <a:lnTo>
                  <a:pt x="52" y="256"/>
                </a:lnTo>
                <a:lnTo>
                  <a:pt x="58" y="258"/>
                </a:lnTo>
                <a:lnTo>
                  <a:pt x="62" y="256"/>
                </a:lnTo>
                <a:lnTo>
                  <a:pt x="137" y="205"/>
                </a:lnTo>
                <a:lnTo>
                  <a:pt x="212" y="256"/>
                </a:lnTo>
                <a:lnTo>
                  <a:pt x="216" y="258"/>
                </a:lnTo>
                <a:lnTo>
                  <a:pt x="219" y="256"/>
                </a:lnTo>
                <a:lnTo>
                  <a:pt x="222" y="256"/>
                </a:lnTo>
                <a:lnTo>
                  <a:pt x="224" y="252"/>
                </a:lnTo>
                <a:lnTo>
                  <a:pt x="224" y="247"/>
                </a:lnTo>
                <a:lnTo>
                  <a:pt x="198" y="161"/>
                </a:lnTo>
                <a:lnTo>
                  <a:pt x="271" y="106"/>
                </a:lnTo>
                <a:lnTo>
                  <a:pt x="273" y="102"/>
                </a:lnTo>
                <a:lnTo>
                  <a:pt x="273" y="98"/>
                </a:lnTo>
                <a:close/>
                <a:moveTo>
                  <a:pt x="183" y="151"/>
                </a:moveTo>
                <a:lnTo>
                  <a:pt x="183" y="151"/>
                </a:lnTo>
                <a:lnTo>
                  <a:pt x="181" y="155"/>
                </a:lnTo>
                <a:lnTo>
                  <a:pt x="181" y="161"/>
                </a:lnTo>
                <a:lnTo>
                  <a:pt x="201" y="229"/>
                </a:lnTo>
                <a:lnTo>
                  <a:pt x="141" y="188"/>
                </a:lnTo>
                <a:lnTo>
                  <a:pt x="137" y="187"/>
                </a:lnTo>
                <a:lnTo>
                  <a:pt x="133" y="188"/>
                </a:lnTo>
                <a:lnTo>
                  <a:pt x="73" y="229"/>
                </a:lnTo>
                <a:lnTo>
                  <a:pt x="93" y="161"/>
                </a:lnTo>
                <a:lnTo>
                  <a:pt x="93" y="155"/>
                </a:lnTo>
                <a:lnTo>
                  <a:pt x="90" y="151"/>
                </a:lnTo>
                <a:lnTo>
                  <a:pt x="33" y="108"/>
                </a:lnTo>
                <a:lnTo>
                  <a:pt x="106" y="106"/>
                </a:lnTo>
                <a:lnTo>
                  <a:pt x="110" y="105"/>
                </a:lnTo>
                <a:lnTo>
                  <a:pt x="112" y="101"/>
                </a:lnTo>
                <a:lnTo>
                  <a:pt x="137" y="33"/>
                </a:lnTo>
                <a:lnTo>
                  <a:pt x="161" y="101"/>
                </a:lnTo>
                <a:lnTo>
                  <a:pt x="164" y="105"/>
                </a:lnTo>
                <a:lnTo>
                  <a:pt x="168" y="106"/>
                </a:lnTo>
                <a:lnTo>
                  <a:pt x="241" y="108"/>
                </a:lnTo>
                <a:lnTo>
                  <a:pt x="183" y="1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3" name="Freeform 169"/>
          <p:cNvSpPr>
            <a:spLocks noEditPoints="1" noChangeArrowheads="1"/>
          </p:cNvSpPr>
          <p:nvPr/>
        </p:nvSpPr>
        <p:spPr bwMode="auto">
          <a:xfrm>
            <a:off x="6172200" y="2225675"/>
            <a:ext cx="244475" cy="209550"/>
          </a:xfrm>
          <a:custGeom>
            <a:avLst/>
            <a:gdLst>
              <a:gd name="T0" fmla="*/ 2147483647 w 273"/>
              <a:gd name="T1" fmla="*/ 1436279879 h 234"/>
              <a:gd name="T2" fmla="*/ 2147483647 w 273"/>
              <a:gd name="T3" fmla="*/ 2147483647 h 234"/>
              <a:gd name="T4" fmla="*/ 2147483647 w 273"/>
              <a:gd name="T5" fmla="*/ 2147483647 h 234"/>
              <a:gd name="T6" fmla="*/ 2147483647 w 273"/>
              <a:gd name="T7" fmla="*/ 2147483647 h 234"/>
              <a:gd name="T8" fmla="*/ 2147483647 w 273"/>
              <a:gd name="T9" fmla="*/ 2147483647 h 234"/>
              <a:gd name="T10" fmla="*/ 2147483647 w 273"/>
              <a:gd name="T11" fmla="*/ 1436279879 h 234"/>
              <a:gd name="T12" fmla="*/ 2147483647 w 273"/>
              <a:gd name="T13" fmla="*/ 1436279879 h 234"/>
              <a:gd name="T14" fmla="*/ 2147483647 w 273"/>
              <a:gd name="T15" fmla="*/ 2147483647 h 234"/>
              <a:gd name="T16" fmla="*/ 2147483647 w 273"/>
              <a:gd name="T17" fmla="*/ 2147483647 h 234"/>
              <a:gd name="T18" fmla="*/ 0 w 273"/>
              <a:gd name="T19" fmla="*/ 2147483647 h 234"/>
              <a:gd name="T20" fmla="*/ 1436279879 w 273"/>
              <a:gd name="T21" fmla="*/ 2147483647 h 234"/>
              <a:gd name="T22" fmla="*/ 2147483647 w 273"/>
              <a:gd name="T23" fmla="*/ 2147483647 h 234"/>
              <a:gd name="T24" fmla="*/ 2147483647 w 273"/>
              <a:gd name="T25" fmla="*/ 2147483647 h 234"/>
              <a:gd name="T26" fmla="*/ 2147483647 w 273"/>
              <a:gd name="T27" fmla="*/ 2147483647 h 234"/>
              <a:gd name="T28" fmla="*/ 2147483647 w 273"/>
              <a:gd name="T29" fmla="*/ 2147483647 h 234"/>
              <a:gd name="T30" fmla="*/ 2147483647 w 273"/>
              <a:gd name="T31" fmla="*/ 2147483647 h 234"/>
              <a:gd name="T32" fmla="*/ 2147483647 w 273"/>
              <a:gd name="T33" fmla="*/ 2147483647 h 234"/>
              <a:gd name="T34" fmla="*/ 2147483647 w 273"/>
              <a:gd name="T35" fmla="*/ 2147483647 h 234"/>
              <a:gd name="T36" fmla="*/ 2147483647 w 273"/>
              <a:gd name="T37" fmla="*/ 2147483647 h 234"/>
              <a:gd name="T38" fmla="*/ 2147483647 w 273"/>
              <a:gd name="T39" fmla="*/ 2147483647 h 234"/>
              <a:gd name="T40" fmla="*/ 2147483647 w 273"/>
              <a:gd name="T41" fmla="*/ 2147483647 h 234"/>
              <a:gd name="T42" fmla="*/ 2147483647 w 273"/>
              <a:gd name="T43" fmla="*/ 2147483647 h 234"/>
              <a:gd name="T44" fmla="*/ 2147483647 w 273"/>
              <a:gd name="T45" fmla="*/ 2147483647 h 234"/>
              <a:gd name="T46" fmla="*/ 2147483647 w 273"/>
              <a:gd name="T47" fmla="*/ 2147483647 h 234"/>
              <a:gd name="T48" fmla="*/ 2147483647 w 273"/>
              <a:gd name="T49" fmla="*/ 1436279879 h 234"/>
              <a:gd name="T50" fmla="*/ 2147483647 w 273"/>
              <a:gd name="T51" fmla="*/ 2147483647 h 234"/>
              <a:gd name="T52" fmla="*/ 2147483647 w 273"/>
              <a:gd name="T53" fmla="*/ 2147483647 h 234"/>
              <a:gd name="T54" fmla="*/ 2147483647 w 273"/>
              <a:gd name="T55" fmla="*/ 2147483647 h 234"/>
              <a:gd name="T56" fmla="*/ 2147483647 w 273"/>
              <a:gd name="T57" fmla="*/ 2147483647 h 234"/>
              <a:gd name="T58" fmla="*/ 2147483647 w 273"/>
              <a:gd name="T59" fmla="*/ 2147483647 h 234"/>
              <a:gd name="T60" fmla="*/ 2147483647 w 273"/>
              <a:gd name="T61" fmla="*/ 2147483647 h 234"/>
              <a:gd name="T62" fmla="*/ 2147483647 w 273"/>
              <a:gd name="T63" fmla="*/ 2147483647 h 234"/>
              <a:gd name="T64" fmla="*/ 2147483647 w 273"/>
              <a:gd name="T65" fmla="*/ 2147483647 h 234"/>
              <a:gd name="T66" fmla="*/ 2147483647 w 273"/>
              <a:gd name="T67" fmla="*/ 2147483647 h 234"/>
              <a:gd name="T68" fmla="*/ 2147483647 w 273"/>
              <a:gd name="T69" fmla="*/ 2147483647 h 234"/>
              <a:gd name="T70" fmla="*/ 2147483647 w 273"/>
              <a:gd name="T71" fmla="*/ 2147483647 h 234"/>
              <a:gd name="T72" fmla="*/ 2147483647 w 273"/>
              <a:gd name="T73" fmla="*/ 2147483647 h 234"/>
              <a:gd name="T74" fmla="*/ 2147483647 w 273"/>
              <a:gd name="T75" fmla="*/ 2147483647 h 234"/>
              <a:gd name="T76" fmla="*/ 2147483647 w 273"/>
              <a:gd name="T77" fmla="*/ 2147483647 h 234"/>
              <a:gd name="T78" fmla="*/ 2147483647 w 273"/>
              <a:gd name="T79" fmla="*/ 2147483647 h 234"/>
              <a:gd name="T80" fmla="*/ 2147483647 w 273"/>
              <a:gd name="T81" fmla="*/ 2147483647 h 234"/>
              <a:gd name="T82" fmla="*/ 2147483647 w 273"/>
              <a:gd name="T83" fmla="*/ 2147483647 h 234"/>
              <a:gd name="T84" fmla="*/ 2147483647 w 273"/>
              <a:gd name="T85" fmla="*/ 2147483647 h 234"/>
              <a:gd name="T86" fmla="*/ 2147483647 w 273"/>
              <a:gd name="T87" fmla="*/ 2147483647 h 234"/>
              <a:gd name="T88" fmla="*/ 2147483647 w 273"/>
              <a:gd name="T89" fmla="*/ 2147483647 h 234"/>
              <a:gd name="T90" fmla="*/ 2147483647 w 273"/>
              <a:gd name="T91" fmla="*/ 2147483647 h 234"/>
              <a:gd name="T92" fmla="*/ 2147483647 w 273"/>
              <a:gd name="T93" fmla="*/ 2147483647 h 234"/>
              <a:gd name="T94" fmla="*/ 2147483647 w 273"/>
              <a:gd name="T95" fmla="*/ 2147483647 h 23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73"/>
              <a:gd name="T145" fmla="*/ 0 h 234"/>
              <a:gd name="T146" fmla="*/ 273 w 273"/>
              <a:gd name="T147" fmla="*/ 234 h 23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73" h="234">
                <a:moveTo>
                  <a:pt x="199" y="0"/>
                </a:moveTo>
                <a:lnTo>
                  <a:pt x="199" y="0"/>
                </a:lnTo>
                <a:lnTo>
                  <a:pt x="191" y="2"/>
                </a:lnTo>
                <a:lnTo>
                  <a:pt x="181" y="3"/>
                </a:lnTo>
                <a:lnTo>
                  <a:pt x="173" y="6"/>
                </a:lnTo>
                <a:lnTo>
                  <a:pt x="165" y="8"/>
                </a:lnTo>
                <a:lnTo>
                  <a:pt x="157" y="14"/>
                </a:lnTo>
                <a:lnTo>
                  <a:pt x="150" y="19"/>
                </a:lnTo>
                <a:lnTo>
                  <a:pt x="143" y="25"/>
                </a:lnTo>
                <a:lnTo>
                  <a:pt x="136" y="33"/>
                </a:lnTo>
                <a:lnTo>
                  <a:pt x="129" y="25"/>
                </a:lnTo>
                <a:lnTo>
                  <a:pt x="123" y="19"/>
                </a:lnTo>
                <a:lnTo>
                  <a:pt x="116" y="14"/>
                </a:lnTo>
                <a:lnTo>
                  <a:pt x="108" y="8"/>
                </a:lnTo>
                <a:lnTo>
                  <a:pt x="99" y="6"/>
                </a:lnTo>
                <a:lnTo>
                  <a:pt x="91" y="3"/>
                </a:lnTo>
                <a:lnTo>
                  <a:pt x="82" y="2"/>
                </a:lnTo>
                <a:lnTo>
                  <a:pt x="73" y="0"/>
                </a:lnTo>
                <a:lnTo>
                  <a:pt x="60" y="2"/>
                </a:lnTo>
                <a:lnTo>
                  <a:pt x="46" y="6"/>
                </a:lnTo>
                <a:lnTo>
                  <a:pt x="34" y="12"/>
                </a:lnTo>
                <a:lnTo>
                  <a:pt x="23" y="21"/>
                </a:lnTo>
                <a:lnTo>
                  <a:pt x="13" y="32"/>
                </a:lnTo>
                <a:lnTo>
                  <a:pt x="7" y="44"/>
                </a:lnTo>
                <a:lnTo>
                  <a:pt x="4" y="52"/>
                </a:lnTo>
                <a:lnTo>
                  <a:pt x="1" y="59"/>
                </a:lnTo>
                <a:lnTo>
                  <a:pt x="0" y="68"/>
                </a:lnTo>
                <a:lnTo>
                  <a:pt x="0" y="77"/>
                </a:lnTo>
                <a:lnTo>
                  <a:pt x="0" y="86"/>
                </a:lnTo>
                <a:lnTo>
                  <a:pt x="2" y="96"/>
                </a:lnTo>
                <a:lnTo>
                  <a:pt x="4" y="104"/>
                </a:lnTo>
                <a:lnTo>
                  <a:pt x="8" y="112"/>
                </a:lnTo>
                <a:lnTo>
                  <a:pt x="16" y="128"/>
                </a:lnTo>
                <a:lnTo>
                  <a:pt x="27" y="142"/>
                </a:lnTo>
                <a:lnTo>
                  <a:pt x="39" y="156"/>
                </a:lnTo>
                <a:lnTo>
                  <a:pt x="52" y="168"/>
                </a:lnTo>
                <a:lnTo>
                  <a:pt x="77" y="190"/>
                </a:lnTo>
                <a:lnTo>
                  <a:pt x="108" y="212"/>
                </a:lnTo>
                <a:lnTo>
                  <a:pt x="121" y="223"/>
                </a:lnTo>
                <a:lnTo>
                  <a:pt x="131" y="232"/>
                </a:lnTo>
                <a:lnTo>
                  <a:pt x="133" y="234"/>
                </a:lnTo>
                <a:lnTo>
                  <a:pt x="136" y="234"/>
                </a:lnTo>
                <a:lnTo>
                  <a:pt x="139" y="234"/>
                </a:lnTo>
                <a:lnTo>
                  <a:pt x="142" y="232"/>
                </a:lnTo>
                <a:lnTo>
                  <a:pt x="155" y="220"/>
                </a:lnTo>
                <a:lnTo>
                  <a:pt x="178" y="202"/>
                </a:lnTo>
                <a:lnTo>
                  <a:pt x="195" y="190"/>
                </a:lnTo>
                <a:lnTo>
                  <a:pt x="218" y="171"/>
                </a:lnTo>
                <a:lnTo>
                  <a:pt x="232" y="158"/>
                </a:lnTo>
                <a:lnTo>
                  <a:pt x="244" y="145"/>
                </a:lnTo>
                <a:lnTo>
                  <a:pt x="255" y="130"/>
                </a:lnTo>
                <a:lnTo>
                  <a:pt x="264" y="113"/>
                </a:lnTo>
                <a:lnTo>
                  <a:pt x="267" y="105"/>
                </a:lnTo>
                <a:lnTo>
                  <a:pt x="270" y="96"/>
                </a:lnTo>
                <a:lnTo>
                  <a:pt x="273" y="86"/>
                </a:lnTo>
                <a:lnTo>
                  <a:pt x="273" y="77"/>
                </a:lnTo>
                <a:lnTo>
                  <a:pt x="273" y="67"/>
                </a:lnTo>
                <a:lnTo>
                  <a:pt x="271" y="59"/>
                </a:lnTo>
                <a:lnTo>
                  <a:pt x="269" y="51"/>
                </a:lnTo>
                <a:lnTo>
                  <a:pt x="266" y="44"/>
                </a:lnTo>
                <a:lnTo>
                  <a:pt x="259" y="30"/>
                </a:lnTo>
                <a:lnTo>
                  <a:pt x="249" y="21"/>
                </a:lnTo>
                <a:lnTo>
                  <a:pt x="239" y="11"/>
                </a:lnTo>
                <a:lnTo>
                  <a:pt x="226" y="6"/>
                </a:lnTo>
                <a:lnTo>
                  <a:pt x="213" y="2"/>
                </a:lnTo>
                <a:lnTo>
                  <a:pt x="199" y="0"/>
                </a:lnTo>
                <a:close/>
                <a:moveTo>
                  <a:pt x="73" y="15"/>
                </a:moveTo>
                <a:lnTo>
                  <a:pt x="73" y="15"/>
                </a:lnTo>
                <a:lnTo>
                  <a:pt x="82" y="17"/>
                </a:lnTo>
                <a:lnTo>
                  <a:pt x="90" y="18"/>
                </a:lnTo>
                <a:lnTo>
                  <a:pt x="97" y="21"/>
                </a:lnTo>
                <a:lnTo>
                  <a:pt x="105" y="25"/>
                </a:lnTo>
                <a:lnTo>
                  <a:pt x="112" y="29"/>
                </a:lnTo>
                <a:lnTo>
                  <a:pt x="118" y="34"/>
                </a:lnTo>
                <a:lnTo>
                  <a:pt x="124" y="41"/>
                </a:lnTo>
                <a:lnTo>
                  <a:pt x="131" y="49"/>
                </a:lnTo>
                <a:lnTo>
                  <a:pt x="132" y="51"/>
                </a:lnTo>
                <a:lnTo>
                  <a:pt x="136" y="52"/>
                </a:lnTo>
                <a:lnTo>
                  <a:pt x="140" y="51"/>
                </a:lnTo>
                <a:lnTo>
                  <a:pt x="143" y="49"/>
                </a:lnTo>
                <a:lnTo>
                  <a:pt x="148" y="41"/>
                </a:lnTo>
                <a:lnTo>
                  <a:pt x="154" y="34"/>
                </a:lnTo>
                <a:lnTo>
                  <a:pt x="161" y="29"/>
                </a:lnTo>
                <a:lnTo>
                  <a:pt x="168" y="25"/>
                </a:lnTo>
                <a:lnTo>
                  <a:pt x="176" y="21"/>
                </a:lnTo>
                <a:lnTo>
                  <a:pt x="183" y="18"/>
                </a:lnTo>
                <a:lnTo>
                  <a:pt x="191" y="17"/>
                </a:lnTo>
                <a:lnTo>
                  <a:pt x="199" y="15"/>
                </a:lnTo>
                <a:lnTo>
                  <a:pt x="210" y="17"/>
                </a:lnTo>
                <a:lnTo>
                  <a:pt x="221" y="19"/>
                </a:lnTo>
                <a:lnTo>
                  <a:pt x="230" y="25"/>
                </a:lnTo>
                <a:lnTo>
                  <a:pt x="240" y="32"/>
                </a:lnTo>
                <a:lnTo>
                  <a:pt x="247" y="40"/>
                </a:lnTo>
                <a:lnTo>
                  <a:pt x="252" y="51"/>
                </a:lnTo>
                <a:lnTo>
                  <a:pt x="256" y="63"/>
                </a:lnTo>
                <a:lnTo>
                  <a:pt x="258" y="77"/>
                </a:lnTo>
                <a:lnTo>
                  <a:pt x="258" y="85"/>
                </a:lnTo>
                <a:lnTo>
                  <a:pt x="256" y="92"/>
                </a:lnTo>
                <a:lnTo>
                  <a:pt x="252" y="107"/>
                </a:lnTo>
                <a:lnTo>
                  <a:pt x="244" y="120"/>
                </a:lnTo>
                <a:lnTo>
                  <a:pt x="234" y="133"/>
                </a:lnTo>
                <a:lnTo>
                  <a:pt x="224" y="145"/>
                </a:lnTo>
                <a:lnTo>
                  <a:pt x="211" y="157"/>
                </a:lnTo>
                <a:lnTo>
                  <a:pt x="185" y="178"/>
                </a:lnTo>
                <a:lnTo>
                  <a:pt x="169" y="190"/>
                </a:lnTo>
                <a:lnTo>
                  <a:pt x="148" y="205"/>
                </a:lnTo>
                <a:lnTo>
                  <a:pt x="136" y="216"/>
                </a:lnTo>
                <a:lnTo>
                  <a:pt x="116" y="199"/>
                </a:lnTo>
                <a:lnTo>
                  <a:pt x="87" y="178"/>
                </a:lnTo>
                <a:lnTo>
                  <a:pt x="62" y="158"/>
                </a:lnTo>
                <a:lnTo>
                  <a:pt x="50" y="146"/>
                </a:lnTo>
                <a:lnTo>
                  <a:pt x="39" y="135"/>
                </a:lnTo>
                <a:lnTo>
                  <a:pt x="30" y="122"/>
                </a:lnTo>
                <a:lnTo>
                  <a:pt x="22" y="108"/>
                </a:lnTo>
                <a:lnTo>
                  <a:pt x="16" y="93"/>
                </a:lnTo>
                <a:lnTo>
                  <a:pt x="15" y="85"/>
                </a:lnTo>
                <a:lnTo>
                  <a:pt x="15" y="77"/>
                </a:lnTo>
                <a:lnTo>
                  <a:pt x="16" y="63"/>
                </a:lnTo>
                <a:lnTo>
                  <a:pt x="20" y="51"/>
                </a:lnTo>
                <a:lnTo>
                  <a:pt x="26" y="40"/>
                </a:lnTo>
                <a:lnTo>
                  <a:pt x="32" y="32"/>
                </a:lnTo>
                <a:lnTo>
                  <a:pt x="42" y="25"/>
                </a:lnTo>
                <a:lnTo>
                  <a:pt x="52" y="19"/>
                </a:lnTo>
                <a:lnTo>
                  <a:pt x="62" y="17"/>
                </a:lnTo>
                <a:lnTo>
                  <a:pt x="73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4" name="Freeform 176"/>
          <p:cNvSpPr>
            <a:spLocks noEditPoints="1" noChangeArrowheads="1"/>
          </p:cNvSpPr>
          <p:nvPr/>
        </p:nvSpPr>
        <p:spPr bwMode="auto">
          <a:xfrm>
            <a:off x="5718175" y="3187700"/>
            <a:ext cx="184150" cy="246063"/>
          </a:xfrm>
          <a:custGeom>
            <a:avLst/>
            <a:gdLst>
              <a:gd name="T0" fmla="*/ 2147483647 w 203"/>
              <a:gd name="T1" fmla="*/ 2147483647 h 273"/>
              <a:gd name="T2" fmla="*/ 2147483647 w 203"/>
              <a:gd name="T3" fmla="*/ 2147483647 h 273"/>
              <a:gd name="T4" fmla="*/ 2147483647 w 203"/>
              <a:gd name="T5" fmla="*/ 2147483647 h 273"/>
              <a:gd name="T6" fmla="*/ 2147483647 w 203"/>
              <a:gd name="T7" fmla="*/ 2147483647 h 273"/>
              <a:gd name="T8" fmla="*/ 2147483647 w 203"/>
              <a:gd name="T9" fmla="*/ 2147483647 h 273"/>
              <a:gd name="T10" fmla="*/ 2147483647 w 203"/>
              <a:gd name="T11" fmla="*/ 1464748143 h 273"/>
              <a:gd name="T12" fmla="*/ 2147483647 w 203"/>
              <a:gd name="T13" fmla="*/ 0 h 273"/>
              <a:gd name="T14" fmla="*/ 2147483647 w 203"/>
              <a:gd name="T15" fmla="*/ 2147483647 h 273"/>
              <a:gd name="T16" fmla="*/ 2147483647 w 203"/>
              <a:gd name="T17" fmla="*/ 2147483647 h 273"/>
              <a:gd name="T18" fmla="*/ 0 w 203"/>
              <a:gd name="T19" fmla="*/ 2147483647 h 273"/>
              <a:gd name="T20" fmla="*/ 0 w 203"/>
              <a:gd name="T21" fmla="*/ 2147483647 h 273"/>
              <a:gd name="T22" fmla="*/ 2147483647 w 203"/>
              <a:gd name="T23" fmla="*/ 2147483647 h 273"/>
              <a:gd name="T24" fmla="*/ 2147483647 w 203"/>
              <a:gd name="T25" fmla="*/ 2147483647 h 273"/>
              <a:gd name="T26" fmla="*/ 2147483647 w 203"/>
              <a:gd name="T27" fmla="*/ 2147483647 h 273"/>
              <a:gd name="T28" fmla="*/ 2147483647 w 203"/>
              <a:gd name="T29" fmla="*/ 2147483647 h 273"/>
              <a:gd name="T30" fmla="*/ 2147483647 w 203"/>
              <a:gd name="T31" fmla="*/ 2147483647 h 273"/>
              <a:gd name="T32" fmla="*/ 2147483647 w 203"/>
              <a:gd name="T33" fmla="*/ 2147483647 h 273"/>
              <a:gd name="T34" fmla="*/ 2147483647 w 203"/>
              <a:gd name="T35" fmla="*/ 2147483647 h 273"/>
              <a:gd name="T36" fmla="*/ 2147483647 w 203"/>
              <a:gd name="T37" fmla="*/ 2147483647 h 273"/>
              <a:gd name="T38" fmla="*/ 2147483647 w 203"/>
              <a:gd name="T39" fmla="*/ 2147483647 h 273"/>
              <a:gd name="T40" fmla="*/ 2147483647 w 203"/>
              <a:gd name="T41" fmla="*/ 2147483647 h 273"/>
              <a:gd name="T42" fmla="*/ 2147483647 w 203"/>
              <a:gd name="T43" fmla="*/ 2147483647 h 273"/>
              <a:gd name="T44" fmla="*/ 2147483647 w 203"/>
              <a:gd name="T45" fmla="*/ 2147483647 h 273"/>
              <a:gd name="T46" fmla="*/ 2147483647 w 203"/>
              <a:gd name="T47" fmla="*/ 2147483647 h 273"/>
              <a:gd name="T48" fmla="*/ 2147483647 w 203"/>
              <a:gd name="T49" fmla="*/ 2147483647 h 273"/>
              <a:gd name="T50" fmla="*/ 2147483647 w 203"/>
              <a:gd name="T51" fmla="*/ 2147483647 h 273"/>
              <a:gd name="T52" fmla="*/ 2147483647 w 203"/>
              <a:gd name="T53" fmla="*/ 2147483647 h 273"/>
              <a:gd name="T54" fmla="*/ 2147483647 w 203"/>
              <a:gd name="T55" fmla="*/ 2147483647 h 273"/>
              <a:gd name="T56" fmla="*/ 2147483647 w 203"/>
              <a:gd name="T57" fmla="*/ 2147483647 h 273"/>
              <a:gd name="T58" fmla="*/ 2147483647 w 203"/>
              <a:gd name="T59" fmla="*/ 2147483647 h 273"/>
              <a:gd name="T60" fmla="*/ 2147483647 w 203"/>
              <a:gd name="T61" fmla="*/ 2147483647 h 273"/>
              <a:gd name="T62" fmla="*/ 2147483647 w 203"/>
              <a:gd name="T63" fmla="*/ 2147483647 h 273"/>
              <a:gd name="T64" fmla="*/ 2147483647 w 203"/>
              <a:gd name="T65" fmla="*/ 2147483647 h 273"/>
              <a:gd name="T66" fmla="*/ 2147483647 w 203"/>
              <a:gd name="T67" fmla="*/ 2147483647 h 273"/>
              <a:gd name="T68" fmla="*/ 2147483647 w 203"/>
              <a:gd name="T69" fmla="*/ 2147483647 h 273"/>
              <a:gd name="T70" fmla="*/ 2147483647 w 203"/>
              <a:gd name="T71" fmla="*/ 2147483647 h 273"/>
              <a:gd name="T72" fmla="*/ 2147483647 w 203"/>
              <a:gd name="T73" fmla="*/ 2147483647 h 273"/>
              <a:gd name="T74" fmla="*/ 2147483647 w 203"/>
              <a:gd name="T75" fmla="*/ 2147483647 h 273"/>
              <a:gd name="T76" fmla="*/ 2147483647 w 203"/>
              <a:gd name="T77" fmla="*/ 2147483647 h 273"/>
              <a:gd name="T78" fmla="*/ 2147483647 w 203"/>
              <a:gd name="T79" fmla="*/ 2147483647 h 273"/>
              <a:gd name="T80" fmla="*/ 2147483647 w 203"/>
              <a:gd name="T81" fmla="*/ 2147483647 h 273"/>
              <a:gd name="T82" fmla="*/ 2147483647 w 203"/>
              <a:gd name="T83" fmla="*/ 2147483647 h 273"/>
              <a:gd name="T84" fmla="*/ 2147483647 w 203"/>
              <a:gd name="T85" fmla="*/ 2147483647 h 273"/>
              <a:gd name="T86" fmla="*/ 2147483647 w 203"/>
              <a:gd name="T87" fmla="*/ 2147483647 h 273"/>
              <a:gd name="T88" fmla="*/ 2147483647 w 203"/>
              <a:gd name="T89" fmla="*/ 2147483647 h 273"/>
              <a:gd name="T90" fmla="*/ 2147483647 w 203"/>
              <a:gd name="T91" fmla="*/ 2147483647 h 273"/>
              <a:gd name="T92" fmla="*/ 2147483647 w 203"/>
              <a:gd name="T93" fmla="*/ 2147483647 h 273"/>
              <a:gd name="T94" fmla="*/ 2147483647 w 203"/>
              <a:gd name="T95" fmla="*/ 2147483647 h 273"/>
              <a:gd name="T96" fmla="*/ 2147483647 w 203"/>
              <a:gd name="T97" fmla="*/ 2147483647 h 273"/>
              <a:gd name="T98" fmla="*/ 2147483647 w 203"/>
              <a:gd name="T99" fmla="*/ 2147483647 h 273"/>
              <a:gd name="T100" fmla="*/ 2147483647 w 203"/>
              <a:gd name="T101" fmla="*/ 2147483647 h 2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03"/>
              <a:gd name="T154" fmla="*/ 0 h 273"/>
              <a:gd name="T155" fmla="*/ 203 w 203"/>
              <a:gd name="T156" fmla="*/ 273 h 27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03" h="273">
                <a:moveTo>
                  <a:pt x="197" y="81"/>
                </a:moveTo>
                <a:lnTo>
                  <a:pt x="197" y="81"/>
                </a:lnTo>
                <a:lnTo>
                  <a:pt x="194" y="81"/>
                </a:lnTo>
                <a:lnTo>
                  <a:pt x="190" y="73"/>
                </a:lnTo>
                <a:lnTo>
                  <a:pt x="184" y="66"/>
                </a:lnTo>
                <a:lnTo>
                  <a:pt x="177" y="59"/>
                </a:lnTo>
                <a:lnTo>
                  <a:pt x="171" y="53"/>
                </a:lnTo>
                <a:lnTo>
                  <a:pt x="157" y="44"/>
                </a:lnTo>
                <a:lnTo>
                  <a:pt x="149" y="38"/>
                </a:lnTo>
                <a:lnTo>
                  <a:pt x="147" y="38"/>
                </a:lnTo>
                <a:lnTo>
                  <a:pt x="145" y="38"/>
                </a:lnTo>
                <a:lnTo>
                  <a:pt x="145" y="17"/>
                </a:lnTo>
                <a:lnTo>
                  <a:pt x="143" y="10"/>
                </a:lnTo>
                <a:lnTo>
                  <a:pt x="141" y="4"/>
                </a:lnTo>
                <a:lnTo>
                  <a:pt x="137" y="2"/>
                </a:lnTo>
                <a:lnTo>
                  <a:pt x="132" y="0"/>
                </a:lnTo>
                <a:lnTo>
                  <a:pt x="23" y="0"/>
                </a:lnTo>
                <a:lnTo>
                  <a:pt x="18" y="2"/>
                </a:lnTo>
                <a:lnTo>
                  <a:pt x="15" y="4"/>
                </a:lnTo>
                <a:lnTo>
                  <a:pt x="12" y="10"/>
                </a:lnTo>
                <a:lnTo>
                  <a:pt x="11" y="17"/>
                </a:lnTo>
                <a:lnTo>
                  <a:pt x="11" y="253"/>
                </a:lnTo>
                <a:lnTo>
                  <a:pt x="3" y="253"/>
                </a:lnTo>
                <a:lnTo>
                  <a:pt x="0" y="254"/>
                </a:lnTo>
                <a:lnTo>
                  <a:pt x="0" y="255"/>
                </a:lnTo>
                <a:lnTo>
                  <a:pt x="0" y="270"/>
                </a:lnTo>
                <a:lnTo>
                  <a:pt x="0" y="272"/>
                </a:lnTo>
                <a:lnTo>
                  <a:pt x="3" y="273"/>
                </a:lnTo>
                <a:lnTo>
                  <a:pt x="23" y="273"/>
                </a:lnTo>
                <a:lnTo>
                  <a:pt x="132" y="273"/>
                </a:lnTo>
                <a:lnTo>
                  <a:pt x="152" y="273"/>
                </a:lnTo>
                <a:lnTo>
                  <a:pt x="154" y="272"/>
                </a:lnTo>
                <a:lnTo>
                  <a:pt x="154" y="270"/>
                </a:lnTo>
                <a:lnTo>
                  <a:pt x="154" y="255"/>
                </a:lnTo>
                <a:lnTo>
                  <a:pt x="154" y="254"/>
                </a:lnTo>
                <a:lnTo>
                  <a:pt x="152" y="253"/>
                </a:lnTo>
                <a:lnTo>
                  <a:pt x="145" y="253"/>
                </a:lnTo>
                <a:lnTo>
                  <a:pt x="145" y="228"/>
                </a:lnTo>
                <a:lnTo>
                  <a:pt x="156" y="229"/>
                </a:lnTo>
                <a:lnTo>
                  <a:pt x="162" y="229"/>
                </a:lnTo>
                <a:lnTo>
                  <a:pt x="169" y="228"/>
                </a:lnTo>
                <a:lnTo>
                  <a:pt x="175" y="225"/>
                </a:lnTo>
                <a:lnTo>
                  <a:pt x="180" y="223"/>
                </a:lnTo>
                <a:lnTo>
                  <a:pt x="186" y="216"/>
                </a:lnTo>
                <a:lnTo>
                  <a:pt x="188" y="210"/>
                </a:lnTo>
                <a:lnTo>
                  <a:pt x="191" y="204"/>
                </a:lnTo>
                <a:lnTo>
                  <a:pt x="192" y="144"/>
                </a:lnTo>
                <a:lnTo>
                  <a:pt x="197" y="141"/>
                </a:lnTo>
                <a:lnTo>
                  <a:pt x="199" y="137"/>
                </a:lnTo>
                <a:lnTo>
                  <a:pt x="203" y="130"/>
                </a:lnTo>
                <a:lnTo>
                  <a:pt x="203" y="128"/>
                </a:lnTo>
                <a:lnTo>
                  <a:pt x="203" y="101"/>
                </a:lnTo>
                <a:lnTo>
                  <a:pt x="203" y="96"/>
                </a:lnTo>
                <a:lnTo>
                  <a:pt x="202" y="90"/>
                </a:lnTo>
                <a:lnTo>
                  <a:pt x="199" y="85"/>
                </a:lnTo>
                <a:lnTo>
                  <a:pt x="197" y="81"/>
                </a:lnTo>
                <a:close/>
                <a:moveTo>
                  <a:pt x="191" y="93"/>
                </a:moveTo>
                <a:lnTo>
                  <a:pt x="191" y="93"/>
                </a:lnTo>
                <a:lnTo>
                  <a:pt x="191" y="101"/>
                </a:lnTo>
                <a:lnTo>
                  <a:pt x="191" y="127"/>
                </a:lnTo>
                <a:lnTo>
                  <a:pt x="190" y="130"/>
                </a:lnTo>
                <a:lnTo>
                  <a:pt x="188" y="131"/>
                </a:lnTo>
                <a:lnTo>
                  <a:pt x="187" y="131"/>
                </a:lnTo>
                <a:lnTo>
                  <a:pt x="182" y="131"/>
                </a:lnTo>
                <a:lnTo>
                  <a:pt x="179" y="130"/>
                </a:lnTo>
                <a:lnTo>
                  <a:pt x="177" y="126"/>
                </a:lnTo>
                <a:lnTo>
                  <a:pt x="177" y="118"/>
                </a:lnTo>
                <a:lnTo>
                  <a:pt x="177" y="108"/>
                </a:lnTo>
                <a:lnTo>
                  <a:pt x="177" y="104"/>
                </a:lnTo>
                <a:lnTo>
                  <a:pt x="179" y="100"/>
                </a:lnTo>
                <a:lnTo>
                  <a:pt x="183" y="96"/>
                </a:lnTo>
                <a:lnTo>
                  <a:pt x="187" y="93"/>
                </a:lnTo>
                <a:lnTo>
                  <a:pt x="190" y="93"/>
                </a:lnTo>
                <a:lnTo>
                  <a:pt x="191" y="93"/>
                </a:lnTo>
                <a:close/>
                <a:moveTo>
                  <a:pt x="23" y="11"/>
                </a:moveTo>
                <a:lnTo>
                  <a:pt x="132" y="11"/>
                </a:lnTo>
                <a:lnTo>
                  <a:pt x="132" y="83"/>
                </a:lnTo>
                <a:lnTo>
                  <a:pt x="23" y="83"/>
                </a:lnTo>
                <a:lnTo>
                  <a:pt x="23" y="11"/>
                </a:lnTo>
                <a:close/>
                <a:moveTo>
                  <a:pt x="44" y="148"/>
                </a:moveTo>
                <a:lnTo>
                  <a:pt x="44" y="134"/>
                </a:lnTo>
                <a:lnTo>
                  <a:pt x="108" y="134"/>
                </a:lnTo>
                <a:lnTo>
                  <a:pt x="108" y="148"/>
                </a:lnTo>
                <a:lnTo>
                  <a:pt x="44" y="148"/>
                </a:lnTo>
                <a:close/>
                <a:moveTo>
                  <a:pt x="108" y="164"/>
                </a:moveTo>
                <a:lnTo>
                  <a:pt x="108" y="183"/>
                </a:lnTo>
                <a:lnTo>
                  <a:pt x="44" y="183"/>
                </a:lnTo>
                <a:lnTo>
                  <a:pt x="44" y="164"/>
                </a:lnTo>
                <a:lnTo>
                  <a:pt x="108" y="164"/>
                </a:lnTo>
                <a:close/>
                <a:moveTo>
                  <a:pt x="173" y="213"/>
                </a:moveTo>
                <a:lnTo>
                  <a:pt x="173" y="213"/>
                </a:lnTo>
                <a:lnTo>
                  <a:pt x="168" y="216"/>
                </a:lnTo>
                <a:lnTo>
                  <a:pt x="162" y="217"/>
                </a:lnTo>
                <a:lnTo>
                  <a:pt x="156" y="217"/>
                </a:lnTo>
                <a:lnTo>
                  <a:pt x="147" y="217"/>
                </a:lnTo>
                <a:lnTo>
                  <a:pt x="145" y="217"/>
                </a:lnTo>
                <a:lnTo>
                  <a:pt x="145" y="51"/>
                </a:lnTo>
                <a:lnTo>
                  <a:pt x="156" y="58"/>
                </a:lnTo>
                <a:lnTo>
                  <a:pt x="167" y="66"/>
                </a:lnTo>
                <a:lnTo>
                  <a:pt x="176" y="74"/>
                </a:lnTo>
                <a:lnTo>
                  <a:pt x="182" y="82"/>
                </a:lnTo>
                <a:lnTo>
                  <a:pt x="176" y="86"/>
                </a:lnTo>
                <a:lnTo>
                  <a:pt x="171" y="90"/>
                </a:lnTo>
                <a:lnTo>
                  <a:pt x="167" y="98"/>
                </a:lnTo>
                <a:lnTo>
                  <a:pt x="165" y="103"/>
                </a:lnTo>
                <a:lnTo>
                  <a:pt x="165" y="108"/>
                </a:lnTo>
                <a:lnTo>
                  <a:pt x="167" y="118"/>
                </a:lnTo>
                <a:lnTo>
                  <a:pt x="167" y="126"/>
                </a:lnTo>
                <a:lnTo>
                  <a:pt x="168" y="134"/>
                </a:lnTo>
                <a:lnTo>
                  <a:pt x="169" y="137"/>
                </a:lnTo>
                <a:lnTo>
                  <a:pt x="172" y="139"/>
                </a:lnTo>
                <a:lnTo>
                  <a:pt x="176" y="142"/>
                </a:lnTo>
                <a:lnTo>
                  <a:pt x="180" y="144"/>
                </a:lnTo>
                <a:lnTo>
                  <a:pt x="179" y="204"/>
                </a:lnTo>
                <a:lnTo>
                  <a:pt x="177" y="206"/>
                </a:lnTo>
                <a:lnTo>
                  <a:pt x="176" y="209"/>
                </a:lnTo>
                <a:lnTo>
                  <a:pt x="173" y="2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5" name="Freeform 177"/>
          <p:cNvSpPr>
            <a:spLocks noEditPoints="1" noChangeArrowheads="1"/>
          </p:cNvSpPr>
          <p:nvPr/>
        </p:nvSpPr>
        <p:spPr bwMode="auto">
          <a:xfrm>
            <a:off x="4200525" y="3287713"/>
            <a:ext cx="247650" cy="139700"/>
          </a:xfrm>
          <a:custGeom>
            <a:avLst/>
            <a:gdLst>
              <a:gd name="T0" fmla="*/ 2147483647 w 273"/>
              <a:gd name="T1" fmla="*/ 2147483647 h 154"/>
              <a:gd name="T2" fmla="*/ 2147483647 w 273"/>
              <a:gd name="T3" fmla="*/ 2147483647 h 154"/>
              <a:gd name="T4" fmla="*/ 2147483647 w 273"/>
              <a:gd name="T5" fmla="*/ 2147483647 h 154"/>
              <a:gd name="T6" fmla="*/ 2147483647 w 273"/>
              <a:gd name="T7" fmla="*/ 2147483647 h 154"/>
              <a:gd name="T8" fmla="*/ 2147483647 w 273"/>
              <a:gd name="T9" fmla="*/ 0 h 154"/>
              <a:gd name="T10" fmla="*/ 2147483647 w 273"/>
              <a:gd name="T11" fmla="*/ 2147483647 h 154"/>
              <a:gd name="T12" fmla="*/ 2147483647 w 273"/>
              <a:gd name="T13" fmla="*/ 2147483647 h 154"/>
              <a:gd name="T14" fmla="*/ 2147483647 w 273"/>
              <a:gd name="T15" fmla="*/ 2147483647 h 154"/>
              <a:gd name="T16" fmla="*/ 2147483647 w 273"/>
              <a:gd name="T17" fmla="*/ 2147483647 h 154"/>
              <a:gd name="T18" fmla="*/ 2147483647 w 273"/>
              <a:gd name="T19" fmla="*/ 2147483647 h 154"/>
              <a:gd name="T20" fmla="*/ 2147483647 w 273"/>
              <a:gd name="T21" fmla="*/ 2147483647 h 154"/>
              <a:gd name="T22" fmla="*/ 2147483647 w 273"/>
              <a:gd name="T23" fmla="*/ 2147483647 h 154"/>
              <a:gd name="T24" fmla="*/ 2147483647 w 273"/>
              <a:gd name="T25" fmla="*/ 2147483647 h 154"/>
              <a:gd name="T26" fmla="*/ 2147483647 w 273"/>
              <a:gd name="T27" fmla="*/ 2147483647 h 154"/>
              <a:gd name="T28" fmla="*/ 2147483647 w 273"/>
              <a:gd name="T29" fmla="*/ 2147483647 h 154"/>
              <a:gd name="T30" fmla="*/ 2147483647 w 273"/>
              <a:gd name="T31" fmla="*/ 2147483647 h 154"/>
              <a:gd name="T32" fmla="*/ 2147483647 w 273"/>
              <a:gd name="T33" fmla="*/ 2147483647 h 154"/>
              <a:gd name="T34" fmla="*/ 2147483647 w 273"/>
              <a:gd name="T35" fmla="*/ 2147483647 h 154"/>
              <a:gd name="T36" fmla="*/ 2147483647 w 273"/>
              <a:gd name="T37" fmla="*/ 2147483647 h 154"/>
              <a:gd name="T38" fmla="*/ 2147483647 w 273"/>
              <a:gd name="T39" fmla="*/ 2147483647 h 154"/>
              <a:gd name="T40" fmla="*/ 2147483647 w 273"/>
              <a:gd name="T41" fmla="*/ 2147483647 h 154"/>
              <a:gd name="T42" fmla="*/ 2147483647 w 273"/>
              <a:gd name="T43" fmla="*/ 2147483647 h 154"/>
              <a:gd name="T44" fmla="*/ 2147483647 w 273"/>
              <a:gd name="T45" fmla="*/ 2147483647 h 154"/>
              <a:gd name="T46" fmla="*/ 2147483647 w 273"/>
              <a:gd name="T47" fmla="*/ 2147483647 h 154"/>
              <a:gd name="T48" fmla="*/ 2147483647 w 273"/>
              <a:gd name="T49" fmla="*/ 2147483647 h 154"/>
              <a:gd name="T50" fmla="*/ 2147483647 w 273"/>
              <a:gd name="T51" fmla="*/ 2147483647 h 154"/>
              <a:gd name="T52" fmla="*/ 2147483647 w 273"/>
              <a:gd name="T53" fmla="*/ 2147483647 h 154"/>
              <a:gd name="T54" fmla="*/ 2147483647 w 273"/>
              <a:gd name="T55" fmla="*/ 2147483647 h 154"/>
              <a:gd name="T56" fmla="*/ 2147483647 w 273"/>
              <a:gd name="T57" fmla="*/ 2147483647 h 154"/>
              <a:gd name="T58" fmla="*/ 2147483647 w 273"/>
              <a:gd name="T59" fmla="*/ 2147483647 h 154"/>
              <a:gd name="T60" fmla="*/ 2147483647 w 273"/>
              <a:gd name="T61" fmla="*/ 2147483647 h 154"/>
              <a:gd name="T62" fmla="*/ 2147483647 w 273"/>
              <a:gd name="T63" fmla="*/ 2147483647 h 154"/>
              <a:gd name="T64" fmla="*/ 2147483647 w 273"/>
              <a:gd name="T65" fmla="*/ 2147483647 h 154"/>
              <a:gd name="T66" fmla="*/ 2147483647 w 273"/>
              <a:gd name="T67" fmla="*/ 2147483647 h 154"/>
              <a:gd name="T68" fmla="*/ 2147483647 w 273"/>
              <a:gd name="T69" fmla="*/ 2147483647 h 154"/>
              <a:gd name="T70" fmla="*/ 2147483647 w 273"/>
              <a:gd name="T71" fmla="*/ 2147483647 h 154"/>
              <a:gd name="T72" fmla="*/ 2147483647 w 273"/>
              <a:gd name="T73" fmla="*/ 2147483647 h 154"/>
              <a:gd name="T74" fmla="*/ 2147483647 w 273"/>
              <a:gd name="T75" fmla="*/ 2147483647 h 154"/>
              <a:gd name="T76" fmla="*/ 2147483647 w 273"/>
              <a:gd name="T77" fmla="*/ 2147483647 h 154"/>
              <a:gd name="T78" fmla="*/ 2147483647 w 273"/>
              <a:gd name="T79" fmla="*/ 2147483647 h 154"/>
              <a:gd name="T80" fmla="*/ 2147483647 w 273"/>
              <a:gd name="T81" fmla="*/ 2147483647 h 154"/>
              <a:gd name="T82" fmla="*/ 2147483647 w 273"/>
              <a:gd name="T83" fmla="*/ 2147483647 h 154"/>
              <a:gd name="T84" fmla="*/ 2147483647 w 273"/>
              <a:gd name="T85" fmla="*/ 2147483647 h 154"/>
              <a:gd name="T86" fmla="*/ 2147483647 w 273"/>
              <a:gd name="T87" fmla="*/ 2147483647 h 154"/>
              <a:gd name="T88" fmla="*/ 2147483647 w 273"/>
              <a:gd name="T89" fmla="*/ 2147483647 h 154"/>
              <a:gd name="T90" fmla="*/ 2147483647 w 273"/>
              <a:gd name="T91" fmla="*/ 2147483647 h 154"/>
              <a:gd name="T92" fmla="*/ 2147483647 w 273"/>
              <a:gd name="T93" fmla="*/ 2147483647 h 154"/>
              <a:gd name="T94" fmla="*/ 2147483647 w 273"/>
              <a:gd name="T95" fmla="*/ 2147483647 h 154"/>
              <a:gd name="T96" fmla="*/ 2147483647 w 273"/>
              <a:gd name="T97" fmla="*/ 2147483647 h 154"/>
              <a:gd name="T98" fmla="*/ 2147483647 w 273"/>
              <a:gd name="T99" fmla="*/ 2147483647 h 154"/>
              <a:gd name="T100" fmla="*/ 2147483647 w 273"/>
              <a:gd name="T101" fmla="*/ 2147483647 h 154"/>
              <a:gd name="T102" fmla="*/ 2147483647 w 273"/>
              <a:gd name="T103" fmla="*/ 2147483647 h 154"/>
              <a:gd name="T104" fmla="*/ 2147483647 w 273"/>
              <a:gd name="T105" fmla="*/ 2147483647 h 154"/>
              <a:gd name="T106" fmla="*/ 2147483647 w 273"/>
              <a:gd name="T107" fmla="*/ 2147483647 h 154"/>
              <a:gd name="T108" fmla="*/ 2147483647 w 273"/>
              <a:gd name="T109" fmla="*/ 2147483647 h 154"/>
              <a:gd name="T110" fmla="*/ 2147483647 w 273"/>
              <a:gd name="T111" fmla="*/ 2147483647 h 15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73"/>
              <a:gd name="T169" fmla="*/ 0 h 154"/>
              <a:gd name="T170" fmla="*/ 273 w 273"/>
              <a:gd name="T171" fmla="*/ 154 h 15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73" h="154">
                <a:moveTo>
                  <a:pt x="220" y="48"/>
                </a:moveTo>
                <a:lnTo>
                  <a:pt x="220" y="48"/>
                </a:lnTo>
                <a:lnTo>
                  <a:pt x="213" y="48"/>
                </a:lnTo>
                <a:lnTo>
                  <a:pt x="207" y="49"/>
                </a:lnTo>
                <a:lnTo>
                  <a:pt x="200" y="52"/>
                </a:lnTo>
                <a:lnTo>
                  <a:pt x="193" y="55"/>
                </a:lnTo>
                <a:lnTo>
                  <a:pt x="192" y="49"/>
                </a:lnTo>
                <a:lnTo>
                  <a:pt x="190" y="48"/>
                </a:lnTo>
                <a:lnTo>
                  <a:pt x="186" y="33"/>
                </a:lnTo>
                <a:lnTo>
                  <a:pt x="186" y="32"/>
                </a:lnTo>
                <a:lnTo>
                  <a:pt x="182" y="16"/>
                </a:lnTo>
                <a:lnTo>
                  <a:pt x="185" y="12"/>
                </a:lnTo>
                <a:lnTo>
                  <a:pt x="186" y="10"/>
                </a:lnTo>
                <a:lnTo>
                  <a:pt x="185" y="6"/>
                </a:lnTo>
                <a:lnTo>
                  <a:pt x="183" y="3"/>
                </a:lnTo>
                <a:lnTo>
                  <a:pt x="179" y="1"/>
                </a:lnTo>
                <a:lnTo>
                  <a:pt x="175" y="0"/>
                </a:lnTo>
                <a:lnTo>
                  <a:pt x="168" y="0"/>
                </a:lnTo>
                <a:lnTo>
                  <a:pt x="160" y="0"/>
                </a:lnTo>
                <a:lnTo>
                  <a:pt x="157" y="3"/>
                </a:lnTo>
                <a:lnTo>
                  <a:pt x="156" y="6"/>
                </a:lnTo>
                <a:lnTo>
                  <a:pt x="159" y="10"/>
                </a:lnTo>
                <a:lnTo>
                  <a:pt x="162" y="10"/>
                </a:lnTo>
                <a:lnTo>
                  <a:pt x="170" y="10"/>
                </a:lnTo>
                <a:lnTo>
                  <a:pt x="175" y="10"/>
                </a:lnTo>
                <a:lnTo>
                  <a:pt x="174" y="14"/>
                </a:lnTo>
                <a:lnTo>
                  <a:pt x="174" y="16"/>
                </a:lnTo>
                <a:lnTo>
                  <a:pt x="174" y="18"/>
                </a:lnTo>
                <a:lnTo>
                  <a:pt x="175" y="30"/>
                </a:lnTo>
                <a:lnTo>
                  <a:pt x="123" y="30"/>
                </a:lnTo>
                <a:lnTo>
                  <a:pt x="122" y="30"/>
                </a:lnTo>
                <a:lnTo>
                  <a:pt x="112" y="30"/>
                </a:lnTo>
                <a:lnTo>
                  <a:pt x="112" y="27"/>
                </a:lnTo>
                <a:lnTo>
                  <a:pt x="115" y="26"/>
                </a:lnTo>
                <a:lnTo>
                  <a:pt x="119" y="25"/>
                </a:lnTo>
                <a:lnTo>
                  <a:pt x="126" y="23"/>
                </a:lnTo>
                <a:lnTo>
                  <a:pt x="130" y="21"/>
                </a:lnTo>
                <a:lnTo>
                  <a:pt x="132" y="18"/>
                </a:lnTo>
                <a:lnTo>
                  <a:pt x="130" y="16"/>
                </a:lnTo>
                <a:lnTo>
                  <a:pt x="129" y="15"/>
                </a:lnTo>
                <a:lnTo>
                  <a:pt x="125" y="14"/>
                </a:lnTo>
                <a:lnTo>
                  <a:pt x="119" y="14"/>
                </a:lnTo>
                <a:lnTo>
                  <a:pt x="106" y="12"/>
                </a:lnTo>
                <a:lnTo>
                  <a:pt x="93" y="11"/>
                </a:lnTo>
                <a:lnTo>
                  <a:pt x="85" y="12"/>
                </a:lnTo>
                <a:lnTo>
                  <a:pt x="84" y="12"/>
                </a:lnTo>
                <a:lnTo>
                  <a:pt x="82" y="14"/>
                </a:lnTo>
                <a:lnTo>
                  <a:pt x="82" y="16"/>
                </a:lnTo>
                <a:lnTo>
                  <a:pt x="84" y="19"/>
                </a:lnTo>
                <a:lnTo>
                  <a:pt x="89" y="23"/>
                </a:lnTo>
                <a:lnTo>
                  <a:pt x="95" y="27"/>
                </a:lnTo>
                <a:lnTo>
                  <a:pt x="103" y="30"/>
                </a:lnTo>
                <a:lnTo>
                  <a:pt x="103" y="32"/>
                </a:lnTo>
                <a:lnTo>
                  <a:pt x="100" y="33"/>
                </a:lnTo>
                <a:lnTo>
                  <a:pt x="97" y="34"/>
                </a:lnTo>
                <a:lnTo>
                  <a:pt x="82" y="55"/>
                </a:lnTo>
                <a:lnTo>
                  <a:pt x="76" y="52"/>
                </a:lnTo>
                <a:lnTo>
                  <a:pt x="69" y="49"/>
                </a:lnTo>
                <a:lnTo>
                  <a:pt x="62" y="48"/>
                </a:lnTo>
                <a:lnTo>
                  <a:pt x="54" y="48"/>
                </a:lnTo>
                <a:lnTo>
                  <a:pt x="44" y="48"/>
                </a:lnTo>
                <a:lnTo>
                  <a:pt x="33" y="52"/>
                </a:lnTo>
                <a:lnTo>
                  <a:pt x="25" y="56"/>
                </a:lnTo>
                <a:lnTo>
                  <a:pt x="17" y="63"/>
                </a:lnTo>
                <a:lnTo>
                  <a:pt x="10" y="71"/>
                </a:lnTo>
                <a:lnTo>
                  <a:pt x="5" y="79"/>
                </a:lnTo>
                <a:lnTo>
                  <a:pt x="2" y="90"/>
                </a:lnTo>
                <a:lnTo>
                  <a:pt x="0" y="101"/>
                </a:lnTo>
                <a:lnTo>
                  <a:pt x="2" y="111"/>
                </a:lnTo>
                <a:lnTo>
                  <a:pt x="5" y="122"/>
                </a:lnTo>
                <a:lnTo>
                  <a:pt x="10" y="130"/>
                </a:lnTo>
                <a:lnTo>
                  <a:pt x="17" y="138"/>
                </a:lnTo>
                <a:lnTo>
                  <a:pt x="25" y="145"/>
                </a:lnTo>
                <a:lnTo>
                  <a:pt x="33" y="150"/>
                </a:lnTo>
                <a:lnTo>
                  <a:pt x="44" y="153"/>
                </a:lnTo>
                <a:lnTo>
                  <a:pt x="54" y="154"/>
                </a:lnTo>
                <a:lnTo>
                  <a:pt x="63" y="153"/>
                </a:lnTo>
                <a:lnTo>
                  <a:pt x="73" y="150"/>
                </a:lnTo>
                <a:lnTo>
                  <a:pt x="81" y="146"/>
                </a:lnTo>
                <a:lnTo>
                  <a:pt x="88" y="142"/>
                </a:lnTo>
                <a:lnTo>
                  <a:pt x="95" y="135"/>
                </a:lnTo>
                <a:lnTo>
                  <a:pt x="100" y="128"/>
                </a:lnTo>
                <a:lnTo>
                  <a:pt x="104" y="120"/>
                </a:lnTo>
                <a:lnTo>
                  <a:pt x="107" y="112"/>
                </a:lnTo>
                <a:lnTo>
                  <a:pt x="116" y="112"/>
                </a:lnTo>
                <a:lnTo>
                  <a:pt x="119" y="116"/>
                </a:lnTo>
                <a:lnTo>
                  <a:pt x="125" y="117"/>
                </a:lnTo>
                <a:lnTo>
                  <a:pt x="125" y="127"/>
                </a:lnTo>
                <a:lnTo>
                  <a:pt x="121" y="127"/>
                </a:lnTo>
                <a:lnTo>
                  <a:pt x="118" y="128"/>
                </a:lnTo>
                <a:lnTo>
                  <a:pt x="116" y="131"/>
                </a:lnTo>
                <a:lnTo>
                  <a:pt x="118" y="134"/>
                </a:lnTo>
                <a:lnTo>
                  <a:pt x="121" y="135"/>
                </a:lnTo>
                <a:lnTo>
                  <a:pt x="136" y="135"/>
                </a:lnTo>
                <a:lnTo>
                  <a:pt x="138" y="134"/>
                </a:lnTo>
                <a:lnTo>
                  <a:pt x="140" y="131"/>
                </a:lnTo>
                <a:lnTo>
                  <a:pt x="138" y="128"/>
                </a:lnTo>
                <a:lnTo>
                  <a:pt x="136" y="127"/>
                </a:lnTo>
                <a:lnTo>
                  <a:pt x="133" y="127"/>
                </a:lnTo>
                <a:lnTo>
                  <a:pt x="133" y="117"/>
                </a:lnTo>
                <a:lnTo>
                  <a:pt x="137" y="116"/>
                </a:lnTo>
                <a:lnTo>
                  <a:pt x="140" y="113"/>
                </a:lnTo>
                <a:lnTo>
                  <a:pt x="142" y="109"/>
                </a:lnTo>
                <a:lnTo>
                  <a:pt x="142" y="104"/>
                </a:lnTo>
                <a:lnTo>
                  <a:pt x="141" y="98"/>
                </a:lnTo>
                <a:lnTo>
                  <a:pt x="185" y="59"/>
                </a:lnTo>
                <a:lnTo>
                  <a:pt x="186" y="60"/>
                </a:lnTo>
                <a:lnTo>
                  <a:pt x="178" y="68"/>
                </a:lnTo>
                <a:lnTo>
                  <a:pt x="172" y="78"/>
                </a:lnTo>
                <a:lnTo>
                  <a:pt x="168" y="89"/>
                </a:lnTo>
                <a:lnTo>
                  <a:pt x="167" y="101"/>
                </a:lnTo>
                <a:lnTo>
                  <a:pt x="168" y="111"/>
                </a:lnTo>
                <a:lnTo>
                  <a:pt x="171" y="122"/>
                </a:lnTo>
                <a:lnTo>
                  <a:pt x="177" y="130"/>
                </a:lnTo>
                <a:lnTo>
                  <a:pt x="182" y="138"/>
                </a:lnTo>
                <a:lnTo>
                  <a:pt x="190" y="145"/>
                </a:lnTo>
                <a:lnTo>
                  <a:pt x="200" y="150"/>
                </a:lnTo>
                <a:lnTo>
                  <a:pt x="209" y="153"/>
                </a:lnTo>
                <a:lnTo>
                  <a:pt x="220" y="154"/>
                </a:lnTo>
                <a:lnTo>
                  <a:pt x="231" y="153"/>
                </a:lnTo>
                <a:lnTo>
                  <a:pt x="241" y="150"/>
                </a:lnTo>
                <a:lnTo>
                  <a:pt x="250" y="145"/>
                </a:lnTo>
                <a:lnTo>
                  <a:pt x="258" y="138"/>
                </a:lnTo>
                <a:lnTo>
                  <a:pt x="264" y="130"/>
                </a:lnTo>
                <a:lnTo>
                  <a:pt x="269" y="122"/>
                </a:lnTo>
                <a:lnTo>
                  <a:pt x="272" y="111"/>
                </a:lnTo>
                <a:lnTo>
                  <a:pt x="273" y="101"/>
                </a:lnTo>
                <a:lnTo>
                  <a:pt x="272" y="90"/>
                </a:lnTo>
                <a:lnTo>
                  <a:pt x="269" y="79"/>
                </a:lnTo>
                <a:lnTo>
                  <a:pt x="264" y="71"/>
                </a:lnTo>
                <a:lnTo>
                  <a:pt x="258" y="63"/>
                </a:lnTo>
                <a:lnTo>
                  <a:pt x="250" y="56"/>
                </a:lnTo>
                <a:lnTo>
                  <a:pt x="241" y="52"/>
                </a:lnTo>
                <a:lnTo>
                  <a:pt x="231" y="48"/>
                </a:lnTo>
                <a:lnTo>
                  <a:pt x="220" y="48"/>
                </a:lnTo>
                <a:close/>
                <a:moveTo>
                  <a:pt x="220" y="142"/>
                </a:moveTo>
                <a:lnTo>
                  <a:pt x="220" y="142"/>
                </a:lnTo>
                <a:lnTo>
                  <a:pt x="212" y="141"/>
                </a:lnTo>
                <a:lnTo>
                  <a:pt x="204" y="138"/>
                </a:lnTo>
                <a:lnTo>
                  <a:pt x="197" y="134"/>
                </a:lnTo>
                <a:lnTo>
                  <a:pt x="192" y="130"/>
                </a:lnTo>
                <a:lnTo>
                  <a:pt x="186" y="123"/>
                </a:lnTo>
                <a:lnTo>
                  <a:pt x="182" y="116"/>
                </a:lnTo>
                <a:lnTo>
                  <a:pt x="181" y="109"/>
                </a:lnTo>
                <a:lnTo>
                  <a:pt x="179" y="101"/>
                </a:lnTo>
                <a:lnTo>
                  <a:pt x="181" y="93"/>
                </a:lnTo>
                <a:lnTo>
                  <a:pt x="182" y="85"/>
                </a:lnTo>
                <a:lnTo>
                  <a:pt x="186" y="78"/>
                </a:lnTo>
                <a:lnTo>
                  <a:pt x="190" y="72"/>
                </a:lnTo>
                <a:lnTo>
                  <a:pt x="196" y="82"/>
                </a:lnTo>
                <a:lnTo>
                  <a:pt x="202" y="90"/>
                </a:lnTo>
                <a:lnTo>
                  <a:pt x="208" y="98"/>
                </a:lnTo>
                <a:lnTo>
                  <a:pt x="215" y="104"/>
                </a:lnTo>
                <a:lnTo>
                  <a:pt x="218" y="105"/>
                </a:lnTo>
                <a:lnTo>
                  <a:pt x="220" y="107"/>
                </a:lnTo>
                <a:lnTo>
                  <a:pt x="222" y="105"/>
                </a:lnTo>
                <a:lnTo>
                  <a:pt x="223" y="105"/>
                </a:lnTo>
                <a:lnTo>
                  <a:pt x="224" y="102"/>
                </a:lnTo>
                <a:lnTo>
                  <a:pt x="226" y="101"/>
                </a:lnTo>
                <a:lnTo>
                  <a:pt x="224" y="98"/>
                </a:lnTo>
                <a:lnTo>
                  <a:pt x="222" y="96"/>
                </a:lnTo>
                <a:lnTo>
                  <a:pt x="216" y="92"/>
                </a:lnTo>
                <a:lnTo>
                  <a:pt x="209" y="85"/>
                </a:lnTo>
                <a:lnTo>
                  <a:pt x="204" y="77"/>
                </a:lnTo>
                <a:lnTo>
                  <a:pt x="198" y="66"/>
                </a:lnTo>
                <a:lnTo>
                  <a:pt x="209" y="62"/>
                </a:lnTo>
                <a:lnTo>
                  <a:pt x="215" y="60"/>
                </a:lnTo>
                <a:lnTo>
                  <a:pt x="220" y="60"/>
                </a:lnTo>
                <a:lnTo>
                  <a:pt x="228" y="60"/>
                </a:lnTo>
                <a:lnTo>
                  <a:pt x="237" y="63"/>
                </a:lnTo>
                <a:lnTo>
                  <a:pt x="243" y="67"/>
                </a:lnTo>
                <a:lnTo>
                  <a:pt x="249" y="71"/>
                </a:lnTo>
                <a:lnTo>
                  <a:pt x="254" y="78"/>
                </a:lnTo>
                <a:lnTo>
                  <a:pt x="258" y="85"/>
                </a:lnTo>
                <a:lnTo>
                  <a:pt x="260" y="93"/>
                </a:lnTo>
                <a:lnTo>
                  <a:pt x="261" y="101"/>
                </a:lnTo>
                <a:lnTo>
                  <a:pt x="260" y="109"/>
                </a:lnTo>
                <a:lnTo>
                  <a:pt x="258" y="116"/>
                </a:lnTo>
                <a:lnTo>
                  <a:pt x="254" y="123"/>
                </a:lnTo>
                <a:lnTo>
                  <a:pt x="249" y="130"/>
                </a:lnTo>
                <a:lnTo>
                  <a:pt x="243" y="134"/>
                </a:lnTo>
                <a:lnTo>
                  <a:pt x="237" y="138"/>
                </a:lnTo>
                <a:lnTo>
                  <a:pt x="228" y="141"/>
                </a:lnTo>
                <a:lnTo>
                  <a:pt x="220" y="142"/>
                </a:lnTo>
                <a:close/>
                <a:moveTo>
                  <a:pt x="107" y="102"/>
                </a:moveTo>
                <a:lnTo>
                  <a:pt x="107" y="102"/>
                </a:lnTo>
                <a:lnTo>
                  <a:pt x="107" y="101"/>
                </a:lnTo>
                <a:lnTo>
                  <a:pt x="107" y="89"/>
                </a:lnTo>
                <a:lnTo>
                  <a:pt x="103" y="78"/>
                </a:lnTo>
                <a:lnTo>
                  <a:pt x="97" y="68"/>
                </a:lnTo>
                <a:lnTo>
                  <a:pt x="89" y="60"/>
                </a:lnTo>
                <a:lnTo>
                  <a:pt x="104" y="41"/>
                </a:lnTo>
                <a:lnTo>
                  <a:pt x="119" y="93"/>
                </a:lnTo>
                <a:lnTo>
                  <a:pt x="115" y="97"/>
                </a:lnTo>
                <a:lnTo>
                  <a:pt x="114" y="102"/>
                </a:lnTo>
                <a:lnTo>
                  <a:pt x="107" y="102"/>
                </a:lnTo>
                <a:close/>
                <a:moveTo>
                  <a:pt x="95" y="101"/>
                </a:moveTo>
                <a:lnTo>
                  <a:pt x="95" y="101"/>
                </a:lnTo>
                <a:lnTo>
                  <a:pt x="63" y="97"/>
                </a:lnTo>
                <a:lnTo>
                  <a:pt x="82" y="71"/>
                </a:lnTo>
                <a:lnTo>
                  <a:pt x="88" y="77"/>
                </a:lnTo>
                <a:lnTo>
                  <a:pt x="92" y="83"/>
                </a:lnTo>
                <a:lnTo>
                  <a:pt x="95" y="92"/>
                </a:lnTo>
                <a:lnTo>
                  <a:pt x="95" y="101"/>
                </a:lnTo>
                <a:close/>
                <a:moveTo>
                  <a:pt x="54" y="142"/>
                </a:moveTo>
                <a:lnTo>
                  <a:pt x="54" y="142"/>
                </a:lnTo>
                <a:lnTo>
                  <a:pt x="46" y="141"/>
                </a:lnTo>
                <a:lnTo>
                  <a:pt x="39" y="138"/>
                </a:lnTo>
                <a:lnTo>
                  <a:pt x="32" y="134"/>
                </a:lnTo>
                <a:lnTo>
                  <a:pt x="25" y="130"/>
                </a:lnTo>
                <a:lnTo>
                  <a:pt x="21" y="123"/>
                </a:lnTo>
                <a:lnTo>
                  <a:pt x="17" y="116"/>
                </a:lnTo>
                <a:lnTo>
                  <a:pt x="14" y="109"/>
                </a:lnTo>
                <a:lnTo>
                  <a:pt x="13" y="101"/>
                </a:lnTo>
                <a:lnTo>
                  <a:pt x="14" y="93"/>
                </a:lnTo>
                <a:lnTo>
                  <a:pt x="17" y="85"/>
                </a:lnTo>
                <a:lnTo>
                  <a:pt x="21" y="78"/>
                </a:lnTo>
                <a:lnTo>
                  <a:pt x="25" y="71"/>
                </a:lnTo>
                <a:lnTo>
                  <a:pt x="32" y="67"/>
                </a:lnTo>
                <a:lnTo>
                  <a:pt x="39" y="63"/>
                </a:lnTo>
                <a:lnTo>
                  <a:pt x="46" y="60"/>
                </a:lnTo>
                <a:lnTo>
                  <a:pt x="54" y="60"/>
                </a:lnTo>
                <a:lnTo>
                  <a:pt x="65" y="62"/>
                </a:lnTo>
                <a:lnTo>
                  <a:pt x="74" y="66"/>
                </a:lnTo>
                <a:lnTo>
                  <a:pt x="54" y="93"/>
                </a:lnTo>
                <a:lnTo>
                  <a:pt x="54" y="96"/>
                </a:lnTo>
                <a:lnTo>
                  <a:pt x="50" y="97"/>
                </a:lnTo>
                <a:lnTo>
                  <a:pt x="50" y="101"/>
                </a:lnTo>
                <a:lnTo>
                  <a:pt x="50" y="102"/>
                </a:lnTo>
                <a:lnTo>
                  <a:pt x="51" y="105"/>
                </a:lnTo>
                <a:lnTo>
                  <a:pt x="52" y="105"/>
                </a:lnTo>
                <a:lnTo>
                  <a:pt x="54" y="107"/>
                </a:lnTo>
                <a:lnTo>
                  <a:pt x="56" y="105"/>
                </a:lnTo>
                <a:lnTo>
                  <a:pt x="59" y="105"/>
                </a:lnTo>
                <a:lnTo>
                  <a:pt x="91" y="109"/>
                </a:lnTo>
                <a:lnTo>
                  <a:pt x="95" y="111"/>
                </a:lnTo>
                <a:lnTo>
                  <a:pt x="92" y="116"/>
                </a:lnTo>
                <a:lnTo>
                  <a:pt x="89" y="123"/>
                </a:lnTo>
                <a:lnTo>
                  <a:pt x="85" y="128"/>
                </a:lnTo>
                <a:lnTo>
                  <a:pt x="80" y="132"/>
                </a:lnTo>
                <a:lnTo>
                  <a:pt x="74" y="137"/>
                </a:lnTo>
                <a:lnTo>
                  <a:pt x="67" y="139"/>
                </a:lnTo>
                <a:lnTo>
                  <a:pt x="62" y="141"/>
                </a:lnTo>
                <a:lnTo>
                  <a:pt x="54" y="142"/>
                </a:lnTo>
                <a:close/>
                <a:moveTo>
                  <a:pt x="129" y="90"/>
                </a:moveTo>
                <a:lnTo>
                  <a:pt x="129" y="90"/>
                </a:lnTo>
                <a:lnTo>
                  <a:pt x="114" y="40"/>
                </a:lnTo>
                <a:lnTo>
                  <a:pt x="122" y="40"/>
                </a:lnTo>
                <a:lnTo>
                  <a:pt x="123" y="40"/>
                </a:lnTo>
                <a:lnTo>
                  <a:pt x="178" y="40"/>
                </a:lnTo>
                <a:lnTo>
                  <a:pt x="181" y="49"/>
                </a:lnTo>
                <a:lnTo>
                  <a:pt x="134" y="92"/>
                </a:lnTo>
                <a:lnTo>
                  <a:pt x="129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6" name="Freeform 178"/>
          <p:cNvSpPr>
            <a:spLocks noEditPoints="1" noChangeArrowheads="1"/>
          </p:cNvSpPr>
          <p:nvPr/>
        </p:nvSpPr>
        <p:spPr bwMode="auto">
          <a:xfrm>
            <a:off x="6245225" y="725488"/>
            <a:ext cx="98425" cy="246062"/>
          </a:xfrm>
          <a:custGeom>
            <a:avLst/>
            <a:gdLst>
              <a:gd name="T0" fmla="*/ 2147483647 w 111"/>
              <a:gd name="T1" fmla="*/ 2147483647 h 273"/>
              <a:gd name="T2" fmla="*/ 2147483647 w 111"/>
              <a:gd name="T3" fmla="*/ 2147483647 h 273"/>
              <a:gd name="T4" fmla="*/ 2147483647 w 111"/>
              <a:gd name="T5" fmla="*/ 2147483647 h 273"/>
              <a:gd name="T6" fmla="*/ 2147483647 w 111"/>
              <a:gd name="T7" fmla="*/ 2147483647 h 273"/>
              <a:gd name="T8" fmla="*/ 2147483647 w 111"/>
              <a:gd name="T9" fmla="*/ 2147483647 h 273"/>
              <a:gd name="T10" fmla="*/ 2147483647 w 111"/>
              <a:gd name="T11" fmla="*/ 2147483647 h 273"/>
              <a:gd name="T12" fmla="*/ 2147483647 w 111"/>
              <a:gd name="T13" fmla="*/ 2147483647 h 273"/>
              <a:gd name="T14" fmla="*/ 2147483647 w 111"/>
              <a:gd name="T15" fmla="*/ 2147483647 h 273"/>
              <a:gd name="T16" fmla="*/ 2147483647 w 111"/>
              <a:gd name="T17" fmla="*/ 2147483647 h 273"/>
              <a:gd name="T18" fmla="*/ 2147483647 w 111"/>
              <a:gd name="T19" fmla="*/ 2147483647 h 273"/>
              <a:gd name="T20" fmla="*/ 2147483647 w 111"/>
              <a:gd name="T21" fmla="*/ 2147483647 h 273"/>
              <a:gd name="T22" fmla="*/ 2147483647 w 111"/>
              <a:gd name="T23" fmla="*/ 2147483647 h 273"/>
              <a:gd name="T24" fmla="*/ 2147483647 w 111"/>
              <a:gd name="T25" fmla="*/ 2147483647 h 273"/>
              <a:gd name="T26" fmla="*/ 2091445239 w 111"/>
              <a:gd name="T27" fmla="*/ 2147483647 h 273"/>
              <a:gd name="T28" fmla="*/ 0 w 111"/>
              <a:gd name="T29" fmla="*/ 2147483647 h 273"/>
              <a:gd name="T30" fmla="*/ 0 w 111"/>
              <a:gd name="T31" fmla="*/ 2147483647 h 273"/>
              <a:gd name="T32" fmla="*/ 2147483647 w 111"/>
              <a:gd name="T33" fmla="*/ 2147483647 h 273"/>
              <a:gd name="T34" fmla="*/ 2147483647 w 111"/>
              <a:gd name="T35" fmla="*/ 2147483647 h 273"/>
              <a:gd name="T36" fmla="*/ 2147483647 w 111"/>
              <a:gd name="T37" fmla="*/ 2147483647 h 273"/>
              <a:gd name="T38" fmla="*/ 2147483647 w 111"/>
              <a:gd name="T39" fmla="*/ 2147483647 h 273"/>
              <a:gd name="T40" fmla="*/ 2147483647 w 111"/>
              <a:gd name="T41" fmla="*/ 2147483647 h 273"/>
              <a:gd name="T42" fmla="*/ 2147483647 w 111"/>
              <a:gd name="T43" fmla="*/ 2147483647 h 273"/>
              <a:gd name="T44" fmla="*/ 2147483647 w 111"/>
              <a:gd name="T45" fmla="*/ 2147483647 h 273"/>
              <a:gd name="T46" fmla="*/ 2147483647 w 111"/>
              <a:gd name="T47" fmla="*/ 2147483647 h 273"/>
              <a:gd name="T48" fmla="*/ 2147483647 w 111"/>
              <a:gd name="T49" fmla="*/ 2147483647 h 273"/>
              <a:gd name="T50" fmla="*/ 2147483647 w 111"/>
              <a:gd name="T51" fmla="*/ 2147483647 h 273"/>
              <a:gd name="T52" fmla="*/ 2147483647 w 111"/>
              <a:gd name="T53" fmla="*/ 2147483647 h 273"/>
              <a:gd name="T54" fmla="*/ 2147483647 w 111"/>
              <a:gd name="T55" fmla="*/ 2147483647 h 273"/>
              <a:gd name="T56" fmla="*/ 2147483647 w 111"/>
              <a:gd name="T57" fmla="*/ 2147483647 h 273"/>
              <a:gd name="T58" fmla="*/ 2147483647 w 111"/>
              <a:gd name="T59" fmla="*/ 2147483647 h 273"/>
              <a:gd name="T60" fmla="*/ 2147483647 w 111"/>
              <a:gd name="T61" fmla="*/ 2147483647 h 273"/>
              <a:gd name="T62" fmla="*/ 2147483647 w 111"/>
              <a:gd name="T63" fmla="*/ 2147483647 h 273"/>
              <a:gd name="T64" fmla="*/ 2147483647 w 111"/>
              <a:gd name="T65" fmla="*/ 2147483647 h 273"/>
              <a:gd name="T66" fmla="*/ 2147483647 w 111"/>
              <a:gd name="T67" fmla="*/ 2147483647 h 273"/>
              <a:gd name="T68" fmla="*/ 2147483647 w 111"/>
              <a:gd name="T69" fmla="*/ 2147483647 h 273"/>
              <a:gd name="T70" fmla="*/ 2147483647 w 111"/>
              <a:gd name="T71" fmla="*/ 2147483647 h 273"/>
              <a:gd name="T72" fmla="*/ 2147483647 w 111"/>
              <a:gd name="T73" fmla="*/ 2147483647 h 273"/>
              <a:gd name="T74" fmla="*/ 2147483647 w 111"/>
              <a:gd name="T75" fmla="*/ 2147483647 h 273"/>
              <a:gd name="T76" fmla="*/ 2147483647 w 111"/>
              <a:gd name="T77" fmla="*/ 2147483647 h 273"/>
              <a:gd name="T78" fmla="*/ 2147483647 w 111"/>
              <a:gd name="T79" fmla="*/ 2147483647 h 273"/>
              <a:gd name="T80" fmla="*/ 2147483647 w 111"/>
              <a:gd name="T81" fmla="*/ 2147483647 h 273"/>
              <a:gd name="T82" fmla="*/ 2147483647 w 111"/>
              <a:gd name="T83" fmla="*/ 2147483647 h 273"/>
              <a:gd name="T84" fmla="*/ 2147483647 w 111"/>
              <a:gd name="T85" fmla="*/ 2147483647 h 273"/>
              <a:gd name="T86" fmla="*/ 2147483647 w 111"/>
              <a:gd name="T87" fmla="*/ 2147483647 h 273"/>
              <a:gd name="T88" fmla="*/ 2147483647 w 111"/>
              <a:gd name="T89" fmla="*/ 2147483647 h 273"/>
              <a:gd name="T90" fmla="*/ 2147483647 w 111"/>
              <a:gd name="T91" fmla="*/ 2147483647 h 273"/>
              <a:gd name="T92" fmla="*/ 2147483647 w 111"/>
              <a:gd name="T93" fmla="*/ 2147483647 h 273"/>
              <a:gd name="T94" fmla="*/ 2147483647 w 111"/>
              <a:gd name="T95" fmla="*/ 2147483647 h 273"/>
              <a:gd name="T96" fmla="*/ 2147483647 w 111"/>
              <a:gd name="T97" fmla="*/ 2147483647 h 273"/>
              <a:gd name="T98" fmla="*/ 2147483647 w 111"/>
              <a:gd name="T99" fmla="*/ 2147483647 h 273"/>
              <a:gd name="T100" fmla="*/ 2147483647 w 111"/>
              <a:gd name="T101" fmla="*/ 2147483647 h 273"/>
              <a:gd name="T102" fmla="*/ 2147483647 w 111"/>
              <a:gd name="T103" fmla="*/ 2147483647 h 273"/>
              <a:gd name="T104" fmla="*/ 2147483647 w 111"/>
              <a:gd name="T105" fmla="*/ 2147483647 h 2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11"/>
              <a:gd name="T160" fmla="*/ 0 h 273"/>
              <a:gd name="T161" fmla="*/ 111 w 111"/>
              <a:gd name="T162" fmla="*/ 273 h 2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11" h="273">
                <a:moveTo>
                  <a:pt x="73" y="105"/>
                </a:moveTo>
                <a:lnTo>
                  <a:pt x="62" y="105"/>
                </a:lnTo>
                <a:lnTo>
                  <a:pt x="60" y="90"/>
                </a:lnTo>
                <a:lnTo>
                  <a:pt x="58" y="77"/>
                </a:lnTo>
                <a:lnTo>
                  <a:pt x="53" y="53"/>
                </a:lnTo>
                <a:lnTo>
                  <a:pt x="47" y="36"/>
                </a:lnTo>
                <a:lnTo>
                  <a:pt x="38" y="22"/>
                </a:lnTo>
                <a:lnTo>
                  <a:pt x="32" y="11"/>
                </a:lnTo>
                <a:lnTo>
                  <a:pt x="25" y="6"/>
                </a:lnTo>
                <a:lnTo>
                  <a:pt x="18" y="0"/>
                </a:lnTo>
                <a:lnTo>
                  <a:pt x="14" y="8"/>
                </a:lnTo>
                <a:lnTo>
                  <a:pt x="19" y="13"/>
                </a:lnTo>
                <a:lnTo>
                  <a:pt x="25" y="19"/>
                </a:lnTo>
                <a:lnTo>
                  <a:pt x="30" y="29"/>
                </a:lnTo>
                <a:lnTo>
                  <a:pt x="37" y="41"/>
                </a:lnTo>
                <a:lnTo>
                  <a:pt x="44" y="58"/>
                </a:lnTo>
                <a:lnTo>
                  <a:pt x="48" y="79"/>
                </a:lnTo>
                <a:lnTo>
                  <a:pt x="51" y="105"/>
                </a:lnTo>
                <a:lnTo>
                  <a:pt x="38" y="105"/>
                </a:lnTo>
                <a:lnTo>
                  <a:pt x="30" y="107"/>
                </a:lnTo>
                <a:lnTo>
                  <a:pt x="23" y="108"/>
                </a:lnTo>
                <a:lnTo>
                  <a:pt x="17" y="112"/>
                </a:lnTo>
                <a:lnTo>
                  <a:pt x="11" y="116"/>
                </a:lnTo>
                <a:lnTo>
                  <a:pt x="6" y="122"/>
                </a:lnTo>
                <a:lnTo>
                  <a:pt x="3" y="128"/>
                </a:lnTo>
                <a:lnTo>
                  <a:pt x="0" y="135"/>
                </a:lnTo>
                <a:lnTo>
                  <a:pt x="0" y="144"/>
                </a:lnTo>
                <a:lnTo>
                  <a:pt x="0" y="219"/>
                </a:lnTo>
                <a:lnTo>
                  <a:pt x="2" y="227"/>
                </a:lnTo>
                <a:lnTo>
                  <a:pt x="4" y="235"/>
                </a:lnTo>
                <a:lnTo>
                  <a:pt x="10" y="244"/>
                </a:lnTo>
                <a:lnTo>
                  <a:pt x="17" y="253"/>
                </a:lnTo>
                <a:lnTo>
                  <a:pt x="25" y="261"/>
                </a:lnTo>
                <a:lnTo>
                  <a:pt x="33" y="268"/>
                </a:lnTo>
                <a:lnTo>
                  <a:pt x="41" y="272"/>
                </a:lnTo>
                <a:lnTo>
                  <a:pt x="51" y="273"/>
                </a:lnTo>
                <a:lnTo>
                  <a:pt x="60" y="273"/>
                </a:lnTo>
                <a:lnTo>
                  <a:pt x="68" y="272"/>
                </a:lnTo>
                <a:lnTo>
                  <a:pt x="77" y="268"/>
                </a:lnTo>
                <a:lnTo>
                  <a:pt x="86" y="261"/>
                </a:lnTo>
                <a:lnTo>
                  <a:pt x="93" y="253"/>
                </a:lnTo>
                <a:lnTo>
                  <a:pt x="100" y="244"/>
                </a:lnTo>
                <a:lnTo>
                  <a:pt x="105" y="235"/>
                </a:lnTo>
                <a:lnTo>
                  <a:pt x="109" y="227"/>
                </a:lnTo>
                <a:lnTo>
                  <a:pt x="111" y="219"/>
                </a:lnTo>
                <a:lnTo>
                  <a:pt x="111" y="144"/>
                </a:lnTo>
                <a:lnTo>
                  <a:pt x="109" y="135"/>
                </a:lnTo>
                <a:lnTo>
                  <a:pt x="108" y="128"/>
                </a:lnTo>
                <a:lnTo>
                  <a:pt x="104" y="122"/>
                </a:lnTo>
                <a:lnTo>
                  <a:pt x="100" y="116"/>
                </a:lnTo>
                <a:lnTo>
                  <a:pt x="94" y="112"/>
                </a:lnTo>
                <a:lnTo>
                  <a:pt x="88" y="108"/>
                </a:lnTo>
                <a:lnTo>
                  <a:pt x="81" y="107"/>
                </a:lnTo>
                <a:lnTo>
                  <a:pt x="73" y="105"/>
                </a:lnTo>
                <a:close/>
                <a:moveTo>
                  <a:pt x="96" y="219"/>
                </a:moveTo>
                <a:lnTo>
                  <a:pt x="96" y="219"/>
                </a:lnTo>
                <a:lnTo>
                  <a:pt x="94" y="224"/>
                </a:lnTo>
                <a:lnTo>
                  <a:pt x="92" y="229"/>
                </a:lnTo>
                <a:lnTo>
                  <a:pt x="88" y="236"/>
                </a:lnTo>
                <a:lnTo>
                  <a:pt x="82" y="243"/>
                </a:lnTo>
                <a:lnTo>
                  <a:pt x="77" y="249"/>
                </a:lnTo>
                <a:lnTo>
                  <a:pt x="71" y="254"/>
                </a:lnTo>
                <a:lnTo>
                  <a:pt x="64" y="257"/>
                </a:lnTo>
                <a:lnTo>
                  <a:pt x="60" y="258"/>
                </a:lnTo>
                <a:lnTo>
                  <a:pt x="51" y="258"/>
                </a:lnTo>
                <a:lnTo>
                  <a:pt x="45" y="257"/>
                </a:lnTo>
                <a:lnTo>
                  <a:pt x="40" y="254"/>
                </a:lnTo>
                <a:lnTo>
                  <a:pt x="34" y="249"/>
                </a:lnTo>
                <a:lnTo>
                  <a:pt x="28" y="243"/>
                </a:lnTo>
                <a:lnTo>
                  <a:pt x="23" y="236"/>
                </a:lnTo>
                <a:lnTo>
                  <a:pt x="18" y="229"/>
                </a:lnTo>
                <a:lnTo>
                  <a:pt x="15" y="224"/>
                </a:lnTo>
                <a:lnTo>
                  <a:pt x="15" y="219"/>
                </a:lnTo>
                <a:lnTo>
                  <a:pt x="15" y="186"/>
                </a:lnTo>
                <a:lnTo>
                  <a:pt x="96" y="186"/>
                </a:lnTo>
                <a:lnTo>
                  <a:pt x="96" y="219"/>
                </a:lnTo>
                <a:close/>
                <a:moveTo>
                  <a:pt x="96" y="179"/>
                </a:moveTo>
                <a:lnTo>
                  <a:pt x="15" y="179"/>
                </a:lnTo>
                <a:lnTo>
                  <a:pt x="15" y="144"/>
                </a:lnTo>
                <a:lnTo>
                  <a:pt x="15" y="138"/>
                </a:lnTo>
                <a:lnTo>
                  <a:pt x="17" y="134"/>
                </a:lnTo>
                <a:lnTo>
                  <a:pt x="19" y="130"/>
                </a:lnTo>
                <a:lnTo>
                  <a:pt x="22" y="127"/>
                </a:lnTo>
                <a:lnTo>
                  <a:pt x="25" y="124"/>
                </a:lnTo>
                <a:lnTo>
                  <a:pt x="29" y="122"/>
                </a:lnTo>
                <a:lnTo>
                  <a:pt x="33" y="122"/>
                </a:lnTo>
                <a:lnTo>
                  <a:pt x="38" y="120"/>
                </a:lnTo>
                <a:lnTo>
                  <a:pt x="73" y="120"/>
                </a:lnTo>
                <a:lnTo>
                  <a:pt x="77" y="122"/>
                </a:lnTo>
                <a:lnTo>
                  <a:pt x="81" y="122"/>
                </a:lnTo>
                <a:lnTo>
                  <a:pt x="85" y="124"/>
                </a:lnTo>
                <a:lnTo>
                  <a:pt x="89" y="127"/>
                </a:lnTo>
                <a:lnTo>
                  <a:pt x="92" y="130"/>
                </a:lnTo>
                <a:lnTo>
                  <a:pt x="93" y="134"/>
                </a:lnTo>
                <a:lnTo>
                  <a:pt x="94" y="138"/>
                </a:lnTo>
                <a:lnTo>
                  <a:pt x="96" y="144"/>
                </a:lnTo>
                <a:lnTo>
                  <a:pt x="96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7" name="Freeform 179"/>
          <p:cNvSpPr>
            <a:spLocks noChangeArrowheads="1"/>
          </p:cNvSpPr>
          <p:nvPr/>
        </p:nvSpPr>
        <p:spPr bwMode="auto">
          <a:xfrm>
            <a:off x="6289675" y="850900"/>
            <a:ext cx="11113" cy="17463"/>
          </a:xfrm>
          <a:custGeom>
            <a:avLst/>
            <a:gdLst>
              <a:gd name="T0" fmla="*/ 2147483647 w 13"/>
              <a:gd name="T1" fmla="*/ 0 h 20"/>
              <a:gd name="T2" fmla="*/ 2147483647 w 13"/>
              <a:gd name="T3" fmla="*/ 0 h 20"/>
              <a:gd name="T4" fmla="*/ 2147483647 w 13"/>
              <a:gd name="T5" fmla="*/ 0 h 20"/>
              <a:gd name="T6" fmla="*/ 1249602995 w 13"/>
              <a:gd name="T7" fmla="*/ 1996701957 h 20"/>
              <a:gd name="T8" fmla="*/ 0 w 13"/>
              <a:gd name="T9" fmla="*/ 2147483647 h 20"/>
              <a:gd name="T10" fmla="*/ 0 w 13"/>
              <a:gd name="T11" fmla="*/ 2147483647 h 20"/>
              <a:gd name="T12" fmla="*/ 0 w 13"/>
              <a:gd name="T13" fmla="*/ 2147483647 h 20"/>
              <a:gd name="T14" fmla="*/ 0 w 13"/>
              <a:gd name="T15" fmla="*/ 2147483647 h 20"/>
              <a:gd name="T16" fmla="*/ 1249602995 w 13"/>
              <a:gd name="T17" fmla="*/ 2147483647 h 20"/>
              <a:gd name="T18" fmla="*/ 2147483647 w 13"/>
              <a:gd name="T19" fmla="*/ 2147483647 h 20"/>
              <a:gd name="T20" fmla="*/ 2147483647 w 13"/>
              <a:gd name="T21" fmla="*/ 2147483647 h 20"/>
              <a:gd name="T22" fmla="*/ 2147483647 w 13"/>
              <a:gd name="T23" fmla="*/ 2147483647 h 20"/>
              <a:gd name="T24" fmla="*/ 2147483647 w 13"/>
              <a:gd name="T25" fmla="*/ 2147483647 h 20"/>
              <a:gd name="T26" fmla="*/ 2147483647 w 13"/>
              <a:gd name="T27" fmla="*/ 2147483647 h 20"/>
              <a:gd name="T28" fmla="*/ 2147483647 w 13"/>
              <a:gd name="T29" fmla="*/ 2147483647 h 20"/>
              <a:gd name="T30" fmla="*/ 2147483647 w 13"/>
              <a:gd name="T31" fmla="*/ 2147483647 h 20"/>
              <a:gd name="T32" fmla="*/ 2147483647 w 13"/>
              <a:gd name="T33" fmla="*/ 2147483647 h 20"/>
              <a:gd name="T34" fmla="*/ 2147483647 w 13"/>
              <a:gd name="T35" fmla="*/ 2147483647 h 20"/>
              <a:gd name="T36" fmla="*/ 2147483647 w 13"/>
              <a:gd name="T37" fmla="*/ 1996701957 h 20"/>
              <a:gd name="T38" fmla="*/ 2147483647 w 13"/>
              <a:gd name="T39" fmla="*/ 0 h 20"/>
              <a:gd name="T40" fmla="*/ 2147483647 w 13"/>
              <a:gd name="T41" fmla="*/ 0 h 20"/>
              <a:gd name="T42" fmla="*/ 2147483647 w 13"/>
              <a:gd name="T43" fmla="*/ 0 h 2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3"/>
              <a:gd name="T67" fmla="*/ 0 h 20"/>
              <a:gd name="T68" fmla="*/ 13 w 13"/>
              <a:gd name="T69" fmla="*/ 20 h 2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3" h="20">
                <a:moveTo>
                  <a:pt x="6" y="0"/>
                </a:moveTo>
                <a:lnTo>
                  <a:pt x="6" y="0"/>
                </a:lnTo>
                <a:lnTo>
                  <a:pt x="4" y="0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14"/>
                </a:lnTo>
                <a:lnTo>
                  <a:pt x="2" y="17"/>
                </a:lnTo>
                <a:lnTo>
                  <a:pt x="4" y="20"/>
                </a:lnTo>
                <a:lnTo>
                  <a:pt x="6" y="20"/>
                </a:lnTo>
                <a:lnTo>
                  <a:pt x="9" y="20"/>
                </a:lnTo>
                <a:lnTo>
                  <a:pt x="11" y="17"/>
                </a:lnTo>
                <a:lnTo>
                  <a:pt x="13" y="14"/>
                </a:lnTo>
                <a:lnTo>
                  <a:pt x="13" y="10"/>
                </a:lnTo>
                <a:lnTo>
                  <a:pt x="13" y="6"/>
                </a:lnTo>
                <a:lnTo>
                  <a:pt x="11" y="3"/>
                </a:lnTo>
                <a:lnTo>
                  <a:pt x="9" y="0"/>
                </a:lnTo>
                <a:lnTo>
                  <a:pt x="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8" name="Freeform 180"/>
          <p:cNvSpPr>
            <a:spLocks noEditPoints="1" noChangeArrowheads="1"/>
          </p:cNvSpPr>
          <p:nvPr/>
        </p:nvSpPr>
        <p:spPr bwMode="auto">
          <a:xfrm>
            <a:off x="4202113" y="784225"/>
            <a:ext cx="244475" cy="187325"/>
          </a:xfrm>
          <a:custGeom>
            <a:avLst/>
            <a:gdLst>
              <a:gd name="T0" fmla="*/ 2147483647 w 271"/>
              <a:gd name="T1" fmla="*/ 0 h 209"/>
              <a:gd name="T2" fmla="*/ 2147483647 w 271"/>
              <a:gd name="T3" fmla="*/ 1440386740 h 209"/>
              <a:gd name="T4" fmla="*/ 2147483647 w 271"/>
              <a:gd name="T5" fmla="*/ 2147483647 h 209"/>
              <a:gd name="T6" fmla="*/ 2147483647 w 271"/>
              <a:gd name="T7" fmla="*/ 2147483647 h 209"/>
              <a:gd name="T8" fmla="*/ 734069115 w 271"/>
              <a:gd name="T9" fmla="*/ 2147483647 h 209"/>
              <a:gd name="T10" fmla="*/ 0 w 271"/>
              <a:gd name="T11" fmla="*/ 2147483647 h 209"/>
              <a:gd name="T12" fmla="*/ 0 w 271"/>
              <a:gd name="T13" fmla="*/ 2147483647 h 209"/>
              <a:gd name="T14" fmla="*/ 2147483647 w 271"/>
              <a:gd name="T15" fmla="*/ 2147483647 h 209"/>
              <a:gd name="T16" fmla="*/ 2147483647 w 271"/>
              <a:gd name="T17" fmla="*/ 2147483647 h 209"/>
              <a:gd name="T18" fmla="*/ 2147483647 w 271"/>
              <a:gd name="T19" fmla="*/ 2147483647 h 209"/>
              <a:gd name="T20" fmla="*/ 2147483647 w 271"/>
              <a:gd name="T21" fmla="*/ 2147483647 h 209"/>
              <a:gd name="T22" fmla="*/ 2147483647 w 271"/>
              <a:gd name="T23" fmla="*/ 2147483647 h 209"/>
              <a:gd name="T24" fmla="*/ 2147483647 w 271"/>
              <a:gd name="T25" fmla="*/ 2147483647 h 209"/>
              <a:gd name="T26" fmla="*/ 2147483647 w 271"/>
              <a:gd name="T27" fmla="*/ 2147483647 h 209"/>
              <a:gd name="T28" fmla="*/ 2147483647 w 271"/>
              <a:gd name="T29" fmla="*/ 2147483647 h 209"/>
              <a:gd name="T30" fmla="*/ 2147483647 w 271"/>
              <a:gd name="T31" fmla="*/ 2147483647 h 209"/>
              <a:gd name="T32" fmla="*/ 2147483647 w 271"/>
              <a:gd name="T33" fmla="*/ 2147483647 h 209"/>
              <a:gd name="T34" fmla="*/ 2147483647 w 271"/>
              <a:gd name="T35" fmla="*/ 2147483647 h 209"/>
              <a:gd name="T36" fmla="*/ 2147483647 w 271"/>
              <a:gd name="T37" fmla="*/ 2147483647 h 209"/>
              <a:gd name="T38" fmla="*/ 2147483647 w 271"/>
              <a:gd name="T39" fmla="*/ 2147483647 h 209"/>
              <a:gd name="T40" fmla="*/ 2147483647 w 271"/>
              <a:gd name="T41" fmla="*/ 1440386740 h 209"/>
              <a:gd name="T42" fmla="*/ 2147483647 w 271"/>
              <a:gd name="T43" fmla="*/ 0 h 209"/>
              <a:gd name="T44" fmla="*/ 2147483647 w 271"/>
              <a:gd name="T45" fmla="*/ 2147483647 h 209"/>
              <a:gd name="T46" fmla="*/ 2147483647 w 271"/>
              <a:gd name="T47" fmla="*/ 2147483647 h 209"/>
              <a:gd name="T48" fmla="*/ 2147483647 w 271"/>
              <a:gd name="T49" fmla="*/ 2147483647 h 209"/>
              <a:gd name="T50" fmla="*/ 2147483647 w 271"/>
              <a:gd name="T51" fmla="*/ 2147483647 h 209"/>
              <a:gd name="T52" fmla="*/ 2147483647 w 271"/>
              <a:gd name="T53" fmla="*/ 2147483647 h 209"/>
              <a:gd name="T54" fmla="*/ 2147483647 w 271"/>
              <a:gd name="T55" fmla="*/ 2147483647 h 209"/>
              <a:gd name="T56" fmla="*/ 2147483647 w 271"/>
              <a:gd name="T57" fmla="*/ 2147483647 h 209"/>
              <a:gd name="T58" fmla="*/ 2147483647 w 271"/>
              <a:gd name="T59" fmla="*/ 2147483647 h 209"/>
              <a:gd name="T60" fmla="*/ 2147483647 w 271"/>
              <a:gd name="T61" fmla="*/ 2147483647 h 209"/>
              <a:gd name="T62" fmla="*/ 2147483647 w 271"/>
              <a:gd name="T63" fmla="*/ 2147483647 h 209"/>
              <a:gd name="T64" fmla="*/ 2147483647 w 271"/>
              <a:gd name="T65" fmla="*/ 2147483647 h 209"/>
              <a:gd name="T66" fmla="*/ 2147483647 w 271"/>
              <a:gd name="T67" fmla="*/ 2147483647 h 209"/>
              <a:gd name="T68" fmla="*/ 2147483647 w 271"/>
              <a:gd name="T69" fmla="*/ 2147483647 h 209"/>
              <a:gd name="T70" fmla="*/ 2147483647 w 271"/>
              <a:gd name="T71" fmla="*/ 2147483647 h 209"/>
              <a:gd name="T72" fmla="*/ 2147483647 w 271"/>
              <a:gd name="T73" fmla="*/ 2147483647 h 209"/>
              <a:gd name="T74" fmla="*/ 2147483647 w 271"/>
              <a:gd name="T75" fmla="*/ 2147483647 h 209"/>
              <a:gd name="T76" fmla="*/ 2147483647 w 271"/>
              <a:gd name="T77" fmla="*/ 2147483647 h 209"/>
              <a:gd name="T78" fmla="*/ 2147483647 w 271"/>
              <a:gd name="T79" fmla="*/ 2147483647 h 209"/>
              <a:gd name="T80" fmla="*/ 2147483647 w 271"/>
              <a:gd name="T81" fmla="*/ 2147483647 h 209"/>
              <a:gd name="T82" fmla="*/ 2147483647 w 271"/>
              <a:gd name="T83" fmla="*/ 2147483647 h 209"/>
              <a:gd name="T84" fmla="*/ 2147483647 w 271"/>
              <a:gd name="T85" fmla="*/ 2147483647 h 209"/>
              <a:gd name="T86" fmla="*/ 2147483647 w 271"/>
              <a:gd name="T87" fmla="*/ 2147483647 h 209"/>
              <a:gd name="T88" fmla="*/ 2147483647 w 271"/>
              <a:gd name="T89" fmla="*/ 2147483647 h 209"/>
              <a:gd name="T90" fmla="*/ 2147483647 w 271"/>
              <a:gd name="T91" fmla="*/ 2147483647 h 209"/>
              <a:gd name="T92" fmla="*/ 2147483647 w 271"/>
              <a:gd name="T93" fmla="*/ 2147483647 h 209"/>
              <a:gd name="T94" fmla="*/ 2147483647 w 271"/>
              <a:gd name="T95" fmla="*/ 2147483647 h 209"/>
              <a:gd name="T96" fmla="*/ 2147483647 w 271"/>
              <a:gd name="T97" fmla="*/ 2147483647 h 209"/>
              <a:gd name="T98" fmla="*/ 2147483647 w 271"/>
              <a:gd name="T99" fmla="*/ 2147483647 h 209"/>
              <a:gd name="T100" fmla="*/ 2147483647 w 271"/>
              <a:gd name="T101" fmla="*/ 2147483647 h 209"/>
              <a:gd name="T102" fmla="*/ 2147483647 w 271"/>
              <a:gd name="T103" fmla="*/ 2147483647 h 209"/>
              <a:gd name="T104" fmla="*/ 2147483647 w 271"/>
              <a:gd name="T105" fmla="*/ 2147483647 h 20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1"/>
              <a:gd name="T160" fmla="*/ 0 h 209"/>
              <a:gd name="T161" fmla="*/ 271 w 271"/>
              <a:gd name="T162" fmla="*/ 209 h 20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1" h="209">
                <a:moveTo>
                  <a:pt x="220" y="0"/>
                </a:moveTo>
                <a:lnTo>
                  <a:pt x="52" y="0"/>
                </a:lnTo>
                <a:lnTo>
                  <a:pt x="42" y="2"/>
                </a:lnTo>
                <a:lnTo>
                  <a:pt x="31" y="4"/>
                </a:lnTo>
                <a:lnTo>
                  <a:pt x="23" y="10"/>
                </a:lnTo>
                <a:lnTo>
                  <a:pt x="15" y="15"/>
                </a:lnTo>
                <a:lnTo>
                  <a:pt x="8" y="24"/>
                </a:lnTo>
                <a:lnTo>
                  <a:pt x="4" y="33"/>
                </a:lnTo>
                <a:lnTo>
                  <a:pt x="1" y="43"/>
                </a:lnTo>
                <a:lnTo>
                  <a:pt x="0" y="54"/>
                </a:lnTo>
                <a:lnTo>
                  <a:pt x="0" y="141"/>
                </a:lnTo>
                <a:lnTo>
                  <a:pt x="0" y="150"/>
                </a:lnTo>
                <a:lnTo>
                  <a:pt x="3" y="160"/>
                </a:lnTo>
                <a:lnTo>
                  <a:pt x="7" y="168"/>
                </a:lnTo>
                <a:lnTo>
                  <a:pt x="12" y="175"/>
                </a:lnTo>
                <a:lnTo>
                  <a:pt x="18" y="180"/>
                </a:lnTo>
                <a:lnTo>
                  <a:pt x="26" y="186"/>
                </a:lnTo>
                <a:lnTo>
                  <a:pt x="34" y="190"/>
                </a:lnTo>
                <a:lnTo>
                  <a:pt x="42" y="193"/>
                </a:lnTo>
                <a:lnTo>
                  <a:pt x="42" y="209"/>
                </a:lnTo>
                <a:lnTo>
                  <a:pt x="229" y="209"/>
                </a:lnTo>
                <a:lnTo>
                  <a:pt x="229" y="193"/>
                </a:lnTo>
                <a:lnTo>
                  <a:pt x="239" y="190"/>
                </a:lnTo>
                <a:lnTo>
                  <a:pt x="247" y="186"/>
                </a:lnTo>
                <a:lnTo>
                  <a:pt x="254" y="180"/>
                </a:lnTo>
                <a:lnTo>
                  <a:pt x="261" y="175"/>
                </a:lnTo>
                <a:lnTo>
                  <a:pt x="265" y="167"/>
                </a:lnTo>
                <a:lnTo>
                  <a:pt x="269" y="159"/>
                </a:lnTo>
                <a:lnTo>
                  <a:pt x="271" y="150"/>
                </a:lnTo>
                <a:lnTo>
                  <a:pt x="271" y="141"/>
                </a:lnTo>
                <a:lnTo>
                  <a:pt x="271" y="54"/>
                </a:lnTo>
                <a:lnTo>
                  <a:pt x="271" y="43"/>
                </a:lnTo>
                <a:lnTo>
                  <a:pt x="267" y="33"/>
                </a:lnTo>
                <a:lnTo>
                  <a:pt x="263" y="24"/>
                </a:lnTo>
                <a:lnTo>
                  <a:pt x="256" y="15"/>
                </a:lnTo>
                <a:lnTo>
                  <a:pt x="248" y="10"/>
                </a:lnTo>
                <a:lnTo>
                  <a:pt x="240" y="4"/>
                </a:lnTo>
                <a:lnTo>
                  <a:pt x="231" y="2"/>
                </a:lnTo>
                <a:lnTo>
                  <a:pt x="220" y="0"/>
                </a:lnTo>
                <a:close/>
                <a:moveTo>
                  <a:pt x="136" y="195"/>
                </a:moveTo>
                <a:lnTo>
                  <a:pt x="136" y="195"/>
                </a:lnTo>
                <a:lnTo>
                  <a:pt x="132" y="194"/>
                </a:lnTo>
                <a:lnTo>
                  <a:pt x="131" y="193"/>
                </a:lnTo>
                <a:lnTo>
                  <a:pt x="130" y="190"/>
                </a:lnTo>
                <a:lnTo>
                  <a:pt x="128" y="187"/>
                </a:lnTo>
                <a:lnTo>
                  <a:pt x="130" y="185"/>
                </a:lnTo>
                <a:lnTo>
                  <a:pt x="131" y="182"/>
                </a:lnTo>
                <a:lnTo>
                  <a:pt x="132" y="180"/>
                </a:lnTo>
                <a:lnTo>
                  <a:pt x="136" y="180"/>
                </a:lnTo>
                <a:lnTo>
                  <a:pt x="139" y="180"/>
                </a:lnTo>
                <a:lnTo>
                  <a:pt x="140" y="182"/>
                </a:lnTo>
                <a:lnTo>
                  <a:pt x="143" y="185"/>
                </a:lnTo>
                <a:lnTo>
                  <a:pt x="143" y="187"/>
                </a:lnTo>
                <a:lnTo>
                  <a:pt x="143" y="190"/>
                </a:lnTo>
                <a:lnTo>
                  <a:pt x="140" y="193"/>
                </a:lnTo>
                <a:lnTo>
                  <a:pt x="139" y="194"/>
                </a:lnTo>
                <a:lnTo>
                  <a:pt x="136" y="195"/>
                </a:lnTo>
                <a:close/>
                <a:moveTo>
                  <a:pt x="248" y="141"/>
                </a:moveTo>
                <a:lnTo>
                  <a:pt x="248" y="141"/>
                </a:lnTo>
                <a:lnTo>
                  <a:pt x="248" y="146"/>
                </a:lnTo>
                <a:lnTo>
                  <a:pt x="246" y="152"/>
                </a:lnTo>
                <a:lnTo>
                  <a:pt x="243" y="157"/>
                </a:lnTo>
                <a:lnTo>
                  <a:pt x="240" y="161"/>
                </a:lnTo>
                <a:lnTo>
                  <a:pt x="236" y="165"/>
                </a:lnTo>
                <a:lnTo>
                  <a:pt x="231" y="168"/>
                </a:lnTo>
                <a:lnTo>
                  <a:pt x="225" y="170"/>
                </a:lnTo>
                <a:lnTo>
                  <a:pt x="220" y="170"/>
                </a:lnTo>
                <a:lnTo>
                  <a:pt x="52" y="170"/>
                </a:lnTo>
                <a:lnTo>
                  <a:pt x="46" y="170"/>
                </a:lnTo>
                <a:lnTo>
                  <a:pt x="41" y="168"/>
                </a:lnTo>
                <a:lnTo>
                  <a:pt x="35" y="165"/>
                </a:lnTo>
                <a:lnTo>
                  <a:pt x="31" y="161"/>
                </a:lnTo>
                <a:lnTo>
                  <a:pt x="29" y="157"/>
                </a:lnTo>
                <a:lnTo>
                  <a:pt x="26" y="152"/>
                </a:lnTo>
                <a:lnTo>
                  <a:pt x="24" y="146"/>
                </a:lnTo>
                <a:lnTo>
                  <a:pt x="23" y="141"/>
                </a:lnTo>
                <a:lnTo>
                  <a:pt x="23" y="54"/>
                </a:lnTo>
                <a:lnTo>
                  <a:pt x="24" y="47"/>
                </a:lnTo>
                <a:lnTo>
                  <a:pt x="26" y="41"/>
                </a:lnTo>
                <a:lnTo>
                  <a:pt x="29" y="37"/>
                </a:lnTo>
                <a:lnTo>
                  <a:pt x="31" y="33"/>
                </a:lnTo>
                <a:lnTo>
                  <a:pt x="35" y="29"/>
                </a:lnTo>
                <a:lnTo>
                  <a:pt x="41" y="26"/>
                </a:lnTo>
                <a:lnTo>
                  <a:pt x="46" y="25"/>
                </a:lnTo>
                <a:lnTo>
                  <a:pt x="52" y="24"/>
                </a:lnTo>
                <a:lnTo>
                  <a:pt x="220" y="24"/>
                </a:lnTo>
                <a:lnTo>
                  <a:pt x="225" y="25"/>
                </a:lnTo>
                <a:lnTo>
                  <a:pt x="231" y="26"/>
                </a:lnTo>
                <a:lnTo>
                  <a:pt x="236" y="29"/>
                </a:lnTo>
                <a:lnTo>
                  <a:pt x="240" y="33"/>
                </a:lnTo>
                <a:lnTo>
                  <a:pt x="243" y="37"/>
                </a:lnTo>
                <a:lnTo>
                  <a:pt x="246" y="41"/>
                </a:lnTo>
                <a:lnTo>
                  <a:pt x="248" y="47"/>
                </a:lnTo>
                <a:lnTo>
                  <a:pt x="248" y="54"/>
                </a:lnTo>
                <a:lnTo>
                  <a:pt x="248" y="1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39" name="Freeform 191"/>
          <p:cNvSpPr>
            <a:spLocks noEditPoints="1" noChangeArrowheads="1"/>
          </p:cNvSpPr>
          <p:nvPr/>
        </p:nvSpPr>
        <p:spPr bwMode="auto">
          <a:xfrm>
            <a:off x="3216275" y="1712913"/>
            <a:ext cx="246063" cy="233362"/>
          </a:xfrm>
          <a:custGeom>
            <a:avLst/>
            <a:gdLst>
              <a:gd name="T0" fmla="*/ 2147483647 w 273"/>
              <a:gd name="T1" fmla="*/ 2147483647 h 256"/>
              <a:gd name="T2" fmla="*/ 2147483647 w 273"/>
              <a:gd name="T3" fmla="*/ 2147483647 h 256"/>
              <a:gd name="T4" fmla="*/ 2147483647 w 273"/>
              <a:gd name="T5" fmla="*/ 2147483647 h 256"/>
              <a:gd name="T6" fmla="*/ 2147483647 w 273"/>
              <a:gd name="T7" fmla="*/ 2147483647 h 256"/>
              <a:gd name="T8" fmla="*/ 2147483647 w 273"/>
              <a:gd name="T9" fmla="*/ 2147483647 h 256"/>
              <a:gd name="T10" fmla="*/ 2147483647 w 273"/>
              <a:gd name="T11" fmla="*/ 2147483647 h 256"/>
              <a:gd name="T12" fmla="*/ 2147483647 w 273"/>
              <a:gd name="T13" fmla="*/ 2147483647 h 256"/>
              <a:gd name="T14" fmla="*/ 2147483647 w 273"/>
              <a:gd name="T15" fmla="*/ 0 h 256"/>
              <a:gd name="T16" fmla="*/ 2147483647 w 273"/>
              <a:gd name="T17" fmla="*/ 0 h 256"/>
              <a:gd name="T18" fmla="*/ 2147483647 w 273"/>
              <a:gd name="T19" fmla="*/ 757835802 h 256"/>
              <a:gd name="T20" fmla="*/ 2147483647 w 273"/>
              <a:gd name="T21" fmla="*/ 2147483647 h 256"/>
              <a:gd name="T22" fmla="*/ 2147483647 w 273"/>
              <a:gd name="T23" fmla="*/ 2147483647 h 256"/>
              <a:gd name="T24" fmla="*/ 0 w 273"/>
              <a:gd name="T25" fmla="*/ 2147483647 h 256"/>
              <a:gd name="T26" fmla="*/ 731968023 w 273"/>
              <a:gd name="T27" fmla="*/ 2147483647 h 256"/>
              <a:gd name="T28" fmla="*/ 2147483647 w 273"/>
              <a:gd name="T29" fmla="*/ 2147483647 h 256"/>
              <a:gd name="T30" fmla="*/ 2147483647 w 273"/>
              <a:gd name="T31" fmla="*/ 2147483647 h 256"/>
              <a:gd name="T32" fmla="*/ 2147483647 w 273"/>
              <a:gd name="T33" fmla="*/ 2147483647 h 256"/>
              <a:gd name="T34" fmla="*/ 2147483647 w 273"/>
              <a:gd name="T35" fmla="*/ 2147483647 h 256"/>
              <a:gd name="T36" fmla="*/ 2147483647 w 273"/>
              <a:gd name="T37" fmla="*/ 2147483647 h 256"/>
              <a:gd name="T38" fmla="*/ 2147483647 w 273"/>
              <a:gd name="T39" fmla="*/ 2147483647 h 256"/>
              <a:gd name="T40" fmla="*/ 2147483647 w 273"/>
              <a:gd name="T41" fmla="*/ 2147483647 h 256"/>
              <a:gd name="T42" fmla="*/ 2147483647 w 273"/>
              <a:gd name="T43" fmla="*/ 2147483647 h 256"/>
              <a:gd name="T44" fmla="*/ 2147483647 w 273"/>
              <a:gd name="T45" fmla="*/ 2147483647 h 256"/>
              <a:gd name="T46" fmla="*/ 2147483647 w 273"/>
              <a:gd name="T47" fmla="*/ 2147483647 h 256"/>
              <a:gd name="T48" fmla="*/ 2147483647 w 273"/>
              <a:gd name="T49" fmla="*/ 2147483647 h 256"/>
              <a:gd name="T50" fmla="*/ 2147483647 w 273"/>
              <a:gd name="T51" fmla="*/ 2147483647 h 256"/>
              <a:gd name="T52" fmla="*/ 2147483647 w 273"/>
              <a:gd name="T53" fmla="*/ 2147483647 h 256"/>
              <a:gd name="T54" fmla="*/ 2147483647 w 273"/>
              <a:gd name="T55" fmla="*/ 2147483647 h 256"/>
              <a:gd name="T56" fmla="*/ 2147483647 w 273"/>
              <a:gd name="T57" fmla="*/ 2147483647 h 256"/>
              <a:gd name="T58" fmla="*/ 2147483647 w 273"/>
              <a:gd name="T59" fmla="*/ 2147483647 h 256"/>
              <a:gd name="T60" fmla="*/ 2147483647 w 273"/>
              <a:gd name="T61" fmla="*/ 2147483647 h 256"/>
              <a:gd name="T62" fmla="*/ 2147483647 w 273"/>
              <a:gd name="T63" fmla="*/ 2147483647 h 256"/>
              <a:gd name="T64" fmla="*/ 2147483647 w 273"/>
              <a:gd name="T65" fmla="*/ 2147483647 h 256"/>
              <a:gd name="T66" fmla="*/ 2147483647 w 273"/>
              <a:gd name="T67" fmla="*/ 2147483647 h 256"/>
              <a:gd name="T68" fmla="*/ 2147483647 w 273"/>
              <a:gd name="T69" fmla="*/ 2147483647 h 256"/>
              <a:gd name="T70" fmla="*/ 2147483647 w 273"/>
              <a:gd name="T71" fmla="*/ 2147483647 h 256"/>
              <a:gd name="T72" fmla="*/ 2147483647 w 273"/>
              <a:gd name="T73" fmla="*/ 2147483647 h 256"/>
              <a:gd name="T74" fmla="*/ 2147483647 w 273"/>
              <a:gd name="T75" fmla="*/ 2147483647 h 256"/>
              <a:gd name="T76" fmla="*/ 2147483647 w 273"/>
              <a:gd name="T77" fmla="*/ 2147483647 h 256"/>
              <a:gd name="T78" fmla="*/ 2147483647 w 273"/>
              <a:gd name="T79" fmla="*/ 2147483647 h 256"/>
              <a:gd name="T80" fmla="*/ 2147483647 w 273"/>
              <a:gd name="T81" fmla="*/ 2147483647 h 256"/>
              <a:gd name="T82" fmla="*/ 2147483647 w 273"/>
              <a:gd name="T83" fmla="*/ 2147483647 h 256"/>
              <a:gd name="T84" fmla="*/ 2147483647 w 273"/>
              <a:gd name="T85" fmla="*/ 2147483647 h 256"/>
              <a:gd name="T86" fmla="*/ 2147483647 w 273"/>
              <a:gd name="T87" fmla="*/ 2147483647 h 256"/>
              <a:gd name="T88" fmla="*/ 2147483647 w 273"/>
              <a:gd name="T89" fmla="*/ 2147483647 h 256"/>
              <a:gd name="T90" fmla="*/ 2147483647 w 273"/>
              <a:gd name="T91" fmla="*/ 2147483647 h 256"/>
              <a:gd name="T92" fmla="*/ 2147483647 w 273"/>
              <a:gd name="T93" fmla="*/ 2147483647 h 256"/>
              <a:gd name="T94" fmla="*/ 2147483647 w 273"/>
              <a:gd name="T95" fmla="*/ 2147483647 h 256"/>
              <a:gd name="T96" fmla="*/ 2147483647 w 273"/>
              <a:gd name="T97" fmla="*/ 2147483647 h 256"/>
              <a:gd name="T98" fmla="*/ 2147483647 w 273"/>
              <a:gd name="T99" fmla="*/ 2147483647 h 256"/>
              <a:gd name="T100" fmla="*/ 2147483647 w 273"/>
              <a:gd name="T101" fmla="*/ 2147483647 h 256"/>
              <a:gd name="T102" fmla="*/ 2147483647 w 273"/>
              <a:gd name="T103" fmla="*/ 2147483647 h 256"/>
              <a:gd name="T104" fmla="*/ 2147483647 w 273"/>
              <a:gd name="T105" fmla="*/ 2147483647 h 256"/>
              <a:gd name="T106" fmla="*/ 2147483647 w 273"/>
              <a:gd name="T107" fmla="*/ 2147483647 h 256"/>
              <a:gd name="T108" fmla="*/ 2147483647 w 273"/>
              <a:gd name="T109" fmla="*/ 2147483647 h 256"/>
              <a:gd name="T110" fmla="*/ 2147483647 w 273"/>
              <a:gd name="T111" fmla="*/ 2147483647 h 256"/>
              <a:gd name="T112" fmla="*/ 2147483647 w 273"/>
              <a:gd name="T113" fmla="*/ 2147483647 h 256"/>
              <a:gd name="T114" fmla="*/ 2147483647 w 273"/>
              <a:gd name="T115" fmla="*/ 2147483647 h 256"/>
              <a:gd name="T116" fmla="*/ 2147483647 w 273"/>
              <a:gd name="T117" fmla="*/ 2147483647 h 2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73"/>
              <a:gd name="T178" fmla="*/ 0 h 256"/>
              <a:gd name="T179" fmla="*/ 273 w 273"/>
              <a:gd name="T180" fmla="*/ 256 h 25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73" h="256">
                <a:moveTo>
                  <a:pt x="270" y="95"/>
                </a:moveTo>
                <a:lnTo>
                  <a:pt x="213" y="52"/>
                </a:lnTo>
                <a:lnTo>
                  <a:pt x="213" y="15"/>
                </a:lnTo>
                <a:lnTo>
                  <a:pt x="211" y="11"/>
                </a:lnTo>
                <a:lnTo>
                  <a:pt x="210" y="11"/>
                </a:lnTo>
                <a:lnTo>
                  <a:pt x="192" y="11"/>
                </a:lnTo>
                <a:lnTo>
                  <a:pt x="191" y="11"/>
                </a:lnTo>
                <a:lnTo>
                  <a:pt x="191" y="15"/>
                </a:lnTo>
                <a:lnTo>
                  <a:pt x="191" y="35"/>
                </a:lnTo>
                <a:lnTo>
                  <a:pt x="153" y="5"/>
                </a:lnTo>
                <a:lnTo>
                  <a:pt x="149" y="3"/>
                </a:lnTo>
                <a:lnTo>
                  <a:pt x="146" y="1"/>
                </a:lnTo>
                <a:lnTo>
                  <a:pt x="141" y="0"/>
                </a:lnTo>
                <a:lnTo>
                  <a:pt x="136" y="0"/>
                </a:lnTo>
                <a:lnTo>
                  <a:pt x="132" y="0"/>
                </a:lnTo>
                <a:lnTo>
                  <a:pt x="128" y="1"/>
                </a:lnTo>
                <a:lnTo>
                  <a:pt x="124" y="3"/>
                </a:lnTo>
                <a:lnTo>
                  <a:pt x="121" y="5"/>
                </a:lnTo>
                <a:lnTo>
                  <a:pt x="4" y="95"/>
                </a:lnTo>
                <a:lnTo>
                  <a:pt x="1" y="98"/>
                </a:lnTo>
                <a:lnTo>
                  <a:pt x="0" y="101"/>
                </a:lnTo>
                <a:lnTo>
                  <a:pt x="0" y="104"/>
                </a:lnTo>
                <a:lnTo>
                  <a:pt x="1" y="106"/>
                </a:lnTo>
                <a:lnTo>
                  <a:pt x="5" y="109"/>
                </a:lnTo>
                <a:lnTo>
                  <a:pt x="8" y="110"/>
                </a:lnTo>
                <a:lnTo>
                  <a:pt x="11" y="109"/>
                </a:lnTo>
                <a:lnTo>
                  <a:pt x="14" y="108"/>
                </a:lnTo>
                <a:lnTo>
                  <a:pt x="30" y="95"/>
                </a:lnTo>
                <a:lnTo>
                  <a:pt x="30" y="233"/>
                </a:lnTo>
                <a:lnTo>
                  <a:pt x="30" y="237"/>
                </a:lnTo>
                <a:lnTo>
                  <a:pt x="31" y="241"/>
                </a:lnTo>
                <a:lnTo>
                  <a:pt x="34" y="246"/>
                </a:lnTo>
                <a:lnTo>
                  <a:pt x="37" y="250"/>
                </a:lnTo>
                <a:lnTo>
                  <a:pt x="41" y="252"/>
                </a:lnTo>
                <a:lnTo>
                  <a:pt x="45" y="254"/>
                </a:lnTo>
                <a:lnTo>
                  <a:pt x="49" y="255"/>
                </a:lnTo>
                <a:lnTo>
                  <a:pt x="55" y="256"/>
                </a:lnTo>
                <a:lnTo>
                  <a:pt x="221" y="256"/>
                </a:lnTo>
                <a:lnTo>
                  <a:pt x="225" y="255"/>
                </a:lnTo>
                <a:lnTo>
                  <a:pt x="231" y="254"/>
                </a:lnTo>
                <a:lnTo>
                  <a:pt x="235" y="252"/>
                </a:lnTo>
                <a:lnTo>
                  <a:pt x="237" y="250"/>
                </a:lnTo>
                <a:lnTo>
                  <a:pt x="242" y="246"/>
                </a:lnTo>
                <a:lnTo>
                  <a:pt x="243" y="241"/>
                </a:lnTo>
                <a:lnTo>
                  <a:pt x="244" y="237"/>
                </a:lnTo>
                <a:lnTo>
                  <a:pt x="246" y="233"/>
                </a:lnTo>
                <a:lnTo>
                  <a:pt x="246" y="97"/>
                </a:lnTo>
                <a:lnTo>
                  <a:pt x="261" y="108"/>
                </a:lnTo>
                <a:lnTo>
                  <a:pt x="263" y="109"/>
                </a:lnTo>
                <a:lnTo>
                  <a:pt x="266" y="110"/>
                </a:lnTo>
                <a:lnTo>
                  <a:pt x="269" y="109"/>
                </a:lnTo>
                <a:lnTo>
                  <a:pt x="272" y="106"/>
                </a:lnTo>
                <a:lnTo>
                  <a:pt x="273" y="104"/>
                </a:lnTo>
                <a:lnTo>
                  <a:pt x="273" y="101"/>
                </a:lnTo>
                <a:lnTo>
                  <a:pt x="273" y="98"/>
                </a:lnTo>
                <a:lnTo>
                  <a:pt x="270" y="95"/>
                </a:lnTo>
                <a:close/>
                <a:moveTo>
                  <a:pt x="165" y="240"/>
                </a:moveTo>
                <a:lnTo>
                  <a:pt x="113" y="240"/>
                </a:lnTo>
                <a:lnTo>
                  <a:pt x="113" y="181"/>
                </a:lnTo>
                <a:lnTo>
                  <a:pt x="113" y="180"/>
                </a:lnTo>
                <a:lnTo>
                  <a:pt x="113" y="179"/>
                </a:lnTo>
                <a:lnTo>
                  <a:pt x="164" y="179"/>
                </a:lnTo>
                <a:lnTo>
                  <a:pt x="165" y="180"/>
                </a:lnTo>
                <a:lnTo>
                  <a:pt x="165" y="181"/>
                </a:lnTo>
                <a:lnTo>
                  <a:pt x="165" y="240"/>
                </a:lnTo>
                <a:close/>
                <a:moveTo>
                  <a:pt x="229" y="233"/>
                </a:moveTo>
                <a:lnTo>
                  <a:pt x="229" y="233"/>
                </a:lnTo>
                <a:lnTo>
                  <a:pt x="228" y="236"/>
                </a:lnTo>
                <a:lnTo>
                  <a:pt x="226" y="237"/>
                </a:lnTo>
                <a:lnTo>
                  <a:pt x="224" y="239"/>
                </a:lnTo>
                <a:lnTo>
                  <a:pt x="221" y="240"/>
                </a:lnTo>
                <a:lnTo>
                  <a:pt x="172" y="240"/>
                </a:lnTo>
                <a:lnTo>
                  <a:pt x="172" y="181"/>
                </a:lnTo>
                <a:lnTo>
                  <a:pt x="171" y="177"/>
                </a:lnTo>
                <a:lnTo>
                  <a:pt x="169" y="175"/>
                </a:lnTo>
                <a:lnTo>
                  <a:pt x="166" y="173"/>
                </a:lnTo>
                <a:lnTo>
                  <a:pt x="164" y="172"/>
                </a:lnTo>
                <a:lnTo>
                  <a:pt x="113" y="172"/>
                </a:lnTo>
                <a:lnTo>
                  <a:pt x="110" y="173"/>
                </a:lnTo>
                <a:lnTo>
                  <a:pt x="108" y="175"/>
                </a:lnTo>
                <a:lnTo>
                  <a:pt x="106" y="177"/>
                </a:lnTo>
                <a:lnTo>
                  <a:pt x="105" y="181"/>
                </a:lnTo>
                <a:lnTo>
                  <a:pt x="105" y="240"/>
                </a:lnTo>
                <a:lnTo>
                  <a:pt x="55" y="240"/>
                </a:lnTo>
                <a:lnTo>
                  <a:pt x="52" y="239"/>
                </a:lnTo>
                <a:lnTo>
                  <a:pt x="49" y="237"/>
                </a:lnTo>
                <a:lnTo>
                  <a:pt x="46" y="236"/>
                </a:lnTo>
                <a:lnTo>
                  <a:pt x="46" y="233"/>
                </a:lnTo>
                <a:lnTo>
                  <a:pt x="46" y="83"/>
                </a:lnTo>
                <a:lnTo>
                  <a:pt x="131" y="19"/>
                </a:lnTo>
                <a:lnTo>
                  <a:pt x="132" y="18"/>
                </a:lnTo>
                <a:lnTo>
                  <a:pt x="134" y="16"/>
                </a:lnTo>
                <a:lnTo>
                  <a:pt x="136" y="16"/>
                </a:lnTo>
                <a:lnTo>
                  <a:pt x="139" y="16"/>
                </a:lnTo>
                <a:lnTo>
                  <a:pt x="142" y="18"/>
                </a:lnTo>
                <a:lnTo>
                  <a:pt x="142" y="19"/>
                </a:lnTo>
                <a:lnTo>
                  <a:pt x="229" y="85"/>
                </a:lnTo>
                <a:lnTo>
                  <a:pt x="229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0" name="Freeform 192"/>
          <p:cNvSpPr>
            <a:spLocks noChangeArrowheads="1"/>
          </p:cNvSpPr>
          <p:nvPr/>
        </p:nvSpPr>
        <p:spPr bwMode="auto">
          <a:xfrm>
            <a:off x="6235700" y="1711325"/>
            <a:ext cx="111125" cy="244475"/>
          </a:xfrm>
          <a:custGeom>
            <a:avLst/>
            <a:gdLst>
              <a:gd name="T0" fmla="*/ 719595315 w 124"/>
              <a:gd name="T1" fmla="*/ 2147483647 h 272"/>
              <a:gd name="T2" fmla="*/ 2147483647 w 124"/>
              <a:gd name="T3" fmla="*/ 2147483647 h 272"/>
              <a:gd name="T4" fmla="*/ 2147483647 w 124"/>
              <a:gd name="T5" fmla="*/ 2147483647 h 272"/>
              <a:gd name="T6" fmla="*/ 2147483647 w 124"/>
              <a:gd name="T7" fmla="*/ 2147483647 h 272"/>
              <a:gd name="T8" fmla="*/ 2147483647 w 124"/>
              <a:gd name="T9" fmla="*/ 2147483647 h 272"/>
              <a:gd name="T10" fmla="*/ 2147483647 w 124"/>
              <a:gd name="T11" fmla="*/ 2147483647 h 272"/>
              <a:gd name="T12" fmla="*/ 2147483647 w 124"/>
              <a:gd name="T13" fmla="*/ 2147483647 h 272"/>
              <a:gd name="T14" fmla="*/ 2147483647 w 124"/>
              <a:gd name="T15" fmla="*/ 2147483647 h 272"/>
              <a:gd name="T16" fmla="*/ 2147483647 w 124"/>
              <a:gd name="T17" fmla="*/ 2147483647 h 272"/>
              <a:gd name="T18" fmla="*/ 2147483647 w 124"/>
              <a:gd name="T19" fmla="*/ 2147483647 h 272"/>
              <a:gd name="T20" fmla="*/ 2147483647 w 124"/>
              <a:gd name="T21" fmla="*/ 2147483647 h 272"/>
              <a:gd name="T22" fmla="*/ 2147483647 w 124"/>
              <a:gd name="T23" fmla="*/ 0 h 272"/>
              <a:gd name="T24" fmla="*/ 2147483647 w 124"/>
              <a:gd name="T25" fmla="*/ 2147483647 h 272"/>
              <a:gd name="T26" fmla="*/ 2147483647 w 124"/>
              <a:gd name="T27" fmla="*/ 2147483647 h 272"/>
              <a:gd name="T28" fmla="*/ 2147483647 w 124"/>
              <a:gd name="T29" fmla="*/ 2147483647 h 272"/>
              <a:gd name="T30" fmla="*/ 2147483647 w 124"/>
              <a:gd name="T31" fmla="*/ 2147483647 h 272"/>
              <a:gd name="T32" fmla="*/ 2147483647 w 124"/>
              <a:gd name="T33" fmla="*/ 2147483647 h 272"/>
              <a:gd name="T34" fmla="*/ 2147483647 w 124"/>
              <a:gd name="T35" fmla="*/ 2147483647 h 272"/>
              <a:gd name="T36" fmla="*/ 2147483647 w 124"/>
              <a:gd name="T37" fmla="*/ 2147483647 h 272"/>
              <a:gd name="T38" fmla="*/ 2147483647 w 124"/>
              <a:gd name="T39" fmla="*/ 2147483647 h 272"/>
              <a:gd name="T40" fmla="*/ 2147483647 w 124"/>
              <a:gd name="T41" fmla="*/ 2147483647 h 272"/>
              <a:gd name="T42" fmla="*/ 2147483647 w 124"/>
              <a:gd name="T43" fmla="*/ 2147483647 h 272"/>
              <a:gd name="T44" fmla="*/ 2147483647 w 124"/>
              <a:gd name="T45" fmla="*/ 2147483647 h 272"/>
              <a:gd name="T46" fmla="*/ 2147483647 w 124"/>
              <a:gd name="T47" fmla="*/ 2147483647 h 272"/>
              <a:gd name="T48" fmla="*/ 2147483647 w 124"/>
              <a:gd name="T49" fmla="*/ 2147483647 h 272"/>
              <a:gd name="T50" fmla="*/ 2147483647 w 124"/>
              <a:gd name="T51" fmla="*/ 2147483647 h 272"/>
              <a:gd name="T52" fmla="*/ 2147483647 w 124"/>
              <a:gd name="T53" fmla="*/ 2147483647 h 272"/>
              <a:gd name="T54" fmla="*/ 2147483647 w 124"/>
              <a:gd name="T55" fmla="*/ 2147483647 h 272"/>
              <a:gd name="T56" fmla="*/ 2147483647 w 124"/>
              <a:gd name="T57" fmla="*/ 2147483647 h 272"/>
              <a:gd name="T58" fmla="*/ 2147483647 w 124"/>
              <a:gd name="T59" fmla="*/ 2147483647 h 272"/>
              <a:gd name="T60" fmla="*/ 2147483647 w 124"/>
              <a:gd name="T61" fmla="*/ 2147483647 h 272"/>
              <a:gd name="T62" fmla="*/ 2147483647 w 124"/>
              <a:gd name="T63" fmla="*/ 2147483647 h 272"/>
              <a:gd name="T64" fmla="*/ 2147483647 w 124"/>
              <a:gd name="T65" fmla="*/ 2147483647 h 272"/>
              <a:gd name="T66" fmla="*/ 2147483647 w 124"/>
              <a:gd name="T67" fmla="*/ 2147483647 h 272"/>
              <a:gd name="T68" fmla="*/ 2147483647 w 124"/>
              <a:gd name="T69" fmla="*/ 2147483647 h 272"/>
              <a:gd name="T70" fmla="*/ 2147483647 w 124"/>
              <a:gd name="T71" fmla="*/ 2147483647 h 272"/>
              <a:gd name="T72" fmla="*/ 2147483647 w 124"/>
              <a:gd name="T73" fmla="*/ 2147483647 h 272"/>
              <a:gd name="T74" fmla="*/ 2147483647 w 124"/>
              <a:gd name="T75" fmla="*/ 2147483647 h 272"/>
              <a:gd name="T76" fmla="*/ 2147483647 w 124"/>
              <a:gd name="T77" fmla="*/ 2147483647 h 272"/>
              <a:gd name="T78" fmla="*/ 2147483647 w 124"/>
              <a:gd name="T79" fmla="*/ 2147483647 h 272"/>
              <a:gd name="T80" fmla="*/ 2147483647 w 124"/>
              <a:gd name="T81" fmla="*/ 2147483647 h 272"/>
              <a:gd name="T82" fmla="*/ 2147483647 w 124"/>
              <a:gd name="T83" fmla="*/ 2147483647 h 272"/>
              <a:gd name="T84" fmla="*/ 2147483647 w 124"/>
              <a:gd name="T85" fmla="*/ 2147483647 h 27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24"/>
              <a:gd name="T130" fmla="*/ 0 h 272"/>
              <a:gd name="T131" fmla="*/ 124 w 124"/>
              <a:gd name="T132" fmla="*/ 272 h 27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24" h="272">
                <a:moveTo>
                  <a:pt x="2" y="202"/>
                </a:moveTo>
                <a:lnTo>
                  <a:pt x="1" y="216"/>
                </a:lnTo>
                <a:lnTo>
                  <a:pt x="0" y="225"/>
                </a:lnTo>
                <a:lnTo>
                  <a:pt x="1" y="235"/>
                </a:lnTo>
                <a:lnTo>
                  <a:pt x="4" y="243"/>
                </a:lnTo>
                <a:lnTo>
                  <a:pt x="9" y="251"/>
                </a:lnTo>
                <a:lnTo>
                  <a:pt x="15" y="258"/>
                </a:lnTo>
                <a:lnTo>
                  <a:pt x="23" y="264"/>
                </a:lnTo>
                <a:lnTo>
                  <a:pt x="31" y="268"/>
                </a:lnTo>
                <a:lnTo>
                  <a:pt x="41" y="270"/>
                </a:lnTo>
                <a:lnTo>
                  <a:pt x="47" y="272"/>
                </a:lnTo>
                <a:lnTo>
                  <a:pt x="57" y="270"/>
                </a:lnTo>
                <a:lnTo>
                  <a:pt x="65" y="268"/>
                </a:lnTo>
                <a:lnTo>
                  <a:pt x="72" y="265"/>
                </a:lnTo>
                <a:lnTo>
                  <a:pt x="79" y="259"/>
                </a:lnTo>
                <a:lnTo>
                  <a:pt x="84" y="254"/>
                </a:lnTo>
                <a:lnTo>
                  <a:pt x="90" y="247"/>
                </a:lnTo>
                <a:lnTo>
                  <a:pt x="92" y="239"/>
                </a:lnTo>
                <a:lnTo>
                  <a:pt x="95" y="231"/>
                </a:lnTo>
                <a:lnTo>
                  <a:pt x="124" y="55"/>
                </a:lnTo>
                <a:lnTo>
                  <a:pt x="124" y="45"/>
                </a:lnTo>
                <a:lnTo>
                  <a:pt x="123" y="36"/>
                </a:lnTo>
                <a:lnTo>
                  <a:pt x="120" y="27"/>
                </a:lnTo>
                <a:lnTo>
                  <a:pt x="114" y="19"/>
                </a:lnTo>
                <a:lnTo>
                  <a:pt x="109" y="12"/>
                </a:lnTo>
                <a:lnTo>
                  <a:pt x="102" y="7"/>
                </a:lnTo>
                <a:lnTo>
                  <a:pt x="94" y="3"/>
                </a:lnTo>
                <a:lnTo>
                  <a:pt x="84" y="0"/>
                </a:lnTo>
                <a:lnTo>
                  <a:pt x="76" y="0"/>
                </a:lnTo>
                <a:lnTo>
                  <a:pt x="67" y="0"/>
                </a:lnTo>
                <a:lnTo>
                  <a:pt x="57" y="3"/>
                </a:lnTo>
                <a:lnTo>
                  <a:pt x="49" y="7"/>
                </a:lnTo>
                <a:lnTo>
                  <a:pt x="42" y="11"/>
                </a:lnTo>
                <a:lnTo>
                  <a:pt x="35" y="18"/>
                </a:lnTo>
                <a:lnTo>
                  <a:pt x="30" y="25"/>
                </a:lnTo>
                <a:lnTo>
                  <a:pt x="26" y="32"/>
                </a:lnTo>
                <a:lnTo>
                  <a:pt x="23" y="40"/>
                </a:lnTo>
                <a:lnTo>
                  <a:pt x="5" y="153"/>
                </a:lnTo>
                <a:lnTo>
                  <a:pt x="5" y="160"/>
                </a:lnTo>
                <a:lnTo>
                  <a:pt x="6" y="167"/>
                </a:lnTo>
                <a:lnTo>
                  <a:pt x="8" y="173"/>
                </a:lnTo>
                <a:lnTo>
                  <a:pt x="12" y="179"/>
                </a:lnTo>
                <a:lnTo>
                  <a:pt x="16" y="184"/>
                </a:lnTo>
                <a:lnTo>
                  <a:pt x="22" y="188"/>
                </a:lnTo>
                <a:lnTo>
                  <a:pt x="28" y="193"/>
                </a:lnTo>
                <a:lnTo>
                  <a:pt x="35" y="194"/>
                </a:lnTo>
                <a:lnTo>
                  <a:pt x="41" y="194"/>
                </a:lnTo>
                <a:lnTo>
                  <a:pt x="47" y="194"/>
                </a:lnTo>
                <a:lnTo>
                  <a:pt x="54" y="193"/>
                </a:lnTo>
                <a:lnTo>
                  <a:pt x="60" y="190"/>
                </a:lnTo>
                <a:lnTo>
                  <a:pt x="64" y="186"/>
                </a:lnTo>
                <a:lnTo>
                  <a:pt x="69" y="182"/>
                </a:lnTo>
                <a:lnTo>
                  <a:pt x="72" y="176"/>
                </a:lnTo>
                <a:lnTo>
                  <a:pt x="75" y="171"/>
                </a:lnTo>
                <a:lnTo>
                  <a:pt x="76" y="164"/>
                </a:lnTo>
                <a:lnTo>
                  <a:pt x="88" y="93"/>
                </a:lnTo>
                <a:lnTo>
                  <a:pt x="75" y="90"/>
                </a:lnTo>
                <a:lnTo>
                  <a:pt x="62" y="161"/>
                </a:lnTo>
                <a:lnTo>
                  <a:pt x="62" y="167"/>
                </a:lnTo>
                <a:lnTo>
                  <a:pt x="60" y="169"/>
                </a:lnTo>
                <a:lnTo>
                  <a:pt x="57" y="173"/>
                </a:lnTo>
                <a:lnTo>
                  <a:pt x="54" y="176"/>
                </a:lnTo>
                <a:lnTo>
                  <a:pt x="50" y="179"/>
                </a:lnTo>
                <a:lnTo>
                  <a:pt x="46" y="180"/>
                </a:lnTo>
                <a:lnTo>
                  <a:pt x="42" y="180"/>
                </a:lnTo>
                <a:lnTo>
                  <a:pt x="38" y="180"/>
                </a:lnTo>
                <a:lnTo>
                  <a:pt x="32" y="179"/>
                </a:lnTo>
                <a:lnTo>
                  <a:pt x="30" y="178"/>
                </a:lnTo>
                <a:lnTo>
                  <a:pt x="26" y="175"/>
                </a:lnTo>
                <a:lnTo>
                  <a:pt x="23" y="171"/>
                </a:lnTo>
                <a:lnTo>
                  <a:pt x="20" y="168"/>
                </a:lnTo>
                <a:lnTo>
                  <a:pt x="19" y="164"/>
                </a:lnTo>
                <a:lnTo>
                  <a:pt x="19" y="160"/>
                </a:lnTo>
                <a:lnTo>
                  <a:pt x="19" y="154"/>
                </a:lnTo>
                <a:lnTo>
                  <a:pt x="37" y="42"/>
                </a:lnTo>
                <a:lnTo>
                  <a:pt x="39" y="36"/>
                </a:lnTo>
                <a:lnTo>
                  <a:pt x="43" y="29"/>
                </a:lnTo>
                <a:lnTo>
                  <a:pt x="47" y="25"/>
                </a:lnTo>
                <a:lnTo>
                  <a:pt x="54" y="19"/>
                </a:lnTo>
                <a:lnTo>
                  <a:pt x="61" y="17"/>
                </a:lnTo>
                <a:lnTo>
                  <a:pt x="68" y="15"/>
                </a:lnTo>
                <a:lnTo>
                  <a:pt x="75" y="14"/>
                </a:lnTo>
                <a:lnTo>
                  <a:pt x="82" y="14"/>
                </a:lnTo>
                <a:lnTo>
                  <a:pt x="88" y="15"/>
                </a:lnTo>
                <a:lnTo>
                  <a:pt x="94" y="19"/>
                </a:lnTo>
                <a:lnTo>
                  <a:pt x="99" y="23"/>
                </a:lnTo>
                <a:lnTo>
                  <a:pt x="103" y="27"/>
                </a:lnTo>
                <a:lnTo>
                  <a:pt x="107" y="33"/>
                </a:lnTo>
                <a:lnTo>
                  <a:pt x="109" y="40"/>
                </a:lnTo>
                <a:lnTo>
                  <a:pt x="110" y="47"/>
                </a:lnTo>
                <a:lnTo>
                  <a:pt x="110" y="53"/>
                </a:lnTo>
                <a:lnTo>
                  <a:pt x="82" y="229"/>
                </a:lnTo>
                <a:lnTo>
                  <a:pt x="80" y="235"/>
                </a:lnTo>
                <a:lnTo>
                  <a:pt x="77" y="240"/>
                </a:lnTo>
                <a:lnTo>
                  <a:pt x="75" y="244"/>
                </a:lnTo>
                <a:lnTo>
                  <a:pt x="69" y="250"/>
                </a:lnTo>
                <a:lnTo>
                  <a:pt x="65" y="253"/>
                </a:lnTo>
                <a:lnTo>
                  <a:pt x="60" y="255"/>
                </a:lnTo>
                <a:lnTo>
                  <a:pt x="54" y="257"/>
                </a:lnTo>
                <a:lnTo>
                  <a:pt x="47" y="257"/>
                </a:lnTo>
                <a:lnTo>
                  <a:pt x="42" y="257"/>
                </a:lnTo>
                <a:lnTo>
                  <a:pt x="35" y="255"/>
                </a:lnTo>
                <a:lnTo>
                  <a:pt x="30" y="253"/>
                </a:lnTo>
                <a:lnTo>
                  <a:pt x="24" y="249"/>
                </a:lnTo>
                <a:lnTo>
                  <a:pt x="20" y="243"/>
                </a:lnTo>
                <a:lnTo>
                  <a:pt x="17" y="238"/>
                </a:lnTo>
                <a:lnTo>
                  <a:pt x="15" y="231"/>
                </a:lnTo>
                <a:lnTo>
                  <a:pt x="13" y="225"/>
                </a:lnTo>
                <a:lnTo>
                  <a:pt x="15" y="219"/>
                </a:lnTo>
                <a:lnTo>
                  <a:pt x="16" y="205"/>
                </a:lnTo>
                <a:lnTo>
                  <a:pt x="2" y="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1" name="Freeform 193"/>
          <p:cNvSpPr>
            <a:spLocks noEditPoints="1" noChangeArrowheads="1"/>
          </p:cNvSpPr>
          <p:nvPr/>
        </p:nvSpPr>
        <p:spPr bwMode="auto">
          <a:xfrm>
            <a:off x="4235450" y="1709738"/>
            <a:ext cx="190500" cy="246062"/>
          </a:xfrm>
          <a:custGeom>
            <a:avLst/>
            <a:gdLst>
              <a:gd name="T0" fmla="*/ 2147483647 w 211"/>
              <a:gd name="T1" fmla="*/ 0 h 273"/>
              <a:gd name="T2" fmla="*/ 736059498 w 211"/>
              <a:gd name="T3" fmla="*/ 2147483647 h 273"/>
              <a:gd name="T4" fmla="*/ 2147483647 w 211"/>
              <a:gd name="T5" fmla="*/ 2147483647 h 273"/>
              <a:gd name="T6" fmla="*/ 2147483647 w 211"/>
              <a:gd name="T7" fmla="*/ 2147483647 h 273"/>
              <a:gd name="T8" fmla="*/ 2147483647 w 211"/>
              <a:gd name="T9" fmla="*/ 2147483647 h 273"/>
              <a:gd name="T10" fmla="*/ 2147483647 w 211"/>
              <a:gd name="T11" fmla="*/ 2147483647 h 273"/>
              <a:gd name="T12" fmla="*/ 0 w 211"/>
              <a:gd name="T13" fmla="*/ 2147483647 h 273"/>
              <a:gd name="T14" fmla="*/ 2147483647 w 211"/>
              <a:gd name="T15" fmla="*/ 2147483647 h 273"/>
              <a:gd name="T16" fmla="*/ 2147483647 w 211"/>
              <a:gd name="T17" fmla="*/ 2147483647 h 273"/>
              <a:gd name="T18" fmla="*/ 2147483647 w 211"/>
              <a:gd name="T19" fmla="*/ 2147483647 h 273"/>
              <a:gd name="T20" fmla="*/ 0 w 211"/>
              <a:gd name="T21" fmla="*/ 2147483647 h 273"/>
              <a:gd name="T22" fmla="*/ 2147483647 w 211"/>
              <a:gd name="T23" fmla="*/ 2147483647 h 273"/>
              <a:gd name="T24" fmla="*/ 2147483647 w 211"/>
              <a:gd name="T25" fmla="*/ 2147483647 h 273"/>
              <a:gd name="T26" fmla="*/ 2147483647 w 211"/>
              <a:gd name="T27" fmla="*/ 2147483647 h 273"/>
              <a:gd name="T28" fmla="*/ 2147483647 w 211"/>
              <a:gd name="T29" fmla="*/ 2147483647 h 273"/>
              <a:gd name="T30" fmla="*/ 2147483647 w 211"/>
              <a:gd name="T31" fmla="*/ 2147483647 h 273"/>
              <a:gd name="T32" fmla="*/ 2147483647 w 211"/>
              <a:gd name="T33" fmla="*/ 2147483647 h 273"/>
              <a:gd name="T34" fmla="*/ 2147483647 w 211"/>
              <a:gd name="T35" fmla="*/ 2147483647 h 273"/>
              <a:gd name="T36" fmla="*/ 2147483647 w 211"/>
              <a:gd name="T37" fmla="*/ 2147483647 h 273"/>
              <a:gd name="T38" fmla="*/ 0 w 211"/>
              <a:gd name="T39" fmla="*/ 2147483647 h 273"/>
              <a:gd name="T40" fmla="*/ 2147483647 w 211"/>
              <a:gd name="T41" fmla="*/ 2147483647 h 273"/>
              <a:gd name="T42" fmla="*/ 2147483647 w 211"/>
              <a:gd name="T43" fmla="*/ 2147483647 h 273"/>
              <a:gd name="T44" fmla="*/ 2147483647 w 211"/>
              <a:gd name="T45" fmla="*/ 2147483647 h 273"/>
              <a:gd name="T46" fmla="*/ 0 w 211"/>
              <a:gd name="T47" fmla="*/ 2147483647 h 273"/>
              <a:gd name="T48" fmla="*/ 2147483647 w 211"/>
              <a:gd name="T49" fmla="*/ 2147483647 h 273"/>
              <a:gd name="T50" fmla="*/ 2147483647 w 211"/>
              <a:gd name="T51" fmla="*/ 2147483647 h 273"/>
              <a:gd name="T52" fmla="*/ 2147483647 w 211"/>
              <a:gd name="T53" fmla="*/ 2147483647 h 273"/>
              <a:gd name="T54" fmla="*/ 2147483647 w 211"/>
              <a:gd name="T55" fmla="*/ 2147483647 h 273"/>
              <a:gd name="T56" fmla="*/ 2147483647 w 211"/>
              <a:gd name="T57" fmla="*/ 2147483647 h 273"/>
              <a:gd name="T58" fmla="*/ 2147483647 w 211"/>
              <a:gd name="T59" fmla="*/ 2147483647 h 273"/>
              <a:gd name="T60" fmla="*/ 2147483647 w 211"/>
              <a:gd name="T61" fmla="*/ 2147483647 h 273"/>
              <a:gd name="T62" fmla="*/ 2147483647 w 211"/>
              <a:gd name="T63" fmla="*/ 2147483647 h 273"/>
              <a:gd name="T64" fmla="*/ 0 w 211"/>
              <a:gd name="T65" fmla="*/ 2147483647 h 273"/>
              <a:gd name="T66" fmla="*/ 2147483647 w 211"/>
              <a:gd name="T67" fmla="*/ 2147483647 h 273"/>
              <a:gd name="T68" fmla="*/ 2147483647 w 211"/>
              <a:gd name="T69" fmla="*/ 2147483647 h 273"/>
              <a:gd name="T70" fmla="*/ 2147483647 w 211"/>
              <a:gd name="T71" fmla="*/ 2147483647 h 273"/>
              <a:gd name="T72" fmla="*/ 0 w 211"/>
              <a:gd name="T73" fmla="*/ 2147483647 h 273"/>
              <a:gd name="T74" fmla="*/ 736059498 w 211"/>
              <a:gd name="T75" fmla="*/ 2147483647 h 273"/>
              <a:gd name="T76" fmla="*/ 2147483647 w 211"/>
              <a:gd name="T77" fmla="*/ 2147483647 h 273"/>
              <a:gd name="T78" fmla="*/ 2147483647 w 211"/>
              <a:gd name="T79" fmla="*/ 2147483647 h 273"/>
              <a:gd name="T80" fmla="*/ 2147483647 w 211"/>
              <a:gd name="T81" fmla="*/ 2147483647 h 273"/>
              <a:gd name="T82" fmla="*/ 2147483647 w 211"/>
              <a:gd name="T83" fmla="*/ 2147483647 h 273"/>
              <a:gd name="T84" fmla="*/ 2147483647 w 211"/>
              <a:gd name="T85" fmla="*/ 0 h 273"/>
              <a:gd name="T86" fmla="*/ 2147483647 w 211"/>
              <a:gd name="T87" fmla="*/ 2147483647 h 273"/>
              <a:gd name="T88" fmla="*/ 2147483647 w 211"/>
              <a:gd name="T89" fmla="*/ 2147483647 h 273"/>
              <a:gd name="T90" fmla="*/ 2147483647 w 211"/>
              <a:gd name="T91" fmla="*/ 2147483647 h 273"/>
              <a:gd name="T92" fmla="*/ 2147483647 w 211"/>
              <a:gd name="T93" fmla="*/ 2147483647 h 273"/>
              <a:gd name="T94" fmla="*/ 2147483647 w 211"/>
              <a:gd name="T95" fmla="*/ 2147483647 h 273"/>
              <a:gd name="T96" fmla="*/ 2147483647 w 211"/>
              <a:gd name="T97" fmla="*/ 2147483647 h 273"/>
              <a:gd name="T98" fmla="*/ 2147483647 w 211"/>
              <a:gd name="T99" fmla="*/ 2147483647 h 273"/>
              <a:gd name="T100" fmla="*/ 2147483647 w 211"/>
              <a:gd name="T101" fmla="*/ 2147483647 h 2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1"/>
              <a:gd name="T154" fmla="*/ 0 h 273"/>
              <a:gd name="T155" fmla="*/ 211 w 211"/>
              <a:gd name="T156" fmla="*/ 273 h 27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1" h="273">
                <a:moveTo>
                  <a:pt x="203" y="0"/>
                </a:moveTo>
                <a:lnTo>
                  <a:pt x="8" y="0"/>
                </a:lnTo>
                <a:lnTo>
                  <a:pt x="4" y="0"/>
                </a:lnTo>
                <a:lnTo>
                  <a:pt x="2" y="1"/>
                </a:lnTo>
                <a:lnTo>
                  <a:pt x="1" y="4"/>
                </a:lnTo>
                <a:lnTo>
                  <a:pt x="0" y="7"/>
                </a:lnTo>
                <a:lnTo>
                  <a:pt x="0" y="22"/>
                </a:lnTo>
                <a:lnTo>
                  <a:pt x="23" y="22"/>
                </a:lnTo>
                <a:lnTo>
                  <a:pt x="27" y="23"/>
                </a:lnTo>
                <a:lnTo>
                  <a:pt x="30" y="24"/>
                </a:lnTo>
                <a:lnTo>
                  <a:pt x="31" y="28"/>
                </a:lnTo>
                <a:lnTo>
                  <a:pt x="32" y="31"/>
                </a:lnTo>
                <a:lnTo>
                  <a:pt x="31" y="35"/>
                </a:lnTo>
                <a:lnTo>
                  <a:pt x="30" y="39"/>
                </a:lnTo>
                <a:lnTo>
                  <a:pt x="27" y="41"/>
                </a:lnTo>
                <a:lnTo>
                  <a:pt x="23" y="42"/>
                </a:lnTo>
                <a:lnTo>
                  <a:pt x="0" y="42"/>
                </a:lnTo>
                <a:lnTo>
                  <a:pt x="0" y="50"/>
                </a:lnTo>
                <a:lnTo>
                  <a:pt x="23" y="50"/>
                </a:lnTo>
                <a:lnTo>
                  <a:pt x="27" y="52"/>
                </a:lnTo>
                <a:lnTo>
                  <a:pt x="30" y="53"/>
                </a:lnTo>
                <a:lnTo>
                  <a:pt x="31" y="57"/>
                </a:lnTo>
                <a:lnTo>
                  <a:pt x="32" y="61"/>
                </a:lnTo>
                <a:lnTo>
                  <a:pt x="31" y="64"/>
                </a:lnTo>
                <a:lnTo>
                  <a:pt x="30" y="68"/>
                </a:lnTo>
                <a:lnTo>
                  <a:pt x="27" y="69"/>
                </a:lnTo>
                <a:lnTo>
                  <a:pt x="23" y="71"/>
                </a:lnTo>
                <a:lnTo>
                  <a:pt x="0" y="71"/>
                </a:lnTo>
                <a:lnTo>
                  <a:pt x="0" y="80"/>
                </a:lnTo>
                <a:lnTo>
                  <a:pt x="23" y="80"/>
                </a:lnTo>
                <a:lnTo>
                  <a:pt x="27" y="80"/>
                </a:lnTo>
                <a:lnTo>
                  <a:pt x="30" y="83"/>
                </a:lnTo>
                <a:lnTo>
                  <a:pt x="31" y="86"/>
                </a:lnTo>
                <a:lnTo>
                  <a:pt x="32" y="90"/>
                </a:lnTo>
                <a:lnTo>
                  <a:pt x="31" y="94"/>
                </a:lnTo>
                <a:lnTo>
                  <a:pt x="30" y="97"/>
                </a:lnTo>
                <a:lnTo>
                  <a:pt x="27" y="99"/>
                </a:lnTo>
                <a:lnTo>
                  <a:pt x="23" y="99"/>
                </a:lnTo>
                <a:lnTo>
                  <a:pt x="0" y="99"/>
                </a:lnTo>
                <a:lnTo>
                  <a:pt x="0" y="109"/>
                </a:lnTo>
                <a:lnTo>
                  <a:pt x="23" y="109"/>
                </a:lnTo>
                <a:lnTo>
                  <a:pt x="27" y="109"/>
                </a:lnTo>
                <a:lnTo>
                  <a:pt x="30" y="112"/>
                </a:lnTo>
                <a:lnTo>
                  <a:pt x="31" y="114"/>
                </a:lnTo>
                <a:lnTo>
                  <a:pt x="32" y="119"/>
                </a:lnTo>
                <a:lnTo>
                  <a:pt x="31" y="123"/>
                </a:lnTo>
                <a:lnTo>
                  <a:pt x="30" y="125"/>
                </a:lnTo>
                <a:lnTo>
                  <a:pt x="27" y="128"/>
                </a:lnTo>
                <a:lnTo>
                  <a:pt x="23" y="128"/>
                </a:lnTo>
                <a:lnTo>
                  <a:pt x="0" y="128"/>
                </a:lnTo>
                <a:lnTo>
                  <a:pt x="0" y="138"/>
                </a:lnTo>
                <a:lnTo>
                  <a:pt x="23" y="138"/>
                </a:lnTo>
                <a:lnTo>
                  <a:pt x="27" y="138"/>
                </a:lnTo>
                <a:lnTo>
                  <a:pt x="30" y="140"/>
                </a:lnTo>
                <a:lnTo>
                  <a:pt x="31" y="143"/>
                </a:lnTo>
                <a:lnTo>
                  <a:pt x="32" y="147"/>
                </a:lnTo>
                <a:lnTo>
                  <a:pt x="31" y="151"/>
                </a:lnTo>
                <a:lnTo>
                  <a:pt x="30" y="154"/>
                </a:lnTo>
                <a:lnTo>
                  <a:pt x="27" y="157"/>
                </a:lnTo>
                <a:lnTo>
                  <a:pt x="23" y="158"/>
                </a:lnTo>
                <a:lnTo>
                  <a:pt x="0" y="158"/>
                </a:lnTo>
                <a:lnTo>
                  <a:pt x="0" y="166"/>
                </a:lnTo>
                <a:lnTo>
                  <a:pt x="23" y="166"/>
                </a:lnTo>
                <a:lnTo>
                  <a:pt x="27" y="168"/>
                </a:lnTo>
                <a:lnTo>
                  <a:pt x="30" y="169"/>
                </a:lnTo>
                <a:lnTo>
                  <a:pt x="31" y="173"/>
                </a:lnTo>
                <a:lnTo>
                  <a:pt x="32" y="176"/>
                </a:lnTo>
                <a:lnTo>
                  <a:pt x="31" y="180"/>
                </a:lnTo>
                <a:lnTo>
                  <a:pt x="30" y="184"/>
                </a:lnTo>
                <a:lnTo>
                  <a:pt x="27" y="185"/>
                </a:lnTo>
                <a:lnTo>
                  <a:pt x="23" y="187"/>
                </a:lnTo>
                <a:lnTo>
                  <a:pt x="0" y="187"/>
                </a:lnTo>
                <a:lnTo>
                  <a:pt x="0" y="195"/>
                </a:lnTo>
                <a:lnTo>
                  <a:pt x="23" y="195"/>
                </a:lnTo>
                <a:lnTo>
                  <a:pt x="27" y="196"/>
                </a:lnTo>
                <a:lnTo>
                  <a:pt x="30" y="198"/>
                </a:lnTo>
                <a:lnTo>
                  <a:pt x="31" y="202"/>
                </a:lnTo>
                <a:lnTo>
                  <a:pt x="32" y="206"/>
                </a:lnTo>
                <a:lnTo>
                  <a:pt x="31" y="209"/>
                </a:lnTo>
                <a:lnTo>
                  <a:pt x="30" y="213"/>
                </a:lnTo>
                <a:lnTo>
                  <a:pt x="27" y="214"/>
                </a:lnTo>
                <a:lnTo>
                  <a:pt x="23" y="215"/>
                </a:lnTo>
                <a:lnTo>
                  <a:pt x="0" y="215"/>
                </a:lnTo>
                <a:lnTo>
                  <a:pt x="0" y="225"/>
                </a:lnTo>
                <a:lnTo>
                  <a:pt x="23" y="225"/>
                </a:lnTo>
                <a:lnTo>
                  <a:pt x="27" y="225"/>
                </a:lnTo>
                <a:lnTo>
                  <a:pt x="30" y="228"/>
                </a:lnTo>
                <a:lnTo>
                  <a:pt x="31" y="230"/>
                </a:lnTo>
                <a:lnTo>
                  <a:pt x="32" y="235"/>
                </a:lnTo>
                <a:lnTo>
                  <a:pt x="31" y="239"/>
                </a:lnTo>
                <a:lnTo>
                  <a:pt x="30" y="241"/>
                </a:lnTo>
                <a:lnTo>
                  <a:pt x="27" y="244"/>
                </a:lnTo>
                <a:lnTo>
                  <a:pt x="23" y="244"/>
                </a:lnTo>
                <a:lnTo>
                  <a:pt x="0" y="244"/>
                </a:lnTo>
                <a:lnTo>
                  <a:pt x="0" y="265"/>
                </a:lnTo>
                <a:lnTo>
                  <a:pt x="1" y="267"/>
                </a:lnTo>
                <a:lnTo>
                  <a:pt x="2" y="270"/>
                </a:lnTo>
                <a:lnTo>
                  <a:pt x="4" y="271"/>
                </a:lnTo>
                <a:lnTo>
                  <a:pt x="8" y="273"/>
                </a:lnTo>
                <a:lnTo>
                  <a:pt x="203" y="273"/>
                </a:lnTo>
                <a:lnTo>
                  <a:pt x="206" y="271"/>
                </a:lnTo>
                <a:lnTo>
                  <a:pt x="209" y="270"/>
                </a:lnTo>
                <a:lnTo>
                  <a:pt x="210" y="267"/>
                </a:lnTo>
                <a:lnTo>
                  <a:pt x="211" y="265"/>
                </a:lnTo>
                <a:lnTo>
                  <a:pt x="211" y="7"/>
                </a:lnTo>
                <a:lnTo>
                  <a:pt x="210" y="4"/>
                </a:lnTo>
                <a:lnTo>
                  <a:pt x="209" y="1"/>
                </a:lnTo>
                <a:lnTo>
                  <a:pt x="206" y="0"/>
                </a:lnTo>
                <a:lnTo>
                  <a:pt x="203" y="0"/>
                </a:lnTo>
                <a:close/>
                <a:moveTo>
                  <a:pt x="165" y="84"/>
                </a:moveTo>
                <a:lnTo>
                  <a:pt x="165" y="84"/>
                </a:lnTo>
                <a:lnTo>
                  <a:pt x="165" y="87"/>
                </a:lnTo>
                <a:lnTo>
                  <a:pt x="163" y="90"/>
                </a:lnTo>
                <a:lnTo>
                  <a:pt x="162" y="91"/>
                </a:lnTo>
                <a:lnTo>
                  <a:pt x="159" y="91"/>
                </a:lnTo>
                <a:lnTo>
                  <a:pt x="75" y="91"/>
                </a:lnTo>
                <a:lnTo>
                  <a:pt x="73" y="91"/>
                </a:lnTo>
                <a:lnTo>
                  <a:pt x="72" y="90"/>
                </a:lnTo>
                <a:lnTo>
                  <a:pt x="71" y="87"/>
                </a:lnTo>
                <a:lnTo>
                  <a:pt x="71" y="84"/>
                </a:lnTo>
                <a:lnTo>
                  <a:pt x="71" y="52"/>
                </a:lnTo>
                <a:lnTo>
                  <a:pt x="71" y="49"/>
                </a:lnTo>
                <a:lnTo>
                  <a:pt x="72" y="46"/>
                </a:lnTo>
                <a:lnTo>
                  <a:pt x="73" y="45"/>
                </a:lnTo>
                <a:lnTo>
                  <a:pt x="75" y="43"/>
                </a:lnTo>
                <a:lnTo>
                  <a:pt x="159" y="43"/>
                </a:lnTo>
                <a:lnTo>
                  <a:pt x="162" y="45"/>
                </a:lnTo>
                <a:lnTo>
                  <a:pt x="163" y="46"/>
                </a:lnTo>
                <a:lnTo>
                  <a:pt x="165" y="49"/>
                </a:lnTo>
                <a:lnTo>
                  <a:pt x="165" y="52"/>
                </a:lnTo>
                <a:lnTo>
                  <a:pt x="16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2" name="Freeform 194"/>
          <p:cNvSpPr>
            <a:spLocks noChangeArrowheads="1"/>
          </p:cNvSpPr>
          <p:nvPr/>
        </p:nvSpPr>
        <p:spPr bwMode="auto">
          <a:xfrm>
            <a:off x="4224338" y="1735138"/>
            <a:ext cx="36512" cy="7937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00188153 h 10"/>
              <a:gd name="T6" fmla="*/ 2147483647 w 40"/>
              <a:gd name="T7" fmla="*/ 2000122413 h 10"/>
              <a:gd name="T8" fmla="*/ 2147483647 w 40"/>
              <a:gd name="T9" fmla="*/ 2000122413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000122413 h 10"/>
              <a:gd name="T22" fmla="*/ 0 w 40"/>
              <a:gd name="T23" fmla="*/ 2000122413 h 10"/>
              <a:gd name="T24" fmla="*/ 1521430394 w 40"/>
              <a:gd name="T25" fmla="*/ 500188153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4"/>
                </a:lnTo>
                <a:lnTo>
                  <a:pt x="39" y="8"/>
                </a:lnTo>
                <a:lnTo>
                  <a:pt x="36" y="10"/>
                </a:lnTo>
                <a:lnTo>
                  <a:pt x="6" y="10"/>
                </a:lnTo>
                <a:lnTo>
                  <a:pt x="2" y="8"/>
                </a:lnTo>
                <a:lnTo>
                  <a:pt x="0" y="4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3" name="Freeform 195"/>
          <p:cNvSpPr>
            <a:spLocks noChangeArrowheads="1"/>
          </p:cNvSpPr>
          <p:nvPr/>
        </p:nvSpPr>
        <p:spPr bwMode="auto">
          <a:xfrm>
            <a:off x="4224338" y="1735138"/>
            <a:ext cx="36512" cy="7937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00188153 h 10"/>
              <a:gd name="T6" fmla="*/ 2147483647 w 40"/>
              <a:gd name="T7" fmla="*/ 2000122413 h 10"/>
              <a:gd name="T8" fmla="*/ 2147483647 w 40"/>
              <a:gd name="T9" fmla="*/ 2000122413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000122413 h 10"/>
              <a:gd name="T22" fmla="*/ 0 w 40"/>
              <a:gd name="T23" fmla="*/ 2000122413 h 10"/>
              <a:gd name="T24" fmla="*/ 1521430394 w 40"/>
              <a:gd name="T25" fmla="*/ 500188153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4"/>
                </a:lnTo>
                <a:lnTo>
                  <a:pt x="39" y="8"/>
                </a:lnTo>
                <a:lnTo>
                  <a:pt x="36" y="10"/>
                </a:lnTo>
                <a:lnTo>
                  <a:pt x="6" y="10"/>
                </a:lnTo>
                <a:lnTo>
                  <a:pt x="2" y="8"/>
                </a:lnTo>
                <a:lnTo>
                  <a:pt x="0" y="4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4" name="Freeform 196"/>
          <p:cNvSpPr>
            <a:spLocks noChangeArrowheads="1"/>
          </p:cNvSpPr>
          <p:nvPr/>
        </p:nvSpPr>
        <p:spPr bwMode="auto">
          <a:xfrm>
            <a:off x="4224338" y="1758950"/>
            <a:ext cx="36512" cy="9525"/>
          </a:xfrm>
          <a:custGeom>
            <a:avLst/>
            <a:gdLst>
              <a:gd name="T0" fmla="*/ 2147483647 w 40"/>
              <a:gd name="T1" fmla="*/ 0 h 9"/>
              <a:gd name="T2" fmla="*/ 2147483647 w 40"/>
              <a:gd name="T3" fmla="*/ 0 h 9"/>
              <a:gd name="T4" fmla="*/ 2147483647 w 40"/>
              <a:gd name="T5" fmla="*/ 1185033825 h 9"/>
              <a:gd name="T6" fmla="*/ 2147483647 w 40"/>
              <a:gd name="T7" fmla="*/ 2147483647 h 9"/>
              <a:gd name="T8" fmla="*/ 2147483647 w 40"/>
              <a:gd name="T9" fmla="*/ 2147483647 h 9"/>
              <a:gd name="T10" fmla="*/ 2147483647 w 40"/>
              <a:gd name="T11" fmla="*/ 2147483647 h 9"/>
              <a:gd name="T12" fmla="*/ 2147483647 w 40"/>
              <a:gd name="T13" fmla="*/ 2147483647 h 9"/>
              <a:gd name="T14" fmla="*/ 2147483647 w 40"/>
              <a:gd name="T15" fmla="*/ 2147483647 h 9"/>
              <a:gd name="T16" fmla="*/ 2147483647 w 40"/>
              <a:gd name="T17" fmla="*/ 2147483647 h 9"/>
              <a:gd name="T18" fmla="*/ 1521430394 w 40"/>
              <a:gd name="T19" fmla="*/ 2147483647 h 9"/>
              <a:gd name="T20" fmla="*/ 0 w 40"/>
              <a:gd name="T21" fmla="*/ 2147483647 h 9"/>
              <a:gd name="T22" fmla="*/ 0 w 40"/>
              <a:gd name="T23" fmla="*/ 2147483647 h 9"/>
              <a:gd name="T24" fmla="*/ 1521430394 w 40"/>
              <a:gd name="T25" fmla="*/ 1185033825 h 9"/>
              <a:gd name="T26" fmla="*/ 2147483647 w 40"/>
              <a:gd name="T27" fmla="*/ 0 h 9"/>
              <a:gd name="T28" fmla="*/ 2147483647 w 40"/>
              <a:gd name="T29" fmla="*/ 0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9"/>
              <a:gd name="T47" fmla="*/ 40 w 40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9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5"/>
                </a:lnTo>
                <a:lnTo>
                  <a:pt x="39" y="8"/>
                </a:lnTo>
                <a:lnTo>
                  <a:pt x="36" y="9"/>
                </a:lnTo>
                <a:lnTo>
                  <a:pt x="6" y="9"/>
                </a:lnTo>
                <a:lnTo>
                  <a:pt x="2" y="8"/>
                </a:lnTo>
                <a:lnTo>
                  <a:pt x="0" y="5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5" name="Freeform 197"/>
          <p:cNvSpPr>
            <a:spLocks noChangeArrowheads="1"/>
          </p:cNvSpPr>
          <p:nvPr/>
        </p:nvSpPr>
        <p:spPr bwMode="auto">
          <a:xfrm>
            <a:off x="4224338" y="1758950"/>
            <a:ext cx="36512" cy="9525"/>
          </a:xfrm>
          <a:custGeom>
            <a:avLst/>
            <a:gdLst>
              <a:gd name="T0" fmla="*/ 2147483647 w 40"/>
              <a:gd name="T1" fmla="*/ 0 h 9"/>
              <a:gd name="T2" fmla="*/ 2147483647 w 40"/>
              <a:gd name="T3" fmla="*/ 0 h 9"/>
              <a:gd name="T4" fmla="*/ 2147483647 w 40"/>
              <a:gd name="T5" fmla="*/ 1185033825 h 9"/>
              <a:gd name="T6" fmla="*/ 2147483647 w 40"/>
              <a:gd name="T7" fmla="*/ 2147483647 h 9"/>
              <a:gd name="T8" fmla="*/ 2147483647 w 40"/>
              <a:gd name="T9" fmla="*/ 2147483647 h 9"/>
              <a:gd name="T10" fmla="*/ 2147483647 w 40"/>
              <a:gd name="T11" fmla="*/ 2147483647 h 9"/>
              <a:gd name="T12" fmla="*/ 2147483647 w 40"/>
              <a:gd name="T13" fmla="*/ 2147483647 h 9"/>
              <a:gd name="T14" fmla="*/ 2147483647 w 40"/>
              <a:gd name="T15" fmla="*/ 2147483647 h 9"/>
              <a:gd name="T16" fmla="*/ 2147483647 w 40"/>
              <a:gd name="T17" fmla="*/ 2147483647 h 9"/>
              <a:gd name="T18" fmla="*/ 1521430394 w 40"/>
              <a:gd name="T19" fmla="*/ 2147483647 h 9"/>
              <a:gd name="T20" fmla="*/ 0 w 40"/>
              <a:gd name="T21" fmla="*/ 2147483647 h 9"/>
              <a:gd name="T22" fmla="*/ 0 w 40"/>
              <a:gd name="T23" fmla="*/ 2147483647 h 9"/>
              <a:gd name="T24" fmla="*/ 1521430394 w 40"/>
              <a:gd name="T25" fmla="*/ 1185033825 h 9"/>
              <a:gd name="T26" fmla="*/ 2147483647 w 40"/>
              <a:gd name="T27" fmla="*/ 0 h 9"/>
              <a:gd name="T28" fmla="*/ 2147483647 w 40"/>
              <a:gd name="T29" fmla="*/ 0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9"/>
              <a:gd name="T47" fmla="*/ 40 w 40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9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5"/>
                </a:lnTo>
                <a:lnTo>
                  <a:pt x="39" y="8"/>
                </a:lnTo>
                <a:lnTo>
                  <a:pt x="36" y="9"/>
                </a:lnTo>
                <a:lnTo>
                  <a:pt x="6" y="9"/>
                </a:lnTo>
                <a:lnTo>
                  <a:pt x="2" y="8"/>
                </a:lnTo>
                <a:lnTo>
                  <a:pt x="0" y="5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6" name="Freeform 198"/>
          <p:cNvSpPr>
            <a:spLocks noChangeArrowheads="1"/>
          </p:cNvSpPr>
          <p:nvPr/>
        </p:nvSpPr>
        <p:spPr bwMode="auto">
          <a:xfrm>
            <a:off x="4224338" y="1787525"/>
            <a:ext cx="36512" cy="6350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12095750 h 10"/>
              <a:gd name="T6" fmla="*/ 2147483647 w 40"/>
              <a:gd name="T7" fmla="*/ 1536287250 h 10"/>
              <a:gd name="T8" fmla="*/ 2147483647 w 40"/>
              <a:gd name="T9" fmla="*/ 1536287250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1536287250 h 10"/>
              <a:gd name="T22" fmla="*/ 0 w 40"/>
              <a:gd name="T23" fmla="*/ 1536287250 h 10"/>
              <a:gd name="T24" fmla="*/ 1521430394 w 40"/>
              <a:gd name="T25" fmla="*/ 512095750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2"/>
                </a:lnTo>
                <a:lnTo>
                  <a:pt x="40" y="6"/>
                </a:lnTo>
                <a:lnTo>
                  <a:pt x="39" y="9"/>
                </a:lnTo>
                <a:lnTo>
                  <a:pt x="36" y="10"/>
                </a:lnTo>
                <a:lnTo>
                  <a:pt x="6" y="10"/>
                </a:lnTo>
                <a:lnTo>
                  <a:pt x="2" y="9"/>
                </a:lnTo>
                <a:lnTo>
                  <a:pt x="0" y="6"/>
                </a:lnTo>
                <a:lnTo>
                  <a:pt x="2" y="2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7" name="Freeform 199"/>
          <p:cNvSpPr>
            <a:spLocks noChangeArrowheads="1"/>
          </p:cNvSpPr>
          <p:nvPr/>
        </p:nvSpPr>
        <p:spPr bwMode="auto">
          <a:xfrm>
            <a:off x="4224338" y="1787525"/>
            <a:ext cx="36512" cy="6350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12095750 h 10"/>
              <a:gd name="T6" fmla="*/ 2147483647 w 40"/>
              <a:gd name="T7" fmla="*/ 1536287250 h 10"/>
              <a:gd name="T8" fmla="*/ 2147483647 w 40"/>
              <a:gd name="T9" fmla="*/ 1536287250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1536287250 h 10"/>
              <a:gd name="T22" fmla="*/ 0 w 40"/>
              <a:gd name="T23" fmla="*/ 1536287250 h 10"/>
              <a:gd name="T24" fmla="*/ 1521430394 w 40"/>
              <a:gd name="T25" fmla="*/ 512095750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2"/>
                </a:lnTo>
                <a:lnTo>
                  <a:pt x="40" y="6"/>
                </a:lnTo>
                <a:lnTo>
                  <a:pt x="39" y="9"/>
                </a:lnTo>
                <a:lnTo>
                  <a:pt x="36" y="10"/>
                </a:lnTo>
                <a:lnTo>
                  <a:pt x="6" y="10"/>
                </a:lnTo>
                <a:lnTo>
                  <a:pt x="2" y="9"/>
                </a:lnTo>
                <a:lnTo>
                  <a:pt x="0" y="6"/>
                </a:lnTo>
                <a:lnTo>
                  <a:pt x="2" y="2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8" name="Freeform 200"/>
          <p:cNvSpPr>
            <a:spLocks noChangeArrowheads="1"/>
          </p:cNvSpPr>
          <p:nvPr/>
        </p:nvSpPr>
        <p:spPr bwMode="auto">
          <a:xfrm>
            <a:off x="4224338" y="1814513"/>
            <a:ext cx="36512" cy="7937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999746107 h 10"/>
              <a:gd name="T6" fmla="*/ 2147483647 w 40"/>
              <a:gd name="T7" fmla="*/ 2147483647 h 10"/>
              <a:gd name="T8" fmla="*/ 2147483647 w 40"/>
              <a:gd name="T9" fmla="*/ 2147483647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147483647 h 10"/>
              <a:gd name="T22" fmla="*/ 0 w 40"/>
              <a:gd name="T23" fmla="*/ 2147483647 h 10"/>
              <a:gd name="T24" fmla="*/ 1521430394 w 40"/>
              <a:gd name="T25" fmla="*/ 999746107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2"/>
                </a:lnTo>
                <a:lnTo>
                  <a:pt x="40" y="5"/>
                </a:lnTo>
                <a:lnTo>
                  <a:pt x="39" y="9"/>
                </a:lnTo>
                <a:lnTo>
                  <a:pt x="36" y="10"/>
                </a:lnTo>
                <a:lnTo>
                  <a:pt x="6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49" name="Freeform 201"/>
          <p:cNvSpPr>
            <a:spLocks noChangeArrowheads="1"/>
          </p:cNvSpPr>
          <p:nvPr/>
        </p:nvSpPr>
        <p:spPr bwMode="auto">
          <a:xfrm>
            <a:off x="4224338" y="1814513"/>
            <a:ext cx="36512" cy="7937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999746107 h 10"/>
              <a:gd name="T6" fmla="*/ 2147483647 w 40"/>
              <a:gd name="T7" fmla="*/ 2147483647 h 10"/>
              <a:gd name="T8" fmla="*/ 2147483647 w 40"/>
              <a:gd name="T9" fmla="*/ 2147483647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147483647 h 10"/>
              <a:gd name="T22" fmla="*/ 0 w 40"/>
              <a:gd name="T23" fmla="*/ 2147483647 h 10"/>
              <a:gd name="T24" fmla="*/ 1521430394 w 40"/>
              <a:gd name="T25" fmla="*/ 999746107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2"/>
                </a:lnTo>
                <a:lnTo>
                  <a:pt x="40" y="5"/>
                </a:lnTo>
                <a:lnTo>
                  <a:pt x="39" y="9"/>
                </a:lnTo>
                <a:lnTo>
                  <a:pt x="36" y="10"/>
                </a:lnTo>
                <a:lnTo>
                  <a:pt x="6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0" name="Freeform 202"/>
          <p:cNvSpPr>
            <a:spLocks noChangeArrowheads="1"/>
          </p:cNvSpPr>
          <p:nvPr/>
        </p:nvSpPr>
        <p:spPr bwMode="auto">
          <a:xfrm>
            <a:off x="4224338" y="1838325"/>
            <a:ext cx="36512" cy="9525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864615683 h 10"/>
              <a:gd name="T6" fmla="*/ 2147483647 w 40"/>
              <a:gd name="T7" fmla="*/ 2147483647 h 10"/>
              <a:gd name="T8" fmla="*/ 2147483647 w 40"/>
              <a:gd name="T9" fmla="*/ 2147483647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147483647 h 10"/>
              <a:gd name="T22" fmla="*/ 0 w 40"/>
              <a:gd name="T23" fmla="*/ 2147483647 h 10"/>
              <a:gd name="T24" fmla="*/ 1521430394 w 40"/>
              <a:gd name="T25" fmla="*/ 864615683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4"/>
                </a:lnTo>
                <a:lnTo>
                  <a:pt x="39" y="8"/>
                </a:lnTo>
                <a:lnTo>
                  <a:pt x="36" y="10"/>
                </a:lnTo>
                <a:lnTo>
                  <a:pt x="6" y="10"/>
                </a:lnTo>
                <a:lnTo>
                  <a:pt x="2" y="8"/>
                </a:lnTo>
                <a:lnTo>
                  <a:pt x="0" y="4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1" name="Freeform 203"/>
          <p:cNvSpPr>
            <a:spLocks noChangeArrowheads="1"/>
          </p:cNvSpPr>
          <p:nvPr/>
        </p:nvSpPr>
        <p:spPr bwMode="auto">
          <a:xfrm>
            <a:off x="4224338" y="1838325"/>
            <a:ext cx="36512" cy="9525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864615683 h 10"/>
              <a:gd name="T6" fmla="*/ 2147483647 w 40"/>
              <a:gd name="T7" fmla="*/ 2147483647 h 10"/>
              <a:gd name="T8" fmla="*/ 2147483647 w 40"/>
              <a:gd name="T9" fmla="*/ 2147483647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147483647 h 10"/>
              <a:gd name="T22" fmla="*/ 0 w 40"/>
              <a:gd name="T23" fmla="*/ 2147483647 h 10"/>
              <a:gd name="T24" fmla="*/ 1521430394 w 40"/>
              <a:gd name="T25" fmla="*/ 864615683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4"/>
                </a:lnTo>
                <a:lnTo>
                  <a:pt x="39" y="8"/>
                </a:lnTo>
                <a:lnTo>
                  <a:pt x="36" y="10"/>
                </a:lnTo>
                <a:lnTo>
                  <a:pt x="6" y="10"/>
                </a:lnTo>
                <a:lnTo>
                  <a:pt x="2" y="8"/>
                </a:lnTo>
                <a:lnTo>
                  <a:pt x="0" y="4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2" name="Freeform 204"/>
          <p:cNvSpPr>
            <a:spLocks noChangeArrowheads="1"/>
          </p:cNvSpPr>
          <p:nvPr/>
        </p:nvSpPr>
        <p:spPr bwMode="auto">
          <a:xfrm>
            <a:off x="4224338" y="1863725"/>
            <a:ext cx="36512" cy="9525"/>
          </a:xfrm>
          <a:custGeom>
            <a:avLst/>
            <a:gdLst>
              <a:gd name="T0" fmla="*/ 2147483647 w 40"/>
              <a:gd name="T1" fmla="*/ 0 h 9"/>
              <a:gd name="T2" fmla="*/ 2147483647 w 40"/>
              <a:gd name="T3" fmla="*/ 0 h 9"/>
              <a:gd name="T4" fmla="*/ 2147483647 w 40"/>
              <a:gd name="T5" fmla="*/ 1185033825 h 9"/>
              <a:gd name="T6" fmla="*/ 2147483647 w 40"/>
              <a:gd name="T7" fmla="*/ 2147483647 h 9"/>
              <a:gd name="T8" fmla="*/ 2147483647 w 40"/>
              <a:gd name="T9" fmla="*/ 2147483647 h 9"/>
              <a:gd name="T10" fmla="*/ 2147483647 w 40"/>
              <a:gd name="T11" fmla="*/ 2147483647 h 9"/>
              <a:gd name="T12" fmla="*/ 2147483647 w 40"/>
              <a:gd name="T13" fmla="*/ 2147483647 h 9"/>
              <a:gd name="T14" fmla="*/ 2147483647 w 40"/>
              <a:gd name="T15" fmla="*/ 2147483647 h 9"/>
              <a:gd name="T16" fmla="*/ 2147483647 w 40"/>
              <a:gd name="T17" fmla="*/ 2147483647 h 9"/>
              <a:gd name="T18" fmla="*/ 1521430394 w 40"/>
              <a:gd name="T19" fmla="*/ 2147483647 h 9"/>
              <a:gd name="T20" fmla="*/ 0 w 40"/>
              <a:gd name="T21" fmla="*/ 2147483647 h 9"/>
              <a:gd name="T22" fmla="*/ 0 w 40"/>
              <a:gd name="T23" fmla="*/ 2147483647 h 9"/>
              <a:gd name="T24" fmla="*/ 1521430394 w 40"/>
              <a:gd name="T25" fmla="*/ 1185033825 h 9"/>
              <a:gd name="T26" fmla="*/ 2147483647 w 40"/>
              <a:gd name="T27" fmla="*/ 0 h 9"/>
              <a:gd name="T28" fmla="*/ 2147483647 w 40"/>
              <a:gd name="T29" fmla="*/ 0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9"/>
              <a:gd name="T47" fmla="*/ 40 w 40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9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4"/>
                </a:lnTo>
                <a:lnTo>
                  <a:pt x="39" y="8"/>
                </a:lnTo>
                <a:lnTo>
                  <a:pt x="36" y="9"/>
                </a:lnTo>
                <a:lnTo>
                  <a:pt x="6" y="9"/>
                </a:lnTo>
                <a:lnTo>
                  <a:pt x="2" y="8"/>
                </a:lnTo>
                <a:lnTo>
                  <a:pt x="0" y="4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3" name="Freeform 206"/>
          <p:cNvSpPr>
            <a:spLocks noChangeArrowheads="1"/>
          </p:cNvSpPr>
          <p:nvPr/>
        </p:nvSpPr>
        <p:spPr bwMode="auto">
          <a:xfrm>
            <a:off x="4224338" y="1863725"/>
            <a:ext cx="36512" cy="9525"/>
          </a:xfrm>
          <a:custGeom>
            <a:avLst/>
            <a:gdLst>
              <a:gd name="T0" fmla="*/ 2147483647 w 40"/>
              <a:gd name="T1" fmla="*/ 0 h 9"/>
              <a:gd name="T2" fmla="*/ 2147483647 w 40"/>
              <a:gd name="T3" fmla="*/ 0 h 9"/>
              <a:gd name="T4" fmla="*/ 2147483647 w 40"/>
              <a:gd name="T5" fmla="*/ 1185033825 h 9"/>
              <a:gd name="T6" fmla="*/ 2147483647 w 40"/>
              <a:gd name="T7" fmla="*/ 2147483647 h 9"/>
              <a:gd name="T8" fmla="*/ 2147483647 w 40"/>
              <a:gd name="T9" fmla="*/ 2147483647 h 9"/>
              <a:gd name="T10" fmla="*/ 2147483647 w 40"/>
              <a:gd name="T11" fmla="*/ 2147483647 h 9"/>
              <a:gd name="T12" fmla="*/ 2147483647 w 40"/>
              <a:gd name="T13" fmla="*/ 2147483647 h 9"/>
              <a:gd name="T14" fmla="*/ 2147483647 w 40"/>
              <a:gd name="T15" fmla="*/ 2147483647 h 9"/>
              <a:gd name="T16" fmla="*/ 2147483647 w 40"/>
              <a:gd name="T17" fmla="*/ 2147483647 h 9"/>
              <a:gd name="T18" fmla="*/ 1521430394 w 40"/>
              <a:gd name="T19" fmla="*/ 2147483647 h 9"/>
              <a:gd name="T20" fmla="*/ 0 w 40"/>
              <a:gd name="T21" fmla="*/ 2147483647 h 9"/>
              <a:gd name="T22" fmla="*/ 0 w 40"/>
              <a:gd name="T23" fmla="*/ 2147483647 h 9"/>
              <a:gd name="T24" fmla="*/ 1521430394 w 40"/>
              <a:gd name="T25" fmla="*/ 1185033825 h 9"/>
              <a:gd name="T26" fmla="*/ 2147483647 w 40"/>
              <a:gd name="T27" fmla="*/ 0 h 9"/>
              <a:gd name="T28" fmla="*/ 2147483647 w 40"/>
              <a:gd name="T29" fmla="*/ 0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9"/>
              <a:gd name="T47" fmla="*/ 40 w 40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9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4"/>
                </a:lnTo>
                <a:lnTo>
                  <a:pt x="39" y="8"/>
                </a:lnTo>
                <a:lnTo>
                  <a:pt x="36" y="9"/>
                </a:lnTo>
                <a:lnTo>
                  <a:pt x="6" y="9"/>
                </a:lnTo>
                <a:lnTo>
                  <a:pt x="2" y="8"/>
                </a:lnTo>
                <a:lnTo>
                  <a:pt x="0" y="4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4" name="Freeform 207"/>
          <p:cNvSpPr>
            <a:spLocks noChangeArrowheads="1"/>
          </p:cNvSpPr>
          <p:nvPr/>
        </p:nvSpPr>
        <p:spPr bwMode="auto">
          <a:xfrm>
            <a:off x="4224338" y="1892300"/>
            <a:ext cx="36512" cy="6350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12095750 h 10"/>
              <a:gd name="T6" fmla="*/ 2147483647 w 40"/>
              <a:gd name="T7" fmla="*/ 1536287250 h 10"/>
              <a:gd name="T8" fmla="*/ 2147483647 w 40"/>
              <a:gd name="T9" fmla="*/ 1536287250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1536287250 h 10"/>
              <a:gd name="T22" fmla="*/ 0 w 40"/>
              <a:gd name="T23" fmla="*/ 1536287250 h 10"/>
              <a:gd name="T24" fmla="*/ 1521430394 w 40"/>
              <a:gd name="T25" fmla="*/ 512095750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2"/>
                </a:lnTo>
                <a:lnTo>
                  <a:pt x="40" y="6"/>
                </a:lnTo>
                <a:lnTo>
                  <a:pt x="39" y="9"/>
                </a:lnTo>
                <a:lnTo>
                  <a:pt x="36" y="10"/>
                </a:lnTo>
                <a:lnTo>
                  <a:pt x="6" y="10"/>
                </a:lnTo>
                <a:lnTo>
                  <a:pt x="2" y="9"/>
                </a:lnTo>
                <a:lnTo>
                  <a:pt x="0" y="6"/>
                </a:lnTo>
                <a:lnTo>
                  <a:pt x="2" y="2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5" name="Freeform 208"/>
          <p:cNvSpPr>
            <a:spLocks noChangeArrowheads="1"/>
          </p:cNvSpPr>
          <p:nvPr/>
        </p:nvSpPr>
        <p:spPr bwMode="auto">
          <a:xfrm>
            <a:off x="4224338" y="1892300"/>
            <a:ext cx="36512" cy="6350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12095750 h 10"/>
              <a:gd name="T6" fmla="*/ 2147483647 w 40"/>
              <a:gd name="T7" fmla="*/ 1536287250 h 10"/>
              <a:gd name="T8" fmla="*/ 2147483647 w 40"/>
              <a:gd name="T9" fmla="*/ 1536287250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1536287250 h 10"/>
              <a:gd name="T22" fmla="*/ 0 w 40"/>
              <a:gd name="T23" fmla="*/ 1536287250 h 10"/>
              <a:gd name="T24" fmla="*/ 1521430394 w 40"/>
              <a:gd name="T25" fmla="*/ 512095750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2"/>
                </a:lnTo>
                <a:lnTo>
                  <a:pt x="40" y="6"/>
                </a:lnTo>
                <a:lnTo>
                  <a:pt x="39" y="9"/>
                </a:lnTo>
                <a:lnTo>
                  <a:pt x="36" y="10"/>
                </a:lnTo>
                <a:lnTo>
                  <a:pt x="6" y="10"/>
                </a:lnTo>
                <a:lnTo>
                  <a:pt x="2" y="9"/>
                </a:lnTo>
                <a:lnTo>
                  <a:pt x="0" y="6"/>
                </a:lnTo>
                <a:lnTo>
                  <a:pt x="2" y="2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6" name="Freeform 209"/>
          <p:cNvSpPr>
            <a:spLocks noChangeArrowheads="1"/>
          </p:cNvSpPr>
          <p:nvPr/>
        </p:nvSpPr>
        <p:spPr bwMode="auto">
          <a:xfrm>
            <a:off x="4224338" y="1917700"/>
            <a:ext cx="36512" cy="7938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00313883 h 10"/>
              <a:gd name="T6" fmla="*/ 2147483647 w 40"/>
              <a:gd name="T7" fmla="*/ 2147483647 h 10"/>
              <a:gd name="T8" fmla="*/ 2147483647 w 40"/>
              <a:gd name="T9" fmla="*/ 2147483647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147483647 h 10"/>
              <a:gd name="T22" fmla="*/ 0 w 40"/>
              <a:gd name="T23" fmla="*/ 2147483647 h 10"/>
              <a:gd name="T24" fmla="*/ 1521430394 w 40"/>
              <a:gd name="T25" fmla="*/ 500313883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6"/>
                </a:lnTo>
                <a:lnTo>
                  <a:pt x="39" y="8"/>
                </a:lnTo>
                <a:lnTo>
                  <a:pt x="36" y="10"/>
                </a:lnTo>
                <a:lnTo>
                  <a:pt x="6" y="10"/>
                </a:lnTo>
                <a:lnTo>
                  <a:pt x="2" y="8"/>
                </a:lnTo>
                <a:lnTo>
                  <a:pt x="0" y="6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7" name="Freeform 210"/>
          <p:cNvSpPr>
            <a:spLocks noChangeArrowheads="1"/>
          </p:cNvSpPr>
          <p:nvPr/>
        </p:nvSpPr>
        <p:spPr bwMode="auto">
          <a:xfrm>
            <a:off x="4224338" y="1917700"/>
            <a:ext cx="36512" cy="7938"/>
          </a:xfrm>
          <a:custGeom>
            <a:avLst/>
            <a:gdLst>
              <a:gd name="T0" fmla="*/ 2147483647 w 40"/>
              <a:gd name="T1" fmla="*/ 0 h 10"/>
              <a:gd name="T2" fmla="*/ 2147483647 w 40"/>
              <a:gd name="T3" fmla="*/ 0 h 10"/>
              <a:gd name="T4" fmla="*/ 2147483647 w 40"/>
              <a:gd name="T5" fmla="*/ 500313883 h 10"/>
              <a:gd name="T6" fmla="*/ 2147483647 w 40"/>
              <a:gd name="T7" fmla="*/ 2147483647 h 10"/>
              <a:gd name="T8" fmla="*/ 2147483647 w 40"/>
              <a:gd name="T9" fmla="*/ 2147483647 h 10"/>
              <a:gd name="T10" fmla="*/ 2147483647 w 40"/>
              <a:gd name="T11" fmla="*/ 2147483647 h 10"/>
              <a:gd name="T12" fmla="*/ 2147483647 w 40"/>
              <a:gd name="T13" fmla="*/ 2147483647 h 10"/>
              <a:gd name="T14" fmla="*/ 2147483647 w 40"/>
              <a:gd name="T15" fmla="*/ 2147483647 h 10"/>
              <a:gd name="T16" fmla="*/ 2147483647 w 40"/>
              <a:gd name="T17" fmla="*/ 2147483647 h 10"/>
              <a:gd name="T18" fmla="*/ 1521430394 w 40"/>
              <a:gd name="T19" fmla="*/ 2147483647 h 10"/>
              <a:gd name="T20" fmla="*/ 0 w 40"/>
              <a:gd name="T21" fmla="*/ 2147483647 h 10"/>
              <a:gd name="T22" fmla="*/ 0 w 40"/>
              <a:gd name="T23" fmla="*/ 2147483647 h 10"/>
              <a:gd name="T24" fmla="*/ 1521430394 w 40"/>
              <a:gd name="T25" fmla="*/ 500313883 h 10"/>
              <a:gd name="T26" fmla="*/ 2147483647 w 40"/>
              <a:gd name="T27" fmla="*/ 0 h 10"/>
              <a:gd name="T28" fmla="*/ 2147483647 w 40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"/>
              <a:gd name="T46" fmla="*/ 0 h 10"/>
              <a:gd name="T47" fmla="*/ 40 w 40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" h="10">
                <a:moveTo>
                  <a:pt x="36" y="0"/>
                </a:moveTo>
                <a:lnTo>
                  <a:pt x="36" y="0"/>
                </a:lnTo>
                <a:lnTo>
                  <a:pt x="39" y="1"/>
                </a:lnTo>
                <a:lnTo>
                  <a:pt x="40" y="6"/>
                </a:lnTo>
                <a:lnTo>
                  <a:pt x="39" y="8"/>
                </a:lnTo>
                <a:lnTo>
                  <a:pt x="36" y="10"/>
                </a:lnTo>
                <a:lnTo>
                  <a:pt x="6" y="10"/>
                </a:lnTo>
                <a:lnTo>
                  <a:pt x="2" y="8"/>
                </a:lnTo>
                <a:lnTo>
                  <a:pt x="0" y="6"/>
                </a:lnTo>
                <a:lnTo>
                  <a:pt x="2" y="1"/>
                </a:lnTo>
                <a:lnTo>
                  <a:pt x="6" y="0"/>
                </a:lnTo>
                <a:lnTo>
                  <a:pt x="36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8" name="Freeform 211"/>
          <p:cNvSpPr>
            <a:spLocks noChangeArrowheads="1"/>
          </p:cNvSpPr>
          <p:nvPr/>
        </p:nvSpPr>
        <p:spPr bwMode="auto">
          <a:xfrm>
            <a:off x="6864350" y="812800"/>
            <a:ext cx="20638" cy="17463"/>
          </a:xfrm>
          <a:custGeom>
            <a:avLst/>
            <a:gdLst>
              <a:gd name="T0" fmla="*/ 722224118 w 23"/>
              <a:gd name="T1" fmla="*/ 2147483647 h 21"/>
              <a:gd name="T2" fmla="*/ 1445253118 w 23"/>
              <a:gd name="T3" fmla="*/ 2147483647 h 21"/>
              <a:gd name="T4" fmla="*/ 1445253118 w 23"/>
              <a:gd name="T5" fmla="*/ 2147483647 h 21"/>
              <a:gd name="T6" fmla="*/ 2147483647 w 23"/>
              <a:gd name="T7" fmla="*/ 2147483647 h 21"/>
              <a:gd name="T8" fmla="*/ 2147483647 w 23"/>
              <a:gd name="T9" fmla="*/ 2147483647 h 21"/>
              <a:gd name="T10" fmla="*/ 2147483647 w 23"/>
              <a:gd name="T11" fmla="*/ 2147483647 h 21"/>
              <a:gd name="T12" fmla="*/ 2147483647 w 23"/>
              <a:gd name="T13" fmla="*/ 2147483647 h 21"/>
              <a:gd name="T14" fmla="*/ 2147483647 w 23"/>
              <a:gd name="T15" fmla="*/ 2147483647 h 21"/>
              <a:gd name="T16" fmla="*/ 2147483647 w 23"/>
              <a:gd name="T17" fmla="*/ 2147483647 h 21"/>
              <a:gd name="T18" fmla="*/ 2147483647 w 23"/>
              <a:gd name="T19" fmla="*/ 2147483647 h 21"/>
              <a:gd name="T20" fmla="*/ 2147483647 w 23"/>
              <a:gd name="T21" fmla="*/ 2147483647 h 21"/>
              <a:gd name="T22" fmla="*/ 2147483647 w 23"/>
              <a:gd name="T23" fmla="*/ 2147483647 h 21"/>
              <a:gd name="T24" fmla="*/ 2147483647 w 23"/>
              <a:gd name="T25" fmla="*/ 2147483647 h 21"/>
              <a:gd name="T26" fmla="*/ 2147483647 w 23"/>
              <a:gd name="T27" fmla="*/ 2147483647 h 21"/>
              <a:gd name="T28" fmla="*/ 2147483647 w 23"/>
              <a:gd name="T29" fmla="*/ 2147483647 h 21"/>
              <a:gd name="T30" fmla="*/ 2147483647 w 23"/>
              <a:gd name="T31" fmla="*/ 1725320284 h 21"/>
              <a:gd name="T32" fmla="*/ 2147483647 w 23"/>
              <a:gd name="T33" fmla="*/ 575336830 h 21"/>
              <a:gd name="T34" fmla="*/ 2147483647 w 23"/>
              <a:gd name="T35" fmla="*/ 0 h 21"/>
              <a:gd name="T36" fmla="*/ 2147483647 w 23"/>
              <a:gd name="T37" fmla="*/ 575336830 h 21"/>
              <a:gd name="T38" fmla="*/ 2147483647 w 23"/>
              <a:gd name="T39" fmla="*/ 1725320284 h 21"/>
              <a:gd name="T40" fmla="*/ 2147483647 w 23"/>
              <a:gd name="T41" fmla="*/ 1725320284 h 21"/>
              <a:gd name="T42" fmla="*/ 1445253118 w 23"/>
              <a:gd name="T43" fmla="*/ 2147483647 h 21"/>
              <a:gd name="T44" fmla="*/ 722224118 w 23"/>
              <a:gd name="T45" fmla="*/ 2147483647 h 21"/>
              <a:gd name="T46" fmla="*/ 0 w 23"/>
              <a:gd name="T47" fmla="*/ 2147483647 h 21"/>
              <a:gd name="T48" fmla="*/ 722224118 w 23"/>
              <a:gd name="T49" fmla="*/ 2147483647 h 21"/>
              <a:gd name="T50" fmla="*/ 722224118 w 23"/>
              <a:gd name="T51" fmla="*/ 2147483647 h 2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3"/>
              <a:gd name="T79" fmla="*/ 0 h 21"/>
              <a:gd name="T80" fmla="*/ 23 w 23"/>
              <a:gd name="T81" fmla="*/ 21 h 2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3" h="21">
                <a:moveTo>
                  <a:pt x="1" y="12"/>
                </a:moveTo>
                <a:lnTo>
                  <a:pt x="2" y="16"/>
                </a:lnTo>
                <a:lnTo>
                  <a:pt x="4" y="19"/>
                </a:lnTo>
                <a:lnTo>
                  <a:pt x="5" y="21"/>
                </a:lnTo>
                <a:lnTo>
                  <a:pt x="8" y="21"/>
                </a:lnTo>
                <a:lnTo>
                  <a:pt x="11" y="21"/>
                </a:lnTo>
                <a:lnTo>
                  <a:pt x="18" y="18"/>
                </a:lnTo>
                <a:lnTo>
                  <a:pt x="20" y="16"/>
                </a:lnTo>
                <a:lnTo>
                  <a:pt x="22" y="15"/>
                </a:lnTo>
                <a:lnTo>
                  <a:pt x="23" y="12"/>
                </a:lnTo>
                <a:lnTo>
                  <a:pt x="23" y="10"/>
                </a:lnTo>
                <a:lnTo>
                  <a:pt x="22" y="6"/>
                </a:lnTo>
                <a:lnTo>
                  <a:pt x="20" y="3"/>
                </a:lnTo>
                <a:lnTo>
                  <a:pt x="18" y="1"/>
                </a:lnTo>
                <a:lnTo>
                  <a:pt x="15" y="0"/>
                </a:lnTo>
                <a:lnTo>
                  <a:pt x="12" y="1"/>
                </a:lnTo>
                <a:lnTo>
                  <a:pt x="5" y="3"/>
                </a:lnTo>
                <a:lnTo>
                  <a:pt x="2" y="4"/>
                </a:lnTo>
                <a:lnTo>
                  <a:pt x="1" y="7"/>
                </a:lnTo>
                <a:lnTo>
                  <a:pt x="0" y="10"/>
                </a:lnTo>
                <a:lnTo>
                  <a:pt x="1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9" name="Freeform 212"/>
          <p:cNvSpPr>
            <a:spLocks noChangeArrowheads="1"/>
          </p:cNvSpPr>
          <p:nvPr/>
        </p:nvSpPr>
        <p:spPr bwMode="auto">
          <a:xfrm>
            <a:off x="6734175" y="736600"/>
            <a:ext cx="47625" cy="11113"/>
          </a:xfrm>
          <a:custGeom>
            <a:avLst/>
            <a:gdLst>
              <a:gd name="T0" fmla="*/ 2147483647 w 55"/>
              <a:gd name="T1" fmla="*/ 2147483647 h 12"/>
              <a:gd name="T2" fmla="*/ 2147483647 w 55"/>
              <a:gd name="T3" fmla="*/ 2147483647 h 12"/>
              <a:gd name="T4" fmla="*/ 2147483647 w 55"/>
              <a:gd name="T5" fmla="*/ 2147483647 h 12"/>
              <a:gd name="T6" fmla="*/ 2147483647 w 55"/>
              <a:gd name="T7" fmla="*/ 794165541 h 12"/>
              <a:gd name="T8" fmla="*/ 2147483647 w 55"/>
              <a:gd name="T9" fmla="*/ 0 h 12"/>
              <a:gd name="T10" fmla="*/ 0 w 55"/>
              <a:gd name="T11" fmla="*/ 0 h 12"/>
              <a:gd name="T12" fmla="*/ 0 w 55"/>
              <a:gd name="T13" fmla="*/ 0 h 12"/>
              <a:gd name="T14" fmla="*/ 649325311 w 55"/>
              <a:gd name="T15" fmla="*/ 2147483647 h 12"/>
              <a:gd name="T16" fmla="*/ 649325311 w 55"/>
              <a:gd name="T17" fmla="*/ 2147483647 h 12"/>
              <a:gd name="T18" fmla="*/ 0 w 55"/>
              <a:gd name="T19" fmla="*/ 2147483647 h 12"/>
              <a:gd name="T20" fmla="*/ 2147483647 w 55"/>
              <a:gd name="T21" fmla="*/ 2147483647 h 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"/>
              <a:gd name="T34" fmla="*/ 0 h 12"/>
              <a:gd name="T35" fmla="*/ 55 w 55"/>
              <a:gd name="T36" fmla="*/ 12 h 1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" h="12">
                <a:moveTo>
                  <a:pt x="52" y="12"/>
                </a:moveTo>
                <a:lnTo>
                  <a:pt x="52" y="12"/>
                </a:lnTo>
                <a:lnTo>
                  <a:pt x="52" y="6"/>
                </a:lnTo>
                <a:lnTo>
                  <a:pt x="53" y="1"/>
                </a:lnTo>
                <a:lnTo>
                  <a:pt x="55" y="0"/>
                </a:lnTo>
                <a:lnTo>
                  <a:pt x="0" y="0"/>
                </a:lnTo>
                <a:lnTo>
                  <a:pt x="1" y="5"/>
                </a:lnTo>
                <a:lnTo>
                  <a:pt x="0" y="12"/>
                </a:lnTo>
                <a:lnTo>
                  <a:pt x="52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0" name="Freeform 213"/>
          <p:cNvSpPr>
            <a:spLocks noChangeArrowheads="1"/>
          </p:cNvSpPr>
          <p:nvPr/>
        </p:nvSpPr>
        <p:spPr bwMode="auto">
          <a:xfrm>
            <a:off x="6664325" y="750888"/>
            <a:ext cx="101600" cy="65087"/>
          </a:xfrm>
          <a:custGeom>
            <a:avLst/>
            <a:gdLst>
              <a:gd name="T0" fmla="*/ 2147483647 w 113"/>
              <a:gd name="T1" fmla="*/ 2147483647 h 72"/>
              <a:gd name="T2" fmla="*/ 2147483647 w 113"/>
              <a:gd name="T3" fmla="*/ 2147483647 h 72"/>
              <a:gd name="T4" fmla="*/ 2147483647 w 113"/>
              <a:gd name="T5" fmla="*/ 2147483647 h 72"/>
              <a:gd name="T6" fmla="*/ 2147483647 w 113"/>
              <a:gd name="T7" fmla="*/ 2147483647 h 72"/>
              <a:gd name="T8" fmla="*/ 2147483647 w 113"/>
              <a:gd name="T9" fmla="*/ 2147483647 h 72"/>
              <a:gd name="T10" fmla="*/ 2147483647 w 113"/>
              <a:gd name="T11" fmla="*/ 2147483647 h 72"/>
              <a:gd name="T12" fmla="*/ 2147483647 w 113"/>
              <a:gd name="T13" fmla="*/ 2147483647 h 72"/>
              <a:gd name="T14" fmla="*/ 2147483647 w 113"/>
              <a:gd name="T15" fmla="*/ 2147483647 h 72"/>
              <a:gd name="T16" fmla="*/ 2147483647 w 113"/>
              <a:gd name="T17" fmla="*/ 2147483647 h 72"/>
              <a:gd name="T18" fmla="*/ 2147483647 w 113"/>
              <a:gd name="T19" fmla="*/ 0 h 72"/>
              <a:gd name="T20" fmla="*/ 2147483647 w 113"/>
              <a:gd name="T21" fmla="*/ 0 h 72"/>
              <a:gd name="T22" fmla="*/ 2147483647 w 113"/>
              <a:gd name="T23" fmla="*/ 2147483647 h 72"/>
              <a:gd name="T24" fmla="*/ 2147483647 w 113"/>
              <a:gd name="T25" fmla="*/ 2147483647 h 72"/>
              <a:gd name="T26" fmla="*/ 2147483647 w 113"/>
              <a:gd name="T27" fmla="*/ 2147483647 h 72"/>
              <a:gd name="T28" fmla="*/ 2147483647 w 113"/>
              <a:gd name="T29" fmla="*/ 2147483647 h 72"/>
              <a:gd name="T30" fmla="*/ 2147483647 w 113"/>
              <a:gd name="T31" fmla="*/ 2147483647 h 72"/>
              <a:gd name="T32" fmla="*/ 2147483647 w 113"/>
              <a:gd name="T33" fmla="*/ 2147483647 h 72"/>
              <a:gd name="T34" fmla="*/ 2147483647 w 113"/>
              <a:gd name="T35" fmla="*/ 2147483647 h 72"/>
              <a:gd name="T36" fmla="*/ 2147483647 w 113"/>
              <a:gd name="T37" fmla="*/ 2147483647 h 72"/>
              <a:gd name="T38" fmla="*/ 2147483647 w 113"/>
              <a:gd name="T39" fmla="*/ 0 h 72"/>
              <a:gd name="T40" fmla="*/ 2147483647 w 113"/>
              <a:gd name="T41" fmla="*/ 0 h 72"/>
              <a:gd name="T42" fmla="*/ 2147483647 w 113"/>
              <a:gd name="T43" fmla="*/ 2147483647 h 72"/>
              <a:gd name="T44" fmla="*/ 2147483647 w 113"/>
              <a:gd name="T45" fmla="*/ 2147483647 h 72"/>
              <a:gd name="T46" fmla="*/ 2147483647 w 113"/>
              <a:gd name="T47" fmla="*/ 2147483647 h 72"/>
              <a:gd name="T48" fmla="*/ 2147483647 w 113"/>
              <a:gd name="T49" fmla="*/ 2147483647 h 72"/>
              <a:gd name="T50" fmla="*/ 2147483647 w 113"/>
              <a:gd name="T51" fmla="*/ 2147483647 h 72"/>
              <a:gd name="T52" fmla="*/ 1453517473 w 113"/>
              <a:gd name="T53" fmla="*/ 2147483647 h 72"/>
              <a:gd name="T54" fmla="*/ 726758287 w 113"/>
              <a:gd name="T55" fmla="*/ 2147483647 h 72"/>
              <a:gd name="T56" fmla="*/ 0 w 113"/>
              <a:gd name="T57" fmla="*/ 2147483647 h 72"/>
              <a:gd name="T58" fmla="*/ 0 w 113"/>
              <a:gd name="T59" fmla="*/ 2147483647 h 72"/>
              <a:gd name="T60" fmla="*/ 726758287 w 113"/>
              <a:gd name="T61" fmla="*/ 2147483647 h 72"/>
              <a:gd name="T62" fmla="*/ 2147483647 w 113"/>
              <a:gd name="T63" fmla="*/ 2147483647 h 72"/>
              <a:gd name="T64" fmla="*/ 2147483647 w 113"/>
              <a:gd name="T65" fmla="*/ 2147483647 h 72"/>
              <a:gd name="T66" fmla="*/ 2147483647 w 113"/>
              <a:gd name="T67" fmla="*/ 2147483647 h 72"/>
              <a:gd name="T68" fmla="*/ 2147483647 w 113"/>
              <a:gd name="T69" fmla="*/ 2147483647 h 7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3"/>
              <a:gd name="T106" fmla="*/ 0 h 72"/>
              <a:gd name="T107" fmla="*/ 113 w 113"/>
              <a:gd name="T108" fmla="*/ 72 h 7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3" h="72">
                <a:moveTo>
                  <a:pt x="113" y="61"/>
                </a:moveTo>
                <a:lnTo>
                  <a:pt x="113" y="61"/>
                </a:lnTo>
                <a:lnTo>
                  <a:pt x="113" y="52"/>
                </a:lnTo>
                <a:lnTo>
                  <a:pt x="110" y="41"/>
                </a:lnTo>
                <a:lnTo>
                  <a:pt x="107" y="31"/>
                </a:lnTo>
                <a:lnTo>
                  <a:pt x="102" y="23"/>
                </a:lnTo>
                <a:lnTo>
                  <a:pt x="97" y="15"/>
                </a:lnTo>
                <a:lnTo>
                  <a:pt x="90" y="9"/>
                </a:lnTo>
                <a:lnTo>
                  <a:pt x="83" y="4"/>
                </a:lnTo>
                <a:lnTo>
                  <a:pt x="75" y="0"/>
                </a:lnTo>
                <a:lnTo>
                  <a:pt x="71" y="4"/>
                </a:lnTo>
                <a:lnTo>
                  <a:pt x="67" y="7"/>
                </a:lnTo>
                <a:lnTo>
                  <a:pt x="61" y="9"/>
                </a:lnTo>
                <a:lnTo>
                  <a:pt x="56" y="11"/>
                </a:lnTo>
                <a:lnTo>
                  <a:pt x="50" y="9"/>
                </a:lnTo>
                <a:lnTo>
                  <a:pt x="46" y="8"/>
                </a:lnTo>
                <a:lnTo>
                  <a:pt x="41" y="4"/>
                </a:lnTo>
                <a:lnTo>
                  <a:pt x="38" y="0"/>
                </a:lnTo>
                <a:lnTo>
                  <a:pt x="30" y="4"/>
                </a:lnTo>
                <a:lnTo>
                  <a:pt x="23" y="9"/>
                </a:lnTo>
                <a:lnTo>
                  <a:pt x="16" y="16"/>
                </a:lnTo>
                <a:lnTo>
                  <a:pt x="11" y="23"/>
                </a:lnTo>
                <a:lnTo>
                  <a:pt x="6" y="33"/>
                </a:lnTo>
                <a:lnTo>
                  <a:pt x="2" y="41"/>
                </a:lnTo>
                <a:lnTo>
                  <a:pt x="1" y="52"/>
                </a:lnTo>
                <a:lnTo>
                  <a:pt x="0" y="61"/>
                </a:lnTo>
                <a:lnTo>
                  <a:pt x="1" y="72"/>
                </a:lnTo>
                <a:lnTo>
                  <a:pt x="113" y="72"/>
                </a:lnTo>
                <a:lnTo>
                  <a:pt x="113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1" name="Freeform 214"/>
          <p:cNvSpPr>
            <a:spLocks noChangeArrowheads="1"/>
          </p:cNvSpPr>
          <p:nvPr/>
        </p:nvSpPr>
        <p:spPr bwMode="auto">
          <a:xfrm>
            <a:off x="6805613" y="749300"/>
            <a:ext cx="65087" cy="63500"/>
          </a:xfrm>
          <a:custGeom>
            <a:avLst/>
            <a:gdLst>
              <a:gd name="T0" fmla="*/ 2147483647 w 74"/>
              <a:gd name="T1" fmla="*/ 2147483647 h 71"/>
              <a:gd name="T2" fmla="*/ 2147483647 w 74"/>
              <a:gd name="T3" fmla="*/ 2147483647 h 71"/>
              <a:gd name="T4" fmla="*/ 2147483647 w 74"/>
              <a:gd name="T5" fmla="*/ 2147483647 h 71"/>
              <a:gd name="T6" fmla="*/ 2147483647 w 74"/>
              <a:gd name="T7" fmla="*/ 2147483647 h 71"/>
              <a:gd name="T8" fmla="*/ 2147483647 w 74"/>
              <a:gd name="T9" fmla="*/ 2147483647 h 71"/>
              <a:gd name="T10" fmla="*/ 2147483647 w 74"/>
              <a:gd name="T11" fmla="*/ 0 h 71"/>
              <a:gd name="T12" fmla="*/ 2147483647 w 74"/>
              <a:gd name="T13" fmla="*/ 2146107711 h 71"/>
              <a:gd name="T14" fmla="*/ 2147483647 w 74"/>
              <a:gd name="T15" fmla="*/ 2146107711 h 71"/>
              <a:gd name="T16" fmla="*/ 2041570736 w 74"/>
              <a:gd name="T17" fmla="*/ 2147483647 h 71"/>
              <a:gd name="T18" fmla="*/ 0 w 74"/>
              <a:gd name="T19" fmla="*/ 2147483647 h 71"/>
              <a:gd name="T20" fmla="*/ 2147483647 w 74"/>
              <a:gd name="T21" fmla="*/ 2147483647 h 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4"/>
              <a:gd name="T34" fmla="*/ 0 h 71"/>
              <a:gd name="T35" fmla="*/ 74 w 74"/>
              <a:gd name="T36" fmla="*/ 71 h 7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4" h="71">
                <a:moveTo>
                  <a:pt x="62" y="71"/>
                </a:moveTo>
                <a:lnTo>
                  <a:pt x="62" y="71"/>
                </a:lnTo>
                <a:lnTo>
                  <a:pt x="64" y="68"/>
                </a:lnTo>
                <a:lnTo>
                  <a:pt x="68" y="67"/>
                </a:lnTo>
                <a:lnTo>
                  <a:pt x="74" y="64"/>
                </a:lnTo>
                <a:lnTo>
                  <a:pt x="8" y="0"/>
                </a:lnTo>
                <a:lnTo>
                  <a:pt x="6" y="3"/>
                </a:lnTo>
                <a:lnTo>
                  <a:pt x="3" y="7"/>
                </a:lnTo>
                <a:lnTo>
                  <a:pt x="0" y="10"/>
                </a:lnTo>
                <a:lnTo>
                  <a:pt x="62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2" name="Freeform 215"/>
          <p:cNvSpPr>
            <a:spLocks noChangeArrowheads="1"/>
          </p:cNvSpPr>
          <p:nvPr/>
        </p:nvSpPr>
        <p:spPr bwMode="auto">
          <a:xfrm>
            <a:off x="6756400" y="835025"/>
            <a:ext cx="153988" cy="133350"/>
          </a:xfrm>
          <a:custGeom>
            <a:avLst/>
            <a:gdLst>
              <a:gd name="T0" fmla="*/ 2147483647 w 171"/>
              <a:gd name="T1" fmla="*/ 2147483647 h 147"/>
              <a:gd name="T2" fmla="*/ 2147483647 w 171"/>
              <a:gd name="T3" fmla="*/ 2147483647 h 147"/>
              <a:gd name="T4" fmla="*/ 2147483647 w 171"/>
              <a:gd name="T5" fmla="*/ 2147483647 h 147"/>
              <a:gd name="T6" fmla="*/ 2147483647 w 171"/>
              <a:gd name="T7" fmla="*/ 2147483647 h 147"/>
              <a:gd name="T8" fmla="*/ 2147483647 w 171"/>
              <a:gd name="T9" fmla="*/ 0 h 147"/>
              <a:gd name="T10" fmla="*/ 2147483647 w 171"/>
              <a:gd name="T11" fmla="*/ 2147483647 h 147"/>
              <a:gd name="T12" fmla="*/ 2147483647 w 171"/>
              <a:gd name="T13" fmla="*/ 2147483647 h 147"/>
              <a:gd name="T14" fmla="*/ 2147483647 w 171"/>
              <a:gd name="T15" fmla="*/ 2147483647 h 147"/>
              <a:gd name="T16" fmla="*/ 2147483647 w 171"/>
              <a:gd name="T17" fmla="*/ 2147483647 h 147"/>
              <a:gd name="T18" fmla="*/ 2147483647 w 171"/>
              <a:gd name="T19" fmla="*/ 2147483647 h 147"/>
              <a:gd name="T20" fmla="*/ 2147483647 w 171"/>
              <a:gd name="T21" fmla="*/ 2147483647 h 147"/>
              <a:gd name="T22" fmla="*/ 2147483647 w 171"/>
              <a:gd name="T23" fmla="*/ 2147483647 h 147"/>
              <a:gd name="T24" fmla="*/ 2147483647 w 171"/>
              <a:gd name="T25" fmla="*/ 2147483647 h 147"/>
              <a:gd name="T26" fmla="*/ 2147483647 w 171"/>
              <a:gd name="T27" fmla="*/ 2147483647 h 147"/>
              <a:gd name="T28" fmla="*/ 2147483647 w 171"/>
              <a:gd name="T29" fmla="*/ 2147483647 h 147"/>
              <a:gd name="T30" fmla="*/ 2147483647 w 171"/>
              <a:gd name="T31" fmla="*/ 2147483647 h 147"/>
              <a:gd name="T32" fmla="*/ 2147483647 w 171"/>
              <a:gd name="T33" fmla="*/ 2147483647 h 147"/>
              <a:gd name="T34" fmla="*/ 730645144 w 171"/>
              <a:gd name="T35" fmla="*/ 2147483647 h 147"/>
              <a:gd name="T36" fmla="*/ 0 w 171"/>
              <a:gd name="T37" fmla="*/ 2147483647 h 147"/>
              <a:gd name="T38" fmla="*/ 0 w 171"/>
              <a:gd name="T39" fmla="*/ 2147483647 h 147"/>
              <a:gd name="T40" fmla="*/ 730645144 w 171"/>
              <a:gd name="T41" fmla="*/ 2147483647 h 147"/>
              <a:gd name="T42" fmla="*/ 2147483647 w 171"/>
              <a:gd name="T43" fmla="*/ 2147483647 h 147"/>
              <a:gd name="T44" fmla="*/ 2147483647 w 171"/>
              <a:gd name="T45" fmla="*/ 2147483647 h 147"/>
              <a:gd name="T46" fmla="*/ 2147483647 w 171"/>
              <a:gd name="T47" fmla="*/ 2147483647 h 147"/>
              <a:gd name="T48" fmla="*/ 2147483647 w 171"/>
              <a:gd name="T49" fmla="*/ 2147483647 h 147"/>
              <a:gd name="T50" fmla="*/ 2147483647 w 171"/>
              <a:gd name="T51" fmla="*/ 2147483647 h 147"/>
              <a:gd name="T52" fmla="*/ 2147483647 w 171"/>
              <a:gd name="T53" fmla="*/ 2147483647 h 147"/>
              <a:gd name="T54" fmla="*/ 2147483647 w 171"/>
              <a:gd name="T55" fmla="*/ 2147483647 h 147"/>
              <a:gd name="T56" fmla="*/ 2147483647 w 171"/>
              <a:gd name="T57" fmla="*/ 2147483647 h 147"/>
              <a:gd name="T58" fmla="*/ 2147483647 w 171"/>
              <a:gd name="T59" fmla="*/ 2147483647 h 147"/>
              <a:gd name="T60" fmla="*/ 2147483647 w 171"/>
              <a:gd name="T61" fmla="*/ 2147483647 h 147"/>
              <a:gd name="T62" fmla="*/ 2147483647 w 171"/>
              <a:gd name="T63" fmla="*/ 2147483647 h 147"/>
              <a:gd name="T64" fmla="*/ 2147483647 w 171"/>
              <a:gd name="T65" fmla="*/ 2147483647 h 147"/>
              <a:gd name="T66" fmla="*/ 2147483647 w 171"/>
              <a:gd name="T67" fmla="*/ 2147483647 h 147"/>
              <a:gd name="T68" fmla="*/ 2147483647 w 171"/>
              <a:gd name="T69" fmla="*/ 2147483647 h 147"/>
              <a:gd name="T70" fmla="*/ 2147483647 w 171"/>
              <a:gd name="T71" fmla="*/ 2147483647 h 14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71"/>
              <a:gd name="T109" fmla="*/ 0 h 147"/>
              <a:gd name="T110" fmla="*/ 171 w 171"/>
              <a:gd name="T111" fmla="*/ 147 h 14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71" h="147">
                <a:moveTo>
                  <a:pt x="160" y="124"/>
                </a:moveTo>
                <a:lnTo>
                  <a:pt x="138" y="124"/>
                </a:lnTo>
                <a:lnTo>
                  <a:pt x="138" y="0"/>
                </a:lnTo>
                <a:lnTo>
                  <a:pt x="132" y="3"/>
                </a:lnTo>
                <a:lnTo>
                  <a:pt x="128" y="3"/>
                </a:lnTo>
                <a:lnTo>
                  <a:pt x="127" y="3"/>
                </a:lnTo>
                <a:lnTo>
                  <a:pt x="127" y="124"/>
                </a:lnTo>
                <a:lnTo>
                  <a:pt x="12" y="124"/>
                </a:lnTo>
                <a:lnTo>
                  <a:pt x="7" y="126"/>
                </a:lnTo>
                <a:lnTo>
                  <a:pt x="4" y="128"/>
                </a:lnTo>
                <a:lnTo>
                  <a:pt x="1" y="131"/>
                </a:lnTo>
                <a:lnTo>
                  <a:pt x="0" y="135"/>
                </a:lnTo>
                <a:lnTo>
                  <a:pt x="1" y="141"/>
                </a:lnTo>
                <a:lnTo>
                  <a:pt x="4" y="143"/>
                </a:lnTo>
                <a:lnTo>
                  <a:pt x="7" y="146"/>
                </a:lnTo>
                <a:lnTo>
                  <a:pt x="12" y="147"/>
                </a:lnTo>
                <a:lnTo>
                  <a:pt x="160" y="147"/>
                </a:lnTo>
                <a:lnTo>
                  <a:pt x="164" y="146"/>
                </a:lnTo>
                <a:lnTo>
                  <a:pt x="168" y="143"/>
                </a:lnTo>
                <a:lnTo>
                  <a:pt x="171" y="141"/>
                </a:lnTo>
                <a:lnTo>
                  <a:pt x="171" y="135"/>
                </a:lnTo>
                <a:lnTo>
                  <a:pt x="171" y="131"/>
                </a:lnTo>
                <a:lnTo>
                  <a:pt x="168" y="128"/>
                </a:lnTo>
                <a:lnTo>
                  <a:pt x="164" y="126"/>
                </a:lnTo>
                <a:lnTo>
                  <a:pt x="160" y="1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3" name="Freeform 216"/>
          <p:cNvSpPr>
            <a:spLocks noChangeArrowheads="1"/>
          </p:cNvSpPr>
          <p:nvPr/>
        </p:nvSpPr>
        <p:spPr bwMode="auto">
          <a:xfrm>
            <a:off x="6788150" y="731838"/>
            <a:ext cx="19050" cy="20637"/>
          </a:xfrm>
          <a:custGeom>
            <a:avLst/>
            <a:gdLst>
              <a:gd name="T0" fmla="*/ 2147483647 w 22"/>
              <a:gd name="T1" fmla="*/ 2147483647 h 23"/>
              <a:gd name="T2" fmla="*/ 2147483647 w 22"/>
              <a:gd name="T3" fmla="*/ 2147483647 h 23"/>
              <a:gd name="T4" fmla="*/ 2147483647 w 22"/>
              <a:gd name="T5" fmla="*/ 2147483647 h 23"/>
              <a:gd name="T6" fmla="*/ 2147483647 w 22"/>
              <a:gd name="T7" fmla="*/ 2147483647 h 23"/>
              <a:gd name="T8" fmla="*/ 2147483647 w 22"/>
              <a:gd name="T9" fmla="*/ 2147483647 h 23"/>
              <a:gd name="T10" fmla="*/ 2147483647 w 22"/>
              <a:gd name="T11" fmla="*/ 2147483647 h 23"/>
              <a:gd name="T12" fmla="*/ 2147483647 w 22"/>
              <a:gd name="T13" fmla="*/ 2147483647 h 23"/>
              <a:gd name="T14" fmla="*/ 2147483647 w 22"/>
              <a:gd name="T15" fmla="*/ 2147483647 h 23"/>
              <a:gd name="T16" fmla="*/ 2147483647 w 22"/>
              <a:gd name="T17" fmla="*/ 2147483647 h 23"/>
              <a:gd name="T18" fmla="*/ 2147483647 w 22"/>
              <a:gd name="T19" fmla="*/ 2147483647 h 23"/>
              <a:gd name="T20" fmla="*/ 2147483647 w 22"/>
              <a:gd name="T21" fmla="*/ 2147483647 h 23"/>
              <a:gd name="T22" fmla="*/ 2147483647 w 22"/>
              <a:gd name="T23" fmla="*/ 2147483647 h 23"/>
              <a:gd name="T24" fmla="*/ 2147483647 w 22"/>
              <a:gd name="T25" fmla="*/ 2147483647 h 23"/>
              <a:gd name="T26" fmla="*/ 2147483647 w 22"/>
              <a:gd name="T27" fmla="*/ 722154130 h 23"/>
              <a:gd name="T28" fmla="*/ 2147483647 w 22"/>
              <a:gd name="T29" fmla="*/ 722154130 h 23"/>
              <a:gd name="T30" fmla="*/ 2147483647 w 22"/>
              <a:gd name="T31" fmla="*/ 0 h 23"/>
              <a:gd name="T32" fmla="*/ 2147483647 w 22"/>
              <a:gd name="T33" fmla="*/ 0 h 23"/>
              <a:gd name="T34" fmla="*/ 2147483647 w 22"/>
              <a:gd name="T35" fmla="*/ 722154130 h 23"/>
              <a:gd name="T36" fmla="*/ 2147483647 w 22"/>
              <a:gd name="T37" fmla="*/ 2147483647 h 23"/>
              <a:gd name="T38" fmla="*/ 1298651489 w 22"/>
              <a:gd name="T39" fmla="*/ 2147483647 h 23"/>
              <a:gd name="T40" fmla="*/ 1298651489 w 22"/>
              <a:gd name="T41" fmla="*/ 2147483647 h 23"/>
              <a:gd name="T42" fmla="*/ 0 w 22"/>
              <a:gd name="T43" fmla="*/ 2147483647 h 23"/>
              <a:gd name="T44" fmla="*/ 0 w 22"/>
              <a:gd name="T45" fmla="*/ 2147483647 h 23"/>
              <a:gd name="T46" fmla="*/ 1298651489 w 22"/>
              <a:gd name="T47" fmla="*/ 2147483647 h 23"/>
              <a:gd name="T48" fmla="*/ 2147483647 w 22"/>
              <a:gd name="T49" fmla="*/ 2147483647 h 23"/>
              <a:gd name="T50" fmla="*/ 2147483647 w 22"/>
              <a:gd name="T51" fmla="*/ 2147483647 h 2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2"/>
              <a:gd name="T79" fmla="*/ 0 h 23"/>
              <a:gd name="T80" fmla="*/ 22 w 22"/>
              <a:gd name="T81" fmla="*/ 23 h 2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2" h="23">
                <a:moveTo>
                  <a:pt x="4" y="21"/>
                </a:moveTo>
                <a:lnTo>
                  <a:pt x="8" y="22"/>
                </a:lnTo>
                <a:lnTo>
                  <a:pt x="11" y="23"/>
                </a:lnTo>
                <a:lnTo>
                  <a:pt x="14" y="23"/>
                </a:lnTo>
                <a:lnTo>
                  <a:pt x="15" y="22"/>
                </a:lnTo>
                <a:lnTo>
                  <a:pt x="18" y="19"/>
                </a:lnTo>
                <a:lnTo>
                  <a:pt x="21" y="12"/>
                </a:lnTo>
                <a:lnTo>
                  <a:pt x="22" y="10"/>
                </a:lnTo>
                <a:lnTo>
                  <a:pt x="21" y="7"/>
                </a:lnTo>
                <a:lnTo>
                  <a:pt x="19" y="4"/>
                </a:lnTo>
                <a:lnTo>
                  <a:pt x="18" y="3"/>
                </a:lnTo>
                <a:lnTo>
                  <a:pt x="14" y="1"/>
                </a:lnTo>
                <a:lnTo>
                  <a:pt x="11" y="0"/>
                </a:lnTo>
                <a:lnTo>
                  <a:pt x="8" y="0"/>
                </a:lnTo>
                <a:lnTo>
                  <a:pt x="6" y="1"/>
                </a:lnTo>
                <a:lnTo>
                  <a:pt x="4" y="4"/>
                </a:lnTo>
                <a:lnTo>
                  <a:pt x="2" y="11"/>
                </a:lnTo>
                <a:lnTo>
                  <a:pt x="0" y="14"/>
                </a:lnTo>
                <a:lnTo>
                  <a:pt x="0" y="16"/>
                </a:lnTo>
                <a:lnTo>
                  <a:pt x="2" y="19"/>
                </a:lnTo>
                <a:lnTo>
                  <a:pt x="4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4" name="Freeform 217"/>
          <p:cNvSpPr>
            <a:spLocks noChangeArrowheads="1"/>
          </p:cNvSpPr>
          <p:nvPr/>
        </p:nvSpPr>
        <p:spPr bwMode="auto">
          <a:xfrm>
            <a:off x="6699250" y="827088"/>
            <a:ext cx="31750" cy="11112"/>
          </a:xfrm>
          <a:custGeom>
            <a:avLst/>
            <a:gdLst>
              <a:gd name="T0" fmla="*/ 2147483647 w 35"/>
              <a:gd name="T1" fmla="*/ 2147483647 h 14"/>
              <a:gd name="T2" fmla="*/ 2147483647 w 35"/>
              <a:gd name="T3" fmla="*/ 2147483647 h 14"/>
              <a:gd name="T4" fmla="*/ 2147483647 w 35"/>
              <a:gd name="T5" fmla="*/ 2147483647 h 14"/>
              <a:gd name="T6" fmla="*/ 2147483647 w 35"/>
              <a:gd name="T7" fmla="*/ 2147483647 h 14"/>
              <a:gd name="T8" fmla="*/ 2147483647 w 35"/>
              <a:gd name="T9" fmla="*/ 2147483647 h 14"/>
              <a:gd name="T10" fmla="*/ 2147483647 w 35"/>
              <a:gd name="T11" fmla="*/ 0 h 14"/>
              <a:gd name="T12" fmla="*/ 0 w 35"/>
              <a:gd name="T13" fmla="*/ 0 h 14"/>
              <a:gd name="T14" fmla="*/ 0 w 35"/>
              <a:gd name="T15" fmla="*/ 0 h 14"/>
              <a:gd name="T16" fmla="*/ 2147483647 w 35"/>
              <a:gd name="T17" fmla="*/ 2147483647 h 14"/>
              <a:gd name="T18" fmla="*/ 2147483647 w 35"/>
              <a:gd name="T19" fmla="*/ 2147483647 h 14"/>
              <a:gd name="T20" fmla="*/ 2147483647 w 35"/>
              <a:gd name="T21" fmla="*/ 2147483647 h 14"/>
              <a:gd name="T22" fmla="*/ 2147483647 w 35"/>
              <a:gd name="T23" fmla="*/ 2147483647 h 14"/>
              <a:gd name="T24" fmla="*/ 2147483647 w 35"/>
              <a:gd name="T25" fmla="*/ 2147483647 h 1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"/>
              <a:gd name="T40" fmla="*/ 0 h 14"/>
              <a:gd name="T41" fmla="*/ 35 w 35"/>
              <a:gd name="T42" fmla="*/ 14 h 1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" h="14">
                <a:moveTo>
                  <a:pt x="18" y="14"/>
                </a:moveTo>
                <a:lnTo>
                  <a:pt x="18" y="14"/>
                </a:lnTo>
                <a:lnTo>
                  <a:pt x="24" y="12"/>
                </a:lnTo>
                <a:lnTo>
                  <a:pt x="30" y="10"/>
                </a:lnTo>
                <a:lnTo>
                  <a:pt x="34" y="6"/>
                </a:lnTo>
                <a:lnTo>
                  <a:pt x="35" y="0"/>
                </a:lnTo>
                <a:lnTo>
                  <a:pt x="0" y="0"/>
                </a:lnTo>
                <a:lnTo>
                  <a:pt x="3" y="6"/>
                </a:lnTo>
                <a:lnTo>
                  <a:pt x="7" y="10"/>
                </a:lnTo>
                <a:lnTo>
                  <a:pt x="12" y="12"/>
                </a:lnTo>
                <a:lnTo>
                  <a:pt x="18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5" name="Freeform 218"/>
          <p:cNvSpPr>
            <a:spLocks noChangeArrowheads="1"/>
          </p:cNvSpPr>
          <p:nvPr/>
        </p:nvSpPr>
        <p:spPr bwMode="auto">
          <a:xfrm>
            <a:off x="6738938" y="831850"/>
            <a:ext cx="17462" cy="12700"/>
          </a:xfrm>
          <a:custGeom>
            <a:avLst/>
            <a:gdLst>
              <a:gd name="T0" fmla="*/ 2147483647 w 17"/>
              <a:gd name="T1" fmla="*/ 0 h 14"/>
              <a:gd name="T2" fmla="*/ 2147483647 w 17"/>
              <a:gd name="T3" fmla="*/ 0 h 14"/>
              <a:gd name="T4" fmla="*/ 1083578731 w 17"/>
              <a:gd name="T5" fmla="*/ 0 h 14"/>
              <a:gd name="T6" fmla="*/ 0 w 17"/>
              <a:gd name="T7" fmla="*/ 746378093 h 14"/>
              <a:gd name="T8" fmla="*/ 0 w 17"/>
              <a:gd name="T9" fmla="*/ 746378093 h 14"/>
              <a:gd name="T10" fmla="*/ 0 w 17"/>
              <a:gd name="T11" fmla="*/ 2147483647 h 14"/>
              <a:gd name="T12" fmla="*/ 0 w 17"/>
              <a:gd name="T13" fmla="*/ 2147483647 h 14"/>
              <a:gd name="T14" fmla="*/ 2147483647 w 17"/>
              <a:gd name="T15" fmla="*/ 2147483647 h 14"/>
              <a:gd name="T16" fmla="*/ 2147483647 w 17"/>
              <a:gd name="T17" fmla="*/ 2147483647 h 14"/>
              <a:gd name="T18" fmla="*/ 2147483647 w 17"/>
              <a:gd name="T19" fmla="*/ 2147483647 h 14"/>
              <a:gd name="T20" fmla="*/ 2147483647 w 17"/>
              <a:gd name="T21" fmla="*/ 2147483647 h 14"/>
              <a:gd name="T22" fmla="*/ 2147483647 w 17"/>
              <a:gd name="T23" fmla="*/ 2147483647 h 14"/>
              <a:gd name="T24" fmla="*/ 2147483647 w 17"/>
              <a:gd name="T25" fmla="*/ 2147483647 h 14"/>
              <a:gd name="T26" fmla="*/ 2147483647 w 17"/>
              <a:gd name="T27" fmla="*/ 2147483647 h 14"/>
              <a:gd name="T28" fmla="*/ 2147483647 w 17"/>
              <a:gd name="T29" fmla="*/ 2147483647 h 14"/>
              <a:gd name="T30" fmla="*/ 2147483647 w 17"/>
              <a:gd name="T31" fmla="*/ 0 h 1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"/>
              <a:gd name="T49" fmla="*/ 0 h 14"/>
              <a:gd name="T50" fmla="*/ 17 w 17"/>
              <a:gd name="T51" fmla="*/ 14 h 1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" h="14">
                <a:moveTo>
                  <a:pt x="4" y="0"/>
                </a:moveTo>
                <a:lnTo>
                  <a:pt x="4" y="0"/>
                </a:lnTo>
                <a:lnTo>
                  <a:pt x="1" y="0"/>
                </a:lnTo>
                <a:lnTo>
                  <a:pt x="0" y="1"/>
                </a:lnTo>
                <a:lnTo>
                  <a:pt x="0" y="3"/>
                </a:lnTo>
                <a:lnTo>
                  <a:pt x="0" y="5"/>
                </a:lnTo>
                <a:lnTo>
                  <a:pt x="13" y="14"/>
                </a:lnTo>
                <a:lnTo>
                  <a:pt x="15" y="14"/>
                </a:lnTo>
                <a:lnTo>
                  <a:pt x="17" y="12"/>
                </a:lnTo>
                <a:lnTo>
                  <a:pt x="17" y="11"/>
                </a:lnTo>
                <a:lnTo>
                  <a:pt x="16" y="9"/>
                </a:lnTo>
                <a:lnTo>
                  <a:pt x="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6" name="Freeform 219"/>
          <p:cNvSpPr>
            <a:spLocks noChangeArrowheads="1"/>
          </p:cNvSpPr>
          <p:nvPr/>
        </p:nvSpPr>
        <p:spPr bwMode="auto">
          <a:xfrm>
            <a:off x="6673850" y="831850"/>
            <a:ext cx="15875" cy="12700"/>
          </a:xfrm>
          <a:custGeom>
            <a:avLst/>
            <a:gdLst>
              <a:gd name="T0" fmla="*/ 2147483647 w 17"/>
              <a:gd name="T1" fmla="*/ 0 h 14"/>
              <a:gd name="T2" fmla="*/ 814472478 w 17"/>
              <a:gd name="T3" fmla="*/ 2147483647 h 14"/>
              <a:gd name="T4" fmla="*/ 814472478 w 17"/>
              <a:gd name="T5" fmla="*/ 2147483647 h 14"/>
              <a:gd name="T6" fmla="*/ 0 w 17"/>
              <a:gd name="T7" fmla="*/ 2147483647 h 14"/>
              <a:gd name="T8" fmla="*/ 0 w 17"/>
              <a:gd name="T9" fmla="*/ 2147483647 h 14"/>
              <a:gd name="T10" fmla="*/ 0 w 17"/>
              <a:gd name="T11" fmla="*/ 2147483647 h 14"/>
              <a:gd name="T12" fmla="*/ 1628944956 w 17"/>
              <a:gd name="T13" fmla="*/ 2147483647 h 14"/>
              <a:gd name="T14" fmla="*/ 1628944956 w 17"/>
              <a:gd name="T15" fmla="*/ 2147483647 h 14"/>
              <a:gd name="T16" fmla="*/ 2147483647 w 17"/>
              <a:gd name="T17" fmla="*/ 2147483647 h 14"/>
              <a:gd name="T18" fmla="*/ 2147483647 w 17"/>
              <a:gd name="T19" fmla="*/ 2147483647 h 14"/>
              <a:gd name="T20" fmla="*/ 2147483647 w 17"/>
              <a:gd name="T21" fmla="*/ 2147483647 h 14"/>
              <a:gd name="T22" fmla="*/ 2147483647 w 17"/>
              <a:gd name="T23" fmla="*/ 2147483647 h 14"/>
              <a:gd name="T24" fmla="*/ 2147483647 w 17"/>
              <a:gd name="T25" fmla="*/ 746378093 h 14"/>
              <a:gd name="T26" fmla="*/ 2147483647 w 17"/>
              <a:gd name="T27" fmla="*/ 746378093 h 14"/>
              <a:gd name="T28" fmla="*/ 2147483647 w 17"/>
              <a:gd name="T29" fmla="*/ 0 h 14"/>
              <a:gd name="T30" fmla="*/ 2147483647 w 17"/>
              <a:gd name="T31" fmla="*/ 0 h 14"/>
              <a:gd name="T32" fmla="*/ 2147483647 w 17"/>
              <a:gd name="T33" fmla="*/ 0 h 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"/>
              <a:gd name="T52" fmla="*/ 0 h 14"/>
              <a:gd name="T53" fmla="*/ 17 w 17"/>
              <a:gd name="T54" fmla="*/ 14 h 1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" h="14">
                <a:moveTo>
                  <a:pt x="13" y="0"/>
                </a:moveTo>
                <a:lnTo>
                  <a:pt x="1" y="9"/>
                </a:lnTo>
                <a:lnTo>
                  <a:pt x="0" y="11"/>
                </a:lnTo>
                <a:lnTo>
                  <a:pt x="0" y="12"/>
                </a:lnTo>
                <a:lnTo>
                  <a:pt x="2" y="14"/>
                </a:lnTo>
                <a:lnTo>
                  <a:pt x="4" y="14"/>
                </a:lnTo>
                <a:lnTo>
                  <a:pt x="17" y="5"/>
                </a:lnTo>
                <a:lnTo>
                  <a:pt x="17" y="3"/>
                </a:lnTo>
                <a:lnTo>
                  <a:pt x="17" y="1"/>
                </a:lnTo>
                <a:lnTo>
                  <a:pt x="16" y="0"/>
                </a:lnTo>
                <a:lnTo>
                  <a:pt x="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7" name="Freeform 220"/>
          <p:cNvSpPr>
            <a:spLocks noChangeArrowheads="1"/>
          </p:cNvSpPr>
          <p:nvPr/>
        </p:nvSpPr>
        <p:spPr bwMode="auto">
          <a:xfrm>
            <a:off x="6711950" y="844550"/>
            <a:ext cx="6350" cy="20638"/>
          </a:xfrm>
          <a:custGeom>
            <a:avLst/>
            <a:gdLst>
              <a:gd name="T0" fmla="*/ 2147483647 w 5"/>
              <a:gd name="T1" fmla="*/ 0 h 23"/>
              <a:gd name="T2" fmla="*/ 2147483647 w 5"/>
              <a:gd name="T3" fmla="*/ 0 h 23"/>
              <a:gd name="T4" fmla="*/ 0 w 5"/>
              <a:gd name="T5" fmla="*/ 0 h 23"/>
              <a:gd name="T6" fmla="*/ 0 w 5"/>
              <a:gd name="T7" fmla="*/ 1445253118 h 23"/>
              <a:gd name="T8" fmla="*/ 0 w 5"/>
              <a:gd name="T9" fmla="*/ 2147483647 h 23"/>
              <a:gd name="T10" fmla="*/ 0 w 5"/>
              <a:gd name="T11" fmla="*/ 2147483647 h 23"/>
              <a:gd name="T12" fmla="*/ 0 w 5"/>
              <a:gd name="T13" fmla="*/ 2147483647 h 23"/>
              <a:gd name="T14" fmla="*/ 2147483647 w 5"/>
              <a:gd name="T15" fmla="*/ 2147483647 h 23"/>
              <a:gd name="T16" fmla="*/ 2147483647 w 5"/>
              <a:gd name="T17" fmla="*/ 2147483647 h 23"/>
              <a:gd name="T18" fmla="*/ 2147483647 w 5"/>
              <a:gd name="T19" fmla="*/ 2147483647 h 23"/>
              <a:gd name="T20" fmla="*/ 2147483647 w 5"/>
              <a:gd name="T21" fmla="*/ 2147483647 h 23"/>
              <a:gd name="T22" fmla="*/ 2147483647 w 5"/>
              <a:gd name="T23" fmla="*/ 1445253118 h 23"/>
              <a:gd name="T24" fmla="*/ 2147483647 w 5"/>
              <a:gd name="T25" fmla="*/ 1445253118 h 23"/>
              <a:gd name="T26" fmla="*/ 2147483647 w 5"/>
              <a:gd name="T27" fmla="*/ 0 h 23"/>
              <a:gd name="T28" fmla="*/ 2147483647 w 5"/>
              <a:gd name="T29" fmla="*/ 0 h 23"/>
              <a:gd name="T30" fmla="*/ 2147483647 w 5"/>
              <a:gd name="T31" fmla="*/ 0 h 2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"/>
              <a:gd name="T49" fmla="*/ 0 h 23"/>
              <a:gd name="T50" fmla="*/ 5 w 5"/>
              <a:gd name="T51" fmla="*/ 23 h 2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" h="23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0"/>
                </a:lnTo>
                <a:lnTo>
                  <a:pt x="0" y="21"/>
                </a:lnTo>
                <a:lnTo>
                  <a:pt x="3" y="23"/>
                </a:lnTo>
                <a:lnTo>
                  <a:pt x="4" y="21"/>
                </a:lnTo>
                <a:lnTo>
                  <a:pt x="5" y="20"/>
                </a:lnTo>
                <a:lnTo>
                  <a:pt x="5" y="2"/>
                </a:lnTo>
                <a:lnTo>
                  <a:pt x="4" y="0"/>
                </a:lnTo>
                <a:lnTo>
                  <a:pt x="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8" name="Freeform 221"/>
          <p:cNvSpPr>
            <a:spLocks noChangeArrowheads="1"/>
          </p:cNvSpPr>
          <p:nvPr/>
        </p:nvSpPr>
        <p:spPr bwMode="auto">
          <a:xfrm>
            <a:off x="6705600" y="730250"/>
            <a:ext cx="22225" cy="22225"/>
          </a:xfrm>
          <a:custGeom>
            <a:avLst/>
            <a:gdLst>
              <a:gd name="T0" fmla="*/ 2147483647 w 26"/>
              <a:gd name="T1" fmla="*/ 2147483647 h 26"/>
              <a:gd name="T2" fmla="*/ 2147483647 w 26"/>
              <a:gd name="T3" fmla="*/ 2147483647 h 26"/>
              <a:gd name="T4" fmla="*/ 2147483647 w 26"/>
              <a:gd name="T5" fmla="*/ 2147483647 h 26"/>
              <a:gd name="T6" fmla="*/ 2147483647 w 26"/>
              <a:gd name="T7" fmla="*/ 2147483647 h 26"/>
              <a:gd name="T8" fmla="*/ 2147483647 w 26"/>
              <a:gd name="T9" fmla="*/ 2147483647 h 26"/>
              <a:gd name="T10" fmla="*/ 2147483647 w 26"/>
              <a:gd name="T11" fmla="*/ 2147483647 h 26"/>
              <a:gd name="T12" fmla="*/ 2147483647 w 26"/>
              <a:gd name="T13" fmla="*/ 2147483647 h 26"/>
              <a:gd name="T14" fmla="*/ 2147483647 w 26"/>
              <a:gd name="T15" fmla="*/ 2147483647 h 26"/>
              <a:gd name="T16" fmla="*/ 2147483647 w 26"/>
              <a:gd name="T17" fmla="*/ 2147483647 h 26"/>
              <a:gd name="T18" fmla="*/ 2147483647 w 26"/>
              <a:gd name="T19" fmla="*/ 624745605 h 26"/>
              <a:gd name="T20" fmla="*/ 2147483647 w 26"/>
              <a:gd name="T21" fmla="*/ 0 h 26"/>
              <a:gd name="T22" fmla="*/ 2147483647 w 26"/>
              <a:gd name="T23" fmla="*/ 0 h 26"/>
              <a:gd name="T24" fmla="*/ 2147483647 w 26"/>
              <a:gd name="T25" fmla="*/ 624745605 h 26"/>
              <a:gd name="T26" fmla="*/ 2147483647 w 26"/>
              <a:gd name="T27" fmla="*/ 2147483647 h 26"/>
              <a:gd name="T28" fmla="*/ 1249490355 w 26"/>
              <a:gd name="T29" fmla="*/ 2147483647 h 26"/>
              <a:gd name="T30" fmla="*/ 0 w 26"/>
              <a:gd name="T31" fmla="*/ 2147483647 h 26"/>
              <a:gd name="T32" fmla="*/ 0 w 26"/>
              <a:gd name="T33" fmla="*/ 2147483647 h 26"/>
              <a:gd name="T34" fmla="*/ 1249490355 w 26"/>
              <a:gd name="T35" fmla="*/ 2147483647 h 26"/>
              <a:gd name="T36" fmla="*/ 2147483647 w 26"/>
              <a:gd name="T37" fmla="*/ 2147483647 h 26"/>
              <a:gd name="T38" fmla="*/ 2147483647 w 26"/>
              <a:gd name="T39" fmla="*/ 2147483647 h 26"/>
              <a:gd name="T40" fmla="*/ 2147483647 w 26"/>
              <a:gd name="T41" fmla="*/ 2147483647 h 26"/>
              <a:gd name="T42" fmla="*/ 2147483647 w 26"/>
              <a:gd name="T43" fmla="*/ 2147483647 h 2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6"/>
              <a:gd name="T67" fmla="*/ 0 h 26"/>
              <a:gd name="T68" fmla="*/ 26 w 26"/>
              <a:gd name="T69" fmla="*/ 26 h 2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6" h="26">
                <a:moveTo>
                  <a:pt x="13" y="26"/>
                </a:moveTo>
                <a:lnTo>
                  <a:pt x="13" y="26"/>
                </a:lnTo>
                <a:lnTo>
                  <a:pt x="18" y="24"/>
                </a:lnTo>
                <a:lnTo>
                  <a:pt x="22" y="22"/>
                </a:lnTo>
                <a:lnTo>
                  <a:pt x="25" y="17"/>
                </a:lnTo>
                <a:lnTo>
                  <a:pt x="26" y="12"/>
                </a:lnTo>
                <a:lnTo>
                  <a:pt x="25" y="8"/>
                </a:lnTo>
                <a:lnTo>
                  <a:pt x="22" y="4"/>
                </a:lnTo>
                <a:lnTo>
                  <a:pt x="18" y="1"/>
                </a:lnTo>
                <a:lnTo>
                  <a:pt x="13" y="0"/>
                </a:lnTo>
                <a:lnTo>
                  <a:pt x="9" y="1"/>
                </a:lnTo>
                <a:lnTo>
                  <a:pt x="4" y="4"/>
                </a:lnTo>
                <a:lnTo>
                  <a:pt x="2" y="8"/>
                </a:lnTo>
                <a:lnTo>
                  <a:pt x="0" y="12"/>
                </a:lnTo>
                <a:lnTo>
                  <a:pt x="2" y="17"/>
                </a:lnTo>
                <a:lnTo>
                  <a:pt x="4" y="22"/>
                </a:lnTo>
                <a:lnTo>
                  <a:pt x="9" y="24"/>
                </a:lnTo>
                <a:lnTo>
                  <a:pt x="13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9" name="Freeform 222"/>
          <p:cNvSpPr>
            <a:spLocks noChangeArrowheads="1"/>
          </p:cNvSpPr>
          <p:nvPr/>
        </p:nvSpPr>
        <p:spPr bwMode="auto">
          <a:xfrm>
            <a:off x="3292475" y="3679825"/>
            <a:ext cx="96838" cy="244475"/>
          </a:xfrm>
          <a:custGeom>
            <a:avLst/>
            <a:gdLst>
              <a:gd name="T0" fmla="*/ 2147483647 w 109"/>
              <a:gd name="T1" fmla="*/ 0 h 272"/>
              <a:gd name="T2" fmla="*/ 2147483647 w 109"/>
              <a:gd name="T3" fmla="*/ 2147483647 h 272"/>
              <a:gd name="T4" fmla="*/ 2147483647 w 109"/>
              <a:gd name="T5" fmla="*/ 2147483647 h 272"/>
              <a:gd name="T6" fmla="*/ 2147483647 w 109"/>
              <a:gd name="T7" fmla="*/ 2147483647 h 272"/>
              <a:gd name="T8" fmla="*/ 2147483647 w 109"/>
              <a:gd name="T9" fmla="*/ 2147483647 h 272"/>
              <a:gd name="T10" fmla="*/ 2147483647 w 109"/>
              <a:gd name="T11" fmla="*/ 2147483647 h 272"/>
              <a:gd name="T12" fmla="*/ 2147483647 w 109"/>
              <a:gd name="T13" fmla="*/ 2147483647 h 272"/>
              <a:gd name="T14" fmla="*/ 2147483647 w 109"/>
              <a:gd name="T15" fmla="*/ 2147483647 h 272"/>
              <a:gd name="T16" fmla="*/ 2147483647 w 109"/>
              <a:gd name="T17" fmla="*/ 2147483647 h 272"/>
              <a:gd name="T18" fmla="*/ 0 w 109"/>
              <a:gd name="T19" fmla="*/ 2147483647 h 272"/>
              <a:gd name="T20" fmla="*/ 2147483647 w 109"/>
              <a:gd name="T21" fmla="*/ 2147483647 h 272"/>
              <a:gd name="T22" fmla="*/ 2147483647 w 109"/>
              <a:gd name="T23" fmla="*/ 0 h 272"/>
              <a:gd name="T24" fmla="*/ 2147483647 w 109"/>
              <a:gd name="T25" fmla="*/ 0 h 27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9"/>
              <a:gd name="T40" fmla="*/ 0 h 272"/>
              <a:gd name="T41" fmla="*/ 109 w 109"/>
              <a:gd name="T42" fmla="*/ 272 h 27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9" h="272">
                <a:moveTo>
                  <a:pt x="60" y="0"/>
                </a:moveTo>
                <a:lnTo>
                  <a:pt x="37" y="111"/>
                </a:lnTo>
                <a:lnTo>
                  <a:pt x="109" y="53"/>
                </a:lnTo>
                <a:lnTo>
                  <a:pt x="62" y="221"/>
                </a:lnTo>
                <a:lnTo>
                  <a:pt x="85" y="220"/>
                </a:lnTo>
                <a:lnTo>
                  <a:pt x="37" y="272"/>
                </a:lnTo>
                <a:lnTo>
                  <a:pt x="23" y="207"/>
                </a:lnTo>
                <a:lnTo>
                  <a:pt x="44" y="217"/>
                </a:lnTo>
                <a:lnTo>
                  <a:pt x="63" y="113"/>
                </a:lnTo>
                <a:lnTo>
                  <a:pt x="0" y="164"/>
                </a:lnTo>
                <a:lnTo>
                  <a:pt x="12" y="20"/>
                </a:lnTo>
                <a:lnTo>
                  <a:pt x="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0" name="Freeform 223"/>
          <p:cNvSpPr>
            <a:spLocks noEditPoints="1" noChangeArrowheads="1"/>
          </p:cNvSpPr>
          <p:nvPr/>
        </p:nvSpPr>
        <p:spPr bwMode="auto">
          <a:xfrm>
            <a:off x="6186488" y="3189288"/>
            <a:ext cx="217487" cy="241300"/>
          </a:xfrm>
          <a:custGeom>
            <a:avLst/>
            <a:gdLst>
              <a:gd name="T0" fmla="*/ 2147483647 w 240"/>
              <a:gd name="T1" fmla="*/ 2147483647 h 268"/>
              <a:gd name="T2" fmla="*/ 2147483647 w 240"/>
              <a:gd name="T3" fmla="*/ 2147483647 h 268"/>
              <a:gd name="T4" fmla="*/ 2147483647 w 240"/>
              <a:gd name="T5" fmla="*/ 2147483647 h 268"/>
              <a:gd name="T6" fmla="*/ 2147483647 w 240"/>
              <a:gd name="T7" fmla="*/ 2147483647 h 268"/>
              <a:gd name="T8" fmla="*/ 2147483647 w 240"/>
              <a:gd name="T9" fmla="*/ 0 h 268"/>
              <a:gd name="T10" fmla="*/ 2147483647 w 240"/>
              <a:gd name="T11" fmla="*/ 2147483647 h 268"/>
              <a:gd name="T12" fmla="*/ 2147483647 w 240"/>
              <a:gd name="T13" fmla="*/ 2147483647 h 268"/>
              <a:gd name="T14" fmla="*/ 2147483647 w 240"/>
              <a:gd name="T15" fmla="*/ 2147483647 h 268"/>
              <a:gd name="T16" fmla="*/ 2147483647 w 240"/>
              <a:gd name="T17" fmla="*/ 2147483647 h 268"/>
              <a:gd name="T18" fmla="*/ 2147483647 w 240"/>
              <a:gd name="T19" fmla="*/ 2147483647 h 268"/>
              <a:gd name="T20" fmla="*/ 743998560 w 240"/>
              <a:gd name="T21" fmla="*/ 2147483647 h 268"/>
              <a:gd name="T22" fmla="*/ 2147483647 w 240"/>
              <a:gd name="T23" fmla="*/ 2147483647 h 268"/>
              <a:gd name="T24" fmla="*/ 2147483647 w 240"/>
              <a:gd name="T25" fmla="*/ 2147483647 h 268"/>
              <a:gd name="T26" fmla="*/ 2147483647 w 240"/>
              <a:gd name="T27" fmla="*/ 2147483647 h 268"/>
              <a:gd name="T28" fmla="*/ 2147483647 w 240"/>
              <a:gd name="T29" fmla="*/ 2147483647 h 268"/>
              <a:gd name="T30" fmla="*/ 2147483647 w 240"/>
              <a:gd name="T31" fmla="*/ 2147483647 h 268"/>
              <a:gd name="T32" fmla="*/ 2147483647 w 240"/>
              <a:gd name="T33" fmla="*/ 2147483647 h 268"/>
              <a:gd name="T34" fmla="*/ 2147483647 w 240"/>
              <a:gd name="T35" fmla="*/ 2147483647 h 268"/>
              <a:gd name="T36" fmla="*/ 2147483647 w 240"/>
              <a:gd name="T37" fmla="*/ 2147483647 h 268"/>
              <a:gd name="T38" fmla="*/ 2147483647 w 240"/>
              <a:gd name="T39" fmla="*/ 2147483647 h 268"/>
              <a:gd name="T40" fmla="*/ 2147483647 w 240"/>
              <a:gd name="T41" fmla="*/ 2147483647 h 268"/>
              <a:gd name="T42" fmla="*/ 2147483647 w 240"/>
              <a:gd name="T43" fmla="*/ 2147483647 h 268"/>
              <a:gd name="T44" fmla="*/ 2147483647 w 240"/>
              <a:gd name="T45" fmla="*/ 2147483647 h 268"/>
              <a:gd name="T46" fmla="*/ 2147483647 w 240"/>
              <a:gd name="T47" fmla="*/ 2147483647 h 268"/>
              <a:gd name="T48" fmla="*/ 2147483647 w 240"/>
              <a:gd name="T49" fmla="*/ 2147483647 h 268"/>
              <a:gd name="T50" fmla="*/ 2147483647 w 240"/>
              <a:gd name="T51" fmla="*/ 2147483647 h 268"/>
              <a:gd name="T52" fmla="*/ 2147483647 w 240"/>
              <a:gd name="T53" fmla="*/ 2147483647 h 268"/>
              <a:gd name="T54" fmla="*/ 2147483647 w 240"/>
              <a:gd name="T55" fmla="*/ 2147483647 h 268"/>
              <a:gd name="T56" fmla="*/ 2147483647 w 240"/>
              <a:gd name="T57" fmla="*/ 2147483647 h 268"/>
              <a:gd name="T58" fmla="*/ 2147483647 w 240"/>
              <a:gd name="T59" fmla="*/ 2147483647 h 268"/>
              <a:gd name="T60" fmla="*/ 2147483647 w 240"/>
              <a:gd name="T61" fmla="*/ 2147483647 h 268"/>
              <a:gd name="T62" fmla="*/ 2147483647 w 240"/>
              <a:gd name="T63" fmla="*/ 2147483647 h 268"/>
              <a:gd name="T64" fmla="*/ 2147483647 w 240"/>
              <a:gd name="T65" fmla="*/ 2147483647 h 268"/>
              <a:gd name="T66" fmla="*/ 2147483647 w 240"/>
              <a:gd name="T67" fmla="*/ 2147483647 h 268"/>
              <a:gd name="T68" fmla="*/ 2147483647 w 240"/>
              <a:gd name="T69" fmla="*/ 2147483647 h 268"/>
              <a:gd name="T70" fmla="*/ 2147483647 w 240"/>
              <a:gd name="T71" fmla="*/ 2147483647 h 268"/>
              <a:gd name="T72" fmla="*/ 2147483647 w 240"/>
              <a:gd name="T73" fmla="*/ 2147483647 h 268"/>
              <a:gd name="T74" fmla="*/ 2147483647 w 240"/>
              <a:gd name="T75" fmla="*/ 2147483647 h 268"/>
              <a:gd name="T76" fmla="*/ 2147483647 w 240"/>
              <a:gd name="T77" fmla="*/ 2147483647 h 268"/>
              <a:gd name="T78" fmla="*/ 2147483647 w 240"/>
              <a:gd name="T79" fmla="*/ 2147483647 h 268"/>
              <a:gd name="T80" fmla="*/ 2147483647 w 240"/>
              <a:gd name="T81" fmla="*/ 2147483647 h 268"/>
              <a:gd name="T82" fmla="*/ 2147483647 w 240"/>
              <a:gd name="T83" fmla="*/ 2147483647 h 268"/>
              <a:gd name="T84" fmla="*/ 2147483647 w 240"/>
              <a:gd name="T85" fmla="*/ 2147483647 h 268"/>
              <a:gd name="T86" fmla="*/ 2147483647 w 240"/>
              <a:gd name="T87" fmla="*/ 2147483647 h 268"/>
              <a:gd name="T88" fmla="*/ 2147483647 w 240"/>
              <a:gd name="T89" fmla="*/ 2147483647 h 268"/>
              <a:gd name="T90" fmla="*/ 2147483647 w 240"/>
              <a:gd name="T91" fmla="*/ 2147483647 h 268"/>
              <a:gd name="T92" fmla="*/ 2147483647 w 240"/>
              <a:gd name="T93" fmla="*/ 2147483647 h 268"/>
              <a:gd name="T94" fmla="*/ 2147483647 w 240"/>
              <a:gd name="T95" fmla="*/ 2147483647 h 268"/>
              <a:gd name="T96" fmla="*/ 2147483647 w 240"/>
              <a:gd name="T97" fmla="*/ 2147483647 h 268"/>
              <a:gd name="T98" fmla="*/ 2147483647 w 240"/>
              <a:gd name="T99" fmla="*/ 2147483647 h 268"/>
              <a:gd name="T100" fmla="*/ 2147483647 w 240"/>
              <a:gd name="T101" fmla="*/ 2147483647 h 268"/>
              <a:gd name="T102" fmla="*/ 2147483647 w 240"/>
              <a:gd name="T103" fmla="*/ 2147483647 h 268"/>
              <a:gd name="T104" fmla="*/ 2147483647 w 240"/>
              <a:gd name="T105" fmla="*/ 2147483647 h 268"/>
              <a:gd name="T106" fmla="*/ 2147483647 w 240"/>
              <a:gd name="T107" fmla="*/ 2147483647 h 268"/>
              <a:gd name="T108" fmla="*/ 2147483647 w 240"/>
              <a:gd name="T109" fmla="*/ 2147483647 h 268"/>
              <a:gd name="T110" fmla="*/ 2147483647 w 240"/>
              <a:gd name="T111" fmla="*/ 2147483647 h 268"/>
              <a:gd name="T112" fmla="*/ 2147483647 w 240"/>
              <a:gd name="T113" fmla="*/ 2147483647 h 268"/>
              <a:gd name="T114" fmla="*/ 2147483647 w 240"/>
              <a:gd name="T115" fmla="*/ 2147483647 h 26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40"/>
              <a:gd name="T175" fmla="*/ 0 h 268"/>
              <a:gd name="T176" fmla="*/ 240 w 240"/>
              <a:gd name="T177" fmla="*/ 268 h 26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40" h="268">
                <a:moveTo>
                  <a:pt x="216" y="135"/>
                </a:moveTo>
                <a:lnTo>
                  <a:pt x="216" y="135"/>
                </a:lnTo>
                <a:lnTo>
                  <a:pt x="228" y="117"/>
                </a:lnTo>
                <a:lnTo>
                  <a:pt x="233" y="109"/>
                </a:lnTo>
                <a:lnTo>
                  <a:pt x="238" y="101"/>
                </a:lnTo>
                <a:lnTo>
                  <a:pt x="240" y="91"/>
                </a:lnTo>
                <a:lnTo>
                  <a:pt x="240" y="83"/>
                </a:lnTo>
                <a:lnTo>
                  <a:pt x="239" y="75"/>
                </a:lnTo>
                <a:lnTo>
                  <a:pt x="236" y="68"/>
                </a:lnTo>
                <a:lnTo>
                  <a:pt x="232" y="61"/>
                </a:lnTo>
                <a:lnTo>
                  <a:pt x="225" y="56"/>
                </a:lnTo>
                <a:lnTo>
                  <a:pt x="217" y="53"/>
                </a:lnTo>
                <a:lnTo>
                  <a:pt x="209" y="50"/>
                </a:lnTo>
                <a:lnTo>
                  <a:pt x="199" y="49"/>
                </a:lnTo>
                <a:lnTo>
                  <a:pt x="190" y="49"/>
                </a:lnTo>
                <a:lnTo>
                  <a:pt x="168" y="51"/>
                </a:lnTo>
                <a:lnTo>
                  <a:pt x="164" y="42"/>
                </a:lnTo>
                <a:lnTo>
                  <a:pt x="160" y="32"/>
                </a:lnTo>
                <a:lnTo>
                  <a:pt x="154" y="23"/>
                </a:lnTo>
                <a:lnTo>
                  <a:pt x="149" y="16"/>
                </a:lnTo>
                <a:lnTo>
                  <a:pt x="142" y="9"/>
                </a:lnTo>
                <a:lnTo>
                  <a:pt x="135" y="4"/>
                </a:lnTo>
                <a:lnTo>
                  <a:pt x="128" y="1"/>
                </a:lnTo>
                <a:lnTo>
                  <a:pt x="120" y="0"/>
                </a:lnTo>
                <a:lnTo>
                  <a:pt x="112" y="1"/>
                </a:lnTo>
                <a:lnTo>
                  <a:pt x="105" y="4"/>
                </a:lnTo>
                <a:lnTo>
                  <a:pt x="98" y="9"/>
                </a:lnTo>
                <a:lnTo>
                  <a:pt x="92" y="16"/>
                </a:lnTo>
                <a:lnTo>
                  <a:pt x="86" y="24"/>
                </a:lnTo>
                <a:lnTo>
                  <a:pt x="81" y="32"/>
                </a:lnTo>
                <a:lnTo>
                  <a:pt x="77" y="42"/>
                </a:lnTo>
                <a:lnTo>
                  <a:pt x="72" y="51"/>
                </a:lnTo>
                <a:lnTo>
                  <a:pt x="52" y="49"/>
                </a:lnTo>
                <a:lnTo>
                  <a:pt x="41" y="49"/>
                </a:lnTo>
                <a:lnTo>
                  <a:pt x="33" y="50"/>
                </a:lnTo>
                <a:lnTo>
                  <a:pt x="23" y="53"/>
                </a:lnTo>
                <a:lnTo>
                  <a:pt x="15" y="56"/>
                </a:lnTo>
                <a:lnTo>
                  <a:pt x="8" y="61"/>
                </a:lnTo>
                <a:lnTo>
                  <a:pt x="4" y="68"/>
                </a:lnTo>
                <a:lnTo>
                  <a:pt x="1" y="75"/>
                </a:lnTo>
                <a:lnTo>
                  <a:pt x="0" y="83"/>
                </a:lnTo>
                <a:lnTo>
                  <a:pt x="1" y="91"/>
                </a:lnTo>
                <a:lnTo>
                  <a:pt x="4" y="101"/>
                </a:lnTo>
                <a:lnTo>
                  <a:pt x="7" y="109"/>
                </a:lnTo>
                <a:lnTo>
                  <a:pt x="12" y="117"/>
                </a:lnTo>
                <a:lnTo>
                  <a:pt x="18" y="125"/>
                </a:lnTo>
                <a:lnTo>
                  <a:pt x="25" y="135"/>
                </a:lnTo>
                <a:lnTo>
                  <a:pt x="12" y="151"/>
                </a:lnTo>
                <a:lnTo>
                  <a:pt x="7" y="161"/>
                </a:lnTo>
                <a:lnTo>
                  <a:pt x="4" y="169"/>
                </a:lnTo>
                <a:lnTo>
                  <a:pt x="1" y="177"/>
                </a:lnTo>
                <a:lnTo>
                  <a:pt x="0" y="187"/>
                </a:lnTo>
                <a:lnTo>
                  <a:pt x="1" y="193"/>
                </a:lnTo>
                <a:lnTo>
                  <a:pt x="4" y="202"/>
                </a:lnTo>
                <a:lnTo>
                  <a:pt x="10" y="207"/>
                </a:lnTo>
                <a:lnTo>
                  <a:pt x="15" y="212"/>
                </a:lnTo>
                <a:lnTo>
                  <a:pt x="23" y="217"/>
                </a:lnTo>
                <a:lnTo>
                  <a:pt x="33" y="218"/>
                </a:lnTo>
                <a:lnTo>
                  <a:pt x="41" y="219"/>
                </a:lnTo>
                <a:lnTo>
                  <a:pt x="52" y="219"/>
                </a:lnTo>
                <a:lnTo>
                  <a:pt x="72" y="217"/>
                </a:lnTo>
                <a:lnTo>
                  <a:pt x="81" y="237"/>
                </a:lnTo>
                <a:lnTo>
                  <a:pt x="86" y="245"/>
                </a:lnTo>
                <a:lnTo>
                  <a:pt x="92" y="252"/>
                </a:lnTo>
                <a:lnTo>
                  <a:pt x="98" y="259"/>
                </a:lnTo>
                <a:lnTo>
                  <a:pt x="105" y="264"/>
                </a:lnTo>
                <a:lnTo>
                  <a:pt x="112" y="267"/>
                </a:lnTo>
                <a:lnTo>
                  <a:pt x="120" y="268"/>
                </a:lnTo>
                <a:lnTo>
                  <a:pt x="128" y="267"/>
                </a:lnTo>
                <a:lnTo>
                  <a:pt x="135" y="264"/>
                </a:lnTo>
                <a:lnTo>
                  <a:pt x="142" y="259"/>
                </a:lnTo>
                <a:lnTo>
                  <a:pt x="149" y="252"/>
                </a:lnTo>
                <a:lnTo>
                  <a:pt x="154" y="245"/>
                </a:lnTo>
                <a:lnTo>
                  <a:pt x="160" y="237"/>
                </a:lnTo>
                <a:lnTo>
                  <a:pt x="164" y="227"/>
                </a:lnTo>
                <a:lnTo>
                  <a:pt x="168" y="217"/>
                </a:lnTo>
                <a:lnTo>
                  <a:pt x="179" y="218"/>
                </a:lnTo>
                <a:lnTo>
                  <a:pt x="190" y="219"/>
                </a:lnTo>
                <a:lnTo>
                  <a:pt x="199" y="219"/>
                </a:lnTo>
                <a:lnTo>
                  <a:pt x="208" y="218"/>
                </a:lnTo>
                <a:lnTo>
                  <a:pt x="217" y="217"/>
                </a:lnTo>
                <a:lnTo>
                  <a:pt x="225" y="212"/>
                </a:lnTo>
                <a:lnTo>
                  <a:pt x="232" y="207"/>
                </a:lnTo>
                <a:lnTo>
                  <a:pt x="236" y="202"/>
                </a:lnTo>
                <a:lnTo>
                  <a:pt x="239" y="195"/>
                </a:lnTo>
                <a:lnTo>
                  <a:pt x="240" y="187"/>
                </a:lnTo>
                <a:lnTo>
                  <a:pt x="240" y="177"/>
                </a:lnTo>
                <a:lnTo>
                  <a:pt x="238" y="169"/>
                </a:lnTo>
                <a:lnTo>
                  <a:pt x="233" y="161"/>
                </a:lnTo>
                <a:lnTo>
                  <a:pt x="228" y="151"/>
                </a:lnTo>
                <a:lnTo>
                  <a:pt x="216" y="135"/>
                </a:lnTo>
                <a:close/>
                <a:moveTo>
                  <a:pt x="102" y="241"/>
                </a:moveTo>
                <a:lnTo>
                  <a:pt x="102" y="241"/>
                </a:lnTo>
                <a:lnTo>
                  <a:pt x="96" y="229"/>
                </a:lnTo>
                <a:lnTo>
                  <a:pt x="89" y="212"/>
                </a:lnTo>
                <a:lnTo>
                  <a:pt x="105" y="208"/>
                </a:lnTo>
                <a:lnTo>
                  <a:pt x="120" y="202"/>
                </a:lnTo>
                <a:lnTo>
                  <a:pt x="137" y="208"/>
                </a:lnTo>
                <a:lnTo>
                  <a:pt x="152" y="212"/>
                </a:lnTo>
                <a:lnTo>
                  <a:pt x="145" y="229"/>
                </a:lnTo>
                <a:lnTo>
                  <a:pt x="138" y="241"/>
                </a:lnTo>
                <a:lnTo>
                  <a:pt x="134" y="247"/>
                </a:lnTo>
                <a:lnTo>
                  <a:pt x="130" y="249"/>
                </a:lnTo>
                <a:lnTo>
                  <a:pt x="124" y="252"/>
                </a:lnTo>
                <a:lnTo>
                  <a:pt x="120" y="252"/>
                </a:lnTo>
                <a:lnTo>
                  <a:pt x="116" y="252"/>
                </a:lnTo>
                <a:lnTo>
                  <a:pt x="112" y="249"/>
                </a:lnTo>
                <a:lnTo>
                  <a:pt x="108" y="247"/>
                </a:lnTo>
                <a:lnTo>
                  <a:pt x="102" y="241"/>
                </a:lnTo>
                <a:close/>
                <a:moveTo>
                  <a:pt x="138" y="27"/>
                </a:moveTo>
                <a:lnTo>
                  <a:pt x="138" y="27"/>
                </a:lnTo>
                <a:lnTo>
                  <a:pt x="145" y="39"/>
                </a:lnTo>
                <a:lnTo>
                  <a:pt x="152" y="56"/>
                </a:lnTo>
                <a:lnTo>
                  <a:pt x="137" y="61"/>
                </a:lnTo>
                <a:lnTo>
                  <a:pt x="120" y="66"/>
                </a:lnTo>
                <a:lnTo>
                  <a:pt x="105" y="61"/>
                </a:lnTo>
                <a:lnTo>
                  <a:pt x="89" y="56"/>
                </a:lnTo>
                <a:lnTo>
                  <a:pt x="96" y="39"/>
                </a:lnTo>
                <a:lnTo>
                  <a:pt x="102" y="27"/>
                </a:lnTo>
                <a:lnTo>
                  <a:pt x="108" y="21"/>
                </a:lnTo>
                <a:lnTo>
                  <a:pt x="112" y="19"/>
                </a:lnTo>
                <a:lnTo>
                  <a:pt x="116" y="16"/>
                </a:lnTo>
                <a:lnTo>
                  <a:pt x="120" y="16"/>
                </a:lnTo>
                <a:lnTo>
                  <a:pt x="124" y="16"/>
                </a:lnTo>
                <a:lnTo>
                  <a:pt x="128" y="19"/>
                </a:lnTo>
                <a:lnTo>
                  <a:pt x="134" y="23"/>
                </a:lnTo>
                <a:lnTo>
                  <a:pt x="138" y="27"/>
                </a:lnTo>
                <a:close/>
                <a:moveTo>
                  <a:pt x="180" y="124"/>
                </a:moveTo>
                <a:lnTo>
                  <a:pt x="180" y="124"/>
                </a:lnTo>
                <a:lnTo>
                  <a:pt x="193" y="135"/>
                </a:lnTo>
                <a:lnTo>
                  <a:pt x="184" y="142"/>
                </a:lnTo>
                <a:lnTo>
                  <a:pt x="180" y="144"/>
                </a:lnTo>
                <a:lnTo>
                  <a:pt x="180" y="135"/>
                </a:lnTo>
                <a:lnTo>
                  <a:pt x="180" y="124"/>
                </a:lnTo>
                <a:close/>
                <a:moveTo>
                  <a:pt x="179" y="101"/>
                </a:moveTo>
                <a:lnTo>
                  <a:pt x="179" y="101"/>
                </a:lnTo>
                <a:lnTo>
                  <a:pt x="176" y="84"/>
                </a:lnTo>
                <a:lnTo>
                  <a:pt x="172" y="68"/>
                </a:lnTo>
                <a:lnTo>
                  <a:pt x="190" y="65"/>
                </a:lnTo>
                <a:lnTo>
                  <a:pt x="205" y="65"/>
                </a:lnTo>
                <a:lnTo>
                  <a:pt x="210" y="66"/>
                </a:lnTo>
                <a:lnTo>
                  <a:pt x="216" y="69"/>
                </a:lnTo>
                <a:lnTo>
                  <a:pt x="220" y="72"/>
                </a:lnTo>
                <a:lnTo>
                  <a:pt x="223" y="75"/>
                </a:lnTo>
                <a:lnTo>
                  <a:pt x="224" y="79"/>
                </a:lnTo>
                <a:lnTo>
                  <a:pt x="225" y="84"/>
                </a:lnTo>
                <a:lnTo>
                  <a:pt x="224" y="90"/>
                </a:lnTo>
                <a:lnTo>
                  <a:pt x="223" y="95"/>
                </a:lnTo>
                <a:lnTo>
                  <a:pt x="214" y="109"/>
                </a:lnTo>
                <a:lnTo>
                  <a:pt x="203" y="122"/>
                </a:lnTo>
                <a:lnTo>
                  <a:pt x="191" y="111"/>
                </a:lnTo>
                <a:lnTo>
                  <a:pt x="179" y="101"/>
                </a:lnTo>
                <a:close/>
                <a:moveTo>
                  <a:pt x="120" y="182"/>
                </a:moveTo>
                <a:lnTo>
                  <a:pt x="120" y="182"/>
                </a:lnTo>
                <a:lnTo>
                  <a:pt x="100" y="172"/>
                </a:lnTo>
                <a:lnTo>
                  <a:pt x="79" y="158"/>
                </a:lnTo>
                <a:lnTo>
                  <a:pt x="78" y="135"/>
                </a:lnTo>
                <a:lnTo>
                  <a:pt x="79" y="110"/>
                </a:lnTo>
                <a:lnTo>
                  <a:pt x="100" y="98"/>
                </a:lnTo>
                <a:lnTo>
                  <a:pt x="120" y="87"/>
                </a:lnTo>
                <a:lnTo>
                  <a:pt x="142" y="98"/>
                </a:lnTo>
                <a:lnTo>
                  <a:pt x="162" y="110"/>
                </a:lnTo>
                <a:lnTo>
                  <a:pt x="162" y="135"/>
                </a:lnTo>
                <a:lnTo>
                  <a:pt x="162" y="158"/>
                </a:lnTo>
                <a:lnTo>
                  <a:pt x="142" y="172"/>
                </a:lnTo>
                <a:lnTo>
                  <a:pt x="120" y="182"/>
                </a:lnTo>
                <a:close/>
                <a:moveTo>
                  <a:pt x="150" y="83"/>
                </a:moveTo>
                <a:lnTo>
                  <a:pt x="150" y="83"/>
                </a:lnTo>
                <a:lnTo>
                  <a:pt x="142" y="77"/>
                </a:lnTo>
                <a:lnTo>
                  <a:pt x="156" y="72"/>
                </a:lnTo>
                <a:lnTo>
                  <a:pt x="160" y="87"/>
                </a:lnTo>
                <a:lnTo>
                  <a:pt x="150" y="83"/>
                </a:lnTo>
                <a:close/>
                <a:moveTo>
                  <a:pt x="85" y="72"/>
                </a:moveTo>
                <a:lnTo>
                  <a:pt x="85" y="72"/>
                </a:lnTo>
                <a:lnTo>
                  <a:pt x="100" y="77"/>
                </a:lnTo>
                <a:lnTo>
                  <a:pt x="90" y="83"/>
                </a:lnTo>
                <a:lnTo>
                  <a:pt x="82" y="87"/>
                </a:lnTo>
                <a:lnTo>
                  <a:pt x="85" y="72"/>
                </a:lnTo>
                <a:close/>
                <a:moveTo>
                  <a:pt x="60" y="144"/>
                </a:moveTo>
                <a:lnTo>
                  <a:pt x="60" y="144"/>
                </a:lnTo>
                <a:lnTo>
                  <a:pt x="49" y="135"/>
                </a:lnTo>
                <a:lnTo>
                  <a:pt x="60" y="124"/>
                </a:lnTo>
                <a:lnTo>
                  <a:pt x="60" y="135"/>
                </a:lnTo>
                <a:lnTo>
                  <a:pt x="60" y="144"/>
                </a:lnTo>
                <a:close/>
                <a:moveTo>
                  <a:pt x="68" y="68"/>
                </a:moveTo>
                <a:lnTo>
                  <a:pt x="68" y="68"/>
                </a:lnTo>
                <a:lnTo>
                  <a:pt x="64" y="84"/>
                </a:lnTo>
                <a:lnTo>
                  <a:pt x="63" y="101"/>
                </a:lnTo>
                <a:lnTo>
                  <a:pt x="49" y="111"/>
                </a:lnTo>
                <a:lnTo>
                  <a:pt x="37" y="122"/>
                </a:lnTo>
                <a:lnTo>
                  <a:pt x="26" y="109"/>
                </a:lnTo>
                <a:lnTo>
                  <a:pt x="19" y="95"/>
                </a:lnTo>
                <a:lnTo>
                  <a:pt x="16" y="90"/>
                </a:lnTo>
                <a:lnTo>
                  <a:pt x="15" y="84"/>
                </a:lnTo>
                <a:lnTo>
                  <a:pt x="16" y="79"/>
                </a:lnTo>
                <a:lnTo>
                  <a:pt x="18" y="75"/>
                </a:lnTo>
                <a:lnTo>
                  <a:pt x="21" y="72"/>
                </a:lnTo>
                <a:lnTo>
                  <a:pt x="25" y="69"/>
                </a:lnTo>
                <a:lnTo>
                  <a:pt x="30" y="66"/>
                </a:lnTo>
                <a:lnTo>
                  <a:pt x="36" y="65"/>
                </a:lnTo>
                <a:lnTo>
                  <a:pt x="45" y="65"/>
                </a:lnTo>
                <a:lnTo>
                  <a:pt x="56" y="66"/>
                </a:lnTo>
                <a:lnTo>
                  <a:pt x="68" y="68"/>
                </a:lnTo>
                <a:close/>
                <a:moveTo>
                  <a:pt x="19" y="173"/>
                </a:moveTo>
                <a:lnTo>
                  <a:pt x="19" y="173"/>
                </a:lnTo>
                <a:lnTo>
                  <a:pt x="26" y="161"/>
                </a:lnTo>
                <a:lnTo>
                  <a:pt x="37" y="147"/>
                </a:lnTo>
                <a:lnTo>
                  <a:pt x="49" y="158"/>
                </a:lnTo>
                <a:lnTo>
                  <a:pt x="63" y="169"/>
                </a:lnTo>
                <a:lnTo>
                  <a:pt x="64" y="185"/>
                </a:lnTo>
                <a:lnTo>
                  <a:pt x="68" y="200"/>
                </a:lnTo>
                <a:lnTo>
                  <a:pt x="51" y="203"/>
                </a:lnTo>
                <a:lnTo>
                  <a:pt x="36" y="203"/>
                </a:lnTo>
                <a:lnTo>
                  <a:pt x="30" y="202"/>
                </a:lnTo>
                <a:lnTo>
                  <a:pt x="25" y="200"/>
                </a:lnTo>
                <a:lnTo>
                  <a:pt x="21" y="197"/>
                </a:lnTo>
                <a:lnTo>
                  <a:pt x="18" y="193"/>
                </a:lnTo>
                <a:lnTo>
                  <a:pt x="16" y="189"/>
                </a:lnTo>
                <a:lnTo>
                  <a:pt x="16" y="184"/>
                </a:lnTo>
                <a:lnTo>
                  <a:pt x="16" y="178"/>
                </a:lnTo>
                <a:lnTo>
                  <a:pt x="19" y="173"/>
                </a:lnTo>
                <a:close/>
                <a:moveTo>
                  <a:pt x="90" y="187"/>
                </a:moveTo>
                <a:lnTo>
                  <a:pt x="90" y="187"/>
                </a:lnTo>
                <a:lnTo>
                  <a:pt x="100" y="191"/>
                </a:lnTo>
                <a:lnTo>
                  <a:pt x="85" y="196"/>
                </a:lnTo>
                <a:lnTo>
                  <a:pt x="82" y="181"/>
                </a:lnTo>
                <a:lnTo>
                  <a:pt x="90" y="187"/>
                </a:lnTo>
                <a:close/>
                <a:moveTo>
                  <a:pt x="156" y="196"/>
                </a:moveTo>
                <a:lnTo>
                  <a:pt x="156" y="196"/>
                </a:lnTo>
                <a:lnTo>
                  <a:pt x="142" y="192"/>
                </a:lnTo>
                <a:lnTo>
                  <a:pt x="150" y="187"/>
                </a:lnTo>
                <a:lnTo>
                  <a:pt x="160" y="181"/>
                </a:lnTo>
                <a:lnTo>
                  <a:pt x="156" y="196"/>
                </a:lnTo>
                <a:close/>
                <a:moveTo>
                  <a:pt x="172" y="200"/>
                </a:moveTo>
                <a:lnTo>
                  <a:pt x="172" y="200"/>
                </a:lnTo>
                <a:lnTo>
                  <a:pt x="176" y="185"/>
                </a:lnTo>
                <a:lnTo>
                  <a:pt x="179" y="167"/>
                </a:lnTo>
                <a:lnTo>
                  <a:pt x="193" y="158"/>
                </a:lnTo>
                <a:lnTo>
                  <a:pt x="203" y="147"/>
                </a:lnTo>
                <a:lnTo>
                  <a:pt x="214" y="161"/>
                </a:lnTo>
                <a:lnTo>
                  <a:pt x="221" y="173"/>
                </a:lnTo>
                <a:lnTo>
                  <a:pt x="224" y="180"/>
                </a:lnTo>
                <a:lnTo>
                  <a:pt x="225" y="185"/>
                </a:lnTo>
                <a:lnTo>
                  <a:pt x="224" y="189"/>
                </a:lnTo>
                <a:lnTo>
                  <a:pt x="223" y="193"/>
                </a:lnTo>
                <a:lnTo>
                  <a:pt x="220" y="197"/>
                </a:lnTo>
                <a:lnTo>
                  <a:pt x="216" y="200"/>
                </a:lnTo>
                <a:lnTo>
                  <a:pt x="210" y="202"/>
                </a:lnTo>
                <a:lnTo>
                  <a:pt x="205" y="203"/>
                </a:lnTo>
                <a:lnTo>
                  <a:pt x="197" y="203"/>
                </a:lnTo>
                <a:lnTo>
                  <a:pt x="184" y="203"/>
                </a:lnTo>
                <a:lnTo>
                  <a:pt x="172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1" name="Freeform 225"/>
          <p:cNvSpPr>
            <a:spLocks noChangeArrowheads="1"/>
          </p:cNvSpPr>
          <p:nvPr/>
        </p:nvSpPr>
        <p:spPr bwMode="auto">
          <a:xfrm>
            <a:off x="5187950" y="3189288"/>
            <a:ext cx="242888" cy="244475"/>
          </a:xfrm>
          <a:custGeom>
            <a:avLst/>
            <a:gdLst>
              <a:gd name="T0" fmla="*/ 2147483647 w 270"/>
              <a:gd name="T1" fmla="*/ 2147483647 h 271"/>
              <a:gd name="T2" fmla="*/ 2147483647 w 270"/>
              <a:gd name="T3" fmla="*/ 2147483647 h 271"/>
              <a:gd name="T4" fmla="*/ 2147483647 w 270"/>
              <a:gd name="T5" fmla="*/ 734069115 h 271"/>
              <a:gd name="T6" fmla="*/ 2147483647 w 270"/>
              <a:gd name="T7" fmla="*/ 0 h 271"/>
              <a:gd name="T8" fmla="*/ 2147483647 w 270"/>
              <a:gd name="T9" fmla="*/ 0 h 271"/>
              <a:gd name="T10" fmla="*/ 2147483647 w 270"/>
              <a:gd name="T11" fmla="*/ 734069115 h 271"/>
              <a:gd name="T12" fmla="*/ 2147483647 w 270"/>
              <a:gd name="T13" fmla="*/ 2147483647 h 271"/>
              <a:gd name="T14" fmla="*/ 2147483647 w 270"/>
              <a:gd name="T15" fmla="*/ 2147483647 h 271"/>
              <a:gd name="T16" fmla="*/ 2147483647 w 270"/>
              <a:gd name="T17" fmla="*/ 2147483647 h 271"/>
              <a:gd name="T18" fmla="*/ 2147483647 w 270"/>
              <a:gd name="T19" fmla="*/ 2147483647 h 271"/>
              <a:gd name="T20" fmla="*/ 2147483647 w 270"/>
              <a:gd name="T21" fmla="*/ 2147483647 h 271"/>
              <a:gd name="T22" fmla="*/ 2147483647 w 270"/>
              <a:gd name="T23" fmla="*/ 2147483647 h 271"/>
              <a:gd name="T24" fmla="*/ 2147483647 w 270"/>
              <a:gd name="T25" fmla="*/ 2147483647 h 271"/>
              <a:gd name="T26" fmla="*/ 2147483647 w 270"/>
              <a:gd name="T27" fmla="*/ 2147483647 h 271"/>
              <a:gd name="T28" fmla="*/ 2147483647 w 270"/>
              <a:gd name="T29" fmla="*/ 2147483647 h 271"/>
              <a:gd name="T30" fmla="*/ 2147483647 w 270"/>
              <a:gd name="T31" fmla="*/ 2147483647 h 271"/>
              <a:gd name="T32" fmla="*/ 2147483647 w 270"/>
              <a:gd name="T33" fmla="*/ 2147483647 h 271"/>
              <a:gd name="T34" fmla="*/ 0 w 270"/>
              <a:gd name="T35" fmla="*/ 2147483647 h 271"/>
              <a:gd name="T36" fmla="*/ 2147483647 w 270"/>
              <a:gd name="T37" fmla="*/ 2147483647 h 271"/>
              <a:gd name="T38" fmla="*/ 2147483647 w 270"/>
              <a:gd name="T39" fmla="*/ 2147483647 h 271"/>
              <a:gd name="T40" fmla="*/ 2147483647 w 270"/>
              <a:gd name="T41" fmla="*/ 2147483647 h 271"/>
              <a:gd name="T42" fmla="*/ 2147483647 w 270"/>
              <a:gd name="T43" fmla="*/ 2147483647 h 271"/>
              <a:gd name="T44" fmla="*/ 2147483647 w 270"/>
              <a:gd name="T45" fmla="*/ 2147483647 h 271"/>
              <a:gd name="T46" fmla="*/ 2147483647 w 270"/>
              <a:gd name="T47" fmla="*/ 2147483647 h 271"/>
              <a:gd name="T48" fmla="*/ 2147483647 w 270"/>
              <a:gd name="T49" fmla="*/ 2147483647 h 271"/>
              <a:gd name="T50" fmla="*/ 2147483647 w 270"/>
              <a:gd name="T51" fmla="*/ 2147483647 h 271"/>
              <a:gd name="T52" fmla="*/ 2147483647 w 270"/>
              <a:gd name="T53" fmla="*/ 2147483647 h 271"/>
              <a:gd name="T54" fmla="*/ 2147483647 w 270"/>
              <a:gd name="T55" fmla="*/ 2147483647 h 271"/>
              <a:gd name="T56" fmla="*/ 2147483647 w 270"/>
              <a:gd name="T57" fmla="*/ 2147483647 h 271"/>
              <a:gd name="T58" fmla="*/ 2147483647 w 270"/>
              <a:gd name="T59" fmla="*/ 2147483647 h 271"/>
              <a:gd name="T60" fmla="*/ 2147483647 w 270"/>
              <a:gd name="T61" fmla="*/ 2147483647 h 271"/>
              <a:gd name="T62" fmla="*/ 2147483647 w 270"/>
              <a:gd name="T63" fmla="*/ 2147483647 h 271"/>
              <a:gd name="T64" fmla="*/ 2147483647 w 270"/>
              <a:gd name="T65" fmla="*/ 2147483647 h 271"/>
              <a:gd name="T66" fmla="*/ 2147483647 w 270"/>
              <a:gd name="T67" fmla="*/ 2147483647 h 271"/>
              <a:gd name="T68" fmla="*/ 2147483647 w 270"/>
              <a:gd name="T69" fmla="*/ 2147483647 h 271"/>
              <a:gd name="T70" fmla="*/ 2147483647 w 270"/>
              <a:gd name="T71" fmla="*/ 2147483647 h 271"/>
              <a:gd name="T72" fmla="*/ 2147483647 w 270"/>
              <a:gd name="T73" fmla="*/ 2147483647 h 271"/>
              <a:gd name="T74" fmla="*/ 2147483647 w 270"/>
              <a:gd name="T75" fmla="*/ 2147483647 h 271"/>
              <a:gd name="T76" fmla="*/ 2147483647 w 270"/>
              <a:gd name="T77" fmla="*/ 2147483647 h 271"/>
              <a:gd name="T78" fmla="*/ 2147483647 w 270"/>
              <a:gd name="T79" fmla="*/ 2147483647 h 271"/>
              <a:gd name="T80" fmla="*/ 2147483647 w 270"/>
              <a:gd name="T81" fmla="*/ 2147483647 h 271"/>
              <a:gd name="T82" fmla="*/ 2147483647 w 270"/>
              <a:gd name="T83" fmla="*/ 2147483647 h 271"/>
              <a:gd name="T84" fmla="*/ 2147483647 w 270"/>
              <a:gd name="T85" fmla="*/ 2147483647 h 271"/>
              <a:gd name="T86" fmla="*/ 2147483647 w 270"/>
              <a:gd name="T87" fmla="*/ 2147483647 h 271"/>
              <a:gd name="T88" fmla="*/ 2147483647 w 270"/>
              <a:gd name="T89" fmla="*/ 2147483647 h 271"/>
              <a:gd name="T90" fmla="*/ 2147483647 w 270"/>
              <a:gd name="T91" fmla="*/ 2147483647 h 271"/>
              <a:gd name="T92" fmla="*/ 2147483647 w 270"/>
              <a:gd name="T93" fmla="*/ 2147483647 h 271"/>
              <a:gd name="T94" fmla="*/ 2147483647 w 270"/>
              <a:gd name="T95" fmla="*/ 2147483647 h 271"/>
              <a:gd name="T96" fmla="*/ 2147483647 w 270"/>
              <a:gd name="T97" fmla="*/ 2147483647 h 27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0"/>
              <a:gd name="T148" fmla="*/ 0 h 271"/>
              <a:gd name="T149" fmla="*/ 270 w 270"/>
              <a:gd name="T150" fmla="*/ 271 h 27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0" h="271">
                <a:moveTo>
                  <a:pt x="266" y="5"/>
                </a:moveTo>
                <a:lnTo>
                  <a:pt x="266" y="5"/>
                </a:lnTo>
                <a:lnTo>
                  <a:pt x="262" y="1"/>
                </a:lnTo>
                <a:lnTo>
                  <a:pt x="256" y="0"/>
                </a:lnTo>
                <a:lnTo>
                  <a:pt x="250" y="0"/>
                </a:lnTo>
                <a:lnTo>
                  <a:pt x="244" y="1"/>
                </a:lnTo>
                <a:lnTo>
                  <a:pt x="236" y="4"/>
                </a:lnTo>
                <a:lnTo>
                  <a:pt x="228" y="8"/>
                </a:lnTo>
                <a:lnTo>
                  <a:pt x="220" y="13"/>
                </a:lnTo>
                <a:lnTo>
                  <a:pt x="210" y="20"/>
                </a:lnTo>
                <a:lnTo>
                  <a:pt x="196" y="32"/>
                </a:lnTo>
                <a:lnTo>
                  <a:pt x="38" y="20"/>
                </a:lnTo>
                <a:lnTo>
                  <a:pt x="28" y="19"/>
                </a:lnTo>
                <a:lnTo>
                  <a:pt x="22" y="20"/>
                </a:lnTo>
                <a:lnTo>
                  <a:pt x="15" y="21"/>
                </a:lnTo>
                <a:lnTo>
                  <a:pt x="9" y="26"/>
                </a:lnTo>
                <a:lnTo>
                  <a:pt x="0" y="35"/>
                </a:lnTo>
                <a:lnTo>
                  <a:pt x="146" y="88"/>
                </a:lnTo>
                <a:lnTo>
                  <a:pt x="86" y="158"/>
                </a:lnTo>
                <a:lnTo>
                  <a:pt x="33" y="155"/>
                </a:lnTo>
                <a:lnTo>
                  <a:pt x="13" y="174"/>
                </a:lnTo>
                <a:lnTo>
                  <a:pt x="79" y="188"/>
                </a:lnTo>
                <a:lnTo>
                  <a:pt x="95" y="257"/>
                </a:lnTo>
                <a:lnTo>
                  <a:pt x="116" y="237"/>
                </a:lnTo>
                <a:lnTo>
                  <a:pt x="112" y="184"/>
                </a:lnTo>
                <a:lnTo>
                  <a:pt x="181" y="125"/>
                </a:lnTo>
                <a:lnTo>
                  <a:pt x="235" y="271"/>
                </a:lnTo>
                <a:lnTo>
                  <a:pt x="245" y="260"/>
                </a:lnTo>
                <a:lnTo>
                  <a:pt x="248" y="256"/>
                </a:lnTo>
                <a:lnTo>
                  <a:pt x="251" y="249"/>
                </a:lnTo>
                <a:lnTo>
                  <a:pt x="251" y="241"/>
                </a:lnTo>
                <a:lnTo>
                  <a:pt x="251" y="233"/>
                </a:lnTo>
                <a:lnTo>
                  <a:pt x="239" y="73"/>
                </a:lnTo>
                <a:lnTo>
                  <a:pt x="250" y="60"/>
                </a:lnTo>
                <a:lnTo>
                  <a:pt x="256" y="51"/>
                </a:lnTo>
                <a:lnTo>
                  <a:pt x="265" y="39"/>
                </a:lnTo>
                <a:lnTo>
                  <a:pt x="269" y="31"/>
                </a:lnTo>
                <a:lnTo>
                  <a:pt x="270" y="21"/>
                </a:lnTo>
                <a:lnTo>
                  <a:pt x="270" y="16"/>
                </a:lnTo>
                <a:lnTo>
                  <a:pt x="270" y="12"/>
                </a:lnTo>
                <a:lnTo>
                  <a:pt x="269" y="8"/>
                </a:lnTo>
                <a:lnTo>
                  <a:pt x="266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2" name="Freeform 228"/>
          <p:cNvSpPr>
            <a:spLocks noEditPoints="1" noChangeArrowheads="1"/>
          </p:cNvSpPr>
          <p:nvPr/>
        </p:nvSpPr>
        <p:spPr bwMode="auto">
          <a:xfrm>
            <a:off x="2786063" y="1720850"/>
            <a:ext cx="122237" cy="88900"/>
          </a:xfrm>
          <a:custGeom>
            <a:avLst/>
            <a:gdLst>
              <a:gd name="T0" fmla="*/ 2147483647 w 137"/>
              <a:gd name="T1" fmla="*/ 2147483647 h 99"/>
              <a:gd name="T2" fmla="*/ 2147483647 w 137"/>
              <a:gd name="T3" fmla="*/ 2147483647 h 99"/>
              <a:gd name="T4" fmla="*/ 2147483647 w 137"/>
              <a:gd name="T5" fmla="*/ 2147483647 h 99"/>
              <a:gd name="T6" fmla="*/ 2147483647 w 137"/>
              <a:gd name="T7" fmla="*/ 2147483647 h 99"/>
              <a:gd name="T8" fmla="*/ 2147483647 w 137"/>
              <a:gd name="T9" fmla="*/ 2147483647 h 99"/>
              <a:gd name="T10" fmla="*/ 2147483647 w 137"/>
              <a:gd name="T11" fmla="*/ 2147483647 h 99"/>
              <a:gd name="T12" fmla="*/ 2147483647 w 137"/>
              <a:gd name="T13" fmla="*/ 2147483647 h 99"/>
              <a:gd name="T14" fmla="*/ 2147483647 w 137"/>
              <a:gd name="T15" fmla="*/ 2147483647 h 99"/>
              <a:gd name="T16" fmla="*/ 2147483647 w 137"/>
              <a:gd name="T17" fmla="*/ 2147483647 h 99"/>
              <a:gd name="T18" fmla="*/ 2147483647 w 137"/>
              <a:gd name="T19" fmla="*/ 2147483647 h 99"/>
              <a:gd name="T20" fmla="*/ 2147483647 w 137"/>
              <a:gd name="T21" fmla="*/ 2147483647 h 99"/>
              <a:gd name="T22" fmla="*/ 2147483647 w 137"/>
              <a:gd name="T23" fmla="*/ 724118337 h 99"/>
              <a:gd name="T24" fmla="*/ 2147483647 w 137"/>
              <a:gd name="T25" fmla="*/ 724118337 h 99"/>
              <a:gd name="T26" fmla="*/ 2147483647 w 137"/>
              <a:gd name="T27" fmla="*/ 0 h 99"/>
              <a:gd name="T28" fmla="*/ 2147483647 w 137"/>
              <a:gd name="T29" fmla="*/ 0 h 99"/>
              <a:gd name="T30" fmla="*/ 2147483647 w 137"/>
              <a:gd name="T31" fmla="*/ 0 h 99"/>
              <a:gd name="T32" fmla="*/ 2147483647 w 137"/>
              <a:gd name="T33" fmla="*/ 0 h 99"/>
              <a:gd name="T34" fmla="*/ 2147483647 w 137"/>
              <a:gd name="T35" fmla="*/ 0 h 99"/>
              <a:gd name="T36" fmla="*/ 1420231552 w 137"/>
              <a:gd name="T37" fmla="*/ 724118337 h 99"/>
              <a:gd name="T38" fmla="*/ 1420231552 w 137"/>
              <a:gd name="T39" fmla="*/ 724118337 h 99"/>
              <a:gd name="T40" fmla="*/ 0 w 137"/>
              <a:gd name="T41" fmla="*/ 2147483647 h 99"/>
              <a:gd name="T42" fmla="*/ 0 w 137"/>
              <a:gd name="T43" fmla="*/ 2147483647 h 99"/>
              <a:gd name="T44" fmla="*/ 0 w 137"/>
              <a:gd name="T45" fmla="*/ 2147483647 h 99"/>
              <a:gd name="T46" fmla="*/ 0 w 137"/>
              <a:gd name="T47" fmla="*/ 2147483647 h 99"/>
              <a:gd name="T48" fmla="*/ 0 w 137"/>
              <a:gd name="T49" fmla="*/ 2147483647 h 99"/>
              <a:gd name="T50" fmla="*/ 1420231552 w 137"/>
              <a:gd name="T51" fmla="*/ 2147483647 h 99"/>
              <a:gd name="T52" fmla="*/ 1420231552 w 137"/>
              <a:gd name="T53" fmla="*/ 2147483647 h 99"/>
              <a:gd name="T54" fmla="*/ 2147483647 w 137"/>
              <a:gd name="T55" fmla="*/ 2147483647 h 99"/>
              <a:gd name="T56" fmla="*/ 2147483647 w 137"/>
              <a:gd name="T57" fmla="*/ 2147483647 h 99"/>
              <a:gd name="T58" fmla="*/ 2147483647 w 137"/>
              <a:gd name="T59" fmla="*/ 2147483647 h 99"/>
              <a:gd name="T60" fmla="*/ 2147483647 w 137"/>
              <a:gd name="T61" fmla="*/ 2147483647 h 99"/>
              <a:gd name="T62" fmla="*/ 2147483647 w 137"/>
              <a:gd name="T63" fmla="*/ 2147483647 h 99"/>
              <a:gd name="T64" fmla="*/ 2147483647 w 137"/>
              <a:gd name="T65" fmla="*/ 2147483647 h 99"/>
              <a:gd name="T66" fmla="*/ 2147483647 w 137"/>
              <a:gd name="T67" fmla="*/ 2147483647 h 99"/>
              <a:gd name="T68" fmla="*/ 2147483647 w 137"/>
              <a:gd name="T69" fmla="*/ 2147483647 h 9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7"/>
              <a:gd name="T106" fmla="*/ 0 h 99"/>
              <a:gd name="T107" fmla="*/ 137 w 137"/>
              <a:gd name="T108" fmla="*/ 99 h 9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7" h="99">
                <a:moveTo>
                  <a:pt x="7" y="99"/>
                </a:moveTo>
                <a:lnTo>
                  <a:pt x="130" y="99"/>
                </a:lnTo>
                <a:lnTo>
                  <a:pt x="133" y="99"/>
                </a:lnTo>
                <a:lnTo>
                  <a:pt x="135" y="98"/>
                </a:lnTo>
                <a:lnTo>
                  <a:pt x="137" y="95"/>
                </a:lnTo>
                <a:lnTo>
                  <a:pt x="137" y="93"/>
                </a:lnTo>
                <a:lnTo>
                  <a:pt x="137" y="7"/>
                </a:lnTo>
                <a:lnTo>
                  <a:pt x="137" y="4"/>
                </a:lnTo>
                <a:lnTo>
                  <a:pt x="135" y="1"/>
                </a:lnTo>
                <a:lnTo>
                  <a:pt x="133" y="0"/>
                </a:lnTo>
                <a:lnTo>
                  <a:pt x="130" y="0"/>
                </a:lnTo>
                <a:lnTo>
                  <a:pt x="7" y="0"/>
                </a:lnTo>
                <a:lnTo>
                  <a:pt x="4" y="0"/>
                </a:lnTo>
                <a:lnTo>
                  <a:pt x="2" y="1"/>
                </a:lnTo>
                <a:lnTo>
                  <a:pt x="0" y="4"/>
                </a:lnTo>
                <a:lnTo>
                  <a:pt x="0" y="7"/>
                </a:lnTo>
                <a:lnTo>
                  <a:pt x="0" y="93"/>
                </a:lnTo>
                <a:lnTo>
                  <a:pt x="0" y="95"/>
                </a:lnTo>
                <a:lnTo>
                  <a:pt x="2" y="98"/>
                </a:lnTo>
                <a:lnTo>
                  <a:pt x="4" y="99"/>
                </a:lnTo>
                <a:lnTo>
                  <a:pt x="7" y="99"/>
                </a:lnTo>
                <a:close/>
                <a:moveTo>
                  <a:pt x="14" y="13"/>
                </a:moveTo>
                <a:lnTo>
                  <a:pt x="124" y="13"/>
                </a:lnTo>
                <a:lnTo>
                  <a:pt x="124" y="87"/>
                </a:lnTo>
                <a:lnTo>
                  <a:pt x="14" y="87"/>
                </a:lnTo>
                <a:lnTo>
                  <a:pt x="14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3" name="Freeform 229"/>
          <p:cNvSpPr>
            <a:spLocks noEditPoints="1" noChangeArrowheads="1"/>
          </p:cNvSpPr>
          <p:nvPr/>
        </p:nvSpPr>
        <p:spPr bwMode="auto">
          <a:xfrm>
            <a:off x="2724150" y="1887538"/>
            <a:ext cx="69850" cy="55562"/>
          </a:xfrm>
          <a:custGeom>
            <a:avLst/>
            <a:gdLst>
              <a:gd name="T0" fmla="*/ 2147483647 w 78"/>
              <a:gd name="T1" fmla="*/ 0 h 61"/>
              <a:gd name="T2" fmla="*/ 2147483647 w 78"/>
              <a:gd name="T3" fmla="*/ 0 h 61"/>
              <a:gd name="T4" fmla="*/ 2147483647 w 78"/>
              <a:gd name="T5" fmla="*/ 0 h 61"/>
              <a:gd name="T6" fmla="*/ 2147483647 w 78"/>
              <a:gd name="T7" fmla="*/ 755813529 h 61"/>
              <a:gd name="T8" fmla="*/ 2147483647 w 78"/>
              <a:gd name="T9" fmla="*/ 1511626148 h 61"/>
              <a:gd name="T10" fmla="*/ 2147483647 w 78"/>
              <a:gd name="T11" fmla="*/ 1511626148 h 61"/>
              <a:gd name="T12" fmla="*/ 718540681 w 78"/>
              <a:gd name="T13" fmla="*/ 2147483647 h 61"/>
              <a:gd name="T14" fmla="*/ 0 w 78"/>
              <a:gd name="T15" fmla="*/ 2147483647 h 61"/>
              <a:gd name="T16" fmla="*/ 0 w 78"/>
              <a:gd name="T17" fmla="*/ 2147483647 h 61"/>
              <a:gd name="T18" fmla="*/ 0 w 78"/>
              <a:gd name="T19" fmla="*/ 2147483647 h 61"/>
              <a:gd name="T20" fmla="*/ 718540681 w 78"/>
              <a:gd name="T21" fmla="*/ 2147483647 h 61"/>
              <a:gd name="T22" fmla="*/ 2147483647 w 78"/>
              <a:gd name="T23" fmla="*/ 2147483647 h 61"/>
              <a:gd name="T24" fmla="*/ 2147483647 w 78"/>
              <a:gd name="T25" fmla="*/ 2147483647 h 61"/>
              <a:gd name="T26" fmla="*/ 2147483647 w 78"/>
              <a:gd name="T27" fmla="*/ 2147483647 h 61"/>
              <a:gd name="T28" fmla="*/ 2147483647 w 78"/>
              <a:gd name="T29" fmla="*/ 2147483647 h 61"/>
              <a:gd name="T30" fmla="*/ 2147483647 w 78"/>
              <a:gd name="T31" fmla="*/ 2147483647 h 61"/>
              <a:gd name="T32" fmla="*/ 2147483647 w 78"/>
              <a:gd name="T33" fmla="*/ 2147483647 h 61"/>
              <a:gd name="T34" fmla="*/ 2147483647 w 78"/>
              <a:gd name="T35" fmla="*/ 2147483647 h 61"/>
              <a:gd name="T36" fmla="*/ 2147483647 w 78"/>
              <a:gd name="T37" fmla="*/ 2147483647 h 61"/>
              <a:gd name="T38" fmla="*/ 2147483647 w 78"/>
              <a:gd name="T39" fmla="*/ 2147483647 h 61"/>
              <a:gd name="T40" fmla="*/ 2147483647 w 78"/>
              <a:gd name="T41" fmla="*/ 2147483647 h 61"/>
              <a:gd name="T42" fmla="*/ 2147483647 w 78"/>
              <a:gd name="T43" fmla="*/ 2147483647 h 61"/>
              <a:gd name="T44" fmla="*/ 2147483647 w 78"/>
              <a:gd name="T45" fmla="*/ 2147483647 h 61"/>
              <a:gd name="T46" fmla="*/ 2147483647 w 78"/>
              <a:gd name="T47" fmla="*/ 2147483647 h 61"/>
              <a:gd name="T48" fmla="*/ 2147483647 w 78"/>
              <a:gd name="T49" fmla="*/ 2147483647 h 61"/>
              <a:gd name="T50" fmla="*/ 2147483647 w 78"/>
              <a:gd name="T51" fmla="*/ 1511626148 h 61"/>
              <a:gd name="T52" fmla="*/ 2147483647 w 78"/>
              <a:gd name="T53" fmla="*/ 1511626148 h 61"/>
              <a:gd name="T54" fmla="*/ 2147483647 w 78"/>
              <a:gd name="T55" fmla="*/ 755813529 h 61"/>
              <a:gd name="T56" fmla="*/ 2147483647 w 78"/>
              <a:gd name="T57" fmla="*/ 0 h 61"/>
              <a:gd name="T58" fmla="*/ 2147483647 w 78"/>
              <a:gd name="T59" fmla="*/ 0 h 61"/>
              <a:gd name="T60" fmla="*/ 2147483647 w 78"/>
              <a:gd name="T61" fmla="*/ 2147483647 h 61"/>
              <a:gd name="T62" fmla="*/ 2147483647 w 78"/>
              <a:gd name="T63" fmla="*/ 2147483647 h 61"/>
              <a:gd name="T64" fmla="*/ 2147483647 w 78"/>
              <a:gd name="T65" fmla="*/ 2147483647 h 61"/>
              <a:gd name="T66" fmla="*/ 2147483647 w 78"/>
              <a:gd name="T67" fmla="*/ 2147483647 h 61"/>
              <a:gd name="T68" fmla="*/ 2147483647 w 78"/>
              <a:gd name="T69" fmla="*/ 2147483647 h 6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8"/>
              <a:gd name="T106" fmla="*/ 0 h 61"/>
              <a:gd name="T107" fmla="*/ 78 w 78"/>
              <a:gd name="T108" fmla="*/ 61 h 6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8" h="61">
                <a:moveTo>
                  <a:pt x="71" y="0"/>
                </a:moveTo>
                <a:lnTo>
                  <a:pt x="7" y="0"/>
                </a:lnTo>
                <a:lnTo>
                  <a:pt x="4" y="1"/>
                </a:lnTo>
                <a:lnTo>
                  <a:pt x="3" y="2"/>
                </a:lnTo>
                <a:lnTo>
                  <a:pt x="1" y="4"/>
                </a:lnTo>
                <a:lnTo>
                  <a:pt x="0" y="7"/>
                </a:lnTo>
                <a:lnTo>
                  <a:pt x="0" y="54"/>
                </a:lnTo>
                <a:lnTo>
                  <a:pt x="1" y="57"/>
                </a:lnTo>
                <a:lnTo>
                  <a:pt x="3" y="60"/>
                </a:lnTo>
                <a:lnTo>
                  <a:pt x="4" y="61"/>
                </a:lnTo>
                <a:lnTo>
                  <a:pt x="7" y="61"/>
                </a:lnTo>
                <a:lnTo>
                  <a:pt x="71" y="61"/>
                </a:lnTo>
                <a:lnTo>
                  <a:pt x="74" y="61"/>
                </a:lnTo>
                <a:lnTo>
                  <a:pt x="76" y="60"/>
                </a:lnTo>
                <a:lnTo>
                  <a:pt x="78" y="57"/>
                </a:lnTo>
                <a:lnTo>
                  <a:pt x="78" y="54"/>
                </a:lnTo>
                <a:lnTo>
                  <a:pt x="78" y="7"/>
                </a:lnTo>
                <a:lnTo>
                  <a:pt x="78" y="4"/>
                </a:lnTo>
                <a:lnTo>
                  <a:pt x="76" y="2"/>
                </a:lnTo>
                <a:lnTo>
                  <a:pt x="74" y="1"/>
                </a:lnTo>
                <a:lnTo>
                  <a:pt x="71" y="0"/>
                </a:lnTo>
                <a:close/>
                <a:moveTo>
                  <a:pt x="64" y="47"/>
                </a:moveTo>
                <a:lnTo>
                  <a:pt x="14" y="47"/>
                </a:lnTo>
                <a:lnTo>
                  <a:pt x="14" y="13"/>
                </a:lnTo>
                <a:lnTo>
                  <a:pt x="64" y="13"/>
                </a:lnTo>
                <a:lnTo>
                  <a:pt x="64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4" name="Freeform 230"/>
          <p:cNvSpPr>
            <a:spLocks noEditPoints="1" noChangeArrowheads="1"/>
          </p:cNvSpPr>
          <p:nvPr/>
        </p:nvSpPr>
        <p:spPr bwMode="auto">
          <a:xfrm>
            <a:off x="2813050" y="1887538"/>
            <a:ext cx="69850" cy="55562"/>
          </a:xfrm>
          <a:custGeom>
            <a:avLst/>
            <a:gdLst>
              <a:gd name="T0" fmla="*/ 2147483647 w 78"/>
              <a:gd name="T1" fmla="*/ 0 h 61"/>
              <a:gd name="T2" fmla="*/ 2147483647 w 78"/>
              <a:gd name="T3" fmla="*/ 0 h 61"/>
              <a:gd name="T4" fmla="*/ 2147483647 w 78"/>
              <a:gd name="T5" fmla="*/ 0 h 61"/>
              <a:gd name="T6" fmla="*/ 2147483647 w 78"/>
              <a:gd name="T7" fmla="*/ 755813529 h 61"/>
              <a:gd name="T8" fmla="*/ 1436279879 w 78"/>
              <a:gd name="T9" fmla="*/ 1511626148 h 61"/>
              <a:gd name="T10" fmla="*/ 1436279879 w 78"/>
              <a:gd name="T11" fmla="*/ 1511626148 h 61"/>
              <a:gd name="T12" fmla="*/ 0 w 78"/>
              <a:gd name="T13" fmla="*/ 2147483647 h 61"/>
              <a:gd name="T14" fmla="*/ 0 w 78"/>
              <a:gd name="T15" fmla="*/ 2147483647 h 61"/>
              <a:gd name="T16" fmla="*/ 0 w 78"/>
              <a:gd name="T17" fmla="*/ 2147483647 h 61"/>
              <a:gd name="T18" fmla="*/ 0 w 78"/>
              <a:gd name="T19" fmla="*/ 2147483647 h 61"/>
              <a:gd name="T20" fmla="*/ 0 w 78"/>
              <a:gd name="T21" fmla="*/ 2147483647 h 61"/>
              <a:gd name="T22" fmla="*/ 1436279879 w 78"/>
              <a:gd name="T23" fmla="*/ 2147483647 h 61"/>
              <a:gd name="T24" fmla="*/ 1436279879 w 78"/>
              <a:gd name="T25" fmla="*/ 2147483647 h 61"/>
              <a:gd name="T26" fmla="*/ 2147483647 w 78"/>
              <a:gd name="T27" fmla="*/ 2147483647 h 61"/>
              <a:gd name="T28" fmla="*/ 2147483647 w 78"/>
              <a:gd name="T29" fmla="*/ 2147483647 h 61"/>
              <a:gd name="T30" fmla="*/ 2147483647 w 78"/>
              <a:gd name="T31" fmla="*/ 2147483647 h 61"/>
              <a:gd name="T32" fmla="*/ 2147483647 w 78"/>
              <a:gd name="T33" fmla="*/ 2147483647 h 61"/>
              <a:gd name="T34" fmla="*/ 2147483647 w 78"/>
              <a:gd name="T35" fmla="*/ 2147483647 h 61"/>
              <a:gd name="T36" fmla="*/ 2147483647 w 78"/>
              <a:gd name="T37" fmla="*/ 2147483647 h 61"/>
              <a:gd name="T38" fmla="*/ 2147483647 w 78"/>
              <a:gd name="T39" fmla="*/ 2147483647 h 61"/>
              <a:gd name="T40" fmla="*/ 2147483647 w 78"/>
              <a:gd name="T41" fmla="*/ 2147483647 h 61"/>
              <a:gd name="T42" fmla="*/ 2147483647 w 78"/>
              <a:gd name="T43" fmla="*/ 2147483647 h 61"/>
              <a:gd name="T44" fmla="*/ 2147483647 w 78"/>
              <a:gd name="T45" fmla="*/ 2147483647 h 61"/>
              <a:gd name="T46" fmla="*/ 2147483647 w 78"/>
              <a:gd name="T47" fmla="*/ 2147483647 h 61"/>
              <a:gd name="T48" fmla="*/ 2147483647 w 78"/>
              <a:gd name="T49" fmla="*/ 2147483647 h 61"/>
              <a:gd name="T50" fmla="*/ 2147483647 w 78"/>
              <a:gd name="T51" fmla="*/ 1511626148 h 61"/>
              <a:gd name="T52" fmla="*/ 2147483647 w 78"/>
              <a:gd name="T53" fmla="*/ 1511626148 h 61"/>
              <a:gd name="T54" fmla="*/ 2147483647 w 78"/>
              <a:gd name="T55" fmla="*/ 755813529 h 61"/>
              <a:gd name="T56" fmla="*/ 2147483647 w 78"/>
              <a:gd name="T57" fmla="*/ 0 h 61"/>
              <a:gd name="T58" fmla="*/ 2147483647 w 78"/>
              <a:gd name="T59" fmla="*/ 0 h 61"/>
              <a:gd name="T60" fmla="*/ 2147483647 w 78"/>
              <a:gd name="T61" fmla="*/ 2147483647 h 61"/>
              <a:gd name="T62" fmla="*/ 2147483647 w 78"/>
              <a:gd name="T63" fmla="*/ 2147483647 h 61"/>
              <a:gd name="T64" fmla="*/ 2147483647 w 78"/>
              <a:gd name="T65" fmla="*/ 2147483647 h 61"/>
              <a:gd name="T66" fmla="*/ 2147483647 w 78"/>
              <a:gd name="T67" fmla="*/ 2147483647 h 61"/>
              <a:gd name="T68" fmla="*/ 2147483647 w 78"/>
              <a:gd name="T69" fmla="*/ 2147483647 h 6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8"/>
              <a:gd name="T106" fmla="*/ 0 h 61"/>
              <a:gd name="T107" fmla="*/ 78 w 78"/>
              <a:gd name="T108" fmla="*/ 61 h 6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8" h="61">
                <a:moveTo>
                  <a:pt x="71" y="0"/>
                </a:moveTo>
                <a:lnTo>
                  <a:pt x="7" y="0"/>
                </a:lnTo>
                <a:lnTo>
                  <a:pt x="4" y="1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0" y="54"/>
                </a:lnTo>
                <a:lnTo>
                  <a:pt x="0" y="57"/>
                </a:lnTo>
                <a:lnTo>
                  <a:pt x="2" y="60"/>
                </a:lnTo>
                <a:lnTo>
                  <a:pt x="4" y="61"/>
                </a:lnTo>
                <a:lnTo>
                  <a:pt x="7" y="61"/>
                </a:lnTo>
                <a:lnTo>
                  <a:pt x="71" y="61"/>
                </a:lnTo>
                <a:lnTo>
                  <a:pt x="74" y="61"/>
                </a:lnTo>
                <a:lnTo>
                  <a:pt x="75" y="60"/>
                </a:lnTo>
                <a:lnTo>
                  <a:pt x="77" y="57"/>
                </a:lnTo>
                <a:lnTo>
                  <a:pt x="78" y="54"/>
                </a:lnTo>
                <a:lnTo>
                  <a:pt x="78" y="7"/>
                </a:lnTo>
                <a:lnTo>
                  <a:pt x="77" y="4"/>
                </a:lnTo>
                <a:lnTo>
                  <a:pt x="75" y="2"/>
                </a:lnTo>
                <a:lnTo>
                  <a:pt x="74" y="1"/>
                </a:lnTo>
                <a:lnTo>
                  <a:pt x="71" y="0"/>
                </a:lnTo>
                <a:close/>
                <a:moveTo>
                  <a:pt x="13" y="47"/>
                </a:moveTo>
                <a:lnTo>
                  <a:pt x="13" y="13"/>
                </a:lnTo>
                <a:lnTo>
                  <a:pt x="64" y="13"/>
                </a:lnTo>
                <a:lnTo>
                  <a:pt x="64" y="47"/>
                </a:lnTo>
                <a:lnTo>
                  <a:pt x="13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5" name="Freeform 231"/>
          <p:cNvSpPr>
            <a:spLocks noEditPoints="1" noChangeArrowheads="1"/>
          </p:cNvSpPr>
          <p:nvPr/>
        </p:nvSpPr>
        <p:spPr bwMode="auto">
          <a:xfrm>
            <a:off x="2901950" y="1887538"/>
            <a:ext cx="68263" cy="55562"/>
          </a:xfrm>
          <a:custGeom>
            <a:avLst/>
            <a:gdLst>
              <a:gd name="T0" fmla="*/ 2147483647 w 78"/>
              <a:gd name="T1" fmla="*/ 1511626148 h 61"/>
              <a:gd name="T2" fmla="*/ 2147483647 w 78"/>
              <a:gd name="T3" fmla="*/ 1511626148 h 61"/>
              <a:gd name="T4" fmla="*/ 2147483647 w 78"/>
              <a:gd name="T5" fmla="*/ 755813529 h 61"/>
              <a:gd name="T6" fmla="*/ 2147483647 w 78"/>
              <a:gd name="T7" fmla="*/ 0 h 61"/>
              <a:gd name="T8" fmla="*/ 2147483647 w 78"/>
              <a:gd name="T9" fmla="*/ 0 h 61"/>
              <a:gd name="T10" fmla="*/ 2147483647 w 78"/>
              <a:gd name="T11" fmla="*/ 0 h 61"/>
              <a:gd name="T12" fmla="*/ 2147483647 w 78"/>
              <a:gd name="T13" fmla="*/ 755813529 h 61"/>
              <a:gd name="T14" fmla="*/ 2011297531 w 78"/>
              <a:gd name="T15" fmla="*/ 1511626148 h 61"/>
              <a:gd name="T16" fmla="*/ 2011297531 w 78"/>
              <a:gd name="T17" fmla="*/ 1511626148 h 61"/>
              <a:gd name="T18" fmla="*/ 1340354507 w 78"/>
              <a:gd name="T19" fmla="*/ 2147483647 h 61"/>
              <a:gd name="T20" fmla="*/ 0 w 78"/>
              <a:gd name="T21" fmla="*/ 2147483647 h 61"/>
              <a:gd name="T22" fmla="*/ 0 w 78"/>
              <a:gd name="T23" fmla="*/ 2147483647 h 61"/>
              <a:gd name="T24" fmla="*/ 0 w 78"/>
              <a:gd name="T25" fmla="*/ 2147483647 h 61"/>
              <a:gd name="T26" fmla="*/ 1340354507 w 78"/>
              <a:gd name="T27" fmla="*/ 2147483647 h 61"/>
              <a:gd name="T28" fmla="*/ 2011297531 w 78"/>
              <a:gd name="T29" fmla="*/ 2147483647 h 61"/>
              <a:gd name="T30" fmla="*/ 2011297531 w 78"/>
              <a:gd name="T31" fmla="*/ 2147483647 h 61"/>
              <a:gd name="T32" fmla="*/ 2147483647 w 78"/>
              <a:gd name="T33" fmla="*/ 2147483647 h 61"/>
              <a:gd name="T34" fmla="*/ 2147483647 w 78"/>
              <a:gd name="T35" fmla="*/ 2147483647 h 61"/>
              <a:gd name="T36" fmla="*/ 2147483647 w 78"/>
              <a:gd name="T37" fmla="*/ 2147483647 h 61"/>
              <a:gd name="T38" fmla="*/ 2147483647 w 78"/>
              <a:gd name="T39" fmla="*/ 2147483647 h 61"/>
              <a:gd name="T40" fmla="*/ 2147483647 w 78"/>
              <a:gd name="T41" fmla="*/ 2147483647 h 61"/>
              <a:gd name="T42" fmla="*/ 2147483647 w 78"/>
              <a:gd name="T43" fmla="*/ 2147483647 h 61"/>
              <a:gd name="T44" fmla="*/ 2147483647 w 78"/>
              <a:gd name="T45" fmla="*/ 2147483647 h 61"/>
              <a:gd name="T46" fmla="*/ 2147483647 w 78"/>
              <a:gd name="T47" fmla="*/ 2147483647 h 61"/>
              <a:gd name="T48" fmla="*/ 2147483647 w 78"/>
              <a:gd name="T49" fmla="*/ 2147483647 h 61"/>
              <a:gd name="T50" fmla="*/ 2147483647 w 78"/>
              <a:gd name="T51" fmla="*/ 2147483647 h 61"/>
              <a:gd name="T52" fmla="*/ 2147483647 w 78"/>
              <a:gd name="T53" fmla="*/ 2147483647 h 61"/>
              <a:gd name="T54" fmla="*/ 2147483647 w 78"/>
              <a:gd name="T55" fmla="*/ 2147483647 h 61"/>
              <a:gd name="T56" fmla="*/ 2147483647 w 78"/>
              <a:gd name="T57" fmla="*/ 1511626148 h 61"/>
              <a:gd name="T58" fmla="*/ 2147483647 w 78"/>
              <a:gd name="T59" fmla="*/ 1511626148 h 61"/>
              <a:gd name="T60" fmla="*/ 2147483647 w 78"/>
              <a:gd name="T61" fmla="*/ 2147483647 h 61"/>
              <a:gd name="T62" fmla="*/ 2147483647 w 78"/>
              <a:gd name="T63" fmla="*/ 2147483647 h 61"/>
              <a:gd name="T64" fmla="*/ 2147483647 w 78"/>
              <a:gd name="T65" fmla="*/ 2147483647 h 61"/>
              <a:gd name="T66" fmla="*/ 2147483647 w 78"/>
              <a:gd name="T67" fmla="*/ 2147483647 h 61"/>
              <a:gd name="T68" fmla="*/ 2147483647 w 78"/>
              <a:gd name="T69" fmla="*/ 2147483647 h 6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8"/>
              <a:gd name="T106" fmla="*/ 0 h 61"/>
              <a:gd name="T107" fmla="*/ 78 w 78"/>
              <a:gd name="T108" fmla="*/ 61 h 6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8" h="61">
                <a:moveTo>
                  <a:pt x="77" y="2"/>
                </a:moveTo>
                <a:lnTo>
                  <a:pt x="77" y="2"/>
                </a:lnTo>
                <a:lnTo>
                  <a:pt x="74" y="1"/>
                </a:lnTo>
                <a:lnTo>
                  <a:pt x="71" y="0"/>
                </a:lnTo>
                <a:lnTo>
                  <a:pt x="7" y="0"/>
                </a:lnTo>
                <a:lnTo>
                  <a:pt x="4" y="1"/>
                </a:lnTo>
                <a:lnTo>
                  <a:pt x="3" y="2"/>
                </a:lnTo>
                <a:lnTo>
                  <a:pt x="2" y="4"/>
                </a:lnTo>
                <a:lnTo>
                  <a:pt x="0" y="7"/>
                </a:lnTo>
                <a:lnTo>
                  <a:pt x="0" y="54"/>
                </a:lnTo>
                <a:lnTo>
                  <a:pt x="2" y="57"/>
                </a:lnTo>
                <a:lnTo>
                  <a:pt x="3" y="60"/>
                </a:lnTo>
                <a:lnTo>
                  <a:pt x="4" y="61"/>
                </a:lnTo>
                <a:lnTo>
                  <a:pt x="7" y="61"/>
                </a:lnTo>
                <a:lnTo>
                  <a:pt x="71" y="61"/>
                </a:lnTo>
                <a:lnTo>
                  <a:pt x="74" y="61"/>
                </a:lnTo>
                <a:lnTo>
                  <a:pt x="77" y="60"/>
                </a:lnTo>
                <a:lnTo>
                  <a:pt x="78" y="57"/>
                </a:lnTo>
                <a:lnTo>
                  <a:pt x="78" y="54"/>
                </a:lnTo>
                <a:lnTo>
                  <a:pt x="78" y="7"/>
                </a:lnTo>
                <a:lnTo>
                  <a:pt x="78" y="4"/>
                </a:lnTo>
                <a:lnTo>
                  <a:pt x="77" y="2"/>
                </a:lnTo>
                <a:close/>
                <a:moveTo>
                  <a:pt x="64" y="47"/>
                </a:moveTo>
                <a:lnTo>
                  <a:pt x="14" y="47"/>
                </a:lnTo>
                <a:lnTo>
                  <a:pt x="14" y="13"/>
                </a:lnTo>
                <a:lnTo>
                  <a:pt x="64" y="13"/>
                </a:lnTo>
                <a:lnTo>
                  <a:pt x="64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6" name="Freeform 232"/>
          <p:cNvSpPr>
            <a:spLocks noChangeArrowheads="1"/>
          </p:cNvSpPr>
          <p:nvPr/>
        </p:nvSpPr>
        <p:spPr bwMode="auto">
          <a:xfrm>
            <a:off x="2736850" y="1822450"/>
            <a:ext cx="219075" cy="53975"/>
          </a:xfrm>
          <a:custGeom>
            <a:avLst/>
            <a:gdLst>
              <a:gd name="T0" fmla="*/ 2147483647 w 243"/>
              <a:gd name="T1" fmla="*/ 2147483647 h 60"/>
              <a:gd name="T2" fmla="*/ 2147483647 w 243"/>
              <a:gd name="T3" fmla="*/ 2147483647 h 60"/>
              <a:gd name="T4" fmla="*/ 2147483647 w 243"/>
              <a:gd name="T5" fmla="*/ 2147483647 h 60"/>
              <a:gd name="T6" fmla="*/ 2147483647 w 243"/>
              <a:gd name="T7" fmla="*/ 2147483647 h 60"/>
              <a:gd name="T8" fmla="*/ 2147483647 w 243"/>
              <a:gd name="T9" fmla="*/ 2147483647 h 60"/>
              <a:gd name="T10" fmla="*/ 2147483647 w 243"/>
              <a:gd name="T11" fmla="*/ 2147483647 h 60"/>
              <a:gd name="T12" fmla="*/ 2147483647 w 243"/>
              <a:gd name="T13" fmla="*/ 2147483647 h 60"/>
              <a:gd name="T14" fmla="*/ 2147483647 w 243"/>
              <a:gd name="T15" fmla="*/ 2147483647 h 60"/>
              <a:gd name="T16" fmla="*/ 2147483647 w 243"/>
              <a:gd name="T17" fmla="*/ 2147483647 h 60"/>
              <a:gd name="T18" fmla="*/ 2147483647 w 243"/>
              <a:gd name="T19" fmla="*/ 2147483647 h 60"/>
              <a:gd name="T20" fmla="*/ 2147483647 w 243"/>
              <a:gd name="T21" fmla="*/ 2147483647 h 60"/>
              <a:gd name="T22" fmla="*/ 2147483647 w 243"/>
              <a:gd name="T23" fmla="*/ 2147483647 h 60"/>
              <a:gd name="T24" fmla="*/ 2147483647 w 243"/>
              <a:gd name="T25" fmla="*/ 2147483647 h 60"/>
              <a:gd name="T26" fmla="*/ 2147483647 w 243"/>
              <a:gd name="T27" fmla="*/ 2147483647 h 60"/>
              <a:gd name="T28" fmla="*/ 2147483647 w 243"/>
              <a:gd name="T29" fmla="*/ 2147483647 h 60"/>
              <a:gd name="T30" fmla="*/ 2147483647 w 243"/>
              <a:gd name="T31" fmla="*/ 2147483647 h 60"/>
              <a:gd name="T32" fmla="*/ 2147483647 w 243"/>
              <a:gd name="T33" fmla="*/ 2147483647 h 60"/>
              <a:gd name="T34" fmla="*/ 2147483647 w 243"/>
              <a:gd name="T35" fmla="*/ 2147483647 h 60"/>
              <a:gd name="T36" fmla="*/ 2147483647 w 243"/>
              <a:gd name="T37" fmla="*/ 2147483647 h 60"/>
              <a:gd name="T38" fmla="*/ 2147483647 w 243"/>
              <a:gd name="T39" fmla="*/ 2147483647 h 60"/>
              <a:gd name="T40" fmla="*/ 2147483647 w 243"/>
              <a:gd name="T41" fmla="*/ 2147483647 h 60"/>
              <a:gd name="T42" fmla="*/ 2147483647 w 243"/>
              <a:gd name="T43" fmla="*/ 2147483647 h 60"/>
              <a:gd name="T44" fmla="*/ 2147483647 w 243"/>
              <a:gd name="T45" fmla="*/ 728325156 h 60"/>
              <a:gd name="T46" fmla="*/ 2147483647 w 243"/>
              <a:gd name="T47" fmla="*/ 0 h 60"/>
              <a:gd name="T48" fmla="*/ 2147483647 w 243"/>
              <a:gd name="T49" fmla="*/ 0 h 60"/>
              <a:gd name="T50" fmla="*/ 2147483647 w 243"/>
              <a:gd name="T51" fmla="*/ 2147483647 h 60"/>
              <a:gd name="T52" fmla="*/ 2147483647 w 243"/>
              <a:gd name="T53" fmla="*/ 2147483647 h 60"/>
              <a:gd name="T54" fmla="*/ 2147483647 w 243"/>
              <a:gd name="T55" fmla="*/ 2147483647 h 60"/>
              <a:gd name="T56" fmla="*/ 733127726 w 243"/>
              <a:gd name="T57" fmla="*/ 2147483647 h 60"/>
              <a:gd name="T58" fmla="*/ 0 w 243"/>
              <a:gd name="T59" fmla="*/ 2147483647 h 60"/>
              <a:gd name="T60" fmla="*/ 0 w 243"/>
              <a:gd name="T61" fmla="*/ 2147483647 h 60"/>
              <a:gd name="T62" fmla="*/ 733127726 w 243"/>
              <a:gd name="T63" fmla="*/ 2147483647 h 60"/>
              <a:gd name="T64" fmla="*/ 2147483647 w 243"/>
              <a:gd name="T65" fmla="*/ 2147483647 h 6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43"/>
              <a:gd name="T100" fmla="*/ 0 h 60"/>
              <a:gd name="T101" fmla="*/ 243 w 243"/>
              <a:gd name="T102" fmla="*/ 60 h 6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43" h="60">
                <a:moveTo>
                  <a:pt x="5" y="59"/>
                </a:moveTo>
                <a:lnTo>
                  <a:pt x="5" y="59"/>
                </a:lnTo>
                <a:lnTo>
                  <a:pt x="8" y="57"/>
                </a:lnTo>
                <a:lnTo>
                  <a:pt x="11" y="56"/>
                </a:lnTo>
                <a:lnTo>
                  <a:pt x="12" y="55"/>
                </a:lnTo>
                <a:lnTo>
                  <a:pt x="12" y="52"/>
                </a:lnTo>
                <a:lnTo>
                  <a:pt x="12" y="40"/>
                </a:lnTo>
                <a:lnTo>
                  <a:pt x="114" y="38"/>
                </a:lnTo>
                <a:lnTo>
                  <a:pt x="114" y="53"/>
                </a:lnTo>
                <a:lnTo>
                  <a:pt x="114" y="56"/>
                </a:lnTo>
                <a:lnTo>
                  <a:pt x="116" y="57"/>
                </a:lnTo>
                <a:lnTo>
                  <a:pt x="118" y="59"/>
                </a:lnTo>
                <a:lnTo>
                  <a:pt x="121" y="60"/>
                </a:lnTo>
                <a:lnTo>
                  <a:pt x="124" y="59"/>
                </a:lnTo>
                <a:lnTo>
                  <a:pt x="125" y="57"/>
                </a:lnTo>
                <a:lnTo>
                  <a:pt x="127" y="56"/>
                </a:lnTo>
                <a:lnTo>
                  <a:pt x="128" y="53"/>
                </a:lnTo>
                <a:lnTo>
                  <a:pt x="128" y="38"/>
                </a:lnTo>
                <a:lnTo>
                  <a:pt x="229" y="40"/>
                </a:lnTo>
                <a:lnTo>
                  <a:pt x="229" y="52"/>
                </a:lnTo>
                <a:lnTo>
                  <a:pt x="230" y="55"/>
                </a:lnTo>
                <a:lnTo>
                  <a:pt x="232" y="56"/>
                </a:lnTo>
                <a:lnTo>
                  <a:pt x="233" y="57"/>
                </a:lnTo>
                <a:lnTo>
                  <a:pt x="236" y="59"/>
                </a:lnTo>
                <a:lnTo>
                  <a:pt x="238" y="57"/>
                </a:lnTo>
                <a:lnTo>
                  <a:pt x="241" y="56"/>
                </a:lnTo>
                <a:lnTo>
                  <a:pt x="243" y="55"/>
                </a:lnTo>
                <a:lnTo>
                  <a:pt x="243" y="52"/>
                </a:lnTo>
                <a:lnTo>
                  <a:pt x="243" y="33"/>
                </a:lnTo>
                <a:lnTo>
                  <a:pt x="243" y="30"/>
                </a:lnTo>
                <a:lnTo>
                  <a:pt x="241" y="27"/>
                </a:lnTo>
                <a:lnTo>
                  <a:pt x="238" y="26"/>
                </a:lnTo>
                <a:lnTo>
                  <a:pt x="236" y="26"/>
                </a:lnTo>
                <a:lnTo>
                  <a:pt x="128" y="26"/>
                </a:lnTo>
                <a:lnTo>
                  <a:pt x="128" y="10"/>
                </a:lnTo>
                <a:lnTo>
                  <a:pt x="128" y="7"/>
                </a:lnTo>
                <a:lnTo>
                  <a:pt x="127" y="4"/>
                </a:lnTo>
                <a:lnTo>
                  <a:pt x="125" y="1"/>
                </a:lnTo>
                <a:lnTo>
                  <a:pt x="124" y="0"/>
                </a:lnTo>
                <a:lnTo>
                  <a:pt x="121" y="0"/>
                </a:lnTo>
                <a:lnTo>
                  <a:pt x="118" y="0"/>
                </a:lnTo>
                <a:lnTo>
                  <a:pt x="116" y="1"/>
                </a:lnTo>
                <a:lnTo>
                  <a:pt x="114" y="4"/>
                </a:lnTo>
                <a:lnTo>
                  <a:pt x="114" y="7"/>
                </a:lnTo>
                <a:lnTo>
                  <a:pt x="114" y="26"/>
                </a:lnTo>
                <a:lnTo>
                  <a:pt x="5" y="26"/>
                </a:lnTo>
                <a:lnTo>
                  <a:pt x="4" y="26"/>
                </a:lnTo>
                <a:lnTo>
                  <a:pt x="1" y="27"/>
                </a:lnTo>
                <a:lnTo>
                  <a:pt x="0" y="30"/>
                </a:lnTo>
                <a:lnTo>
                  <a:pt x="0" y="33"/>
                </a:lnTo>
                <a:lnTo>
                  <a:pt x="0" y="52"/>
                </a:lnTo>
                <a:lnTo>
                  <a:pt x="0" y="55"/>
                </a:lnTo>
                <a:lnTo>
                  <a:pt x="1" y="56"/>
                </a:lnTo>
                <a:lnTo>
                  <a:pt x="4" y="57"/>
                </a:lnTo>
                <a:lnTo>
                  <a:pt x="5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7" name="Freeform 233"/>
          <p:cNvSpPr>
            <a:spLocks noEditPoints="1" noChangeArrowheads="1"/>
          </p:cNvSpPr>
          <p:nvPr/>
        </p:nvSpPr>
        <p:spPr bwMode="auto">
          <a:xfrm>
            <a:off x="6667500" y="1219200"/>
            <a:ext cx="244475" cy="244475"/>
          </a:xfrm>
          <a:custGeom>
            <a:avLst/>
            <a:gdLst>
              <a:gd name="T0" fmla="*/ 2147483647 w 273"/>
              <a:gd name="T1" fmla="*/ 718540681 h 273"/>
              <a:gd name="T2" fmla="*/ 2147483647 w 273"/>
              <a:gd name="T3" fmla="*/ 2147483647 h 273"/>
              <a:gd name="T4" fmla="*/ 2147483647 w 273"/>
              <a:gd name="T5" fmla="*/ 2147483647 h 273"/>
              <a:gd name="T6" fmla="*/ 2147483647 w 273"/>
              <a:gd name="T7" fmla="*/ 2147483647 h 273"/>
              <a:gd name="T8" fmla="*/ 2147483647 w 273"/>
              <a:gd name="T9" fmla="*/ 2147483647 h 273"/>
              <a:gd name="T10" fmla="*/ 0 w 273"/>
              <a:gd name="T11" fmla="*/ 2147483647 h 273"/>
              <a:gd name="T12" fmla="*/ 2147483647 w 273"/>
              <a:gd name="T13" fmla="*/ 2147483647 h 273"/>
              <a:gd name="T14" fmla="*/ 2147483647 w 273"/>
              <a:gd name="T15" fmla="*/ 2147483647 h 273"/>
              <a:gd name="T16" fmla="*/ 2147483647 w 273"/>
              <a:gd name="T17" fmla="*/ 2147483647 h 273"/>
              <a:gd name="T18" fmla="*/ 2147483647 w 273"/>
              <a:gd name="T19" fmla="*/ 2147483647 h 273"/>
              <a:gd name="T20" fmla="*/ 2147483647 w 273"/>
              <a:gd name="T21" fmla="*/ 2147483647 h 273"/>
              <a:gd name="T22" fmla="*/ 2147483647 w 273"/>
              <a:gd name="T23" fmla="*/ 2147483647 h 273"/>
              <a:gd name="T24" fmla="*/ 2147483647 w 273"/>
              <a:gd name="T25" fmla="*/ 2147483647 h 273"/>
              <a:gd name="T26" fmla="*/ 2147483647 w 273"/>
              <a:gd name="T27" fmla="*/ 2147483647 h 273"/>
              <a:gd name="T28" fmla="*/ 2147483647 w 273"/>
              <a:gd name="T29" fmla="*/ 2147483647 h 273"/>
              <a:gd name="T30" fmla="*/ 2147483647 w 273"/>
              <a:gd name="T31" fmla="*/ 2147483647 h 273"/>
              <a:gd name="T32" fmla="*/ 2147483647 w 273"/>
              <a:gd name="T33" fmla="*/ 2147483647 h 273"/>
              <a:gd name="T34" fmla="*/ 2147483647 w 273"/>
              <a:gd name="T35" fmla="*/ 2147483647 h 273"/>
              <a:gd name="T36" fmla="*/ 2147483647 w 273"/>
              <a:gd name="T37" fmla="*/ 2147483647 h 273"/>
              <a:gd name="T38" fmla="*/ 2147483647 w 273"/>
              <a:gd name="T39" fmla="*/ 2147483647 h 273"/>
              <a:gd name="T40" fmla="*/ 2147483647 w 273"/>
              <a:gd name="T41" fmla="*/ 2147483647 h 273"/>
              <a:gd name="T42" fmla="*/ 2147483647 w 273"/>
              <a:gd name="T43" fmla="*/ 2147483647 h 273"/>
              <a:gd name="T44" fmla="*/ 2147483647 w 273"/>
              <a:gd name="T45" fmla="*/ 0 h 273"/>
              <a:gd name="T46" fmla="*/ 2147483647 w 273"/>
              <a:gd name="T47" fmla="*/ 2147483647 h 273"/>
              <a:gd name="T48" fmla="*/ 2147483647 w 273"/>
              <a:gd name="T49" fmla="*/ 2147483647 h 273"/>
              <a:gd name="T50" fmla="*/ 2147483647 w 273"/>
              <a:gd name="T51" fmla="*/ 2147483647 h 273"/>
              <a:gd name="T52" fmla="*/ 2147483647 w 273"/>
              <a:gd name="T53" fmla="*/ 2147483647 h 273"/>
              <a:gd name="T54" fmla="*/ 2147483647 w 273"/>
              <a:gd name="T55" fmla="*/ 2147483647 h 273"/>
              <a:gd name="T56" fmla="*/ 2147483647 w 273"/>
              <a:gd name="T57" fmla="*/ 2147483647 h 273"/>
              <a:gd name="T58" fmla="*/ 2147483647 w 273"/>
              <a:gd name="T59" fmla="*/ 2147483647 h 273"/>
              <a:gd name="T60" fmla="*/ 2147483647 w 273"/>
              <a:gd name="T61" fmla="*/ 2147483647 h 273"/>
              <a:gd name="T62" fmla="*/ 2147483647 w 273"/>
              <a:gd name="T63" fmla="*/ 2147483647 h 273"/>
              <a:gd name="T64" fmla="*/ 2147483647 w 273"/>
              <a:gd name="T65" fmla="*/ 2147483647 h 273"/>
              <a:gd name="T66" fmla="*/ 2147483647 w 273"/>
              <a:gd name="T67" fmla="*/ 2147483647 h 273"/>
              <a:gd name="T68" fmla="*/ 2147483647 w 273"/>
              <a:gd name="T69" fmla="*/ 2147483647 h 273"/>
              <a:gd name="T70" fmla="*/ 2147483647 w 273"/>
              <a:gd name="T71" fmla="*/ 2147483647 h 273"/>
              <a:gd name="T72" fmla="*/ 2147483647 w 273"/>
              <a:gd name="T73" fmla="*/ 2147483647 h 273"/>
              <a:gd name="T74" fmla="*/ 2147483647 w 273"/>
              <a:gd name="T75" fmla="*/ 2147483647 h 273"/>
              <a:gd name="T76" fmla="*/ 2147483647 w 273"/>
              <a:gd name="T77" fmla="*/ 2147483647 h 273"/>
              <a:gd name="T78" fmla="*/ 2147483647 w 273"/>
              <a:gd name="T79" fmla="*/ 2147483647 h 273"/>
              <a:gd name="T80" fmla="*/ 2147483647 w 273"/>
              <a:gd name="T81" fmla="*/ 2147483647 h 273"/>
              <a:gd name="T82" fmla="*/ 2147483647 w 273"/>
              <a:gd name="T83" fmla="*/ 2147483647 h 273"/>
              <a:gd name="T84" fmla="*/ 2147483647 w 273"/>
              <a:gd name="T85" fmla="*/ 2147483647 h 273"/>
              <a:gd name="T86" fmla="*/ 2147483647 w 273"/>
              <a:gd name="T87" fmla="*/ 2147483647 h 273"/>
              <a:gd name="T88" fmla="*/ 2147483647 w 273"/>
              <a:gd name="T89" fmla="*/ 2147483647 h 273"/>
              <a:gd name="T90" fmla="*/ 2147483647 w 273"/>
              <a:gd name="T91" fmla="*/ 2147483647 h 27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73"/>
              <a:gd name="T139" fmla="*/ 0 h 273"/>
              <a:gd name="T140" fmla="*/ 273 w 273"/>
              <a:gd name="T141" fmla="*/ 273 h 27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73" h="273">
                <a:moveTo>
                  <a:pt x="137" y="0"/>
                </a:moveTo>
                <a:lnTo>
                  <a:pt x="137" y="0"/>
                </a:lnTo>
                <a:lnTo>
                  <a:pt x="123" y="1"/>
                </a:lnTo>
                <a:lnTo>
                  <a:pt x="109" y="3"/>
                </a:lnTo>
                <a:lnTo>
                  <a:pt x="96" y="7"/>
                </a:lnTo>
                <a:lnTo>
                  <a:pt x="83" y="11"/>
                </a:lnTo>
                <a:lnTo>
                  <a:pt x="71" y="16"/>
                </a:lnTo>
                <a:lnTo>
                  <a:pt x="60" y="23"/>
                </a:lnTo>
                <a:lnTo>
                  <a:pt x="49" y="31"/>
                </a:lnTo>
                <a:lnTo>
                  <a:pt x="40" y="40"/>
                </a:lnTo>
                <a:lnTo>
                  <a:pt x="31" y="51"/>
                </a:lnTo>
                <a:lnTo>
                  <a:pt x="23" y="60"/>
                </a:lnTo>
                <a:lnTo>
                  <a:pt x="16" y="71"/>
                </a:lnTo>
                <a:lnTo>
                  <a:pt x="11" y="83"/>
                </a:lnTo>
                <a:lnTo>
                  <a:pt x="7" y="96"/>
                </a:lnTo>
                <a:lnTo>
                  <a:pt x="3" y="109"/>
                </a:lnTo>
                <a:lnTo>
                  <a:pt x="1" y="123"/>
                </a:lnTo>
                <a:lnTo>
                  <a:pt x="0" y="136"/>
                </a:lnTo>
                <a:lnTo>
                  <a:pt x="1" y="150"/>
                </a:lnTo>
                <a:lnTo>
                  <a:pt x="3" y="164"/>
                </a:lnTo>
                <a:lnTo>
                  <a:pt x="7" y="177"/>
                </a:lnTo>
                <a:lnTo>
                  <a:pt x="11" y="190"/>
                </a:lnTo>
                <a:lnTo>
                  <a:pt x="16" y="201"/>
                </a:lnTo>
                <a:lnTo>
                  <a:pt x="23" y="213"/>
                </a:lnTo>
                <a:lnTo>
                  <a:pt x="31" y="222"/>
                </a:lnTo>
                <a:lnTo>
                  <a:pt x="40" y="232"/>
                </a:lnTo>
                <a:lnTo>
                  <a:pt x="49" y="242"/>
                </a:lnTo>
                <a:lnTo>
                  <a:pt x="60" y="250"/>
                </a:lnTo>
                <a:lnTo>
                  <a:pt x="71" y="257"/>
                </a:lnTo>
                <a:lnTo>
                  <a:pt x="83" y="262"/>
                </a:lnTo>
                <a:lnTo>
                  <a:pt x="96" y="266"/>
                </a:lnTo>
                <a:lnTo>
                  <a:pt x="109" y="270"/>
                </a:lnTo>
                <a:lnTo>
                  <a:pt x="123" y="272"/>
                </a:lnTo>
                <a:lnTo>
                  <a:pt x="137" y="273"/>
                </a:lnTo>
                <a:lnTo>
                  <a:pt x="150" y="272"/>
                </a:lnTo>
                <a:lnTo>
                  <a:pt x="164" y="270"/>
                </a:lnTo>
                <a:lnTo>
                  <a:pt x="177" y="266"/>
                </a:lnTo>
                <a:lnTo>
                  <a:pt x="190" y="262"/>
                </a:lnTo>
                <a:lnTo>
                  <a:pt x="201" y="257"/>
                </a:lnTo>
                <a:lnTo>
                  <a:pt x="213" y="250"/>
                </a:lnTo>
                <a:lnTo>
                  <a:pt x="222" y="242"/>
                </a:lnTo>
                <a:lnTo>
                  <a:pt x="232" y="232"/>
                </a:lnTo>
                <a:lnTo>
                  <a:pt x="242" y="222"/>
                </a:lnTo>
                <a:lnTo>
                  <a:pt x="250" y="213"/>
                </a:lnTo>
                <a:lnTo>
                  <a:pt x="257" y="201"/>
                </a:lnTo>
                <a:lnTo>
                  <a:pt x="262" y="190"/>
                </a:lnTo>
                <a:lnTo>
                  <a:pt x="266" y="177"/>
                </a:lnTo>
                <a:lnTo>
                  <a:pt x="270" y="164"/>
                </a:lnTo>
                <a:lnTo>
                  <a:pt x="272" y="150"/>
                </a:lnTo>
                <a:lnTo>
                  <a:pt x="273" y="136"/>
                </a:lnTo>
                <a:lnTo>
                  <a:pt x="272" y="123"/>
                </a:lnTo>
                <a:lnTo>
                  <a:pt x="270" y="109"/>
                </a:lnTo>
                <a:lnTo>
                  <a:pt x="266" y="96"/>
                </a:lnTo>
                <a:lnTo>
                  <a:pt x="262" y="83"/>
                </a:lnTo>
                <a:lnTo>
                  <a:pt x="257" y="71"/>
                </a:lnTo>
                <a:lnTo>
                  <a:pt x="250" y="60"/>
                </a:lnTo>
                <a:lnTo>
                  <a:pt x="242" y="51"/>
                </a:lnTo>
                <a:lnTo>
                  <a:pt x="232" y="40"/>
                </a:lnTo>
                <a:lnTo>
                  <a:pt x="222" y="31"/>
                </a:lnTo>
                <a:lnTo>
                  <a:pt x="213" y="23"/>
                </a:lnTo>
                <a:lnTo>
                  <a:pt x="201" y="16"/>
                </a:lnTo>
                <a:lnTo>
                  <a:pt x="190" y="11"/>
                </a:lnTo>
                <a:lnTo>
                  <a:pt x="177" y="7"/>
                </a:lnTo>
                <a:lnTo>
                  <a:pt x="164" y="3"/>
                </a:lnTo>
                <a:lnTo>
                  <a:pt x="150" y="1"/>
                </a:lnTo>
                <a:lnTo>
                  <a:pt x="137" y="0"/>
                </a:lnTo>
                <a:close/>
                <a:moveTo>
                  <a:pt x="137" y="251"/>
                </a:moveTo>
                <a:lnTo>
                  <a:pt x="137" y="251"/>
                </a:lnTo>
                <a:lnTo>
                  <a:pt x="124" y="251"/>
                </a:lnTo>
                <a:lnTo>
                  <a:pt x="113" y="250"/>
                </a:lnTo>
                <a:lnTo>
                  <a:pt x="102" y="247"/>
                </a:lnTo>
                <a:lnTo>
                  <a:pt x="91" y="243"/>
                </a:lnTo>
                <a:lnTo>
                  <a:pt x="82" y="237"/>
                </a:lnTo>
                <a:lnTo>
                  <a:pt x="72" y="232"/>
                </a:lnTo>
                <a:lnTo>
                  <a:pt x="63" y="225"/>
                </a:lnTo>
                <a:lnTo>
                  <a:pt x="55" y="218"/>
                </a:lnTo>
                <a:lnTo>
                  <a:pt x="48" y="210"/>
                </a:lnTo>
                <a:lnTo>
                  <a:pt x="41" y="201"/>
                </a:lnTo>
                <a:lnTo>
                  <a:pt x="36" y="191"/>
                </a:lnTo>
                <a:lnTo>
                  <a:pt x="30" y="182"/>
                </a:lnTo>
                <a:lnTo>
                  <a:pt x="26" y="171"/>
                </a:lnTo>
                <a:lnTo>
                  <a:pt x="23" y="160"/>
                </a:lnTo>
                <a:lnTo>
                  <a:pt x="22" y="149"/>
                </a:lnTo>
                <a:lnTo>
                  <a:pt x="22" y="136"/>
                </a:lnTo>
                <a:lnTo>
                  <a:pt x="22" y="124"/>
                </a:lnTo>
                <a:lnTo>
                  <a:pt x="23" y="113"/>
                </a:lnTo>
                <a:lnTo>
                  <a:pt x="26" y="102"/>
                </a:lnTo>
                <a:lnTo>
                  <a:pt x="30" y="91"/>
                </a:lnTo>
                <a:lnTo>
                  <a:pt x="36" y="82"/>
                </a:lnTo>
                <a:lnTo>
                  <a:pt x="41" y="72"/>
                </a:lnTo>
                <a:lnTo>
                  <a:pt x="48" y="63"/>
                </a:lnTo>
                <a:lnTo>
                  <a:pt x="55" y="55"/>
                </a:lnTo>
                <a:lnTo>
                  <a:pt x="63" y="48"/>
                </a:lnTo>
                <a:lnTo>
                  <a:pt x="72" y="41"/>
                </a:lnTo>
                <a:lnTo>
                  <a:pt x="82" y="36"/>
                </a:lnTo>
                <a:lnTo>
                  <a:pt x="91" y="30"/>
                </a:lnTo>
                <a:lnTo>
                  <a:pt x="102" y="26"/>
                </a:lnTo>
                <a:lnTo>
                  <a:pt x="113" y="23"/>
                </a:lnTo>
                <a:lnTo>
                  <a:pt x="124" y="22"/>
                </a:lnTo>
                <a:lnTo>
                  <a:pt x="137" y="22"/>
                </a:lnTo>
                <a:lnTo>
                  <a:pt x="149" y="22"/>
                </a:lnTo>
                <a:lnTo>
                  <a:pt x="160" y="23"/>
                </a:lnTo>
                <a:lnTo>
                  <a:pt x="171" y="26"/>
                </a:lnTo>
                <a:lnTo>
                  <a:pt x="182" y="30"/>
                </a:lnTo>
                <a:lnTo>
                  <a:pt x="191" y="36"/>
                </a:lnTo>
                <a:lnTo>
                  <a:pt x="201" y="41"/>
                </a:lnTo>
                <a:lnTo>
                  <a:pt x="210" y="48"/>
                </a:lnTo>
                <a:lnTo>
                  <a:pt x="218" y="55"/>
                </a:lnTo>
                <a:lnTo>
                  <a:pt x="225" y="63"/>
                </a:lnTo>
                <a:lnTo>
                  <a:pt x="232" y="72"/>
                </a:lnTo>
                <a:lnTo>
                  <a:pt x="238" y="82"/>
                </a:lnTo>
                <a:lnTo>
                  <a:pt x="243" y="91"/>
                </a:lnTo>
                <a:lnTo>
                  <a:pt x="246" y="102"/>
                </a:lnTo>
                <a:lnTo>
                  <a:pt x="250" y="113"/>
                </a:lnTo>
                <a:lnTo>
                  <a:pt x="251" y="124"/>
                </a:lnTo>
                <a:lnTo>
                  <a:pt x="251" y="136"/>
                </a:lnTo>
                <a:lnTo>
                  <a:pt x="251" y="149"/>
                </a:lnTo>
                <a:lnTo>
                  <a:pt x="250" y="160"/>
                </a:lnTo>
                <a:lnTo>
                  <a:pt x="246" y="171"/>
                </a:lnTo>
                <a:lnTo>
                  <a:pt x="243" y="182"/>
                </a:lnTo>
                <a:lnTo>
                  <a:pt x="238" y="191"/>
                </a:lnTo>
                <a:lnTo>
                  <a:pt x="232" y="201"/>
                </a:lnTo>
                <a:lnTo>
                  <a:pt x="225" y="210"/>
                </a:lnTo>
                <a:lnTo>
                  <a:pt x="218" y="218"/>
                </a:lnTo>
                <a:lnTo>
                  <a:pt x="210" y="225"/>
                </a:lnTo>
                <a:lnTo>
                  <a:pt x="201" y="232"/>
                </a:lnTo>
                <a:lnTo>
                  <a:pt x="191" y="237"/>
                </a:lnTo>
                <a:lnTo>
                  <a:pt x="182" y="243"/>
                </a:lnTo>
                <a:lnTo>
                  <a:pt x="171" y="247"/>
                </a:lnTo>
                <a:lnTo>
                  <a:pt x="160" y="250"/>
                </a:lnTo>
                <a:lnTo>
                  <a:pt x="149" y="251"/>
                </a:lnTo>
                <a:lnTo>
                  <a:pt x="137" y="2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8" name="Freeform 234"/>
          <p:cNvSpPr>
            <a:spLocks noChangeArrowheads="1"/>
          </p:cNvSpPr>
          <p:nvPr/>
        </p:nvSpPr>
        <p:spPr bwMode="auto">
          <a:xfrm>
            <a:off x="6775450" y="1260475"/>
            <a:ext cx="73025" cy="95250"/>
          </a:xfrm>
          <a:custGeom>
            <a:avLst/>
            <a:gdLst>
              <a:gd name="T0" fmla="*/ 2147483647 w 82"/>
              <a:gd name="T1" fmla="*/ 2147483647 h 107"/>
              <a:gd name="T2" fmla="*/ 2147483647 w 82"/>
              <a:gd name="T3" fmla="*/ 2147483647 h 107"/>
              <a:gd name="T4" fmla="*/ 2147483647 w 82"/>
              <a:gd name="T5" fmla="*/ 2147483647 h 107"/>
              <a:gd name="T6" fmla="*/ 2147483647 w 82"/>
              <a:gd name="T7" fmla="*/ 2147483647 h 107"/>
              <a:gd name="T8" fmla="*/ 2147483647 w 82"/>
              <a:gd name="T9" fmla="*/ 2147483647 h 107"/>
              <a:gd name="T10" fmla="*/ 2147483647 w 82"/>
              <a:gd name="T11" fmla="*/ 2116587638 h 107"/>
              <a:gd name="T12" fmla="*/ 2147483647 w 82"/>
              <a:gd name="T13" fmla="*/ 1410530544 h 107"/>
              <a:gd name="T14" fmla="*/ 2147483647 w 82"/>
              <a:gd name="T15" fmla="*/ 0 h 107"/>
              <a:gd name="T16" fmla="*/ 2147483647 w 82"/>
              <a:gd name="T17" fmla="*/ 0 h 107"/>
              <a:gd name="T18" fmla="*/ 2147483647 w 82"/>
              <a:gd name="T19" fmla="*/ 1410530544 h 107"/>
              <a:gd name="T20" fmla="*/ 2119101788 w 82"/>
              <a:gd name="T21" fmla="*/ 2116587638 h 107"/>
              <a:gd name="T22" fmla="*/ 1412470033 w 82"/>
              <a:gd name="T23" fmla="*/ 2147483647 h 107"/>
              <a:gd name="T24" fmla="*/ 0 w 82"/>
              <a:gd name="T25" fmla="*/ 2147483647 h 107"/>
              <a:gd name="T26" fmla="*/ 0 w 82"/>
              <a:gd name="T27" fmla="*/ 2147483647 h 107"/>
              <a:gd name="T28" fmla="*/ 0 w 82"/>
              <a:gd name="T29" fmla="*/ 2147483647 h 107"/>
              <a:gd name="T30" fmla="*/ 1412470033 w 82"/>
              <a:gd name="T31" fmla="*/ 2147483647 h 107"/>
              <a:gd name="T32" fmla="*/ 1412470033 w 82"/>
              <a:gd name="T33" fmla="*/ 2147483647 h 107"/>
              <a:gd name="T34" fmla="*/ 2119101788 w 82"/>
              <a:gd name="T35" fmla="*/ 2147483647 h 107"/>
              <a:gd name="T36" fmla="*/ 2147483647 w 82"/>
              <a:gd name="T37" fmla="*/ 2147483647 h 107"/>
              <a:gd name="T38" fmla="*/ 2147483647 w 82"/>
              <a:gd name="T39" fmla="*/ 2147483647 h 107"/>
              <a:gd name="T40" fmla="*/ 2147483647 w 82"/>
              <a:gd name="T41" fmla="*/ 2147483647 h 107"/>
              <a:gd name="T42" fmla="*/ 2147483647 w 82"/>
              <a:gd name="T43" fmla="*/ 2147483647 h 107"/>
              <a:gd name="T44" fmla="*/ 2147483647 w 82"/>
              <a:gd name="T45" fmla="*/ 2147483647 h 107"/>
              <a:gd name="T46" fmla="*/ 2147483647 w 82"/>
              <a:gd name="T47" fmla="*/ 2147483647 h 107"/>
              <a:gd name="T48" fmla="*/ 2147483647 w 82"/>
              <a:gd name="T49" fmla="*/ 2147483647 h 107"/>
              <a:gd name="T50" fmla="*/ 2147483647 w 82"/>
              <a:gd name="T51" fmla="*/ 2147483647 h 107"/>
              <a:gd name="T52" fmla="*/ 2147483647 w 82"/>
              <a:gd name="T53" fmla="*/ 2147483647 h 107"/>
              <a:gd name="T54" fmla="*/ 2147483647 w 82"/>
              <a:gd name="T55" fmla="*/ 2147483647 h 107"/>
              <a:gd name="T56" fmla="*/ 2147483647 w 82"/>
              <a:gd name="T57" fmla="*/ 2147483647 h 107"/>
              <a:gd name="T58" fmla="*/ 2147483647 w 82"/>
              <a:gd name="T59" fmla="*/ 2147483647 h 107"/>
              <a:gd name="T60" fmla="*/ 2147483647 w 82"/>
              <a:gd name="T61" fmla="*/ 2147483647 h 107"/>
              <a:gd name="T62" fmla="*/ 2147483647 w 82"/>
              <a:gd name="T63" fmla="*/ 2147483647 h 107"/>
              <a:gd name="T64" fmla="*/ 2147483647 w 82"/>
              <a:gd name="T65" fmla="*/ 2147483647 h 1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2"/>
              <a:gd name="T100" fmla="*/ 0 h 107"/>
              <a:gd name="T101" fmla="*/ 82 w 82"/>
              <a:gd name="T102" fmla="*/ 107 h 10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2" h="107">
                <a:moveTo>
                  <a:pt x="70" y="85"/>
                </a:moveTo>
                <a:lnTo>
                  <a:pt x="17" y="85"/>
                </a:lnTo>
                <a:lnTo>
                  <a:pt x="17" y="9"/>
                </a:lnTo>
                <a:lnTo>
                  <a:pt x="17" y="6"/>
                </a:lnTo>
                <a:lnTo>
                  <a:pt x="16" y="3"/>
                </a:lnTo>
                <a:lnTo>
                  <a:pt x="13" y="2"/>
                </a:lnTo>
                <a:lnTo>
                  <a:pt x="9" y="0"/>
                </a:lnTo>
                <a:lnTo>
                  <a:pt x="6" y="2"/>
                </a:lnTo>
                <a:lnTo>
                  <a:pt x="3" y="3"/>
                </a:lnTo>
                <a:lnTo>
                  <a:pt x="2" y="6"/>
                </a:lnTo>
                <a:lnTo>
                  <a:pt x="0" y="9"/>
                </a:lnTo>
                <a:lnTo>
                  <a:pt x="0" y="96"/>
                </a:lnTo>
                <a:lnTo>
                  <a:pt x="2" y="100"/>
                </a:lnTo>
                <a:lnTo>
                  <a:pt x="3" y="103"/>
                </a:lnTo>
                <a:lnTo>
                  <a:pt x="6" y="105"/>
                </a:lnTo>
                <a:lnTo>
                  <a:pt x="9" y="107"/>
                </a:lnTo>
                <a:lnTo>
                  <a:pt x="13" y="107"/>
                </a:lnTo>
                <a:lnTo>
                  <a:pt x="70" y="107"/>
                </a:lnTo>
                <a:lnTo>
                  <a:pt x="76" y="107"/>
                </a:lnTo>
                <a:lnTo>
                  <a:pt x="78" y="104"/>
                </a:lnTo>
                <a:lnTo>
                  <a:pt x="81" y="100"/>
                </a:lnTo>
                <a:lnTo>
                  <a:pt x="82" y="96"/>
                </a:lnTo>
                <a:lnTo>
                  <a:pt x="81" y="92"/>
                </a:lnTo>
                <a:lnTo>
                  <a:pt x="78" y="88"/>
                </a:lnTo>
                <a:lnTo>
                  <a:pt x="76" y="86"/>
                </a:lnTo>
                <a:lnTo>
                  <a:pt x="70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79" name="Freeform 235"/>
          <p:cNvSpPr>
            <a:spLocks noEditPoints="1" noChangeArrowheads="1"/>
          </p:cNvSpPr>
          <p:nvPr/>
        </p:nvSpPr>
        <p:spPr bwMode="auto">
          <a:xfrm>
            <a:off x="2254250" y="1709738"/>
            <a:ext cx="200025" cy="246062"/>
          </a:xfrm>
          <a:custGeom>
            <a:avLst/>
            <a:gdLst>
              <a:gd name="T0" fmla="*/ 2147483647 w 221"/>
              <a:gd name="T1" fmla="*/ 2147483647 h 273"/>
              <a:gd name="T2" fmla="*/ 2147483647 w 221"/>
              <a:gd name="T3" fmla="*/ 2147483647 h 273"/>
              <a:gd name="T4" fmla="*/ 2147483647 w 221"/>
              <a:gd name="T5" fmla="*/ 2147483647 h 273"/>
              <a:gd name="T6" fmla="*/ 2147483647 w 221"/>
              <a:gd name="T7" fmla="*/ 2147483647 h 273"/>
              <a:gd name="T8" fmla="*/ 2147483647 w 221"/>
              <a:gd name="T9" fmla="*/ 2147483647 h 273"/>
              <a:gd name="T10" fmla="*/ 2147483647 w 221"/>
              <a:gd name="T11" fmla="*/ 2147483647 h 273"/>
              <a:gd name="T12" fmla="*/ 2147483647 w 221"/>
              <a:gd name="T13" fmla="*/ 2147483647 h 273"/>
              <a:gd name="T14" fmla="*/ 2147483647 w 221"/>
              <a:gd name="T15" fmla="*/ 2147483647 h 273"/>
              <a:gd name="T16" fmla="*/ 2147483647 w 221"/>
              <a:gd name="T17" fmla="*/ 2147483647 h 273"/>
              <a:gd name="T18" fmla="*/ 2147483647 w 221"/>
              <a:gd name="T19" fmla="*/ 2147483647 h 273"/>
              <a:gd name="T20" fmla="*/ 2147483647 w 221"/>
              <a:gd name="T21" fmla="*/ 731962344 h 273"/>
              <a:gd name="T22" fmla="*/ 2147483647 w 221"/>
              <a:gd name="T23" fmla="*/ 0 h 273"/>
              <a:gd name="T24" fmla="*/ 2147483647 w 221"/>
              <a:gd name="T25" fmla="*/ 0 h 273"/>
              <a:gd name="T26" fmla="*/ 2147483647 w 221"/>
              <a:gd name="T27" fmla="*/ 2147483647 h 273"/>
              <a:gd name="T28" fmla="*/ 2147483647 w 221"/>
              <a:gd name="T29" fmla="*/ 2147483647 h 273"/>
              <a:gd name="T30" fmla="*/ 2147483647 w 221"/>
              <a:gd name="T31" fmla="*/ 2147483647 h 273"/>
              <a:gd name="T32" fmla="*/ 2147483647 w 221"/>
              <a:gd name="T33" fmla="*/ 2147483647 h 273"/>
              <a:gd name="T34" fmla="*/ 2147483647 w 221"/>
              <a:gd name="T35" fmla="*/ 2147483647 h 273"/>
              <a:gd name="T36" fmla="*/ 2147483647 w 221"/>
              <a:gd name="T37" fmla="*/ 2147483647 h 273"/>
              <a:gd name="T38" fmla="*/ 2147483647 w 221"/>
              <a:gd name="T39" fmla="*/ 2147483647 h 273"/>
              <a:gd name="T40" fmla="*/ 2147483647 w 221"/>
              <a:gd name="T41" fmla="*/ 2147483647 h 273"/>
              <a:gd name="T42" fmla="*/ 0 w 221"/>
              <a:gd name="T43" fmla="*/ 2147483647 h 273"/>
              <a:gd name="T44" fmla="*/ 2147483647 w 221"/>
              <a:gd name="T45" fmla="*/ 2147483647 h 273"/>
              <a:gd name="T46" fmla="*/ 2147483647 w 221"/>
              <a:gd name="T47" fmla="*/ 2147483647 h 273"/>
              <a:gd name="T48" fmla="*/ 2147483647 w 221"/>
              <a:gd name="T49" fmla="*/ 2147483647 h 273"/>
              <a:gd name="T50" fmla="*/ 2147483647 w 221"/>
              <a:gd name="T51" fmla="*/ 2147483647 h 273"/>
              <a:gd name="T52" fmla="*/ 2147483647 w 221"/>
              <a:gd name="T53" fmla="*/ 2147483647 h 273"/>
              <a:gd name="T54" fmla="*/ 2147483647 w 221"/>
              <a:gd name="T55" fmla="*/ 2147483647 h 273"/>
              <a:gd name="T56" fmla="*/ 2147483647 w 221"/>
              <a:gd name="T57" fmla="*/ 2147483647 h 273"/>
              <a:gd name="T58" fmla="*/ 2147483647 w 221"/>
              <a:gd name="T59" fmla="*/ 2147483647 h 273"/>
              <a:gd name="T60" fmla="*/ 2147483647 w 221"/>
              <a:gd name="T61" fmla="*/ 2147483647 h 273"/>
              <a:gd name="T62" fmla="*/ 2147483647 w 221"/>
              <a:gd name="T63" fmla="*/ 2147483647 h 273"/>
              <a:gd name="T64" fmla="*/ 2147483647 w 221"/>
              <a:gd name="T65" fmla="*/ 2147483647 h 273"/>
              <a:gd name="T66" fmla="*/ 2147483647 w 221"/>
              <a:gd name="T67" fmla="*/ 2147483647 h 273"/>
              <a:gd name="T68" fmla="*/ 2147483647 w 221"/>
              <a:gd name="T69" fmla="*/ 2147483647 h 273"/>
              <a:gd name="T70" fmla="*/ 2147483647 w 221"/>
              <a:gd name="T71" fmla="*/ 2147483647 h 273"/>
              <a:gd name="T72" fmla="*/ 2147483647 w 221"/>
              <a:gd name="T73" fmla="*/ 2147483647 h 273"/>
              <a:gd name="T74" fmla="*/ 2147483647 w 221"/>
              <a:gd name="T75" fmla="*/ 2147483647 h 273"/>
              <a:gd name="T76" fmla="*/ 2147483647 w 221"/>
              <a:gd name="T77" fmla="*/ 2147483647 h 273"/>
              <a:gd name="T78" fmla="*/ 2147483647 w 221"/>
              <a:gd name="T79" fmla="*/ 2147483647 h 273"/>
              <a:gd name="T80" fmla="*/ 2147483647 w 221"/>
              <a:gd name="T81" fmla="*/ 2147483647 h 273"/>
              <a:gd name="T82" fmla="*/ 2147483647 w 221"/>
              <a:gd name="T83" fmla="*/ 2147483647 h 273"/>
              <a:gd name="T84" fmla="*/ 2147483647 w 221"/>
              <a:gd name="T85" fmla="*/ 2147483647 h 273"/>
              <a:gd name="T86" fmla="*/ 2147483647 w 221"/>
              <a:gd name="T87" fmla="*/ 2147483647 h 273"/>
              <a:gd name="T88" fmla="*/ 2147483647 w 221"/>
              <a:gd name="T89" fmla="*/ 2147483647 h 273"/>
              <a:gd name="T90" fmla="*/ 2147483647 w 221"/>
              <a:gd name="T91" fmla="*/ 2147483647 h 273"/>
              <a:gd name="T92" fmla="*/ 2147483647 w 221"/>
              <a:gd name="T93" fmla="*/ 2147483647 h 273"/>
              <a:gd name="T94" fmla="*/ 2147483647 w 221"/>
              <a:gd name="T95" fmla="*/ 2147483647 h 273"/>
              <a:gd name="T96" fmla="*/ 2147483647 w 221"/>
              <a:gd name="T97" fmla="*/ 2147483647 h 273"/>
              <a:gd name="T98" fmla="*/ 2147483647 w 221"/>
              <a:gd name="T99" fmla="*/ 2147483647 h 273"/>
              <a:gd name="T100" fmla="*/ 2147483647 w 221"/>
              <a:gd name="T101" fmla="*/ 2147483647 h 273"/>
              <a:gd name="T102" fmla="*/ 2147483647 w 221"/>
              <a:gd name="T103" fmla="*/ 2147483647 h 273"/>
              <a:gd name="T104" fmla="*/ 2147483647 w 221"/>
              <a:gd name="T105" fmla="*/ 2147483647 h 273"/>
              <a:gd name="T106" fmla="*/ 2147483647 w 221"/>
              <a:gd name="T107" fmla="*/ 2147483647 h 273"/>
              <a:gd name="T108" fmla="*/ 2147483647 w 221"/>
              <a:gd name="T109" fmla="*/ 2147483647 h 273"/>
              <a:gd name="T110" fmla="*/ 2147483647 w 221"/>
              <a:gd name="T111" fmla="*/ 2147483647 h 273"/>
              <a:gd name="T112" fmla="*/ 2147483647 w 221"/>
              <a:gd name="T113" fmla="*/ 2147483647 h 273"/>
              <a:gd name="T114" fmla="*/ 2147483647 w 221"/>
              <a:gd name="T115" fmla="*/ 2147483647 h 273"/>
              <a:gd name="T116" fmla="*/ 2147483647 w 221"/>
              <a:gd name="T117" fmla="*/ 2147483647 h 2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21"/>
              <a:gd name="T178" fmla="*/ 0 h 273"/>
              <a:gd name="T179" fmla="*/ 221 w 221"/>
              <a:gd name="T180" fmla="*/ 273 h 27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21" h="273">
                <a:moveTo>
                  <a:pt x="183" y="78"/>
                </a:moveTo>
                <a:lnTo>
                  <a:pt x="183" y="78"/>
                </a:lnTo>
                <a:lnTo>
                  <a:pt x="198" y="78"/>
                </a:lnTo>
                <a:lnTo>
                  <a:pt x="199" y="76"/>
                </a:lnTo>
                <a:lnTo>
                  <a:pt x="214" y="61"/>
                </a:lnTo>
                <a:lnTo>
                  <a:pt x="216" y="60"/>
                </a:lnTo>
                <a:lnTo>
                  <a:pt x="216" y="59"/>
                </a:lnTo>
                <a:lnTo>
                  <a:pt x="196" y="41"/>
                </a:lnTo>
                <a:lnTo>
                  <a:pt x="195" y="39"/>
                </a:lnTo>
                <a:lnTo>
                  <a:pt x="194" y="41"/>
                </a:lnTo>
                <a:lnTo>
                  <a:pt x="179" y="56"/>
                </a:lnTo>
                <a:lnTo>
                  <a:pt x="177" y="59"/>
                </a:lnTo>
                <a:lnTo>
                  <a:pt x="177" y="74"/>
                </a:lnTo>
                <a:lnTo>
                  <a:pt x="166" y="65"/>
                </a:lnTo>
                <a:lnTo>
                  <a:pt x="154" y="60"/>
                </a:lnTo>
                <a:lnTo>
                  <a:pt x="141" y="56"/>
                </a:lnTo>
                <a:lnTo>
                  <a:pt x="127" y="53"/>
                </a:lnTo>
                <a:lnTo>
                  <a:pt x="127" y="28"/>
                </a:lnTo>
                <a:lnTo>
                  <a:pt x="136" y="28"/>
                </a:lnTo>
                <a:lnTo>
                  <a:pt x="138" y="28"/>
                </a:lnTo>
                <a:lnTo>
                  <a:pt x="139" y="27"/>
                </a:lnTo>
                <a:lnTo>
                  <a:pt x="139" y="1"/>
                </a:lnTo>
                <a:lnTo>
                  <a:pt x="138" y="0"/>
                </a:lnTo>
                <a:lnTo>
                  <a:pt x="136" y="0"/>
                </a:lnTo>
                <a:lnTo>
                  <a:pt x="86" y="0"/>
                </a:lnTo>
                <a:lnTo>
                  <a:pt x="83" y="0"/>
                </a:lnTo>
                <a:lnTo>
                  <a:pt x="83" y="1"/>
                </a:lnTo>
                <a:lnTo>
                  <a:pt x="83" y="27"/>
                </a:lnTo>
                <a:lnTo>
                  <a:pt x="83" y="28"/>
                </a:lnTo>
                <a:lnTo>
                  <a:pt x="86" y="28"/>
                </a:lnTo>
                <a:lnTo>
                  <a:pt x="95" y="28"/>
                </a:lnTo>
                <a:lnTo>
                  <a:pt x="95" y="53"/>
                </a:lnTo>
                <a:lnTo>
                  <a:pt x="85" y="54"/>
                </a:lnTo>
                <a:lnTo>
                  <a:pt x="75" y="57"/>
                </a:lnTo>
                <a:lnTo>
                  <a:pt x="67" y="61"/>
                </a:lnTo>
                <a:lnTo>
                  <a:pt x="57" y="65"/>
                </a:lnTo>
                <a:lnTo>
                  <a:pt x="49" y="71"/>
                </a:lnTo>
                <a:lnTo>
                  <a:pt x="42" y="76"/>
                </a:lnTo>
                <a:lnTo>
                  <a:pt x="34" y="82"/>
                </a:lnTo>
                <a:lnTo>
                  <a:pt x="27" y="90"/>
                </a:lnTo>
                <a:lnTo>
                  <a:pt x="22" y="97"/>
                </a:lnTo>
                <a:lnTo>
                  <a:pt x="16" y="105"/>
                </a:lnTo>
                <a:lnTo>
                  <a:pt x="12" y="113"/>
                </a:lnTo>
                <a:lnTo>
                  <a:pt x="8" y="123"/>
                </a:lnTo>
                <a:lnTo>
                  <a:pt x="4" y="132"/>
                </a:lnTo>
                <a:lnTo>
                  <a:pt x="3" y="142"/>
                </a:lnTo>
                <a:lnTo>
                  <a:pt x="1" y="151"/>
                </a:lnTo>
                <a:lnTo>
                  <a:pt x="0" y="162"/>
                </a:lnTo>
                <a:lnTo>
                  <a:pt x="1" y="173"/>
                </a:lnTo>
                <a:lnTo>
                  <a:pt x="3" y="184"/>
                </a:lnTo>
                <a:lnTo>
                  <a:pt x="5" y="195"/>
                </a:lnTo>
                <a:lnTo>
                  <a:pt x="9" y="205"/>
                </a:lnTo>
                <a:lnTo>
                  <a:pt x="14" y="214"/>
                </a:lnTo>
                <a:lnTo>
                  <a:pt x="19" y="224"/>
                </a:lnTo>
                <a:lnTo>
                  <a:pt x="26" y="232"/>
                </a:lnTo>
                <a:lnTo>
                  <a:pt x="33" y="240"/>
                </a:lnTo>
                <a:lnTo>
                  <a:pt x="41" y="247"/>
                </a:lnTo>
                <a:lnTo>
                  <a:pt x="49" y="254"/>
                </a:lnTo>
                <a:lnTo>
                  <a:pt x="59" y="259"/>
                </a:lnTo>
                <a:lnTo>
                  <a:pt x="68" y="263"/>
                </a:lnTo>
                <a:lnTo>
                  <a:pt x="78" y="267"/>
                </a:lnTo>
                <a:lnTo>
                  <a:pt x="89" y="270"/>
                </a:lnTo>
                <a:lnTo>
                  <a:pt x="100" y="271"/>
                </a:lnTo>
                <a:lnTo>
                  <a:pt x="110" y="273"/>
                </a:lnTo>
                <a:lnTo>
                  <a:pt x="123" y="271"/>
                </a:lnTo>
                <a:lnTo>
                  <a:pt x="134" y="270"/>
                </a:lnTo>
                <a:lnTo>
                  <a:pt x="145" y="267"/>
                </a:lnTo>
                <a:lnTo>
                  <a:pt x="154" y="263"/>
                </a:lnTo>
                <a:lnTo>
                  <a:pt x="164" y="259"/>
                </a:lnTo>
                <a:lnTo>
                  <a:pt x="173" y="254"/>
                </a:lnTo>
                <a:lnTo>
                  <a:pt x="181" y="247"/>
                </a:lnTo>
                <a:lnTo>
                  <a:pt x="190" y="240"/>
                </a:lnTo>
                <a:lnTo>
                  <a:pt x="196" y="232"/>
                </a:lnTo>
                <a:lnTo>
                  <a:pt x="203" y="224"/>
                </a:lnTo>
                <a:lnTo>
                  <a:pt x="209" y="214"/>
                </a:lnTo>
                <a:lnTo>
                  <a:pt x="213" y="205"/>
                </a:lnTo>
                <a:lnTo>
                  <a:pt x="217" y="195"/>
                </a:lnTo>
                <a:lnTo>
                  <a:pt x="220" y="184"/>
                </a:lnTo>
                <a:lnTo>
                  <a:pt x="221" y="173"/>
                </a:lnTo>
                <a:lnTo>
                  <a:pt x="221" y="162"/>
                </a:lnTo>
                <a:lnTo>
                  <a:pt x="221" y="150"/>
                </a:lnTo>
                <a:lnTo>
                  <a:pt x="220" y="138"/>
                </a:lnTo>
                <a:lnTo>
                  <a:pt x="216" y="125"/>
                </a:lnTo>
                <a:lnTo>
                  <a:pt x="211" y="114"/>
                </a:lnTo>
                <a:lnTo>
                  <a:pt x="206" y="105"/>
                </a:lnTo>
                <a:lnTo>
                  <a:pt x="199" y="95"/>
                </a:lnTo>
                <a:lnTo>
                  <a:pt x="191" y="86"/>
                </a:lnTo>
                <a:lnTo>
                  <a:pt x="183" y="78"/>
                </a:lnTo>
                <a:close/>
                <a:moveTo>
                  <a:pt x="110" y="255"/>
                </a:moveTo>
                <a:lnTo>
                  <a:pt x="110" y="255"/>
                </a:lnTo>
                <a:lnTo>
                  <a:pt x="101" y="255"/>
                </a:lnTo>
                <a:lnTo>
                  <a:pt x="93" y="254"/>
                </a:lnTo>
                <a:lnTo>
                  <a:pt x="83" y="251"/>
                </a:lnTo>
                <a:lnTo>
                  <a:pt x="75" y="248"/>
                </a:lnTo>
                <a:lnTo>
                  <a:pt x="67" y="244"/>
                </a:lnTo>
                <a:lnTo>
                  <a:pt x="59" y="239"/>
                </a:lnTo>
                <a:lnTo>
                  <a:pt x="52" y="235"/>
                </a:lnTo>
                <a:lnTo>
                  <a:pt x="45" y="228"/>
                </a:lnTo>
                <a:lnTo>
                  <a:pt x="40" y="221"/>
                </a:lnTo>
                <a:lnTo>
                  <a:pt x="34" y="214"/>
                </a:lnTo>
                <a:lnTo>
                  <a:pt x="29" y="206"/>
                </a:lnTo>
                <a:lnTo>
                  <a:pt x="25" y="198"/>
                </a:lnTo>
                <a:lnTo>
                  <a:pt x="22" y="189"/>
                </a:lnTo>
                <a:lnTo>
                  <a:pt x="19" y="180"/>
                </a:lnTo>
                <a:lnTo>
                  <a:pt x="18" y="172"/>
                </a:lnTo>
                <a:lnTo>
                  <a:pt x="18" y="162"/>
                </a:lnTo>
                <a:lnTo>
                  <a:pt x="18" y="153"/>
                </a:lnTo>
                <a:lnTo>
                  <a:pt x="19" y="143"/>
                </a:lnTo>
                <a:lnTo>
                  <a:pt x="22" y="134"/>
                </a:lnTo>
                <a:lnTo>
                  <a:pt x="25" y="125"/>
                </a:lnTo>
                <a:lnTo>
                  <a:pt x="29" y="117"/>
                </a:lnTo>
                <a:lnTo>
                  <a:pt x="34" y="109"/>
                </a:lnTo>
                <a:lnTo>
                  <a:pt x="40" y="102"/>
                </a:lnTo>
                <a:lnTo>
                  <a:pt x="45" y="95"/>
                </a:lnTo>
                <a:lnTo>
                  <a:pt x="52" y="90"/>
                </a:lnTo>
                <a:lnTo>
                  <a:pt x="59" y="84"/>
                </a:lnTo>
                <a:lnTo>
                  <a:pt x="67" y="79"/>
                </a:lnTo>
                <a:lnTo>
                  <a:pt x="75" y="76"/>
                </a:lnTo>
                <a:lnTo>
                  <a:pt x="83" y="72"/>
                </a:lnTo>
                <a:lnTo>
                  <a:pt x="93" y="71"/>
                </a:lnTo>
                <a:lnTo>
                  <a:pt x="101" y="68"/>
                </a:lnTo>
                <a:lnTo>
                  <a:pt x="110" y="68"/>
                </a:lnTo>
                <a:lnTo>
                  <a:pt x="120" y="68"/>
                </a:lnTo>
                <a:lnTo>
                  <a:pt x="130" y="71"/>
                </a:lnTo>
                <a:lnTo>
                  <a:pt x="139" y="72"/>
                </a:lnTo>
                <a:lnTo>
                  <a:pt x="147" y="76"/>
                </a:lnTo>
                <a:lnTo>
                  <a:pt x="156" y="79"/>
                </a:lnTo>
                <a:lnTo>
                  <a:pt x="164" y="84"/>
                </a:lnTo>
                <a:lnTo>
                  <a:pt x="171" y="90"/>
                </a:lnTo>
                <a:lnTo>
                  <a:pt x="177" y="95"/>
                </a:lnTo>
                <a:lnTo>
                  <a:pt x="183" y="102"/>
                </a:lnTo>
                <a:lnTo>
                  <a:pt x="188" y="109"/>
                </a:lnTo>
                <a:lnTo>
                  <a:pt x="194" y="117"/>
                </a:lnTo>
                <a:lnTo>
                  <a:pt x="198" y="125"/>
                </a:lnTo>
                <a:lnTo>
                  <a:pt x="201" y="134"/>
                </a:lnTo>
                <a:lnTo>
                  <a:pt x="203" y="143"/>
                </a:lnTo>
                <a:lnTo>
                  <a:pt x="205" y="153"/>
                </a:lnTo>
                <a:lnTo>
                  <a:pt x="205" y="162"/>
                </a:lnTo>
                <a:lnTo>
                  <a:pt x="205" y="172"/>
                </a:lnTo>
                <a:lnTo>
                  <a:pt x="203" y="180"/>
                </a:lnTo>
                <a:lnTo>
                  <a:pt x="201" y="189"/>
                </a:lnTo>
                <a:lnTo>
                  <a:pt x="198" y="198"/>
                </a:lnTo>
                <a:lnTo>
                  <a:pt x="194" y="206"/>
                </a:lnTo>
                <a:lnTo>
                  <a:pt x="188" y="214"/>
                </a:lnTo>
                <a:lnTo>
                  <a:pt x="183" y="221"/>
                </a:lnTo>
                <a:lnTo>
                  <a:pt x="177" y="228"/>
                </a:lnTo>
                <a:lnTo>
                  <a:pt x="171" y="235"/>
                </a:lnTo>
                <a:lnTo>
                  <a:pt x="164" y="239"/>
                </a:lnTo>
                <a:lnTo>
                  <a:pt x="156" y="244"/>
                </a:lnTo>
                <a:lnTo>
                  <a:pt x="147" y="248"/>
                </a:lnTo>
                <a:lnTo>
                  <a:pt x="139" y="251"/>
                </a:lnTo>
                <a:lnTo>
                  <a:pt x="130" y="254"/>
                </a:lnTo>
                <a:lnTo>
                  <a:pt x="120" y="255"/>
                </a:lnTo>
                <a:lnTo>
                  <a:pt x="110" y="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0" name="Freeform 236"/>
          <p:cNvSpPr>
            <a:spLocks noChangeArrowheads="1"/>
          </p:cNvSpPr>
          <p:nvPr/>
        </p:nvSpPr>
        <p:spPr bwMode="auto">
          <a:xfrm>
            <a:off x="2349500" y="1804988"/>
            <a:ext cx="57150" cy="57150"/>
          </a:xfrm>
          <a:custGeom>
            <a:avLst/>
            <a:gdLst>
              <a:gd name="T0" fmla="*/ 2147483647 w 64"/>
              <a:gd name="T1" fmla="*/ 2136216101 h 64"/>
              <a:gd name="T2" fmla="*/ 1424144067 w 64"/>
              <a:gd name="T3" fmla="*/ 2147483647 h 64"/>
              <a:gd name="T4" fmla="*/ 1424144067 w 64"/>
              <a:gd name="T5" fmla="*/ 2147483647 h 64"/>
              <a:gd name="T6" fmla="*/ 0 w 64"/>
              <a:gd name="T7" fmla="*/ 2147483647 h 64"/>
              <a:gd name="T8" fmla="*/ 0 w 64"/>
              <a:gd name="T9" fmla="*/ 2147483647 h 64"/>
              <a:gd name="T10" fmla="*/ 0 w 64"/>
              <a:gd name="T11" fmla="*/ 2147483647 h 64"/>
              <a:gd name="T12" fmla="*/ 1424144067 w 64"/>
              <a:gd name="T13" fmla="*/ 2147483647 h 64"/>
              <a:gd name="T14" fmla="*/ 1424144067 w 64"/>
              <a:gd name="T15" fmla="*/ 2147483647 h 64"/>
              <a:gd name="T16" fmla="*/ 2147483647 w 64"/>
              <a:gd name="T17" fmla="*/ 2147483647 h 64"/>
              <a:gd name="T18" fmla="*/ 2147483647 w 64"/>
              <a:gd name="T19" fmla="*/ 2147483647 h 64"/>
              <a:gd name="T20" fmla="*/ 2147483647 w 64"/>
              <a:gd name="T21" fmla="*/ 2147483647 h 64"/>
              <a:gd name="T22" fmla="*/ 2147483647 w 64"/>
              <a:gd name="T23" fmla="*/ 2147483647 h 64"/>
              <a:gd name="T24" fmla="*/ 2147483647 w 64"/>
              <a:gd name="T25" fmla="*/ 2147483647 h 64"/>
              <a:gd name="T26" fmla="*/ 2147483647 w 64"/>
              <a:gd name="T27" fmla="*/ 2147483647 h 64"/>
              <a:gd name="T28" fmla="*/ 2147483647 w 64"/>
              <a:gd name="T29" fmla="*/ 2147483647 h 64"/>
              <a:gd name="T30" fmla="*/ 2147483647 w 64"/>
              <a:gd name="T31" fmla="*/ 2147483647 h 64"/>
              <a:gd name="T32" fmla="*/ 2147483647 w 64"/>
              <a:gd name="T33" fmla="*/ 2147483647 h 64"/>
              <a:gd name="T34" fmla="*/ 2147483647 w 64"/>
              <a:gd name="T35" fmla="*/ 2136216101 h 64"/>
              <a:gd name="T36" fmla="*/ 2147483647 w 64"/>
              <a:gd name="T37" fmla="*/ 2136216101 h 64"/>
              <a:gd name="T38" fmla="*/ 2147483647 w 64"/>
              <a:gd name="T39" fmla="*/ 712072034 h 64"/>
              <a:gd name="T40" fmla="*/ 2147483647 w 64"/>
              <a:gd name="T41" fmla="*/ 0 h 64"/>
              <a:gd name="T42" fmla="*/ 2147483647 w 64"/>
              <a:gd name="T43" fmla="*/ 712072034 h 64"/>
              <a:gd name="T44" fmla="*/ 2147483647 w 64"/>
              <a:gd name="T45" fmla="*/ 2136216101 h 64"/>
              <a:gd name="T46" fmla="*/ 2147483647 w 64"/>
              <a:gd name="T47" fmla="*/ 2136216101 h 6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4"/>
              <a:gd name="T73" fmla="*/ 0 h 64"/>
              <a:gd name="T74" fmla="*/ 64 w 64"/>
              <a:gd name="T75" fmla="*/ 64 h 64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4" h="64">
                <a:moveTo>
                  <a:pt x="52" y="3"/>
                </a:moveTo>
                <a:lnTo>
                  <a:pt x="2" y="52"/>
                </a:lnTo>
                <a:lnTo>
                  <a:pt x="0" y="54"/>
                </a:lnTo>
                <a:lnTo>
                  <a:pt x="0" y="57"/>
                </a:lnTo>
                <a:lnTo>
                  <a:pt x="0" y="60"/>
                </a:lnTo>
                <a:lnTo>
                  <a:pt x="2" y="61"/>
                </a:lnTo>
                <a:lnTo>
                  <a:pt x="4" y="63"/>
                </a:lnTo>
                <a:lnTo>
                  <a:pt x="6" y="64"/>
                </a:lnTo>
                <a:lnTo>
                  <a:pt x="9" y="63"/>
                </a:lnTo>
                <a:lnTo>
                  <a:pt x="12" y="61"/>
                </a:lnTo>
                <a:lnTo>
                  <a:pt x="61" y="12"/>
                </a:lnTo>
                <a:lnTo>
                  <a:pt x="62" y="9"/>
                </a:lnTo>
                <a:lnTo>
                  <a:pt x="64" y="7"/>
                </a:lnTo>
                <a:lnTo>
                  <a:pt x="62" y="4"/>
                </a:lnTo>
                <a:lnTo>
                  <a:pt x="61" y="3"/>
                </a:lnTo>
                <a:lnTo>
                  <a:pt x="60" y="1"/>
                </a:lnTo>
                <a:lnTo>
                  <a:pt x="57" y="0"/>
                </a:lnTo>
                <a:lnTo>
                  <a:pt x="54" y="1"/>
                </a:lnTo>
                <a:lnTo>
                  <a:pt x="52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1" name="Freeform 237"/>
          <p:cNvSpPr>
            <a:spLocks noEditPoints="1" noChangeArrowheads="1"/>
          </p:cNvSpPr>
          <p:nvPr/>
        </p:nvSpPr>
        <p:spPr bwMode="auto">
          <a:xfrm>
            <a:off x="4695825" y="1711325"/>
            <a:ext cx="244475" cy="244475"/>
          </a:xfrm>
          <a:custGeom>
            <a:avLst/>
            <a:gdLst>
              <a:gd name="T0" fmla="*/ 2147483647 w 270"/>
              <a:gd name="T1" fmla="*/ 2147483647 h 272"/>
              <a:gd name="T2" fmla="*/ 2147483647 w 270"/>
              <a:gd name="T3" fmla="*/ 2147483647 h 272"/>
              <a:gd name="T4" fmla="*/ 2147483647 w 270"/>
              <a:gd name="T5" fmla="*/ 2147483647 h 272"/>
              <a:gd name="T6" fmla="*/ 2147483647 w 270"/>
              <a:gd name="T7" fmla="*/ 2147483647 h 272"/>
              <a:gd name="T8" fmla="*/ 2147483647 w 270"/>
              <a:gd name="T9" fmla="*/ 2147483647 h 272"/>
              <a:gd name="T10" fmla="*/ 2147483647 w 270"/>
              <a:gd name="T11" fmla="*/ 2147483647 h 272"/>
              <a:gd name="T12" fmla="*/ 2147483647 w 270"/>
              <a:gd name="T13" fmla="*/ 2147483647 h 272"/>
              <a:gd name="T14" fmla="*/ 2147483647 w 270"/>
              <a:gd name="T15" fmla="*/ 2147483647 h 272"/>
              <a:gd name="T16" fmla="*/ 2147483647 w 270"/>
              <a:gd name="T17" fmla="*/ 2147483647 h 272"/>
              <a:gd name="T18" fmla="*/ 2147483647 w 270"/>
              <a:gd name="T19" fmla="*/ 2147483647 h 272"/>
              <a:gd name="T20" fmla="*/ 2147483647 w 270"/>
              <a:gd name="T21" fmla="*/ 2147483647 h 272"/>
              <a:gd name="T22" fmla="*/ 2147483647 w 270"/>
              <a:gd name="T23" fmla="*/ 0 h 272"/>
              <a:gd name="T24" fmla="*/ 2147483647 w 270"/>
              <a:gd name="T25" fmla="*/ 2147483647 h 272"/>
              <a:gd name="T26" fmla="*/ 2147483647 w 270"/>
              <a:gd name="T27" fmla="*/ 2147483647 h 272"/>
              <a:gd name="T28" fmla="*/ 2147483647 w 270"/>
              <a:gd name="T29" fmla="*/ 2147483647 h 272"/>
              <a:gd name="T30" fmla="*/ 2147483647 w 270"/>
              <a:gd name="T31" fmla="*/ 2147483647 h 272"/>
              <a:gd name="T32" fmla="*/ 2147483647 w 270"/>
              <a:gd name="T33" fmla="*/ 2147483647 h 272"/>
              <a:gd name="T34" fmla="*/ 2147483647 w 270"/>
              <a:gd name="T35" fmla="*/ 1452515856 h 272"/>
              <a:gd name="T36" fmla="*/ 2147483647 w 270"/>
              <a:gd name="T37" fmla="*/ 2147483647 h 272"/>
              <a:gd name="T38" fmla="*/ 2147483647 w 270"/>
              <a:gd name="T39" fmla="*/ 2147483647 h 272"/>
              <a:gd name="T40" fmla="*/ 2147483647 w 270"/>
              <a:gd name="T41" fmla="*/ 2147483647 h 272"/>
              <a:gd name="T42" fmla="*/ 2147483647 w 270"/>
              <a:gd name="T43" fmla="*/ 2147483647 h 272"/>
              <a:gd name="T44" fmla="*/ 2147483647 w 270"/>
              <a:gd name="T45" fmla="*/ 2147483647 h 272"/>
              <a:gd name="T46" fmla="*/ 2147483647 w 270"/>
              <a:gd name="T47" fmla="*/ 2147483647 h 272"/>
              <a:gd name="T48" fmla="*/ 2147483647 w 270"/>
              <a:gd name="T49" fmla="*/ 2147483647 h 272"/>
              <a:gd name="T50" fmla="*/ 2147483647 w 270"/>
              <a:gd name="T51" fmla="*/ 2147483647 h 272"/>
              <a:gd name="T52" fmla="*/ 2147483647 w 270"/>
              <a:gd name="T53" fmla="*/ 2147483647 h 272"/>
              <a:gd name="T54" fmla="*/ 2147483647 w 270"/>
              <a:gd name="T55" fmla="*/ 2147483647 h 272"/>
              <a:gd name="T56" fmla="*/ 2147483647 w 270"/>
              <a:gd name="T57" fmla="*/ 2147483647 h 272"/>
              <a:gd name="T58" fmla="*/ 1484771828 w 270"/>
              <a:gd name="T59" fmla="*/ 2147483647 h 272"/>
              <a:gd name="T60" fmla="*/ 2147483647 w 270"/>
              <a:gd name="T61" fmla="*/ 2147483647 h 272"/>
              <a:gd name="T62" fmla="*/ 2147483647 w 270"/>
              <a:gd name="T63" fmla="*/ 2147483647 h 272"/>
              <a:gd name="T64" fmla="*/ 2147483647 w 270"/>
              <a:gd name="T65" fmla="*/ 2147483647 h 272"/>
              <a:gd name="T66" fmla="*/ 2147483647 w 270"/>
              <a:gd name="T67" fmla="*/ 2147483647 h 272"/>
              <a:gd name="T68" fmla="*/ 2147483647 w 270"/>
              <a:gd name="T69" fmla="*/ 2147483647 h 272"/>
              <a:gd name="T70" fmla="*/ 2147483647 w 270"/>
              <a:gd name="T71" fmla="*/ 2147483647 h 272"/>
              <a:gd name="T72" fmla="*/ 2147483647 w 270"/>
              <a:gd name="T73" fmla="*/ 2147483647 h 272"/>
              <a:gd name="T74" fmla="*/ 2147483647 w 270"/>
              <a:gd name="T75" fmla="*/ 2147483647 h 272"/>
              <a:gd name="T76" fmla="*/ 2147483647 w 270"/>
              <a:gd name="T77" fmla="*/ 2147483647 h 272"/>
              <a:gd name="T78" fmla="*/ 2147483647 w 270"/>
              <a:gd name="T79" fmla="*/ 2147483647 h 272"/>
              <a:gd name="T80" fmla="*/ 2147483647 w 270"/>
              <a:gd name="T81" fmla="*/ 2147483647 h 272"/>
              <a:gd name="T82" fmla="*/ 2147483647 w 270"/>
              <a:gd name="T83" fmla="*/ 2147483647 h 272"/>
              <a:gd name="T84" fmla="*/ 2147483647 w 270"/>
              <a:gd name="T85" fmla="*/ 2147483647 h 272"/>
              <a:gd name="T86" fmla="*/ 2147483647 w 270"/>
              <a:gd name="T87" fmla="*/ 2147483647 h 272"/>
              <a:gd name="T88" fmla="*/ 2147483647 w 270"/>
              <a:gd name="T89" fmla="*/ 2147483647 h 272"/>
              <a:gd name="T90" fmla="*/ 2147483647 w 270"/>
              <a:gd name="T91" fmla="*/ 2147483647 h 272"/>
              <a:gd name="T92" fmla="*/ 2147483647 w 270"/>
              <a:gd name="T93" fmla="*/ 2147483647 h 272"/>
              <a:gd name="T94" fmla="*/ 2147483647 w 270"/>
              <a:gd name="T95" fmla="*/ 2147483647 h 272"/>
              <a:gd name="T96" fmla="*/ 2147483647 w 270"/>
              <a:gd name="T97" fmla="*/ 2147483647 h 272"/>
              <a:gd name="T98" fmla="*/ 2147483647 w 270"/>
              <a:gd name="T99" fmla="*/ 2147483647 h 27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70"/>
              <a:gd name="T151" fmla="*/ 0 h 272"/>
              <a:gd name="T152" fmla="*/ 270 w 270"/>
              <a:gd name="T153" fmla="*/ 272 h 27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70" h="272">
                <a:moveTo>
                  <a:pt x="264" y="40"/>
                </a:moveTo>
                <a:lnTo>
                  <a:pt x="264" y="40"/>
                </a:lnTo>
                <a:lnTo>
                  <a:pt x="250" y="38"/>
                </a:lnTo>
                <a:lnTo>
                  <a:pt x="236" y="38"/>
                </a:lnTo>
                <a:lnTo>
                  <a:pt x="220" y="41"/>
                </a:lnTo>
                <a:lnTo>
                  <a:pt x="199" y="45"/>
                </a:lnTo>
                <a:lnTo>
                  <a:pt x="175" y="52"/>
                </a:lnTo>
                <a:lnTo>
                  <a:pt x="189" y="45"/>
                </a:lnTo>
                <a:lnTo>
                  <a:pt x="201" y="41"/>
                </a:lnTo>
                <a:lnTo>
                  <a:pt x="213" y="37"/>
                </a:lnTo>
                <a:lnTo>
                  <a:pt x="224" y="34"/>
                </a:lnTo>
                <a:lnTo>
                  <a:pt x="239" y="32"/>
                </a:lnTo>
                <a:lnTo>
                  <a:pt x="246" y="30"/>
                </a:lnTo>
                <a:lnTo>
                  <a:pt x="249" y="30"/>
                </a:lnTo>
                <a:lnTo>
                  <a:pt x="250" y="29"/>
                </a:lnTo>
                <a:lnTo>
                  <a:pt x="251" y="27"/>
                </a:lnTo>
                <a:lnTo>
                  <a:pt x="251" y="25"/>
                </a:lnTo>
                <a:lnTo>
                  <a:pt x="250" y="23"/>
                </a:lnTo>
                <a:lnTo>
                  <a:pt x="250" y="22"/>
                </a:lnTo>
                <a:lnTo>
                  <a:pt x="247" y="21"/>
                </a:lnTo>
                <a:lnTo>
                  <a:pt x="246" y="19"/>
                </a:lnTo>
                <a:lnTo>
                  <a:pt x="236" y="21"/>
                </a:lnTo>
                <a:lnTo>
                  <a:pt x="217" y="25"/>
                </a:lnTo>
                <a:lnTo>
                  <a:pt x="205" y="27"/>
                </a:lnTo>
                <a:lnTo>
                  <a:pt x="191" y="33"/>
                </a:lnTo>
                <a:lnTo>
                  <a:pt x="178" y="38"/>
                </a:lnTo>
                <a:lnTo>
                  <a:pt x="163" y="47"/>
                </a:lnTo>
                <a:lnTo>
                  <a:pt x="174" y="38"/>
                </a:lnTo>
                <a:lnTo>
                  <a:pt x="186" y="30"/>
                </a:lnTo>
                <a:lnTo>
                  <a:pt x="198" y="23"/>
                </a:lnTo>
                <a:lnTo>
                  <a:pt x="209" y="19"/>
                </a:lnTo>
                <a:lnTo>
                  <a:pt x="228" y="12"/>
                </a:lnTo>
                <a:lnTo>
                  <a:pt x="235" y="11"/>
                </a:lnTo>
                <a:lnTo>
                  <a:pt x="238" y="11"/>
                </a:lnTo>
                <a:lnTo>
                  <a:pt x="239" y="10"/>
                </a:lnTo>
                <a:lnTo>
                  <a:pt x="239" y="7"/>
                </a:lnTo>
                <a:lnTo>
                  <a:pt x="239" y="6"/>
                </a:lnTo>
                <a:lnTo>
                  <a:pt x="239" y="3"/>
                </a:lnTo>
                <a:lnTo>
                  <a:pt x="238" y="2"/>
                </a:lnTo>
                <a:lnTo>
                  <a:pt x="235" y="0"/>
                </a:lnTo>
                <a:lnTo>
                  <a:pt x="234" y="0"/>
                </a:lnTo>
                <a:lnTo>
                  <a:pt x="220" y="4"/>
                </a:lnTo>
                <a:lnTo>
                  <a:pt x="208" y="8"/>
                </a:lnTo>
                <a:lnTo>
                  <a:pt x="193" y="14"/>
                </a:lnTo>
                <a:lnTo>
                  <a:pt x="176" y="22"/>
                </a:lnTo>
                <a:lnTo>
                  <a:pt x="161" y="34"/>
                </a:lnTo>
                <a:lnTo>
                  <a:pt x="153" y="40"/>
                </a:lnTo>
                <a:lnTo>
                  <a:pt x="146" y="48"/>
                </a:lnTo>
                <a:lnTo>
                  <a:pt x="141" y="56"/>
                </a:lnTo>
                <a:lnTo>
                  <a:pt x="135" y="66"/>
                </a:lnTo>
                <a:lnTo>
                  <a:pt x="130" y="56"/>
                </a:lnTo>
                <a:lnTo>
                  <a:pt x="123" y="48"/>
                </a:lnTo>
                <a:lnTo>
                  <a:pt x="116" y="41"/>
                </a:lnTo>
                <a:lnTo>
                  <a:pt x="108" y="34"/>
                </a:lnTo>
                <a:lnTo>
                  <a:pt x="93" y="22"/>
                </a:lnTo>
                <a:lnTo>
                  <a:pt x="77" y="14"/>
                </a:lnTo>
                <a:lnTo>
                  <a:pt x="62" y="8"/>
                </a:lnTo>
                <a:lnTo>
                  <a:pt x="49" y="4"/>
                </a:lnTo>
                <a:lnTo>
                  <a:pt x="37" y="0"/>
                </a:lnTo>
                <a:lnTo>
                  <a:pt x="34" y="0"/>
                </a:lnTo>
                <a:lnTo>
                  <a:pt x="33" y="2"/>
                </a:lnTo>
                <a:lnTo>
                  <a:pt x="30" y="3"/>
                </a:lnTo>
                <a:lnTo>
                  <a:pt x="30" y="6"/>
                </a:lnTo>
                <a:lnTo>
                  <a:pt x="30" y="7"/>
                </a:lnTo>
                <a:lnTo>
                  <a:pt x="32" y="10"/>
                </a:lnTo>
                <a:lnTo>
                  <a:pt x="33" y="11"/>
                </a:lnTo>
                <a:lnTo>
                  <a:pt x="34" y="11"/>
                </a:lnTo>
                <a:lnTo>
                  <a:pt x="42" y="14"/>
                </a:lnTo>
                <a:lnTo>
                  <a:pt x="60" y="19"/>
                </a:lnTo>
                <a:lnTo>
                  <a:pt x="71" y="23"/>
                </a:lnTo>
                <a:lnTo>
                  <a:pt x="83" y="30"/>
                </a:lnTo>
                <a:lnTo>
                  <a:pt x="96" y="38"/>
                </a:lnTo>
                <a:lnTo>
                  <a:pt x="107" y="48"/>
                </a:lnTo>
                <a:lnTo>
                  <a:pt x="93" y="38"/>
                </a:lnTo>
                <a:lnTo>
                  <a:pt x="78" y="33"/>
                </a:lnTo>
                <a:lnTo>
                  <a:pt x="64" y="27"/>
                </a:lnTo>
                <a:lnTo>
                  <a:pt x="52" y="25"/>
                </a:lnTo>
                <a:lnTo>
                  <a:pt x="33" y="21"/>
                </a:lnTo>
                <a:lnTo>
                  <a:pt x="25" y="21"/>
                </a:lnTo>
                <a:lnTo>
                  <a:pt x="22" y="21"/>
                </a:lnTo>
                <a:lnTo>
                  <a:pt x="21" y="22"/>
                </a:lnTo>
                <a:lnTo>
                  <a:pt x="19" y="23"/>
                </a:lnTo>
                <a:lnTo>
                  <a:pt x="18" y="25"/>
                </a:lnTo>
                <a:lnTo>
                  <a:pt x="19" y="27"/>
                </a:lnTo>
                <a:lnTo>
                  <a:pt x="21" y="29"/>
                </a:lnTo>
                <a:lnTo>
                  <a:pt x="22" y="30"/>
                </a:lnTo>
                <a:lnTo>
                  <a:pt x="23" y="32"/>
                </a:lnTo>
                <a:lnTo>
                  <a:pt x="30" y="32"/>
                </a:lnTo>
                <a:lnTo>
                  <a:pt x="47" y="34"/>
                </a:lnTo>
                <a:lnTo>
                  <a:pt x="57" y="37"/>
                </a:lnTo>
                <a:lnTo>
                  <a:pt x="68" y="41"/>
                </a:lnTo>
                <a:lnTo>
                  <a:pt x="82" y="45"/>
                </a:lnTo>
                <a:lnTo>
                  <a:pt x="94" y="52"/>
                </a:lnTo>
                <a:lnTo>
                  <a:pt x="71" y="45"/>
                </a:lnTo>
                <a:lnTo>
                  <a:pt x="49" y="41"/>
                </a:lnTo>
                <a:lnTo>
                  <a:pt x="33" y="38"/>
                </a:lnTo>
                <a:lnTo>
                  <a:pt x="19" y="38"/>
                </a:lnTo>
                <a:lnTo>
                  <a:pt x="7" y="40"/>
                </a:lnTo>
                <a:lnTo>
                  <a:pt x="4" y="40"/>
                </a:lnTo>
                <a:lnTo>
                  <a:pt x="2" y="42"/>
                </a:lnTo>
                <a:lnTo>
                  <a:pt x="0" y="45"/>
                </a:lnTo>
                <a:lnTo>
                  <a:pt x="0" y="48"/>
                </a:lnTo>
                <a:lnTo>
                  <a:pt x="14" y="229"/>
                </a:lnTo>
                <a:lnTo>
                  <a:pt x="14" y="232"/>
                </a:lnTo>
                <a:lnTo>
                  <a:pt x="15" y="234"/>
                </a:lnTo>
                <a:lnTo>
                  <a:pt x="18" y="236"/>
                </a:lnTo>
                <a:lnTo>
                  <a:pt x="21" y="236"/>
                </a:lnTo>
                <a:lnTo>
                  <a:pt x="45" y="239"/>
                </a:lnTo>
                <a:lnTo>
                  <a:pt x="67" y="243"/>
                </a:lnTo>
                <a:lnTo>
                  <a:pt x="85" y="249"/>
                </a:lnTo>
                <a:lnTo>
                  <a:pt x="101" y="254"/>
                </a:lnTo>
                <a:lnTo>
                  <a:pt x="113" y="259"/>
                </a:lnTo>
                <a:lnTo>
                  <a:pt x="122" y="265"/>
                </a:lnTo>
                <a:lnTo>
                  <a:pt x="130" y="269"/>
                </a:lnTo>
                <a:lnTo>
                  <a:pt x="133" y="270"/>
                </a:lnTo>
                <a:lnTo>
                  <a:pt x="135" y="272"/>
                </a:lnTo>
                <a:lnTo>
                  <a:pt x="138" y="270"/>
                </a:lnTo>
                <a:lnTo>
                  <a:pt x="141" y="269"/>
                </a:lnTo>
                <a:lnTo>
                  <a:pt x="150" y="262"/>
                </a:lnTo>
                <a:lnTo>
                  <a:pt x="160" y="258"/>
                </a:lnTo>
                <a:lnTo>
                  <a:pt x="172" y="253"/>
                </a:lnTo>
                <a:lnTo>
                  <a:pt x="187" y="247"/>
                </a:lnTo>
                <a:lnTo>
                  <a:pt x="206" y="242"/>
                </a:lnTo>
                <a:lnTo>
                  <a:pt x="225" y="238"/>
                </a:lnTo>
                <a:lnTo>
                  <a:pt x="249" y="236"/>
                </a:lnTo>
                <a:lnTo>
                  <a:pt x="251" y="236"/>
                </a:lnTo>
                <a:lnTo>
                  <a:pt x="254" y="234"/>
                </a:lnTo>
                <a:lnTo>
                  <a:pt x="255" y="232"/>
                </a:lnTo>
                <a:lnTo>
                  <a:pt x="257" y="229"/>
                </a:lnTo>
                <a:lnTo>
                  <a:pt x="270" y="48"/>
                </a:lnTo>
                <a:lnTo>
                  <a:pt x="269" y="45"/>
                </a:lnTo>
                <a:lnTo>
                  <a:pt x="268" y="42"/>
                </a:lnTo>
                <a:lnTo>
                  <a:pt x="266" y="40"/>
                </a:lnTo>
                <a:lnTo>
                  <a:pt x="264" y="40"/>
                </a:lnTo>
                <a:close/>
                <a:moveTo>
                  <a:pt x="127" y="249"/>
                </a:moveTo>
                <a:lnTo>
                  <a:pt x="127" y="249"/>
                </a:lnTo>
                <a:lnTo>
                  <a:pt x="111" y="240"/>
                </a:lnTo>
                <a:lnTo>
                  <a:pt x="89" y="232"/>
                </a:lnTo>
                <a:lnTo>
                  <a:pt x="75" y="228"/>
                </a:lnTo>
                <a:lnTo>
                  <a:pt x="62" y="225"/>
                </a:lnTo>
                <a:lnTo>
                  <a:pt x="45" y="223"/>
                </a:lnTo>
                <a:lnTo>
                  <a:pt x="29" y="220"/>
                </a:lnTo>
                <a:lnTo>
                  <a:pt x="17" y="55"/>
                </a:lnTo>
                <a:lnTo>
                  <a:pt x="19" y="55"/>
                </a:lnTo>
                <a:lnTo>
                  <a:pt x="37" y="56"/>
                </a:lnTo>
                <a:lnTo>
                  <a:pt x="62" y="60"/>
                </a:lnTo>
                <a:lnTo>
                  <a:pt x="75" y="63"/>
                </a:lnTo>
                <a:lnTo>
                  <a:pt x="92" y="68"/>
                </a:lnTo>
                <a:lnTo>
                  <a:pt x="108" y="75"/>
                </a:lnTo>
                <a:lnTo>
                  <a:pt x="127" y="83"/>
                </a:lnTo>
                <a:lnTo>
                  <a:pt x="127" y="249"/>
                </a:lnTo>
                <a:close/>
                <a:moveTo>
                  <a:pt x="240" y="220"/>
                </a:moveTo>
                <a:lnTo>
                  <a:pt x="240" y="220"/>
                </a:lnTo>
                <a:lnTo>
                  <a:pt x="224" y="223"/>
                </a:lnTo>
                <a:lnTo>
                  <a:pt x="208" y="224"/>
                </a:lnTo>
                <a:lnTo>
                  <a:pt x="194" y="228"/>
                </a:lnTo>
                <a:lnTo>
                  <a:pt x="180" y="232"/>
                </a:lnTo>
                <a:lnTo>
                  <a:pt x="159" y="240"/>
                </a:lnTo>
                <a:lnTo>
                  <a:pt x="143" y="249"/>
                </a:lnTo>
                <a:lnTo>
                  <a:pt x="143" y="83"/>
                </a:lnTo>
                <a:lnTo>
                  <a:pt x="161" y="75"/>
                </a:lnTo>
                <a:lnTo>
                  <a:pt x="178" y="68"/>
                </a:lnTo>
                <a:lnTo>
                  <a:pt x="194" y="63"/>
                </a:lnTo>
                <a:lnTo>
                  <a:pt x="208" y="60"/>
                </a:lnTo>
                <a:lnTo>
                  <a:pt x="232" y="56"/>
                </a:lnTo>
                <a:lnTo>
                  <a:pt x="250" y="55"/>
                </a:lnTo>
                <a:lnTo>
                  <a:pt x="253" y="55"/>
                </a:lnTo>
                <a:lnTo>
                  <a:pt x="240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2" name="Freeform 238"/>
          <p:cNvSpPr>
            <a:spLocks noEditPoints="1" noChangeArrowheads="1"/>
          </p:cNvSpPr>
          <p:nvPr/>
        </p:nvSpPr>
        <p:spPr bwMode="auto">
          <a:xfrm>
            <a:off x="3709988" y="1752600"/>
            <a:ext cx="244475" cy="165100"/>
          </a:xfrm>
          <a:custGeom>
            <a:avLst/>
            <a:gdLst>
              <a:gd name="T0" fmla="*/ 2147483647 w 273"/>
              <a:gd name="T1" fmla="*/ 0 h 182"/>
              <a:gd name="T2" fmla="*/ 2147483647 w 273"/>
              <a:gd name="T3" fmla="*/ 0 h 182"/>
              <a:gd name="T4" fmla="*/ 2147483647 w 273"/>
              <a:gd name="T5" fmla="*/ 2147483647 h 182"/>
              <a:gd name="T6" fmla="*/ 2147483647 w 273"/>
              <a:gd name="T7" fmla="*/ 2147483647 h 182"/>
              <a:gd name="T8" fmla="*/ 2147483647 w 273"/>
              <a:gd name="T9" fmla="*/ 2147483647 h 182"/>
              <a:gd name="T10" fmla="*/ 2147483647 w 273"/>
              <a:gd name="T11" fmla="*/ 2147483647 h 182"/>
              <a:gd name="T12" fmla="*/ 2147483647 w 273"/>
              <a:gd name="T13" fmla="*/ 2147483647 h 182"/>
              <a:gd name="T14" fmla="*/ 0 w 273"/>
              <a:gd name="T15" fmla="*/ 2147483647 h 182"/>
              <a:gd name="T16" fmla="*/ 0 w 273"/>
              <a:gd name="T17" fmla="*/ 2147483647 h 182"/>
              <a:gd name="T18" fmla="*/ 2147483647 w 273"/>
              <a:gd name="T19" fmla="*/ 2147483647 h 182"/>
              <a:gd name="T20" fmla="*/ 2147483647 w 273"/>
              <a:gd name="T21" fmla="*/ 2147483647 h 182"/>
              <a:gd name="T22" fmla="*/ 2147483647 w 273"/>
              <a:gd name="T23" fmla="*/ 2147483647 h 182"/>
              <a:gd name="T24" fmla="*/ 2147483647 w 273"/>
              <a:gd name="T25" fmla="*/ 2147483647 h 182"/>
              <a:gd name="T26" fmla="*/ 2147483647 w 273"/>
              <a:gd name="T27" fmla="*/ 2147483647 h 182"/>
              <a:gd name="T28" fmla="*/ 2147483647 w 273"/>
              <a:gd name="T29" fmla="*/ 2147483647 h 182"/>
              <a:gd name="T30" fmla="*/ 2147483647 w 273"/>
              <a:gd name="T31" fmla="*/ 2147483647 h 182"/>
              <a:gd name="T32" fmla="*/ 2147483647 w 273"/>
              <a:gd name="T33" fmla="*/ 2147483647 h 182"/>
              <a:gd name="T34" fmla="*/ 2147483647 w 273"/>
              <a:gd name="T35" fmla="*/ 2147483647 h 182"/>
              <a:gd name="T36" fmla="*/ 2147483647 w 273"/>
              <a:gd name="T37" fmla="*/ 2147483647 h 182"/>
              <a:gd name="T38" fmla="*/ 2147483647 w 273"/>
              <a:gd name="T39" fmla="*/ 2147483647 h 182"/>
              <a:gd name="T40" fmla="*/ 2147483647 w 273"/>
              <a:gd name="T41" fmla="*/ 2147483647 h 182"/>
              <a:gd name="T42" fmla="*/ 2147483647 w 273"/>
              <a:gd name="T43" fmla="*/ 0 h 182"/>
              <a:gd name="T44" fmla="*/ 2147483647 w 273"/>
              <a:gd name="T45" fmla="*/ 0 h 182"/>
              <a:gd name="T46" fmla="*/ 2147483647 w 273"/>
              <a:gd name="T47" fmla="*/ 2147483647 h 182"/>
              <a:gd name="T48" fmla="*/ 2147483647 w 273"/>
              <a:gd name="T49" fmla="*/ 2147483647 h 182"/>
              <a:gd name="T50" fmla="*/ 2147483647 w 273"/>
              <a:gd name="T51" fmla="*/ 2147483647 h 182"/>
              <a:gd name="T52" fmla="*/ 2147483647 w 273"/>
              <a:gd name="T53" fmla="*/ 2147483647 h 182"/>
              <a:gd name="T54" fmla="*/ 2147483647 w 273"/>
              <a:gd name="T55" fmla="*/ 2147483647 h 182"/>
              <a:gd name="T56" fmla="*/ 2147483647 w 273"/>
              <a:gd name="T57" fmla="*/ 2147483647 h 182"/>
              <a:gd name="T58" fmla="*/ 2147483647 w 273"/>
              <a:gd name="T59" fmla="*/ 2147483647 h 182"/>
              <a:gd name="T60" fmla="*/ 2147483647 w 273"/>
              <a:gd name="T61" fmla="*/ 2147483647 h 182"/>
              <a:gd name="T62" fmla="*/ 2147483647 w 273"/>
              <a:gd name="T63" fmla="*/ 2147483647 h 182"/>
              <a:gd name="T64" fmla="*/ 2147483647 w 273"/>
              <a:gd name="T65" fmla="*/ 2147483647 h 182"/>
              <a:gd name="T66" fmla="*/ 2147483647 w 273"/>
              <a:gd name="T67" fmla="*/ 2147483647 h 182"/>
              <a:gd name="T68" fmla="*/ 2147483647 w 273"/>
              <a:gd name="T69" fmla="*/ 2147483647 h 182"/>
              <a:gd name="T70" fmla="*/ 2147483647 w 273"/>
              <a:gd name="T71" fmla="*/ 2147483647 h 182"/>
              <a:gd name="T72" fmla="*/ 2147483647 w 273"/>
              <a:gd name="T73" fmla="*/ 2147483647 h 182"/>
              <a:gd name="T74" fmla="*/ 2147483647 w 273"/>
              <a:gd name="T75" fmla="*/ 2147483647 h 182"/>
              <a:gd name="T76" fmla="*/ 2147483647 w 273"/>
              <a:gd name="T77" fmla="*/ 2147483647 h 18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3"/>
              <a:gd name="T118" fmla="*/ 0 h 182"/>
              <a:gd name="T119" fmla="*/ 273 w 273"/>
              <a:gd name="T120" fmla="*/ 182 h 18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3" h="182">
                <a:moveTo>
                  <a:pt x="248" y="0"/>
                </a:moveTo>
                <a:lnTo>
                  <a:pt x="37" y="0"/>
                </a:lnTo>
                <a:lnTo>
                  <a:pt x="34" y="0"/>
                </a:lnTo>
                <a:lnTo>
                  <a:pt x="31" y="1"/>
                </a:lnTo>
                <a:lnTo>
                  <a:pt x="30" y="4"/>
                </a:lnTo>
                <a:lnTo>
                  <a:pt x="29" y="6"/>
                </a:lnTo>
                <a:lnTo>
                  <a:pt x="29" y="16"/>
                </a:lnTo>
                <a:lnTo>
                  <a:pt x="7" y="16"/>
                </a:lnTo>
                <a:lnTo>
                  <a:pt x="4" y="16"/>
                </a:lnTo>
                <a:lnTo>
                  <a:pt x="3" y="19"/>
                </a:lnTo>
                <a:lnTo>
                  <a:pt x="0" y="20"/>
                </a:lnTo>
                <a:lnTo>
                  <a:pt x="0" y="23"/>
                </a:lnTo>
                <a:lnTo>
                  <a:pt x="0" y="158"/>
                </a:lnTo>
                <a:lnTo>
                  <a:pt x="1" y="165"/>
                </a:lnTo>
                <a:lnTo>
                  <a:pt x="3" y="169"/>
                </a:lnTo>
                <a:lnTo>
                  <a:pt x="4" y="173"/>
                </a:lnTo>
                <a:lnTo>
                  <a:pt x="8" y="176"/>
                </a:lnTo>
                <a:lnTo>
                  <a:pt x="14" y="180"/>
                </a:lnTo>
                <a:lnTo>
                  <a:pt x="20" y="181"/>
                </a:lnTo>
                <a:lnTo>
                  <a:pt x="29" y="182"/>
                </a:lnTo>
                <a:lnTo>
                  <a:pt x="248" y="182"/>
                </a:lnTo>
                <a:lnTo>
                  <a:pt x="254" y="181"/>
                </a:lnTo>
                <a:lnTo>
                  <a:pt x="258" y="180"/>
                </a:lnTo>
                <a:lnTo>
                  <a:pt x="262" y="178"/>
                </a:lnTo>
                <a:lnTo>
                  <a:pt x="265" y="174"/>
                </a:lnTo>
                <a:lnTo>
                  <a:pt x="269" y="172"/>
                </a:lnTo>
                <a:lnTo>
                  <a:pt x="270" y="167"/>
                </a:lnTo>
                <a:lnTo>
                  <a:pt x="272" y="163"/>
                </a:lnTo>
                <a:lnTo>
                  <a:pt x="273" y="158"/>
                </a:lnTo>
                <a:lnTo>
                  <a:pt x="273" y="23"/>
                </a:lnTo>
                <a:lnTo>
                  <a:pt x="272" y="19"/>
                </a:lnTo>
                <a:lnTo>
                  <a:pt x="270" y="13"/>
                </a:lnTo>
                <a:lnTo>
                  <a:pt x="269" y="9"/>
                </a:lnTo>
                <a:lnTo>
                  <a:pt x="265" y="6"/>
                </a:lnTo>
                <a:lnTo>
                  <a:pt x="262" y="4"/>
                </a:lnTo>
                <a:lnTo>
                  <a:pt x="258" y="1"/>
                </a:lnTo>
                <a:lnTo>
                  <a:pt x="254" y="0"/>
                </a:lnTo>
                <a:lnTo>
                  <a:pt x="248" y="0"/>
                </a:lnTo>
                <a:close/>
                <a:moveTo>
                  <a:pt x="15" y="31"/>
                </a:moveTo>
                <a:lnTo>
                  <a:pt x="29" y="31"/>
                </a:lnTo>
                <a:lnTo>
                  <a:pt x="29" y="161"/>
                </a:lnTo>
                <a:lnTo>
                  <a:pt x="27" y="165"/>
                </a:lnTo>
                <a:lnTo>
                  <a:pt x="26" y="166"/>
                </a:lnTo>
                <a:lnTo>
                  <a:pt x="23" y="166"/>
                </a:lnTo>
                <a:lnTo>
                  <a:pt x="18" y="165"/>
                </a:lnTo>
                <a:lnTo>
                  <a:pt x="16" y="162"/>
                </a:lnTo>
                <a:lnTo>
                  <a:pt x="15" y="161"/>
                </a:lnTo>
                <a:lnTo>
                  <a:pt x="15" y="158"/>
                </a:lnTo>
                <a:lnTo>
                  <a:pt x="15" y="31"/>
                </a:lnTo>
                <a:close/>
                <a:moveTo>
                  <a:pt x="258" y="158"/>
                </a:moveTo>
                <a:lnTo>
                  <a:pt x="258" y="158"/>
                </a:lnTo>
                <a:lnTo>
                  <a:pt x="256" y="162"/>
                </a:lnTo>
                <a:lnTo>
                  <a:pt x="255" y="165"/>
                </a:lnTo>
                <a:lnTo>
                  <a:pt x="252" y="166"/>
                </a:lnTo>
                <a:lnTo>
                  <a:pt x="248" y="167"/>
                </a:lnTo>
                <a:lnTo>
                  <a:pt x="42" y="167"/>
                </a:lnTo>
                <a:lnTo>
                  <a:pt x="44" y="163"/>
                </a:lnTo>
                <a:lnTo>
                  <a:pt x="44" y="162"/>
                </a:lnTo>
                <a:lnTo>
                  <a:pt x="44" y="24"/>
                </a:lnTo>
                <a:lnTo>
                  <a:pt x="44" y="13"/>
                </a:lnTo>
                <a:lnTo>
                  <a:pt x="248" y="13"/>
                </a:lnTo>
                <a:lnTo>
                  <a:pt x="252" y="15"/>
                </a:lnTo>
                <a:lnTo>
                  <a:pt x="255" y="16"/>
                </a:lnTo>
                <a:lnTo>
                  <a:pt x="256" y="19"/>
                </a:lnTo>
                <a:lnTo>
                  <a:pt x="258" y="23"/>
                </a:lnTo>
                <a:lnTo>
                  <a:pt x="258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3" name="Freeform 239"/>
          <p:cNvSpPr>
            <a:spLocks noChangeArrowheads="1"/>
          </p:cNvSpPr>
          <p:nvPr/>
        </p:nvSpPr>
        <p:spPr bwMode="auto">
          <a:xfrm>
            <a:off x="3759200" y="1800225"/>
            <a:ext cx="38100" cy="55563"/>
          </a:xfrm>
          <a:custGeom>
            <a:avLst/>
            <a:gdLst>
              <a:gd name="T0" fmla="*/ 2147483647 w 42"/>
              <a:gd name="T1" fmla="*/ 0 h 63"/>
              <a:gd name="T2" fmla="*/ 2147483647 w 42"/>
              <a:gd name="T3" fmla="*/ 0 h 63"/>
              <a:gd name="T4" fmla="*/ 2147483647 w 42"/>
              <a:gd name="T5" fmla="*/ 0 h 63"/>
              <a:gd name="T6" fmla="*/ 746378093 w 42"/>
              <a:gd name="T7" fmla="*/ 0 h 63"/>
              <a:gd name="T8" fmla="*/ 0 w 42"/>
              <a:gd name="T9" fmla="*/ 2058164646 h 63"/>
              <a:gd name="T10" fmla="*/ 0 w 42"/>
              <a:gd name="T11" fmla="*/ 2147483647 h 63"/>
              <a:gd name="T12" fmla="*/ 0 w 42"/>
              <a:gd name="T13" fmla="*/ 2147483647 h 63"/>
              <a:gd name="T14" fmla="*/ 746378093 w 42"/>
              <a:gd name="T15" fmla="*/ 2147483647 h 63"/>
              <a:gd name="T16" fmla="*/ 2147483647 w 42"/>
              <a:gd name="T17" fmla="*/ 2147483647 h 63"/>
              <a:gd name="T18" fmla="*/ 2147483647 w 42"/>
              <a:gd name="T19" fmla="*/ 2147483647 h 63"/>
              <a:gd name="T20" fmla="*/ 2147483647 w 42"/>
              <a:gd name="T21" fmla="*/ 2147483647 h 63"/>
              <a:gd name="T22" fmla="*/ 2147483647 w 42"/>
              <a:gd name="T23" fmla="*/ 2147483647 h 63"/>
              <a:gd name="T24" fmla="*/ 2147483647 w 42"/>
              <a:gd name="T25" fmla="*/ 2147483647 h 63"/>
              <a:gd name="T26" fmla="*/ 2147483647 w 42"/>
              <a:gd name="T27" fmla="*/ 2058164646 h 63"/>
              <a:gd name="T28" fmla="*/ 2147483647 w 42"/>
              <a:gd name="T29" fmla="*/ 2058164646 h 63"/>
              <a:gd name="T30" fmla="*/ 2147483647 w 42"/>
              <a:gd name="T31" fmla="*/ 0 h 63"/>
              <a:gd name="T32" fmla="*/ 2147483647 w 42"/>
              <a:gd name="T33" fmla="*/ 0 h 63"/>
              <a:gd name="T34" fmla="*/ 2147483647 w 42"/>
              <a:gd name="T35" fmla="*/ 0 h 6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"/>
              <a:gd name="T55" fmla="*/ 0 h 63"/>
              <a:gd name="T56" fmla="*/ 42 w 42"/>
              <a:gd name="T57" fmla="*/ 63 h 6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" h="63">
                <a:moveTo>
                  <a:pt x="39" y="0"/>
                </a:moveTo>
                <a:lnTo>
                  <a:pt x="3" y="0"/>
                </a:lnTo>
                <a:lnTo>
                  <a:pt x="1" y="0"/>
                </a:lnTo>
                <a:lnTo>
                  <a:pt x="0" y="3"/>
                </a:lnTo>
                <a:lnTo>
                  <a:pt x="0" y="60"/>
                </a:lnTo>
                <a:lnTo>
                  <a:pt x="1" y="63"/>
                </a:lnTo>
                <a:lnTo>
                  <a:pt x="3" y="63"/>
                </a:lnTo>
                <a:lnTo>
                  <a:pt x="39" y="63"/>
                </a:lnTo>
                <a:lnTo>
                  <a:pt x="42" y="63"/>
                </a:lnTo>
                <a:lnTo>
                  <a:pt x="42" y="60"/>
                </a:lnTo>
                <a:lnTo>
                  <a:pt x="42" y="3"/>
                </a:lnTo>
                <a:lnTo>
                  <a:pt x="42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4" name="Freeform 240"/>
          <p:cNvSpPr>
            <a:spLocks noChangeArrowheads="1"/>
          </p:cNvSpPr>
          <p:nvPr/>
        </p:nvSpPr>
        <p:spPr bwMode="auto">
          <a:xfrm>
            <a:off x="3808413" y="1800225"/>
            <a:ext cx="74612" cy="6350"/>
          </a:xfrm>
          <a:custGeom>
            <a:avLst/>
            <a:gdLst>
              <a:gd name="T0" fmla="*/ 2147483647 w 83"/>
              <a:gd name="T1" fmla="*/ 0 h 8"/>
              <a:gd name="T2" fmla="*/ 2147483647 w 83"/>
              <a:gd name="T3" fmla="*/ 0 h 8"/>
              <a:gd name="T4" fmla="*/ 2147483647 w 83"/>
              <a:gd name="T5" fmla="*/ 0 h 8"/>
              <a:gd name="T6" fmla="*/ 0 w 83"/>
              <a:gd name="T7" fmla="*/ 0 h 8"/>
              <a:gd name="T8" fmla="*/ 0 w 83"/>
              <a:gd name="T9" fmla="*/ 1500123206 h 8"/>
              <a:gd name="T10" fmla="*/ 0 w 83"/>
              <a:gd name="T11" fmla="*/ 2147483647 h 8"/>
              <a:gd name="T12" fmla="*/ 0 w 83"/>
              <a:gd name="T13" fmla="*/ 2147483647 h 8"/>
              <a:gd name="T14" fmla="*/ 0 w 83"/>
              <a:gd name="T15" fmla="*/ 2147483647 h 8"/>
              <a:gd name="T16" fmla="*/ 2147483647 w 83"/>
              <a:gd name="T17" fmla="*/ 2147483647 h 8"/>
              <a:gd name="T18" fmla="*/ 2147483647 w 83"/>
              <a:gd name="T19" fmla="*/ 2147483647 h 8"/>
              <a:gd name="T20" fmla="*/ 2147483647 w 83"/>
              <a:gd name="T21" fmla="*/ 2147483647 h 8"/>
              <a:gd name="T22" fmla="*/ 2147483647 w 83"/>
              <a:gd name="T23" fmla="*/ 2147483647 h 8"/>
              <a:gd name="T24" fmla="*/ 2147483647 w 83"/>
              <a:gd name="T25" fmla="*/ 2147483647 h 8"/>
              <a:gd name="T26" fmla="*/ 2147483647 w 83"/>
              <a:gd name="T27" fmla="*/ 1500123206 h 8"/>
              <a:gd name="T28" fmla="*/ 2147483647 w 83"/>
              <a:gd name="T29" fmla="*/ 1500123206 h 8"/>
              <a:gd name="T30" fmla="*/ 2147483647 w 83"/>
              <a:gd name="T31" fmla="*/ 0 h 8"/>
              <a:gd name="T32" fmla="*/ 2147483647 w 83"/>
              <a:gd name="T33" fmla="*/ 0 h 8"/>
              <a:gd name="T34" fmla="*/ 2147483647 w 83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3"/>
              <a:gd name="T55" fmla="*/ 0 h 8"/>
              <a:gd name="T56" fmla="*/ 83 w 83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3" h="8">
                <a:moveTo>
                  <a:pt x="81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lnTo>
                  <a:pt x="0" y="7"/>
                </a:lnTo>
                <a:lnTo>
                  <a:pt x="3" y="8"/>
                </a:lnTo>
                <a:lnTo>
                  <a:pt x="81" y="8"/>
                </a:lnTo>
                <a:lnTo>
                  <a:pt x="83" y="7"/>
                </a:lnTo>
                <a:lnTo>
                  <a:pt x="83" y="6"/>
                </a:lnTo>
                <a:lnTo>
                  <a:pt x="83" y="3"/>
                </a:lnTo>
                <a:lnTo>
                  <a:pt x="83" y="0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5" name="Freeform 241"/>
          <p:cNvSpPr>
            <a:spLocks noChangeArrowheads="1"/>
          </p:cNvSpPr>
          <p:nvPr/>
        </p:nvSpPr>
        <p:spPr bwMode="auto">
          <a:xfrm>
            <a:off x="3808413" y="1814513"/>
            <a:ext cx="74612" cy="7937"/>
          </a:xfrm>
          <a:custGeom>
            <a:avLst/>
            <a:gdLst>
              <a:gd name="T0" fmla="*/ 2147483647 w 83"/>
              <a:gd name="T1" fmla="*/ 0 h 8"/>
              <a:gd name="T2" fmla="*/ 2147483647 w 83"/>
              <a:gd name="T3" fmla="*/ 0 h 8"/>
              <a:gd name="T4" fmla="*/ 2147483647 w 83"/>
              <a:gd name="T5" fmla="*/ 0 h 8"/>
              <a:gd name="T6" fmla="*/ 0 w 83"/>
              <a:gd name="T7" fmla="*/ 0 h 8"/>
              <a:gd name="T8" fmla="*/ 0 w 83"/>
              <a:gd name="T9" fmla="*/ 2147483647 h 8"/>
              <a:gd name="T10" fmla="*/ 0 w 83"/>
              <a:gd name="T11" fmla="*/ 2147483647 h 8"/>
              <a:gd name="T12" fmla="*/ 0 w 83"/>
              <a:gd name="T13" fmla="*/ 2147483647 h 8"/>
              <a:gd name="T14" fmla="*/ 0 w 83"/>
              <a:gd name="T15" fmla="*/ 2147483647 h 8"/>
              <a:gd name="T16" fmla="*/ 2147483647 w 83"/>
              <a:gd name="T17" fmla="*/ 2147483647 h 8"/>
              <a:gd name="T18" fmla="*/ 2147483647 w 83"/>
              <a:gd name="T19" fmla="*/ 2147483647 h 8"/>
              <a:gd name="T20" fmla="*/ 2147483647 w 83"/>
              <a:gd name="T21" fmla="*/ 2147483647 h 8"/>
              <a:gd name="T22" fmla="*/ 2147483647 w 83"/>
              <a:gd name="T23" fmla="*/ 2147483647 h 8"/>
              <a:gd name="T24" fmla="*/ 2147483647 w 83"/>
              <a:gd name="T25" fmla="*/ 2147483647 h 8"/>
              <a:gd name="T26" fmla="*/ 2147483647 w 83"/>
              <a:gd name="T27" fmla="*/ 2147483647 h 8"/>
              <a:gd name="T28" fmla="*/ 2147483647 w 83"/>
              <a:gd name="T29" fmla="*/ 2147483647 h 8"/>
              <a:gd name="T30" fmla="*/ 2147483647 w 83"/>
              <a:gd name="T31" fmla="*/ 0 h 8"/>
              <a:gd name="T32" fmla="*/ 2147483647 w 83"/>
              <a:gd name="T33" fmla="*/ 0 h 8"/>
              <a:gd name="T34" fmla="*/ 2147483647 w 83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3"/>
              <a:gd name="T55" fmla="*/ 0 h 8"/>
              <a:gd name="T56" fmla="*/ 83 w 83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3" h="8">
                <a:moveTo>
                  <a:pt x="81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4"/>
                </a:lnTo>
                <a:lnTo>
                  <a:pt x="0" y="7"/>
                </a:lnTo>
                <a:lnTo>
                  <a:pt x="3" y="8"/>
                </a:lnTo>
                <a:lnTo>
                  <a:pt x="81" y="8"/>
                </a:lnTo>
                <a:lnTo>
                  <a:pt x="83" y="7"/>
                </a:lnTo>
                <a:lnTo>
                  <a:pt x="83" y="4"/>
                </a:lnTo>
                <a:lnTo>
                  <a:pt x="83" y="3"/>
                </a:lnTo>
                <a:lnTo>
                  <a:pt x="83" y="0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6" name="Freeform 242"/>
          <p:cNvSpPr>
            <a:spLocks noChangeArrowheads="1"/>
          </p:cNvSpPr>
          <p:nvPr/>
        </p:nvSpPr>
        <p:spPr bwMode="auto">
          <a:xfrm>
            <a:off x="3808413" y="1831975"/>
            <a:ext cx="74612" cy="6350"/>
          </a:xfrm>
          <a:custGeom>
            <a:avLst/>
            <a:gdLst>
              <a:gd name="T0" fmla="*/ 2147483647 w 83"/>
              <a:gd name="T1" fmla="*/ 0 h 7"/>
              <a:gd name="T2" fmla="*/ 2147483647 w 83"/>
              <a:gd name="T3" fmla="*/ 0 h 7"/>
              <a:gd name="T4" fmla="*/ 2147483647 w 83"/>
              <a:gd name="T5" fmla="*/ 0 h 7"/>
              <a:gd name="T6" fmla="*/ 0 w 83"/>
              <a:gd name="T7" fmla="*/ 0 h 7"/>
              <a:gd name="T8" fmla="*/ 0 w 83"/>
              <a:gd name="T9" fmla="*/ 2147483647 h 7"/>
              <a:gd name="T10" fmla="*/ 0 w 83"/>
              <a:gd name="T11" fmla="*/ 2147483647 h 7"/>
              <a:gd name="T12" fmla="*/ 0 w 83"/>
              <a:gd name="T13" fmla="*/ 2147483647 h 7"/>
              <a:gd name="T14" fmla="*/ 0 w 83"/>
              <a:gd name="T15" fmla="*/ 2147483647 h 7"/>
              <a:gd name="T16" fmla="*/ 2147483647 w 83"/>
              <a:gd name="T17" fmla="*/ 2147483647 h 7"/>
              <a:gd name="T18" fmla="*/ 2147483647 w 83"/>
              <a:gd name="T19" fmla="*/ 2147483647 h 7"/>
              <a:gd name="T20" fmla="*/ 2147483647 w 83"/>
              <a:gd name="T21" fmla="*/ 2147483647 h 7"/>
              <a:gd name="T22" fmla="*/ 2147483647 w 83"/>
              <a:gd name="T23" fmla="*/ 2147483647 h 7"/>
              <a:gd name="T24" fmla="*/ 2147483647 w 83"/>
              <a:gd name="T25" fmla="*/ 2147483647 h 7"/>
              <a:gd name="T26" fmla="*/ 2147483647 w 83"/>
              <a:gd name="T27" fmla="*/ 2147483647 h 7"/>
              <a:gd name="T28" fmla="*/ 2147483647 w 83"/>
              <a:gd name="T29" fmla="*/ 2147483647 h 7"/>
              <a:gd name="T30" fmla="*/ 2147483647 w 83"/>
              <a:gd name="T31" fmla="*/ 0 h 7"/>
              <a:gd name="T32" fmla="*/ 2147483647 w 83"/>
              <a:gd name="T33" fmla="*/ 0 h 7"/>
              <a:gd name="T34" fmla="*/ 2147483647 w 83"/>
              <a:gd name="T35" fmla="*/ 0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3"/>
              <a:gd name="T55" fmla="*/ 0 h 7"/>
              <a:gd name="T56" fmla="*/ 83 w 83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3" h="7">
                <a:moveTo>
                  <a:pt x="81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4"/>
                </a:lnTo>
                <a:lnTo>
                  <a:pt x="0" y="7"/>
                </a:lnTo>
                <a:lnTo>
                  <a:pt x="3" y="7"/>
                </a:lnTo>
                <a:lnTo>
                  <a:pt x="81" y="7"/>
                </a:lnTo>
                <a:lnTo>
                  <a:pt x="83" y="7"/>
                </a:lnTo>
                <a:lnTo>
                  <a:pt x="83" y="4"/>
                </a:lnTo>
                <a:lnTo>
                  <a:pt x="83" y="3"/>
                </a:lnTo>
                <a:lnTo>
                  <a:pt x="83" y="0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7" name="Freeform 243"/>
          <p:cNvSpPr>
            <a:spLocks noChangeArrowheads="1"/>
          </p:cNvSpPr>
          <p:nvPr/>
        </p:nvSpPr>
        <p:spPr bwMode="auto">
          <a:xfrm>
            <a:off x="3808413" y="1847850"/>
            <a:ext cx="74612" cy="7938"/>
          </a:xfrm>
          <a:custGeom>
            <a:avLst/>
            <a:gdLst>
              <a:gd name="T0" fmla="*/ 2147483647 w 83"/>
              <a:gd name="T1" fmla="*/ 0 h 8"/>
              <a:gd name="T2" fmla="*/ 2147483647 w 83"/>
              <a:gd name="T3" fmla="*/ 0 h 8"/>
              <a:gd name="T4" fmla="*/ 2147483647 w 83"/>
              <a:gd name="T5" fmla="*/ 0 h 8"/>
              <a:gd name="T6" fmla="*/ 0 w 83"/>
              <a:gd name="T7" fmla="*/ 976683582 h 8"/>
              <a:gd name="T8" fmla="*/ 0 w 83"/>
              <a:gd name="T9" fmla="*/ 1954351476 h 8"/>
              <a:gd name="T10" fmla="*/ 0 w 83"/>
              <a:gd name="T11" fmla="*/ 2147483647 h 8"/>
              <a:gd name="T12" fmla="*/ 0 w 83"/>
              <a:gd name="T13" fmla="*/ 2147483647 h 8"/>
              <a:gd name="T14" fmla="*/ 0 w 83"/>
              <a:gd name="T15" fmla="*/ 2147483647 h 8"/>
              <a:gd name="T16" fmla="*/ 2147483647 w 83"/>
              <a:gd name="T17" fmla="*/ 2147483647 h 8"/>
              <a:gd name="T18" fmla="*/ 2147483647 w 83"/>
              <a:gd name="T19" fmla="*/ 2147483647 h 8"/>
              <a:gd name="T20" fmla="*/ 2147483647 w 83"/>
              <a:gd name="T21" fmla="*/ 2147483647 h 8"/>
              <a:gd name="T22" fmla="*/ 2147483647 w 83"/>
              <a:gd name="T23" fmla="*/ 2147483647 h 8"/>
              <a:gd name="T24" fmla="*/ 2147483647 w 83"/>
              <a:gd name="T25" fmla="*/ 2147483647 h 8"/>
              <a:gd name="T26" fmla="*/ 2147483647 w 83"/>
              <a:gd name="T27" fmla="*/ 1954351476 h 8"/>
              <a:gd name="T28" fmla="*/ 2147483647 w 83"/>
              <a:gd name="T29" fmla="*/ 1954351476 h 8"/>
              <a:gd name="T30" fmla="*/ 2147483647 w 83"/>
              <a:gd name="T31" fmla="*/ 976683582 h 8"/>
              <a:gd name="T32" fmla="*/ 2147483647 w 83"/>
              <a:gd name="T33" fmla="*/ 0 h 8"/>
              <a:gd name="T34" fmla="*/ 2147483647 w 83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3"/>
              <a:gd name="T55" fmla="*/ 0 h 8"/>
              <a:gd name="T56" fmla="*/ 83 w 83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3" h="8">
                <a:moveTo>
                  <a:pt x="81" y="0"/>
                </a:moveTo>
                <a:lnTo>
                  <a:pt x="3" y="0"/>
                </a:lnTo>
                <a:lnTo>
                  <a:pt x="0" y="1"/>
                </a:lnTo>
                <a:lnTo>
                  <a:pt x="0" y="2"/>
                </a:lnTo>
                <a:lnTo>
                  <a:pt x="0" y="5"/>
                </a:lnTo>
                <a:lnTo>
                  <a:pt x="0" y="8"/>
                </a:lnTo>
                <a:lnTo>
                  <a:pt x="3" y="8"/>
                </a:lnTo>
                <a:lnTo>
                  <a:pt x="81" y="8"/>
                </a:lnTo>
                <a:lnTo>
                  <a:pt x="83" y="8"/>
                </a:lnTo>
                <a:lnTo>
                  <a:pt x="83" y="5"/>
                </a:lnTo>
                <a:lnTo>
                  <a:pt x="83" y="2"/>
                </a:lnTo>
                <a:lnTo>
                  <a:pt x="83" y="1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8" name="Freeform 244"/>
          <p:cNvSpPr>
            <a:spLocks noChangeArrowheads="1"/>
          </p:cNvSpPr>
          <p:nvPr/>
        </p:nvSpPr>
        <p:spPr bwMode="auto">
          <a:xfrm>
            <a:off x="3808413" y="1863725"/>
            <a:ext cx="74612" cy="7938"/>
          </a:xfrm>
          <a:custGeom>
            <a:avLst/>
            <a:gdLst>
              <a:gd name="T0" fmla="*/ 2147483647 w 83"/>
              <a:gd name="T1" fmla="*/ 0 h 8"/>
              <a:gd name="T2" fmla="*/ 2147483647 w 83"/>
              <a:gd name="T3" fmla="*/ 0 h 8"/>
              <a:gd name="T4" fmla="*/ 2147483647 w 83"/>
              <a:gd name="T5" fmla="*/ 0 h 8"/>
              <a:gd name="T6" fmla="*/ 0 w 83"/>
              <a:gd name="T7" fmla="*/ 976683582 h 8"/>
              <a:gd name="T8" fmla="*/ 0 w 83"/>
              <a:gd name="T9" fmla="*/ 1954351476 h 8"/>
              <a:gd name="T10" fmla="*/ 0 w 83"/>
              <a:gd name="T11" fmla="*/ 2147483647 h 8"/>
              <a:gd name="T12" fmla="*/ 0 w 83"/>
              <a:gd name="T13" fmla="*/ 2147483647 h 8"/>
              <a:gd name="T14" fmla="*/ 0 w 83"/>
              <a:gd name="T15" fmla="*/ 2147483647 h 8"/>
              <a:gd name="T16" fmla="*/ 2147483647 w 83"/>
              <a:gd name="T17" fmla="*/ 2147483647 h 8"/>
              <a:gd name="T18" fmla="*/ 2147483647 w 83"/>
              <a:gd name="T19" fmla="*/ 2147483647 h 8"/>
              <a:gd name="T20" fmla="*/ 2147483647 w 83"/>
              <a:gd name="T21" fmla="*/ 2147483647 h 8"/>
              <a:gd name="T22" fmla="*/ 2147483647 w 83"/>
              <a:gd name="T23" fmla="*/ 2147483647 h 8"/>
              <a:gd name="T24" fmla="*/ 2147483647 w 83"/>
              <a:gd name="T25" fmla="*/ 2147483647 h 8"/>
              <a:gd name="T26" fmla="*/ 2147483647 w 83"/>
              <a:gd name="T27" fmla="*/ 1954351476 h 8"/>
              <a:gd name="T28" fmla="*/ 2147483647 w 83"/>
              <a:gd name="T29" fmla="*/ 1954351476 h 8"/>
              <a:gd name="T30" fmla="*/ 2147483647 w 83"/>
              <a:gd name="T31" fmla="*/ 976683582 h 8"/>
              <a:gd name="T32" fmla="*/ 2147483647 w 83"/>
              <a:gd name="T33" fmla="*/ 0 h 8"/>
              <a:gd name="T34" fmla="*/ 2147483647 w 83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3"/>
              <a:gd name="T55" fmla="*/ 0 h 8"/>
              <a:gd name="T56" fmla="*/ 83 w 83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3" h="8">
                <a:moveTo>
                  <a:pt x="81" y="0"/>
                </a:moveTo>
                <a:lnTo>
                  <a:pt x="3" y="0"/>
                </a:lnTo>
                <a:lnTo>
                  <a:pt x="0" y="1"/>
                </a:lnTo>
                <a:lnTo>
                  <a:pt x="0" y="2"/>
                </a:lnTo>
                <a:lnTo>
                  <a:pt x="0" y="5"/>
                </a:lnTo>
                <a:lnTo>
                  <a:pt x="0" y="8"/>
                </a:lnTo>
                <a:lnTo>
                  <a:pt x="3" y="8"/>
                </a:lnTo>
                <a:lnTo>
                  <a:pt x="81" y="8"/>
                </a:lnTo>
                <a:lnTo>
                  <a:pt x="83" y="8"/>
                </a:lnTo>
                <a:lnTo>
                  <a:pt x="83" y="5"/>
                </a:lnTo>
                <a:lnTo>
                  <a:pt x="83" y="2"/>
                </a:lnTo>
                <a:lnTo>
                  <a:pt x="83" y="1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89" name="Freeform 245"/>
          <p:cNvSpPr>
            <a:spLocks noChangeArrowheads="1"/>
          </p:cNvSpPr>
          <p:nvPr/>
        </p:nvSpPr>
        <p:spPr bwMode="auto">
          <a:xfrm>
            <a:off x="3808413" y="1882775"/>
            <a:ext cx="74612" cy="6350"/>
          </a:xfrm>
          <a:custGeom>
            <a:avLst/>
            <a:gdLst>
              <a:gd name="T0" fmla="*/ 2147483647 w 83"/>
              <a:gd name="T1" fmla="*/ 0 h 8"/>
              <a:gd name="T2" fmla="*/ 2147483647 w 83"/>
              <a:gd name="T3" fmla="*/ 0 h 8"/>
              <a:gd name="T4" fmla="*/ 2147483647 w 83"/>
              <a:gd name="T5" fmla="*/ 0 h 8"/>
              <a:gd name="T6" fmla="*/ 0 w 83"/>
              <a:gd name="T7" fmla="*/ 500251413 h 8"/>
              <a:gd name="T8" fmla="*/ 0 w 83"/>
              <a:gd name="T9" fmla="*/ 1500123206 h 8"/>
              <a:gd name="T10" fmla="*/ 0 w 83"/>
              <a:gd name="T11" fmla="*/ 2147483647 h 8"/>
              <a:gd name="T12" fmla="*/ 0 w 83"/>
              <a:gd name="T13" fmla="*/ 2147483647 h 8"/>
              <a:gd name="T14" fmla="*/ 0 w 83"/>
              <a:gd name="T15" fmla="*/ 2147483647 h 8"/>
              <a:gd name="T16" fmla="*/ 2147483647 w 83"/>
              <a:gd name="T17" fmla="*/ 2147483647 h 8"/>
              <a:gd name="T18" fmla="*/ 2147483647 w 83"/>
              <a:gd name="T19" fmla="*/ 2147483647 h 8"/>
              <a:gd name="T20" fmla="*/ 2147483647 w 83"/>
              <a:gd name="T21" fmla="*/ 2147483647 h 8"/>
              <a:gd name="T22" fmla="*/ 2147483647 w 83"/>
              <a:gd name="T23" fmla="*/ 2147483647 h 8"/>
              <a:gd name="T24" fmla="*/ 2147483647 w 83"/>
              <a:gd name="T25" fmla="*/ 2147483647 h 8"/>
              <a:gd name="T26" fmla="*/ 2147483647 w 83"/>
              <a:gd name="T27" fmla="*/ 1500123206 h 8"/>
              <a:gd name="T28" fmla="*/ 2147483647 w 83"/>
              <a:gd name="T29" fmla="*/ 1500123206 h 8"/>
              <a:gd name="T30" fmla="*/ 2147483647 w 83"/>
              <a:gd name="T31" fmla="*/ 500251413 h 8"/>
              <a:gd name="T32" fmla="*/ 2147483647 w 83"/>
              <a:gd name="T33" fmla="*/ 0 h 8"/>
              <a:gd name="T34" fmla="*/ 2147483647 w 83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3"/>
              <a:gd name="T55" fmla="*/ 0 h 8"/>
              <a:gd name="T56" fmla="*/ 83 w 83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3" h="8">
                <a:moveTo>
                  <a:pt x="81" y="0"/>
                </a:moveTo>
                <a:lnTo>
                  <a:pt x="3" y="0"/>
                </a:lnTo>
                <a:lnTo>
                  <a:pt x="0" y="1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3" y="8"/>
                </a:lnTo>
                <a:lnTo>
                  <a:pt x="81" y="8"/>
                </a:lnTo>
                <a:lnTo>
                  <a:pt x="83" y="7"/>
                </a:lnTo>
                <a:lnTo>
                  <a:pt x="83" y="5"/>
                </a:lnTo>
                <a:lnTo>
                  <a:pt x="83" y="3"/>
                </a:lnTo>
                <a:lnTo>
                  <a:pt x="83" y="1"/>
                </a:ln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0" name="Freeform 246"/>
          <p:cNvSpPr>
            <a:spLocks noChangeArrowheads="1"/>
          </p:cNvSpPr>
          <p:nvPr/>
        </p:nvSpPr>
        <p:spPr bwMode="auto">
          <a:xfrm>
            <a:off x="3892550" y="1800225"/>
            <a:ext cx="34925" cy="6350"/>
          </a:xfrm>
          <a:custGeom>
            <a:avLst/>
            <a:gdLst>
              <a:gd name="T0" fmla="*/ 2147483647 w 41"/>
              <a:gd name="T1" fmla="*/ 0 h 8"/>
              <a:gd name="T2" fmla="*/ 1853941663 w 41"/>
              <a:gd name="T3" fmla="*/ 0 h 8"/>
              <a:gd name="T4" fmla="*/ 1853941663 w 41"/>
              <a:gd name="T5" fmla="*/ 0 h 8"/>
              <a:gd name="T6" fmla="*/ 0 w 41"/>
              <a:gd name="T7" fmla="*/ 0 h 8"/>
              <a:gd name="T8" fmla="*/ 0 w 41"/>
              <a:gd name="T9" fmla="*/ 1500123206 h 8"/>
              <a:gd name="T10" fmla="*/ 0 w 41"/>
              <a:gd name="T11" fmla="*/ 2147483647 h 8"/>
              <a:gd name="T12" fmla="*/ 0 w 41"/>
              <a:gd name="T13" fmla="*/ 2147483647 h 8"/>
              <a:gd name="T14" fmla="*/ 0 w 41"/>
              <a:gd name="T15" fmla="*/ 2147483647 h 8"/>
              <a:gd name="T16" fmla="*/ 1853941663 w 41"/>
              <a:gd name="T17" fmla="*/ 2147483647 h 8"/>
              <a:gd name="T18" fmla="*/ 2147483647 w 41"/>
              <a:gd name="T19" fmla="*/ 2147483647 h 8"/>
              <a:gd name="T20" fmla="*/ 2147483647 w 41"/>
              <a:gd name="T21" fmla="*/ 2147483647 h 8"/>
              <a:gd name="T22" fmla="*/ 2147483647 w 41"/>
              <a:gd name="T23" fmla="*/ 2147483647 h 8"/>
              <a:gd name="T24" fmla="*/ 2147483647 w 41"/>
              <a:gd name="T25" fmla="*/ 2147483647 h 8"/>
              <a:gd name="T26" fmla="*/ 2147483647 w 41"/>
              <a:gd name="T27" fmla="*/ 1500123206 h 8"/>
              <a:gd name="T28" fmla="*/ 2147483647 w 41"/>
              <a:gd name="T29" fmla="*/ 1500123206 h 8"/>
              <a:gd name="T30" fmla="*/ 2147483647 w 41"/>
              <a:gd name="T31" fmla="*/ 0 h 8"/>
              <a:gd name="T32" fmla="*/ 2147483647 w 41"/>
              <a:gd name="T33" fmla="*/ 0 h 8"/>
              <a:gd name="T34" fmla="*/ 2147483647 w 41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1"/>
              <a:gd name="T55" fmla="*/ 0 h 8"/>
              <a:gd name="T56" fmla="*/ 41 w 41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1" h="8">
                <a:moveTo>
                  <a:pt x="38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lnTo>
                  <a:pt x="0" y="7"/>
                </a:lnTo>
                <a:lnTo>
                  <a:pt x="3" y="8"/>
                </a:lnTo>
                <a:lnTo>
                  <a:pt x="38" y="8"/>
                </a:lnTo>
                <a:lnTo>
                  <a:pt x="39" y="7"/>
                </a:lnTo>
                <a:lnTo>
                  <a:pt x="41" y="6"/>
                </a:lnTo>
                <a:lnTo>
                  <a:pt x="41" y="3"/>
                </a:lnTo>
                <a:lnTo>
                  <a:pt x="39" y="0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1" name="Freeform 247"/>
          <p:cNvSpPr>
            <a:spLocks noChangeArrowheads="1"/>
          </p:cNvSpPr>
          <p:nvPr/>
        </p:nvSpPr>
        <p:spPr bwMode="auto">
          <a:xfrm>
            <a:off x="3892550" y="1814513"/>
            <a:ext cx="34925" cy="7937"/>
          </a:xfrm>
          <a:custGeom>
            <a:avLst/>
            <a:gdLst>
              <a:gd name="T0" fmla="*/ 2147483647 w 41"/>
              <a:gd name="T1" fmla="*/ 0 h 8"/>
              <a:gd name="T2" fmla="*/ 1853941663 w 41"/>
              <a:gd name="T3" fmla="*/ 0 h 8"/>
              <a:gd name="T4" fmla="*/ 1853941663 w 41"/>
              <a:gd name="T5" fmla="*/ 0 h 8"/>
              <a:gd name="T6" fmla="*/ 0 w 41"/>
              <a:gd name="T7" fmla="*/ 0 h 8"/>
              <a:gd name="T8" fmla="*/ 0 w 41"/>
              <a:gd name="T9" fmla="*/ 2147483647 h 8"/>
              <a:gd name="T10" fmla="*/ 0 w 41"/>
              <a:gd name="T11" fmla="*/ 2147483647 h 8"/>
              <a:gd name="T12" fmla="*/ 0 w 41"/>
              <a:gd name="T13" fmla="*/ 2147483647 h 8"/>
              <a:gd name="T14" fmla="*/ 0 w 41"/>
              <a:gd name="T15" fmla="*/ 2147483647 h 8"/>
              <a:gd name="T16" fmla="*/ 1853941663 w 41"/>
              <a:gd name="T17" fmla="*/ 2147483647 h 8"/>
              <a:gd name="T18" fmla="*/ 2147483647 w 41"/>
              <a:gd name="T19" fmla="*/ 2147483647 h 8"/>
              <a:gd name="T20" fmla="*/ 2147483647 w 41"/>
              <a:gd name="T21" fmla="*/ 2147483647 h 8"/>
              <a:gd name="T22" fmla="*/ 2147483647 w 41"/>
              <a:gd name="T23" fmla="*/ 2147483647 h 8"/>
              <a:gd name="T24" fmla="*/ 2147483647 w 41"/>
              <a:gd name="T25" fmla="*/ 2147483647 h 8"/>
              <a:gd name="T26" fmla="*/ 2147483647 w 41"/>
              <a:gd name="T27" fmla="*/ 2147483647 h 8"/>
              <a:gd name="T28" fmla="*/ 2147483647 w 41"/>
              <a:gd name="T29" fmla="*/ 2147483647 h 8"/>
              <a:gd name="T30" fmla="*/ 2147483647 w 41"/>
              <a:gd name="T31" fmla="*/ 0 h 8"/>
              <a:gd name="T32" fmla="*/ 2147483647 w 41"/>
              <a:gd name="T33" fmla="*/ 0 h 8"/>
              <a:gd name="T34" fmla="*/ 2147483647 w 41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1"/>
              <a:gd name="T55" fmla="*/ 0 h 8"/>
              <a:gd name="T56" fmla="*/ 41 w 41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1" h="8">
                <a:moveTo>
                  <a:pt x="38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4"/>
                </a:lnTo>
                <a:lnTo>
                  <a:pt x="0" y="7"/>
                </a:lnTo>
                <a:lnTo>
                  <a:pt x="3" y="8"/>
                </a:lnTo>
                <a:lnTo>
                  <a:pt x="38" y="8"/>
                </a:lnTo>
                <a:lnTo>
                  <a:pt x="39" y="7"/>
                </a:lnTo>
                <a:lnTo>
                  <a:pt x="41" y="4"/>
                </a:lnTo>
                <a:lnTo>
                  <a:pt x="41" y="3"/>
                </a:lnTo>
                <a:lnTo>
                  <a:pt x="39" y="0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2" name="Freeform 248"/>
          <p:cNvSpPr>
            <a:spLocks noChangeArrowheads="1"/>
          </p:cNvSpPr>
          <p:nvPr/>
        </p:nvSpPr>
        <p:spPr bwMode="auto">
          <a:xfrm>
            <a:off x="3892550" y="1831975"/>
            <a:ext cx="34925" cy="6350"/>
          </a:xfrm>
          <a:custGeom>
            <a:avLst/>
            <a:gdLst>
              <a:gd name="T0" fmla="*/ 2147483647 w 41"/>
              <a:gd name="T1" fmla="*/ 0 h 7"/>
              <a:gd name="T2" fmla="*/ 1853941663 w 41"/>
              <a:gd name="T3" fmla="*/ 0 h 7"/>
              <a:gd name="T4" fmla="*/ 1853941663 w 41"/>
              <a:gd name="T5" fmla="*/ 0 h 7"/>
              <a:gd name="T6" fmla="*/ 0 w 41"/>
              <a:gd name="T7" fmla="*/ 0 h 7"/>
              <a:gd name="T8" fmla="*/ 0 w 41"/>
              <a:gd name="T9" fmla="*/ 2147483647 h 7"/>
              <a:gd name="T10" fmla="*/ 0 w 41"/>
              <a:gd name="T11" fmla="*/ 2147483647 h 7"/>
              <a:gd name="T12" fmla="*/ 0 w 41"/>
              <a:gd name="T13" fmla="*/ 2147483647 h 7"/>
              <a:gd name="T14" fmla="*/ 0 w 41"/>
              <a:gd name="T15" fmla="*/ 2147483647 h 7"/>
              <a:gd name="T16" fmla="*/ 1853941663 w 41"/>
              <a:gd name="T17" fmla="*/ 2147483647 h 7"/>
              <a:gd name="T18" fmla="*/ 2147483647 w 41"/>
              <a:gd name="T19" fmla="*/ 2147483647 h 7"/>
              <a:gd name="T20" fmla="*/ 2147483647 w 41"/>
              <a:gd name="T21" fmla="*/ 2147483647 h 7"/>
              <a:gd name="T22" fmla="*/ 2147483647 w 41"/>
              <a:gd name="T23" fmla="*/ 2147483647 h 7"/>
              <a:gd name="T24" fmla="*/ 2147483647 w 41"/>
              <a:gd name="T25" fmla="*/ 2147483647 h 7"/>
              <a:gd name="T26" fmla="*/ 2147483647 w 41"/>
              <a:gd name="T27" fmla="*/ 2147483647 h 7"/>
              <a:gd name="T28" fmla="*/ 2147483647 w 41"/>
              <a:gd name="T29" fmla="*/ 2147483647 h 7"/>
              <a:gd name="T30" fmla="*/ 2147483647 w 41"/>
              <a:gd name="T31" fmla="*/ 0 h 7"/>
              <a:gd name="T32" fmla="*/ 2147483647 w 41"/>
              <a:gd name="T33" fmla="*/ 0 h 7"/>
              <a:gd name="T34" fmla="*/ 2147483647 w 41"/>
              <a:gd name="T35" fmla="*/ 0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1"/>
              <a:gd name="T55" fmla="*/ 0 h 7"/>
              <a:gd name="T56" fmla="*/ 41 w 41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1" h="7">
                <a:moveTo>
                  <a:pt x="38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4"/>
                </a:lnTo>
                <a:lnTo>
                  <a:pt x="0" y="7"/>
                </a:lnTo>
                <a:lnTo>
                  <a:pt x="3" y="7"/>
                </a:lnTo>
                <a:lnTo>
                  <a:pt x="38" y="7"/>
                </a:lnTo>
                <a:lnTo>
                  <a:pt x="39" y="7"/>
                </a:lnTo>
                <a:lnTo>
                  <a:pt x="41" y="4"/>
                </a:lnTo>
                <a:lnTo>
                  <a:pt x="41" y="3"/>
                </a:lnTo>
                <a:lnTo>
                  <a:pt x="39" y="0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3" name="Freeform 249"/>
          <p:cNvSpPr>
            <a:spLocks noChangeArrowheads="1"/>
          </p:cNvSpPr>
          <p:nvPr/>
        </p:nvSpPr>
        <p:spPr bwMode="auto">
          <a:xfrm>
            <a:off x="3892550" y="1847850"/>
            <a:ext cx="34925" cy="7938"/>
          </a:xfrm>
          <a:custGeom>
            <a:avLst/>
            <a:gdLst>
              <a:gd name="T0" fmla="*/ 2147483647 w 41"/>
              <a:gd name="T1" fmla="*/ 0 h 8"/>
              <a:gd name="T2" fmla="*/ 1853941663 w 41"/>
              <a:gd name="T3" fmla="*/ 0 h 8"/>
              <a:gd name="T4" fmla="*/ 1853941663 w 41"/>
              <a:gd name="T5" fmla="*/ 0 h 8"/>
              <a:gd name="T6" fmla="*/ 0 w 41"/>
              <a:gd name="T7" fmla="*/ 976683582 h 8"/>
              <a:gd name="T8" fmla="*/ 0 w 41"/>
              <a:gd name="T9" fmla="*/ 1954351476 h 8"/>
              <a:gd name="T10" fmla="*/ 0 w 41"/>
              <a:gd name="T11" fmla="*/ 2147483647 h 8"/>
              <a:gd name="T12" fmla="*/ 0 w 41"/>
              <a:gd name="T13" fmla="*/ 2147483647 h 8"/>
              <a:gd name="T14" fmla="*/ 0 w 41"/>
              <a:gd name="T15" fmla="*/ 2147483647 h 8"/>
              <a:gd name="T16" fmla="*/ 1853941663 w 41"/>
              <a:gd name="T17" fmla="*/ 2147483647 h 8"/>
              <a:gd name="T18" fmla="*/ 2147483647 w 41"/>
              <a:gd name="T19" fmla="*/ 2147483647 h 8"/>
              <a:gd name="T20" fmla="*/ 2147483647 w 41"/>
              <a:gd name="T21" fmla="*/ 2147483647 h 8"/>
              <a:gd name="T22" fmla="*/ 2147483647 w 41"/>
              <a:gd name="T23" fmla="*/ 2147483647 h 8"/>
              <a:gd name="T24" fmla="*/ 2147483647 w 41"/>
              <a:gd name="T25" fmla="*/ 2147483647 h 8"/>
              <a:gd name="T26" fmla="*/ 2147483647 w 41"/>
              <a:gd name="T27" fmla="*/ 1954351476 h 8"/>
              <a:gd name="T28" fmla="*/ 2147483647 w 41"/>
              <a:gd name="T29" fmla="*/ 1954351476 h 8"/>
              <a:gd name="T30" fmla="*/ 2147483647 w 41"/>
              <a:gd name="T31" fmla="*/ 976683582 h 8"/>
              <a:gd name="T32" fmla="*/ 2147483647 w 41"/>
              <a:gd name="T33" fmla="*/ 0 h 8"/>
              <a:gd name="T34" fmla="*/ 2147483647 w 41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1"/>
              <a:gd name="T55" fmla="*/ 0 h 8"/>
              <a:gd name="T56" fmla="*/ 41 w 41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1" h="8">
                <a:moveTo>
                  <a:pt x="38" y="0"/>
                </a:moveTo>
                <a:lnTo>
                  <a:pt x="3" y="0"/>
                </a:lnTo>
                <a:lnTo>
                  <a:pt x="0" y="1"/>
                </a:lnTo>
                <a:lnTo>
                  <a:pt x="0" y="2"/>
                </a:lnTo>
                <a:lnTo>
                  <a:pt x="0" y="5"/>
                </a:lnTo>
                <a:lnTo>
                  <a:pt x="0" y="8"/>
                </a:lnTo>
                <a:lnTo>
                  <a:pt x="3" y="8"/>
                </a:lnTo>
                <a:lnTo>
                  <a:pt x="38" y="8"/>
                </a:lnTo>
                <a:lnTo>
                  <a:pt x="39" y="8"/>
                </a:lnTo>
                <a:lnTo>
                  <a:pt x="41" y="5"/>
                </a:lnTo>
                <a:lnTo>
                  <a:pt x="41" y="2"/>
                </a:lnTo>
                <a:lnTo>
                  <a:pt x="39" y="1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4" name="Freeform 250"/>
          <p:cNvSpPr>
            <a:spLocks noChangeArrowheads="1"/>
          </p:cNvSpPr>
          <p:nvPr/>
        </p:nvSpPr>
        <p:spPr bwMode="auto">
          <a:xfrm>
            <a:off x="3892550" y="1863725"/>
            <a:ext cx="34925" cy="7938"/>
          </a:xfrm>
          <a:custGeom>
            <a:avLst/>
            <a:gdLst>
              <a:gd name="T0" fmla="*/ 2147483647 w 41"/>
              <a:gd name="T1" fmla="*/ 0 h 8"/>
              <a:gd name="T2" fmla="*/ 1853941663 w 41"/>
              <a:gd name="T3" fmla="*/ 0 h 8"/>
              <a:gd name="T4" fmla="*/ 1853941663 w 41"/>
              <a:gd name="T5" fmla="*/ 0 h 8"/>
              <a:gd name="T6" fmla="*/ 0 w 41"/>
              <a:gd name="T7" fmla="*/ 976683582 h 8"/>
              <a:gd name="T8" fmla="*/ 0 w 41"/>
              <a:gd name="T9" fmla="*/ 1954351476 h 8"/>
              <a:gd name="T10" fmla="*/ 0 w 41"/>
              <a:gd name="T11" fmla="*/ 2147483647 h 8"/>
              <a:gd name="T12" fmla="*/ 0 w 41"/>
              <a:gd name="T13" fmla="*/ 2147483647 h 8"/>
              <a:gd name="T14" fmla="*/ 0 w 41"/>
              <a:gd name="T15" fmla="*/ 2147483647 h 8"/>
              <a:gd name="T16" fmla="*/ 1853941663 w 41"/>
              <a:gd name="T17" fmla="*/ 2147483647 h 8"/>
              <a:gd name="T18" fmla="*/ 2147483647 w 41"/>
              <a:gd name="T19" fmla="*/ 2147483647 h 8"/>
              <a:gd name="T20" fmla="*/ 2147483647 w 41"/>
              <a:gd name="T21" fmla="*/ 2147483647 h 8"/>
              <a:gd name="T22" fmla="*/ 2147483647 w 41"/>
              <a:gd name="T23" fmla="*/ 2147483647 h 8"/>
              <a:gd name="T24" fmla="*/ 2147483647 w 41"/>
              <a:gd name="T25" fmla="*/ 2147483647 h 8"/>
              <a:gd name="T26" fmla="*/ 2147483647 w 41"/>
              <a:gd name="T27" fmla="*/ 1954351476 h 8"/>
              <a:gd name="T28" fmla="*/ 2147483647 w 41"/>
              <a:gd name="T29" fmla="*/ 1954351476 h 8"/>
              <a:gd name="T30" fmla="*/ 2147483647 w 41"/>
              <a:gd name="T31" fmla="*/ 976683582 h 8"/>
              <a:gd name="T32" fmla="*/ 2147483647 w 41"/>
              <a:gd name="T33" fmla="*/ 0 h 8"/>
              <a:gd name="T34" fmla="*/ 2147483647 w 41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1"/>
              <a:gd name="T55" fmla="*/ 0 h 8"/>
              <a:gd name="T56" fmla="*/ 41 w 41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1" h="8">
                <a:moveTo>
                  <a:pt x="38" y="0"/>
                </a:moveTo>
                <a:lnTo>
                  <a:pt x="3" y="0"/>
                </a:lnTo>
                <a:lnTo>
                  <a:pt x="0" y="1"/>
                </a:lnTo>
                <a:lnTo>
                  <a:pt x="0" y="2"/>
                </a:lnTo>
                <a:lnTo>
                  <a:pt x="0" y="5"/>
                </a:lnTo>
                <a:lnTo>
                  <a:pt x="0" y="8"/>
                </a:lnTo>
                <a:lnTo>
                  <a:pt x="3" y="8"/>
                </a:lnTo>
                <a:lnTo>
                  <a:pt x="38" y="8"/>
                </a:lnTo>
                <a:lnTo>
                  <a:pt x="39" y="8"/>
                </a:lnTo>
                <a:lnTo>
                  <a:pt x="41" y="5"/>
                </a:lnTo>
                <a:lnTo>
                  <a:pt x="41" y="2"/>
                </a:lnTo>
                <a:lnTo>
                  <a:pt x="39" y="1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5" name="Freeform 251"/>
          <p:cNvSpPr>
            <a:spLocks noChangeArrowheads="1"/>
          </p:cNvSpPr>
          <p:nvPr/>
        </p:nvSpPr>
        <p:spPr bwMode="auto">
          <a:xfrm>
            <a:off x="3892550" y="1882775"/>
            <a:ext cx="34925" cy="6350"/>
          </a:xfrm>
          <a:custGeom>
            <a:avLst/>
            <a:gdLst>
              <a:gd name="T0" fmla="*/ 2147483647 w 41"/>
              <a:gd name="T1" fmla="*/ 0 h 8"/>
              <a:gd name="T2" fmla="*/ 1853941663 w 41"/>
              <a:gd name="T3" fmla="*/ 0 h 8"/>
              <a:gd name="T4" fmla="*/ 1853941663 w 41"/>
              <a:gd name="T5" fmla="*/ 0 h 8"/>
              <a:gd name="T6" fmla="*/ 0 w 41"/>
              <a:gd name="T7" fmla="*/ 500251413 h 8"/>
              <a:gd name="T8" fmla="*/ 0 w 41"/>
              <a:gd name="T9" fmla="*/ 1500123206 h 8"/>
              <a:gd name="T10" fmla="*/ 0 w 41"/>
              <a:gd name="T11" fmla="*/ 2147483647 h 8"/>
              <a:gd name="T12" fmla="*/ 0 w 41"/>
              <a:gd name="T13" fmla="*/ 2147483647 h 8"/>
              <a:gd name="T14" fmla="*/ 0 w 41"/>
              <a:gd name="T15" fmla="*/ 2147483647 h 8"/>
              <a:gd name="T16" fmla="*/ 1853941663 w 41"/>
              <a:gd name="T17" fmla="*/ 2147483647 h 8"/>
              <a:gd name="T18" fmla="*/ 2147483647 w 41"/>
              <a:gd name="T19" fmla="*/ 2147483647 h 8"/>
              <a:gd name="T20" fmla="*/ 2147483647 w 41"/>
              <a:gd name="T21" fmla="*/ 2147483647 h 8"/>
              <a:gd name="T22" fmla="*/ 2147483647 w 41"/>
              <a:gd name="T23" fmla="*/ 2147483647 h 8"/>
              <a:gd name="T24" fmla="*/ 2147483647 w 41"/>
              <a:gd name="T25" fmla="*/ 2147483647 h 8"/>
              <a:gd name="T26" fmla="*/ 2147483647 w 41"/>
              <a:gd name="T27" fmla="*/ 1500123206 h 8"/>
              <a:gd name="T28" fmla="*/ 2147483647 w 41"/>
              <a:gd name="T29" fmla="*/ 1500123206 h 8"/>
              <a:gd name="T30" fmla="*/ 2147483647 w 41"/>
              <a:gd name="T31" fmla="*/ 500251413 h 8"/>
              <a:gd name="T32" fmla="*/ 2147483647 w 41"/>
              <a:gd name="T33" fmla="*/ 0 h 8"/>
              <a:gd name="T34" fmla="*/ 2147483647 w 41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1"/>
              <a:gd name="T55" fmla="*/ 0 h 8"/>
              <a:gd name="T56" fmla="*/ 41 w 41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1" h="8">
                <a:moveTo>
                  <a:pt x="38" y="0"/>
                </a:moveTo>
                <a:lnTo>
                  <a:pt x="3" y="0"/>
                </a:lnTo>
                <a:lnTo>
                  <a:pt x="0" y="1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3" y="8"/>
                </a:lnTo>
                <a:lnTo>
                  <a:pt x="38" y="8"/>
                </a:lnTo>
                <a:lnTo>
                  <a:pt x="39" y="7"/>
                </a:lnTo>
                <a:lnTo>
                  <a:pt x="41" y="5"/>
                </a:lnTo>
                <a:lnTo>
                  <a:pt x="41" y="3"/>
                </a:lnTo>
                <a:lnTo>
                  <a:pt x="39" y="1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6" name="Freeform 252"/>
          <p:cNvSpPr>
            <a:spLocks noChangeArrowheads="1"/>
          </p:cNvSpPr>
          <p:nvPr/>
        </p:nvSpPr>
        <p:spPr bwMode="auto">
          <a:xfrm>
            <a:off x="3759200" y="1863725"/>
            <a:ext cx="38100" cy="7938"/>
          </a:xfrm>
          <a:custGeom>
            <a:avLst/>
            <a:gdLst>
              <a:gd name="T0" fmla="*/ 2147483647 w 42"/>
              <a:gd name="T1" fmla="*/ 0 h 8"/>
              <a:gd name="T2" fmla="*/ 2147483647 w 42"/>
              <a:gd name="T3" fmla="*/ 0 h 8"/>
              <a:gd name="T4" fmla="*/ 2147483647 w 42"/>
              <a:gd name="T5" fmla="*/ 0 h 8"/>
              <a:gd name="T6" fmla="*/ 746378093 w 42"/>
              <a:gd name="T7" fmla="*/ 976683582 h 8"/>
              <a:gd name="T8" fmla="*/ 0 w 42"/>
              <a:gd name="T9" fmla="*/ 1954351476 h 8"/>
              <a:gd name="T10" fmla="*/ 0 w 42"/>
              <a:gd name="T11" fmla="*/ 2147483647 h 8"/>
              <a:gd name="T12" fmla="*/ 0 w 42"/>
              <a:gd name="T13" fmla="*/ 2147483647 h 8"/>
              <a:gd name="T14" fmla="*/ 746378093 w 42"/>
              <a:gd name="T15" fmla="*/ 2147483647 h 8"/>
              <a:gd name="T16" fmla="*/ 2147483647 w 42"/>
              <a:gd name="T17" fmla="*/ 2147483647 h 8"/>
              <a:gd name="T18" fmla="*/ 2147483647 w 42"/>
              <a:gd name="T19" fmla="*/ 2147483647 h 8"/>
              <a:gd name="T20" fmla="*/ 2147483647 w 42"/>
              <a:gd name="T21" fmla="*/ 2147483647 h 8"/>
              <a:gd name="T22" fmla="*/ 2147483647 w 42"/>
              <a:gd name="T23" fmla="*/ 2147483647 h 8"/>
              <a:gd name="T24" fmla="*/ 2147483647 w 42"/>
              <a:gd name="T25" fmla="*/ 2147483647 h 8"/>
              <a:gd name="T26" fmla="*/ 2147483647 w 42"/>
              <a:gd name="T27" fmla="*/ 1954351476 h 8"/>
              <a:gd name="T28" fmla="*/ 2147483647 w 42"/>
              <a:gd name="T29" fmla="*/ 1954351476 h 8"/>
              <a:gd name="T30" fmla="*/ 2147483647 w 42"/>
              <a:gd name="T31" fmla="*/ 976683582 h 8"/>
              <a:gd name="T32" fmla="*/ 2147483647 w 42"/>
              <a:gd name="T33" fmla="*/ 0 h 8"/>
              <a:gd name="T34" fmla="*/ 2147483647 w 42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"/>
              <a:gd name="T55" fmla="*/ 0 h 8"/>
              <a:gd name="T56" fmla="*/ 42 w 42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" h="8">
                <a:moveTo>
                  <a:pt x="39" y="0"/>
                </a:move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5"/>
                </a:lnTo>
                <a:lnTo>
                  <a:pt x="1" y="8"/>
                </a:lnTo>
                <a:lnTo>
                  <a:pt x="3" y="8"/>
                </a:lnTo>
                <a:lnTo>
                  <a:pt x="39" y="8"/>
                </a:lnTo>
                <a:lnTo>
                  <a:pt x="42" y="8"/>
                </a:lnTo>
                <a:lnTo>
                  <a:pt x="42" y="5"/>
                </a:lnTo>
                <a:lnTo>
                  <a:pt x="42" y="2"/>
                </a:lnTo>
                <a:lnTo>
                  <a:pt x="42" y="1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7" name="Freeform 253"/>
          <p:cNvSpPr>
            <a:spLocks noChangeArrowheads="1"/>
          </p:cNvSpPr>
          <p:nvPr/>
        </p:nvSpPr>
        <p:spPr bwMode="auto">
          <a:xfrm>
            <a:off x="3759200" y="1882775"/>
            <a:ext cx="38100" cy="6350"/>
          </a:xfrm>
          <a:custGeom>
            <a:avLst/>
            <a:gdLst>
              <a:gd name="T0" fmla="*/ 2147483647 w 42"/>
              <a:gd name="T1" fmla="*/ 0 h 8"/>
              <a:gd name="T2" fmla="*/ 2147483647 w 42"/>
              <a:gd name="T3" fmla="*/ 0 h 8"/>
              <a:gd name="T4" fmla="*/ 2147483647 w 42"/>
              <a:gd name="T5" fmla="*/ 0 h 8"/>
              <a:gd name="T6" fmla="*/ 746378093 w 42"/>
              <a:gd name="T7" fmla="*/ 500251413 h 8"/>
              <a:gd name="T8" fmla="*/ 0 w 42"/>
              <a:gd name="T9" fmla="*/ 1500123206 h 8"/>
              <a:gd name="T10" fmla="*/ 0 w 42"/>
              <a:gd name="T11" fmla="*/ 2147483647 h 8"/>
              <a:gd name="T12" fmla="*/ 0 w 42"/>
              <a:gd name="T13" fmla="*/ 2147483647 h 8"/>
              <a:gd name="T14" fmla="*/ 746378093 w 42"/>
              <a:gd name="T15" fmla="*/ 2147483647 h 8"/>
              <a:gd name="T16" fmla="*/ 2147483647 w 42"/>
              <a:gd name="T17" fmla="*/ 2147483647 h 8"/>
              <a:gd name="T18" fmla="*/ 2147483647 w 42"/>
              <a:gd name="T19" fmla="*/ 2147483647 h 8"/>
              <a:gd name="T20" fmla="*/ 2147483647 w 42"/>
              <a:gd name="T21" fmla="*/ 2147483647 h 8"/>
              <a:gd name="T22" fmla="*/ 2147483647 w 42"/>
              <a:gd name="T23" fmla="*/ 2147483647 h 8"/>
              <a:gd name="T24" fmla="*/ 2147483647 w 42"/>
              <a:gd name="T25" fmla="*/ 2147483647 h 8"/>
              <a:gd name="T26" fmla="*/ 2147483647 w 42"/>
              <a:gd name="T27" fmla="*/ 1500123206 h 8"/>
              <a:gd name="T28" fmla="*/ 2147483647 w 42"/>
              <a:gd name="T29" fmla="*/ 1500123206 h 8"/>
              <a:gd name="T30" fmla="*/ 2147483647 w 42"/>
              <a:gd name="T31" fmla="*/ 500251413 h 8"/>
              <a:gd name="T32" fmla="*/ 2147483647 w 42"/>
              <a:gd name="T33" fmla="*/ 0 h 8"/>
              <a:gd name="T34" fmla="*/ 2147483647 w 42"/>
              <a:gd name="T35" fmla="*/ 0 h 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"/>
              <a:gd name="T55" fmla="*/ 0 h 8"/>
              <a:gd name="T56" fmla="*/ 42 w 42"/>
              <a:gd name="T57" fmla="*/ 8 h 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" h="8">
                <a:moveTo>
                  <a:pt x="39" y="0"/>
                </a:move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1" y="7"/>
                </a:lnTo>
                <a:lnTo>
                  <a:pt x="3" y="8"/>
                </a:lnTo>
                <a:lnTo>
                  <a:pt x="39" y="8"/>
                </a:lnTo>
                <a:lnTo>
                  <a:pt x="42" y="7"/>
                </a:lnTo>
                <a:lnTo>
                  <a:pt x="42" y="5"/>
                </a:lnTo>
                <a:lnTo>
                  <a:pt x="42" y="3"/>
                </a:lnTo>
                <a:lnTo>
                  <a:pt x="42" y="1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8" name="Freeform 254"/>
          <p:cNvSpPr>
            <a:spLocks noEditPoints="1" noChangeArrowheads="1"/>
          </p:cNvSpPr>
          <p:nvPr/>
        </p:nvSpPr>
        <p:spPr bwMode="auto">
          <a:xfrm>
            <a:off x="2725738" y="2693988"/>
            <a:ext cx="239712" cy="244475"/>
          </a:xfrm>
          <a:custGeom>
            <a:avLst/>
            <a:gdLst>
              <a:gd name="T0" fmla="*/ 2147483647 w 268"/>
              <a:gd name="T1" fmla="*/ 1501613618 h 269"/>
              <a:gd name="T2" fmla="*/ 2147483647 w 268"/>
              <a:gd name="T3" fmla="*/ 2147483647 h 269"/>
              <a:gd name="T4" fmla="*/ 2147483647 w 268"/>
              <a:gd name="T5" fmla="*/ 2147483647 h 269"/>
              <a:gd name="T6" fmla="*/ 2147483647 w 268"/>
              <a:gd name="T7" fmla="*/ 2147483647 h 269"/>
              <a:gd name="T8" fmla="*/ 2147483647 w 268"/>
              <a:gd name="T9" fmla="*/ 2147483647 h 269"/>
              <a:gd name="T10" fmla="*/ 0 w 268"/>
              <a:gd name="T11" fmla="*/ 2147483647 h 269"/>
              <a:gd name="T12" fmla="*/ 2146498421 w 268"/>
              <a:gd name="T13" fmla="*/ 2147483647 h 269"/>
              <a:gd name="T14" fmla="*/ 2147483647 w 268"/>
              <a:gd name="T15" fmla="*/ 2147483647 h 269"/>
              <a:gd name="T16" fmla="*/ 2147483647 w 268"/>
              <a:gd name="T17" fmla="*/ 2147483647 h 269"/>
              <a:gd name="T18" fmla="*/ 2147483647 w 268"/>
              <a:gd name="T19" fmla="*/ 2147483647 h 269"/>
              <a:gd name="T20" fmla="*/ 2147483647 w 268"/>
              <a:gd name="T21" fmla="*/ 2147483647 h 269"/>
              <a:gd name="T22" fmla="*/ 2147483647 w 268"/>
              <a:gd name="T23" fmla="*/ 2147483647 h 269"/>
              <a:gd name="T24" fmla="*/ 2147483647 w 268"/>
              <a:gd name="T25" fmla="*/ 2147483647 h 269"/>
              <a:gd name="T26" fmla="*/ 2147483647 w 268"/>
              <a:gd name="T27" fmla="*/ 2147483647 h 269"/>
              <a:gd name="T28" fmla="*/ 2147483647 w 268"/>
              <a:gd name="T29" fmla="*/ 2147483647 h 269"/>
              <a:gd name="T30" fmla="*/ 2147483647 w 268"/>
              <a:gd name="T31" fmla="*/ 2147483647 h 269"/>
              <a:gd name="T32" fmla="*/ 2147483647 w 268"/>
              <a:gd name="T33" fmla="*/ 2147483647 h 269"/>
              <a:gd name="T34" fmla="*/ 2147483647 w 268"/>
              <a:gd name="T35" fmla="*/ 2147483647 h 269"/>
              <a:gd name="T36" fmla="*/ 2147483647 w 268"/>
              <a:gd name="T37" fmla="*/ 2147483647 h 269"/>
              <a:gd name="T38" fmla="*/ 2147483647 w 268"/>
              <a:gd name="T39" fmla="*/ 2147483647 h 269"/>
              <a:gd name="T40" fmla="*/ 2147483647 w 268"/>
              <a:gd name="T41" fmla="*/ 2147483647 h 269"/>
              <a:gd name="T42" fmla="*/ 2147483647 w 268"/>
              <a:gd name="T43" fmla="*/ 2147483647 h 269"/>
              <a:gd name="T44" fmla="*/ 2147483647 w 268"/>
              <a:gd name="T45" fmla="*/ 0 h 269"/>
              <a:gd name="T46" fmla="*/ 2147483647 w 268"/>
              <a:gd name="T47" fmla="*/ 2147483647 h 269"/>
              <a:gd name="T48" fmla="*/ 2147483647 w 268"/>
              <a:gd name="T49" fmla="*/ 2147483647 h 269"/>
              <a:gd name="T50" fmla="*/ 2147483647 w 268"/>
              <a:gd name="T51" fmla="*/ 2147483647 h 269"/>
              <a:gd name="T52" fmla="*/ 2147483647 w 268"/>
              <a:gd name="T53" fmla="*/ 2147483647 h 269"/>
              <a:gd name="T54" fmla="*/ 2147483647 w 268"/>
              <a:gd name="T55" fmla="*/ 2147483647 h 269"/>
              <a:gd name="T56" fmla="*/ 2147483647 w 268"/>
              <a:gd name="T57" fmla="*/ 2147483647 h 269"/>
              <a:gd name="T58" fmla="*/ 2147483647 w 268"/>
              <a:gd name="T59" fmla="*/ 2147483647 h 269"/>
              <a:gd name="T60" fmla="*/ 2147483647 w 268"/>
              <a:gd name="T61" fmla="*/ 2147483647 h 269"/>
              <a:gd name="T62" fmla="*/ 2147483647 w 268"/>
              <a:gd name="T63" fmla="*/ 2147483647 h 269"/>
              <a:gd name="T64" fmla="*/ 2147483647 w 268"/>
              <a:gd name="T65" fmla="*/ 2147483647 h 269"/>
              <a:gd name="T66" fmla="*/ 2147483647 w 268"/>
              <a:gd name="T67" fmla="*/ 2147483647 h 269"/>
              <a:gd name="T68" fmla="*/ 2147483647 w 268"/>
              <a:gd name="T69" fmla="*/ 2147483647 h 269"/>
              <a:gd name="T70" fmla="*/ 2147483647 w 268"/>
              <a:gd name="T71" fmla="*/ 2147483647 h 269"/>
              <a:gd name="T72" fmla="*/ 2147483647 w 268"/>
              <a:gd name="T73" fmla="*/ 2147483647 h 269"/>
              <a:gd name="T74" fmla="*/ 2147483647 w 268"/>
              <a:gd name="T75" fmla="*/ 2147483647 h 269"/>
              <a:gd name="T76" fmla="*/ 2147483647 w 268"/>
              <a:gd name="T77" fmla="*/ 2147483647 h 269"/>
              <a:gd name="T78" fmla="*/ 2147483647 w 268"/>
              <a:gd name="T79" fmla="*/ 2147483647 h 269"/>
              <a:gd name="T80" fmla="*/ 2147483647 w 268"/>
              <a:gd name="T81" fmla="*/ 2147483647 h 269"/>
              <a:gd name="T82" fmla="*/ 2147483647 w 268"/>
              <a:gd name="T83" fmla="*/ 2147483647 h 269"/>
              <a:gd name="T84" fmla="*/ 2147483647 w 268"/>
              <a:gd name="T85" fmla="*/ 2147483647 h 269"/>
              <a:gd name="T86" fmla="*/ 2147483647 w 268"/>
              <a:gd name="T87" fmla="*/ 2147483647 h 269"/>
              <a:gd name="T88" fmla="*/ 2147483647 w 268"/>
              <a:gd name="T89" fmla="*/ 2147483647 h 269"/>
              <a:gd name="T90" fmla="*/ 2147483647 w 268"/>
              <a:gd name="T91" fmla="*/ 2147483647 h 26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68"/>
              <a:gd name="T139" fmla="*/ 0 h 269"/>
              <a:gd name="T140" fmla="*/ 268 w 268"/>
              <a:gd name="T141" fmla="*/ 269 h 26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68" h="269">
                <a:moveTo>
                  <a:pt x="134" y="0"/>
                </a:moveTo>
                <a:lnTo>
                  <a:pt x="134" y="0"/>
                </a:lnTo>
                <a:lnTo>
                  <a:pt x="120" y="2"/>
                </a:lnTo>
                <a:lnTo>
                  <a:pt x="107" y="3"/>
                </a:lnTo>
                <a:lnTo>
                  <a:pt x="95" y="7"/>
                </a:lnTo>
                <a:lnTo>
                  <a:pt x="82" y="11"/>
                </a:lnTo>
                <a:lnTo>
                  <a:pt x="70" y="17"/>
                </a:lnTo>
                <a:lnTo>
                  <a:pt x="59" y="24"/>
                </a:lnTo>
                <a:lnTo>
                  <a:pt x="49" y="32"/>
                </a:lnTo>
                <a:lnTo>
                  <a:pt x="40" y="40"/>
                </a:lnTo>
                <a:lnTo>
                  <a:pt x="30" y="50"/>
                </a:lnTo>
                <a:lnTo>
                  <a:pt x="24" y="60"/>
                </a:lnTo>
                <a:lnTo>
                  <a:pt x="17" y="71"/>
                </a:lnTo>
                <a:lnTo>
                  <a:pt x="11" y="82"/>
                </a:lnTo>
                <a:lnTo>
                  <a:pt x="6" y="95"/>
                </a:lnTo>
                <a:lnTo>
                  <a:pt x="3" y="108"/>
                </a:lnTo>
                <a:lnTo>
                  <a:pt x="2" y="121"/>
                </a:lnTo>
                <a:lnTo>
                  <a:pt x="0" y="136"/>
                </a:lnTo>
                <a:lnTo>
                  <a:pt x="2" y="149"/>
                </a:lnTo>
                <a:lnTo>
                  <a:pt x="3" y="161"/>
                </a:lnTo>
                <a:lnTo>
                  <a:pt x="6" y="175"/>
                </a:lnTo>
                <a:lnTo>
                  <a:pt x="11" y="187"/>
                </a:lnTo>
                <a:lnTo>
                  <a:pt x="17" y="198"/>
                </a:lnTo>
                <a:lnTo>
                  <a:pt x="24" y="209"/>
                </a:lnTo>
                <a:lnTo>
                  <a:pt x="30" y="220"/>
                </a:lnTo>
                <a:lnTo>
                  <a:pt x="40" y="230"/>
                </a:lnTo>
                <a:lnTo>
                  <a:pt x="49" y="238"/>
                </a:lnTo>
                <a:lnTo>
                  <a:pt x="59" y="246"/>
                </a:lnTo>
                <a:lnTo>
                  <a:pt x="70" y="253"/>
                </a:lnTo>
                <a:lnTo>
                  <a:pt x="82" y="258"/>
                </a:lnTo>
                <a:lnTo>
                  <a:pt x="95" y="262"/>
                </a:lnTo>
                <a:lnTo>
                  <a:pt x="107" y="267"/>
                </a:lnTo>
                <a:lnTo>
                  <a:pt x="120" y="268"/>
                </a:lnTo>
                <a:lnTo>
                  <a:pt x="134" y="269"/>
                </a:lnTo>
                <a:lnTo>
                  <a:pt x="148" y="268"/>
                </a:lnTo>
                <a:lnTo>
                  <a:pt x="161" y="267"/>
                </a:lnTo>
                <a:lnTo>
                  <a:pt x="174" y="262"/>
                </a:lnTo>
                <a:lnTo>
                  <a:pt x="186" y="258"/>
                </a:lnTo>
                <a:lnTo>
                  <a:pt x="198" y="253"/>
                </a:lnTo>
                <a:lnTo>
                  <a:pt x="209" y="246"/>
                </a:lnTo>
                <a:lnTo>
                  <a:pt x="220" y="238"/>
                </a:lnTo>
                <a:lnTo>
                  <a:pt x="230" y="230"/>
                </a:lnTo>
                <a:lnTo>
                  <a:pt x="238" y="220"/>
                </a:lnTo>
                <a:lnTo>
                  <a:pt x="246" y="209"/>
                </a:lnTo>
                <a:lnTo>
                  <a:pt x="251" y="198"/>
                </a:lnTo>
                <a:lnTo>
                  <a:pt x="258" y="187"/>
                </a:lnTo>
                <a:lnTo>
                  <a:pt x="262" y="175"/>
                </a:lnTo>
                <a:lnTo>
                  <a:pt x="265" y="161"/>
                </a:lnTo>
                <a:lnTo>
                  <a:pt x="268" y="149"/>
                </a:lnTo>
                <a:lnTo>
                  <a:pt x="268" y="136"/>
                </a:lnTo>
                <a:lnTo>
                  <a:pt x="268" y="121"/>
                </a:lnTo>
                <a:lnTo>
                  <a:pt x="265" y="108"/>
                </a:lnTo>
                <a:lnTo>
                  <a:pt x="262" y="95"/>
                </a:lnTo>
                <a:lnTo>
                  <a:pt x="258" y="82"/>
                </a:lnTo>
                <a:lnTo>
                  <a:pt x="251" y="71"/>
                </a:lnTo>
                <a:lnTo>
                  <a:pt x="246" y="60"/>
                </a:lnTo>
                <a:lnTo>
                  <a:pt x="238" y="50"/>
                </a:lnTo>
                <a:lnTo>
                  <a:pt x="230" y="40"/>
                </a:lnTo>
                <a:lnTo>
                  <a:pt x="220" y="32"/>
                </a:lnTo>
                <a:lnTo>
                  <a:pt x="209" y="24"/>
                </a:lnTo>
                <a:lnTo>
                  <a:pt x="198" y="17"/>
                </a:lnTo>
                <a:lnTo>
                  <a:pt x="186" y="11"/>
                </a:lnTo>
                <a:lnTo>
                  <a:pt x="174" y="7"/>
                </a:lnTo>
                <a:lnTo>
                  <a:pt x="161" y="3"/>
                </a:lnTo>
                <a:lnTo>
                  <a:pt x="148" y="2"/>
                </a:lnTo>
                <a:lnTo>
                  <a:pt x="134" y="0"/>
                </a:lnTo>
                <a:close/>
                <a:moveTo>
                  <a:pt x="134" y="249"/>
                </a:moveTo>
                <a:lnTo>
                  <a:pt x="134" y="249"/>
                </a:lnTo>
                <a:lnTo>
                  <a:pt x="123" y="247"/>
                </a:lnTo>
                <a:lnTo>
                  <a:pt x="111" y="246"/>
                </a:lnTo>
                <a:lnTo>
                  <a:pt x="101" y="243"/>
                </a:lnTo>
                <a:lnTo>
                  <a:pt x="90" y="239"/>
                </a:lnTo>
                <a:lnTo>
                  <a:pt x="81" y="234"/>
                </a:lnTo>
                <a:lnTo>
                  <a:pt x="71" y="228"/>
                </a:lnTo>
                <a:lnTo>
                  <a:pt x="62" y="223"/>
                </a:lnTo>
                <a:lnTo>
                  <a:pt x="54" y="215"/>
                </a:lnTo>
                <a:lnTo>
                  <a:pt x="47" y="206"/>
                </a:lnTo>
                <a:lnTo>
                  <a:pt x="40" y="198"/>
                </a:lnTo>
                <a:lnTo>
                  <a:pt x="34" y="189"/>
                </a:lnTo>
                <a:lnTo>
                  <a:pt x="30" y="179"/>
                </a:lnTo>
                <a:lnTo>
                  <a:pt x="26" y="168"/>
                </a:lnTo>
                <a:lnTo>
                  <a:pt x="24" y="157"/>
                </a:lnTo>
                <a:lnTo>
                  <a:pt x="22" y="146"/>
                </a:lnTo>
                <a:lnTo>
                  <a:pt x="21" y="136"/>
                </a:lnTo>
                <a:lnTo>
                  <a:pt x="22" y="123"/>
                </a:lnTo>
                <a:lnTo>
                  <a:pt x="24" y="112"/>
                </a:lnTo>
                <a:lnTo>
                  <a:pt x="26" y="101"/>
                </a:lnTo>
                <a:lnTo>
                  <a:pt x="30" y="90"/>
                </a:lnTo>
                <a:lnTo>
                  <a:pt x="34" y="81"/>
                </a:lnTo>
                <a:lnTo>
                  <a:pt x="40" y="71"/>
                </a:lnTo>
                <a:lnTo>
                  <a:pt x="47" y="63"/>
                </a:lnTo>
                <a:lnTo>
                  <a:pt x="54" y="55"/>
                </a:lnTo>
                <a:lnTo>
                  <a:pt x="62" y="47"/>
                </a:lnTo>
                <a:lnTo>
                  <a:pt x="71" y="41"/>
                </a:lnTo>
                <a:lnTo>
                  <a:pt x="81" y="36"/>
                </a:lnTo>
                <a:lnTo>
                  <a:pt x="90" y="30"/>
                </a:lnTo>
                <a:lnTo>
                  <a:pt x="101" y="26"/>
                </a:lnTo>
                <a:lnTo>
                  <a:pt x="111" y="24"/>
                </a:lnTo>
                <a:lnTo>
                  <a:pt x="123" y="22"/>
                </a:lnTo>
                <a:lnTo>
                  <a:pt x="134" y="21"/>
                </a:lnTo>
                <a:lnTo>
                  <a:pt x="146" y="22"/>
                </a:lnTo>
                <a:lnTo>
                  <a:pt x="157" y="24"/>
                </a:lnTo>
                <a:lnTo>
                  <a:pt x="168" y="26"/>
                </a:lnTo>
                <a:lnTo>
                  <a:pt x="178" y="30"/>
                </a:lnTo>
                <a:lnTo>
                  <a:pt x="189" y="36"/>
                </a:lnTo>
                <a:lnTo>
                  <a:pt x="198" y="41"/>
                </a:lnTo>
                <a:lnTo>
                  <a:pt x="206" y="47"/>
                </a:lnTo>
                <a:lnTo>
                  <a:pt x="215" y="55"/>
                </a:lnTo>
                <a:lnTo>
                  <a:pt x="221" y="63"/>
                </a:lnTo>
                <a:lnTo>
                  <a:pt x="228" y="71"/>
                </a:lnTo>
                <a:lnTo>
                  <a:pt x="234" y="81"/>
                </a:lnTo>
                <a:lnTo>
                  <a:pt x="239" y="90"/>
                </a:lnTo>
                <a:lnTo>
                  <a:pt x="242" y="101"/>
                </a:lnTo>
                <a:lnTo>
                  <a:pt x="246" y="112"/>
                </a:lnTo>
                <a:lnTo>
                  <a:pt x="247" y="123"/>
                </a:lnTo>
                <a:lnTo>
                  <a:pt x="247" y="136"/>
                </a:lnTo>
                <a:lnTo>
                  <a:pt x="247" y="146"/>
                </a:lnTo>
                <a:lnTo>
                  <a:pt x="246" y="157"/>
                </a:lnTo>
                <a:lnTo>
                  <a:pt x="242" y="168"/>
                </a:lnTo>
                <a:lnTo>
                  <a:pt x="239" y="179"/>
                </a:lnTo>
                <a:lnTo>
                  <a:pt x="234" y="189"/>
                </a:lnTo>
                <a:lnTo>
                  <a:pt x="228" y="198"/>
                </a:lnTo>
                <a:lnTo>
                  <a:pt x="221" y="206"/>
                </a:lnTo>
                <a:lnTo>
                  <a:pt x="215" y="215"/>
                </a:lnTo>
                <a:lnTo>
                  <a:pt x="206" y="223"/>
                </a:lnTo>
                <a:lnTo>
                  <a:pt x="198" y="228"/>
                </a:lnTo>
                <a:lnTo>
                  <a:pt x="189" y="234"/>
                </a:lnTo>
                <a:lnTo>
                  <a:pt x="178" y="239"/>
                </a:lnTo>
                <a:lnTo>
                  <a:pt x="168" y="243"/>
                </a:lnTo>
                <a:lnTo>
                  <a:pt x="157" y="246"/>
                </a:lnTo>
                <a:lnTo>
                  <a:pt x="146" y="247"/>
                </a:lnTo>
                <a:lnTo>
                  <a:pt x="134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99" name="Freeform 255"/>
          <p:cNvSpPr>
            <a:spLocks noChangeArrowheads="1"/>
          </p:cNvSpPr>
          <p:nvPr/>
        </p:nvSpPr>
        <p:spPr bwMode="auto">
          <a:xfrm>
            <a:off x="2779713" y="2747963"/>
            <a:ext cx="133350" cy="138112"/>
          </a:xfrm>
          <a:custGeom>
            <a:avLst/>
            <a:gdLst>
              <a:gd name="T0" fmla="*/ 2147483647 w 147"/>
              <a:gd name="T1" fmla="*/ 2147483647 h 153"/>
              <a:gd name="T2" fmla="*/ 2147483647 w 147"/>
              <a:gd name="T3" fmla="*/ 2147483647 h 153"/>
              <a:gd name="T4" fmla="*/ 2147483647 w 147"/>
              <a:gd name="T5" fmla="*/ 2147483647 h 153"/>
              <a:gd name="T6" fmla="*/ 2147483647 w 147"/>
              <a:gd name="T7" fmla="*/ 2147483647 h 153"/>
              <a:gd name="T8" fmla="*/ 2147483647 w 147"/>
              <a:gd name="T9" fmla="*/ 2147483647 h 153"/>
              <a:gd name="T10" fmla="*/ 2147483647 w 147"/>
              <a:gd name="T11" fmla="*/ 2147483647 h 153"/>
              <a:gd name="T12" fmla="*/ 2147483647 w 147"/>
              <a:gd name="T13" fmla="*/ 735813796 h 153"/>
              <a:gd name="T14" fmla="*/ 2147483647 w 147"/>
              <a:gd name="T15" fmla="*/ 0 h 153"/>
              <a:gd name="T16" fmla="*/ 2147483647 w 147"/>
              <a:gd name="T17" fmla="*/ 0 h 153"/>
              <a:gd name="T18" fmla="*/ 2147483647 w 147"/>
              <a:gd name="T19" fmla="*/ 0 h 153"/>
              <a:gd name="T20" fmla="*/ 2147483647 w 147"/>
              <a:gd name="T21" fmla="*/ 735813796 h 153"/>
              <a:gd name="T22" fmla="*/ 2147483647 w 147"/>
              <a:gd name="T23" fmla="*/ 2147483647 h 153"/>
              <a:gd name="T24" fmla="*/ 2147483647 w 147"/>
              <a:gd name="T25" fmla="*/ 2147483647 h 153"/>
              <a:gd name="T26" fmla="*/ 2147483647 w 147"/>
              <a:gd name="T27" fmla="*/ 2147483647 h 153"/>
              <a:gd name="T28" fmla="*/ 2147483647 w 147"/>
              <a:gd name="T29" fmla="*/ 2147483647 h 153"/>
              <a:gd name="T30" fmla="*/ 2147483647 w 147"/>
              <a:gd name="T31" fmla="*/ 2147483647 h 153"/>
              <a:gd name="T32" fmla="*/ 2147483647 w 147"/>
              <a:gd name="T33" fmla="*/ 2147483647 h 153"/>
              <a:gd name="T34" fmla="*/ 2147483647 w 147"/>
              <a:gd name="T35" fmla="*/ 2147483647 h 153"/>
              <a:gd name="T36" fmla="*/ 746378093 w 147"/>
              <a:gd name="T37" fmla="*/ 2147483647 h 153"/>
              <a:gd name="T38" fmla="*/ 0 w 147"/>
              <a:gd name="T39" fmla="*/ 2147483647 h 153"/>
              <a:gd name="T40" fmla="*/ 0 w 147"/>
              <a:gd name="T41" fmla="*/ 2147483647 h 153"/>
              <a:gd name="T42" fmla="*/ 0 w 147"/>
              <a:gd name="T43" fmla="*/ 2147483647 h 153"/>
              <a:gd name="T44" fmla="*/ 0 w 147"/>
              <a:gd name="T45" fmla="*/ 2147483647 h 153"/>
              <a:gd name="T46" fmla="*/ 0 w 147"/>
              <a:gd name="T47" fmla="*/ 2147483647 h 153"/>
              <a:gd name="T48" fmla="*/ 746378093 w 147"/>
              <a:gd name="T49" fmla="*/ 2147483647 h 153"/>
              <a:gd name="T50" fmla="*/ 2147483647 w 147"/>
              <a:gd name="T51" fmla="*/ 2147483647 h 153"/>
              <a:gd name="T52" fmla="*/ 2147483647 w 147"/>
              <a:gd name="T53" fmla="*/ 2147483647 h 153"/>
              <a:gd name="T54" fmla="*/ 2147483647 w 147"/>
              <a:gd name="T55" fmla="*/ 2147483647 h 153"/>
              <a:gd name="T56" fmla="*/ 2147483647 w 147"/>
              <a:gd name="T57" fmla="*/ 2147483647 h 153"/>
              <a:gd name="T58" fmla="*/ 2147483647 w 147"/>
              <a:gd name="T59" fmla="*/ 2147483647 h 153"/>
              <a:gd name="T60" fmla="*/ 2147483647 w 147"/>
              <a:gd name="T61" fmla="*/ 2147483647 h 153"/>
              <a:gd name="T62" fmla="*/ 2147483647 w 147"/>
              <a:gd name="T63" fmla="*/ 2147483647 h 153"/>
              <a:gd name="T64" fmla="*/ 2147483647 w 147"/>
              <a:gd name="T65" fmla="*/ 2147483647 h 153"/>
              <a:gd name="T66" fmla="*/ 2147483647 w 147"/>
              <a:gd name="T67" fmla="*/ 2147483647 h 153"/>
              <a:gd name="T68" fmla="*/ 2147483647 w 147"/>
              <a:gd name="T69" fmla="*/ 2147483647 h 153"/>
              <a:gd name="T70" fmla="*/ 2147483647 w 147"/>
              <a:gd name="T71" fmla="*/ 2147483647 h 153"/>
              <a:gd name="T72" fmla="*/ 2147483647 w 147"/>
              <a:gd name="T73" fmla="*/ 2147483647 h 153"/>
              <a:gd name="T74" fmla="*/ 2147483647 w 147"/>
              <a:gd name="T75" fmla="*/ 2147483647 h 153"/>
              <a:gd name="T76" fmla="*/ 2147483647 w 147"/>
              <a:gd name="T77" fmla="*/ 2147483647 h 153"/>
              <a:gd name="T78" fmla="*/ 2147483647 w 147"/>
              <a:gd name="T79" fmla="*/ 2147483647 h 153"/>
              <a:gd name="T80" fmla="*/ 2147483647 w 147"/>
              <a:gd name="T81" fmla="*/ 2147483647 h 153"/>
              <a:gd name="T82" fmla="*/ 2147483647 w 147"/>
              <a:gd name="T83" fmla="*/ 2147483647 h 153"/>
              <a:gd name="T84" fmla="*/ 2147483647 w 147"/>
              <a:gd name="T85" fmla="*/ 2147483647 h 153"/>
              <a:gd name="T86" fmla="*/ 2147483647 w 147"/>
              <a:gd name="T87" fmla="*/ 2147483647 h 153"/>
              <a:gd name="T88" fmla="*/ 2147483647 w 147"/>
              <a:gd name="T89" fmla="*/ 2147483647 h 153"/>
              <a:gd name="T90" fmla="*/ 2147483647 w 147"/>
              <a:gd name="T91" fmla="*/ 2147483647 h 153"/>
              <a:gd name="T92" fmla="*/ 2147483647 w 147"/>
              <a:gd name="T93" fmla="*/ 2147483647 h 153"/>
              <a:gd name="T94" fmla="*/ 2147483647 w 147"/>
              <a:gd name="T95" fmla="*/ 2147483647 h 153"/>
              <a:gd name="T96" fmla="*/ 2147483647 w 147"/>
              <a:gd name="T97" fmla="*/ 2147483647 h 153"/>
              <a:gd name="T98" fmla="*/ 2147483647 w 147"/>
              <a:gd name="T99" fmla="*/ 2147483647 h 153"/>
              <a:gd name="T100" fmla="*/ 2147483647 w 147"/>
              <a:gd name="T101" fmla="*/ 2147483647 h 153"/>
              <a:gd name="T102" fmla="*/ 2147483647 w 147"/>
              <a:gd name="T103" fmla="*/ 2147483647 h 153"/>
              <a:gd name="T104" fmla="*/ 2147483647 w 147"/>
              <a:gd name="T105" fmla="*/ 2147483647 h 153"/>
              <a:gd name="T106" fmla="*/ 2147483647 w 147"/>
              <a:gd name="T107" fmla="*/ 2147483647 h 15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47"/>
              <a:gd name="T163" fmla="*/ 0 h 153"/>
              <a:gd name="T164" fmla="*/ 147 w 147"/>
              <a:gd name="T165" fmla="*/ 153 h 15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47" h="153">
                <a:moveTo>
                  <a:pt x="139" y="60"/>
                </a:moveTo>
                <a:lnTo>
                  <a:pt x="90" y="60"/>
                </a:lnTo>
                <a:lnTo>
                  <a:pt x="90" y="8"/>
                </a:lnTo>
                <a:lnTo>
                  <a:pt x="88" y="6"/>
                </a:lnTo>
                <a:lnTo>
                  <a:pt x="87" y="3"/>
                </a:lnTo>
                <a:lnTo>
                  <a:pt x="84" y="1"/>
                </a:lnTo>
                <a:lnTo>
                  <a:pt x="82" y="0"/>
                </a:lnTo>
                <a:lnTo>
                  <a:pt x="65" y="0"/>
                </a:lnTo>
                <a:lnTo>
                  <a:pt x="63" y="1"/>
                </a:lnTo>
                <a:lnTo>
                  <a:pt x="60" y="3"/>
                </a:lnTo>
                <a:lnTo>
                  <a:pt x="57" y="6"/>
                </a:lnTo>
                <a:lnTo>
                  <a:pt x="57" y="8"/>
                </a:lnTo>
                <a:lnTo>
                  <a:pt x="57" y="60"/>
                </a:lnTo>
                <a:lnTo>
                  <a:pt x="8" y="60"/>
                </a:lnTo>
                <a:lnTo>
                  <a:pt x="4" y="62"/>
                </a:lnTo>
                <a:lnTo>
                  <a:pt x="1" y="63"/>
                </a:lnTo>
                <a:lnTo>
                  <a:pt x="0" y="66"/>
                </a:lnTo>
                <a:lnTo>
                  <a:pt x="0" y="68"/>
                </a:lnTo>
                <a:lnTo>
                  <a:pt x="0" y="83"/>
                </a:lnTo>
                <a:lnTo>
                  <a:pt x="0" y="87"/>
                </a:lnTo>
                <a:lnTo>
                  <a:pt x="1" y="90"/>
                </a:lnTo>
                <a:lnTo>
                  <a:pt x="4" y="92"/>
                </a:lnTo>
                <a:lnTo>
                  <a:pt x="8" y="92"/>
                </a:lnTo>
                <a:lnTo>
                  <a:pt x="57" y="92"/>
                </a:lnTo>
                <a:lnTo>
                  <a:pt x="57" y="145"/>
                </a:lnTo>
                <a:lnTo>
                  <a:pt x="57" y="147"/>
                </a:lnTo>
                <a:lnTo>
                  <a:pt x="60" y="150"/>
                </a:lnTo>
                <a:lnTo>
                  <a:pt x="63" y="152"/>
                </a:lnTo>
                <a:lnTo>
                  <a:pt x="65" y="153"/>
                </a:lnTo>
                <a:lnTo>
                  <a:pt x="82" y="153"/>
                </a:lnTo>
                <a:lnTo>
                  <a:pt x="84" y="152"/>
                </a:lnTo>
                <a:lnTo>
                  <a:pt x="87" y="150"/>
                </a:lnTo>
                <a:lnTo>
                  <a:pt x="88" y="147"/>
                </a:lnTo>
                <a:lnTo>
                  <a:pt x="90" y="145"/>
                </a:lnTo>
                <a:lnTo>
                  <a:pt x="90" y="92"/>
                </a:lnTo>
                <a:lnTo>
                  <a:pt x="139" y="92"/>
                </a:lnTo>
                <a:lnTo>
                  <a:pt x="143" y="92"/>
                </a:lnTo>
                <a:lnTo>
                  <a:pt x="144" y="90"/>
                </a:lnTo>
                <a:lnTo>
                  <a:pt x="147" y="87"/>
                </a:lnTo>
                <a:lnTo>
                  <a:pt x="147" y="83"/>
                </a:lnTo>
                <a:lnTo>
                  <a:pt x="147" y="68"/>
                </a:lnTo>
                <a:lnTo>
                  <a:pt x="147" y="66"/>
                </a:lnTo>
                <a:lnTo>
                  <a:pt x="144" y="63"/>
                </a:lnTo>
                <a:lnTo>
                  <a:pt x="143" y="62"/>
                </a:lnTo>
                <a:lnTo>
                  <a:pt x="139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0" name="Freeform 256"/>
          <p:cNvSpPr>
            <a:spLocks noEditPoints="1" noChangeArrowheads="1"/>
          </p:cNvSpPr>
          <p:nvPr/>
        </p:nvSpPr>
        <p:spPr bwMode="auto">
          <a:xfrm>
            <a:off x="3219450" y="2693988"/>
            <a:ext cx="241300" cy="244475"/>
          </a:xfrm>
          <a:custGeom>
            <a:avLst/>
            <a:gdLst>
              <a:gd name="T0" fmla="*/ 2147483647 w 267"/>
              <a:gd name="T1" fmla="*/ 1501613618 h 269"/>
              <a:gd name="T2" fmla="*/ 2147483647 w 267"/>
              <a:gd name="T3" fmla="*/ 2147483647 h 269"/>
              <a:gd name="T4" fmla="*/ 2147483647 w 267"/>
              <a:gd name="T5" fmla="*/ 2147483647 h 269"/>
              <a:gd name="T6" fmla="*/ 2147483647 w 267"/>
              <a:gd name="T7" fmla="*/ 2147483647 h 269"/>
              <a:gd name="T8" fmla="*/ 2147483647 w 267"/>
              <a:gd name="T9" fmla="*/ 2147483647 h 269"/>
              <a:gd name="T10" fmla="*/ 0 w 267"/>
              <a:gd name="T11" fmla="*/ 2147483647 h 269"/>
              <a:gd name="T12" fmla="*/ 1475877560 w 267"/>
              <a:gd name="T13" fmla="*/ 2147483647 h 269"/>
              <a:gd name="T14" fmla="*/ 2147483647 w 267"/>
              <a:gd name="T15" fmla="*/ 2147483647 h 269"/>
              <a:gd name="T16" fmla="*/ 2147483647 w 267"/>
              <a:gd name="T17" fmla="*/ 2147483647 h 269"/>
              <a:gd name="T18" fmla="*/ 2147483647 w 267"/>
              <a:gd name="T19" fmla="*/ 2147483647 h 269"/>
              <a:gd name="T20" fmla="*/ 2147483647 w 267"/>
              <a:gd name="T21" fmla="*/ 2147483647 h 269"/>
              <a:gd name="T22" fmla="*/ 2147483647 w 267"/>
              <a:gd name="T23" fmla="*/ 2147483647 h 269"/>
              <a:gd name="T24" fmla="*/ 2147483647 w 267"/>
              <a:gd name="T25" fmla="*/ 2147483647 h 269"/>
              <a:gd name="T26" fmla="*/ 2147483647 w 267"/>
              <a:gd name="T27" fmla="*/ 2147483647 h 269"/>
              <a:gd name="T28" fmla="*/ 2147483647 w 267"/>
              <a:gd name="T29" fmla="*/ 2147483647 h 269"/>
              <a:gd name="T30" fmla="*/ 2147483647 w 267"/>
              <a:gd name="T31" fmla="*/ 2147483647 h 269"/>
              <a:gd name="T32" fmla="*/ 2147483647 w 267"/>
              <a:gd name="T33" fmla="*/ 2147483647 h 269"/>
              <a:gd name="T34" fmla="*/ 2147483647 w 267"/>
              <a:gd name="T35" fmla="*/ 2147483647 h 269"/>
              <a:gd name="T36" fmla="*/ 2147483647 w 267"/>
              <a:gd name="T37" fmla="*/ 2147483647 h 269"/>
              <a:gd name="T38" fmla="*/ 2147483647 w 267"/>
              <a:gd name="T39" fmla="*/ 2147483647 h 269"/>
              <a:gd name="T40" fmla="*/ 2147483647 w 267"/>
              <a:gd name="T41" fmla="*/ 2147483647 h 269"/>
              <a:gd name="T42" fmla="*/ 2147483647 w 267"/>
              <a:gd name="T43" fmla="*/ 2147483647 h 269"/>
              <a:gd name="T44" fmla="*/ 2147483647 w 267"/>
              <a:gd name="T45" fmla="*/ 0 h 269"/>
              <a:gd name="T46" fmla="*/ 2147483647 w 267"/>
              <a:gd name="T47" fmla="*/ 2147483647 h 269"/>
              <a:gd name="T48" fmla="*/ 2147483647 w 267"/>
              <a:gd name="T49" fmla="*/ 2147483647 h 269"/>
              <a:gd name="T50" fmla="*/ 2147483647 w 267"/>
              <a:gd name="T51" fmla="*/ 2147483647 h 269"/>
              <a:gd name="T52" fmla="*/ 2147483647 w 267"/>
              <a:gd name="T53" fmla="*/ 2147483647 h 269"/>
              <a:gd name="T54" fmla="*/ 2147483647 w 267"/>
              <a:gd name="T55" fmla="*/ 2147483647 h 269"/>
              <a:gd name="T56" fmla="*/ 2147483647 w 267"/>
              <a:gd name="T57" fmla="*/ 2147483647 h 269"/>
              <a:gd name="T58" fmla="*/ 2147483647 w 267"/>
              <a:gd name="T59" fmla="*/ 2147483647 h 269"/>
              <a:gd name="T60" fmla="*/ 2147483647 w 267"/>
              <a:gd name="T61" fmla="*/ 2147483647 h 269"/>
              <a:gd name="T62" fmla="*/ 2147483647 w 267"/>
              <a:gd name="T63" fmla="*/ 2147483647 h 269"/>
              <a:gd name="T64" fmla="*/ 2147483647 w 267"/>
              <a:gd name="T65" fmla="*/ 2147483647 h 269"/>
              <a:gd name="T66" fmla="*/ 2147483647 w 267"/>
              <a:gd name="T67" fmla="*/ 2147483647 h 269"/>
              <a:gd name="T68" fmla="*/ 2147483647 w 267"/>
              <a:gd name="T69" fmla="*/ 2147483647 h 269"/>
              <a:gd name="T70" fmla="*/ 2147483647 w 267"/>
              <a:gd name="T71" fmla="*/ 2147483647 h 269"/>
              <a:gd name="T72" fmla="*/ 2147483647 w 267"/>
              <a:gd name="T73" fmla="*/ 2147483647 h 269"/>
              <a:gd name="T74" fmla="*/ 2147483647 w 267"/>
              <a:gd name="T75" fmla="*/ 2147483647 h 269"/>
              <a:gd name="T76" fmla="*/ 2147483647 w 267"/>
              <a:gd name="T77" fmla="*/ 2147483647 h 269"/>
              <a:gd name="T78" fmla="*/ 2147483647 w 267"/>
              <a:gd name="T79" fmla="*/ 2147483647 h 269"/>
              <a:gd name="T80" fmla="*/ 2147483647 w 267"/>
              <a:gd name="T81" fmla="*/ 2147483647 h 269"/>
              <a:gd name="T82" fmla="*/ 2147483647 w 267"/>
              <a:gd name="T83" fmla="*/ 2147483647 h 269"/>
              <a:gd name="T84" fmla="*/ 2147483647 w 267"/>
              <a:gd name="T85" fmla="*/ 2147483647 h 269"/>
              <a:gd name="T86" fmla="*/ 2147483647 w 267"/>
              <a:gd name="T87" fmla="*/ 2147483647 h 269"/>
              <a:gd name="T88" fmla="*/ 2147483647 w 267"/>
              <a:gd name="T89" fmla="*/ 2147483647 h 269"/>
              <a:gd name="T90" fmla="*/ 2147483647 w 267"/>
              <a:gd name="T91" fmla="*/ 2147483647 h 26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67"/>
              <a:gd name="T139" fmla="*/ 0 h 269"/>
              <a:gd name="T140" fmla="*/ 267 w 267"/>
              <a:gd name="T141" fmla="*/ 269 h 26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67" h="269">
                <a:moveTo>
                  <a:pt x="133" y="0"/>
                </a:moveTo>
                <a:lnTo>
                  <a:pt x="133" y="0"/>
                </a:lnTo>
                <a:lnTo>
                  <a:pt x="120" y="2"/>
                </a:lnTo>
                <a:lnTo>
                  <a:pt x="106" y="3"/>
                </a:lnTo>
                <a:lnTo>
                  <a:pt x="94" y="7"/>
                </a:lnTo>
                <a:lnTo>
                  <a:pt x="82" y="11"/>
                </a:lnTo>
                <a:lnTo>
                  <a:pt x="69" y="17"/>
                </a:lnTo>
                <a:lnTo>
                  <a:pt x="58" y="24"/>
                </a:lnTo>
                <a:lnTo>
                  <a:pt x="47" y="32"/>
                </a:lnTo>
                <a:lnTo>
                  <a:pt x="38" y="40"/>
                </a:lnTo>
                <a:lnTo>
                  <a:pt x="30" y="50"/>
                </a:lnTo>
                <a:lnTo>
                  <a:pt x="21" y="60"/>
                </a:lnTo>
                <a:lnTo>
                  <a:pt x="15" y="71"/>
                </a:lnTo>
                <a:lnTo>
                  <a:pt x="9" y="82"/>
                </a:lnTo>
                <a:lnTo>
                  <a:pt x="5" y="95"/>
                </a:lnTo>
                <a:lnTo>
                  <a:pt x="2" y="108"/>
                </a:lnTo>
                <a:lnTo>
                  <a:pt x="0" y="121"/>
                </a:lnTo>
                <a:lnTo>
                  <a:pt x="0" y="136"/>
                </a:lnTo>
                <a:lnTo>
                  <a:pt x="0" y="149"/>
                </a:lnTo>
                <a:lnTo>
                  <a:pt x="2" y="161"/>
                </a:lnTo>
                <a:lnTo>
                  <a:pt x="5" y="175"/>
                </a:lnTo>
                <a:lnTo>
                  <a:pt x="9" y="187"/>
                </a:lnTo>
                <a:lnTo>
                  <a:pt x="15" y="198"/>
                </a:lnTo>
                <a:lnTo>
                  <a:pt x="21" y="209"/>
                </a:lnTo>
                <a:lnTo>
                  <a:pt x="30" y="220"/>
                </a:lnTo>
                <a:lnTo>
                  <a:pt x="38" y="230"/>
                </a:lnTo>
                <a:lnTo>
                  <a:pt x="47" y="238"/>
                </a:lnTo>
                <a:lnTo>
                  <a:pt x="58" y="246"/>
                </a:lnTo>
                <a:lnTo>
                  <a:pt x="69" y="253"/>
                </a:lnTo>
                <a:lnTo>
                  <a:pt x="82" y="258"/>
                </a:lnTo>
                <a:lnTo>
                  <a:pt x="94" y="262"/>
                </a:lnTo>
                <a:lnTo>
                  <a:pt x="106" y="267"/>
                </a:lnTo>
                <a:lnTo>
                  <a:pt x="120" y="268"/>
                </a:lnTo>
                <a:lnTo>
                  <a:pt x="133" y="269"/>
                </a:lnTo>
                <a:lnTo>
                  <a:pt x="147" y="268"/>
                </a:lnTo>
                <a:lnTo>
                  <a:pt x="159" y="267"/>
                </a:lnTo>
                <a:lnTo>
                  <a:pt x="173" y="262"/>
                </a:lnTo>
                <a:lnTo>
                  <a:pt x="185" y="258"/>
                </a:lnTo>
                <a:lnTo>
                  <a:pt x="196" y="253"/>
                </a:lnTo>
                <a:lnTo>
                  <a:pt x="208" y="246"/>
                </a:lnTo>
                <a:lnTo>
                  <a:pt x="218" y="238"/>
                </a:lnTo>
                <a:lnTo>
                  <a:pt x="228" y="230"/>
                </a:lnTo>
                <a:lnTo>
                  <a:pt x="236" y="220"/>
                </a:lnTo>
                <a:lnTo>
                  <a:pt x="244" y="209"/>
                </a:lnTo>
                <a:lnTo>
                  <a:pt x="251" y="198"/>
                </a:lnTo>
                <a:lnTo>
                  <a:pt x="256" y="187"/>
                </a:lnTo>
                <a:lnTo>
                  <a:pt x="260" y="175"/>
                </a:lnTo>
                <a:lnTo>
                  <a:pt x="264" y="161"/>
                </a:lnTo>
                <a:lnTo>
                  <a:pt x="266" y="149"/>
                </a:lnTo>
                <a:lnTo>
                  <a:pt x="267" y="136"/>
                </a:lnTo>
                <a:lnTo>
                  <a:pt x="266" y="121"/>
                </a:lnTo>
                <a:lnTo>
                  <a:pt x="264" y="108"/>
                </a:lnTo>
                <a:lnTo>
                  <a:pt x="260" y="95"/>
                </a:lnTo>
                <a:lnTo>
                  <a:pt x="256" y="82"/>
                </a:lnTo>
                <a:lnTo>
                  <a:pt x="251" y="71"/>
                </a:lnTo>
                <a:lnTo>
                  <a:pt x="244" y="60"/>
                </a:lnTo>
                <a:lnTo>
                  <a:pt x="236" y="50"/>
                </a:lnTo>
                <a:lnTo>
                  <a:pt x="228" y="40"/>
                </a:lnTo>
                <a:lnTo>
                  <a:pt x="218" y="32"/>
                </a:lnTo>
                <a:lnTo>
                  <a:pt x="208" y="24"/>
                </a:lnTo>
                <a:lnTo>
                  <a:pt x="196" y="17"/>
                </a:lnTo>
                <a:lnTo>
                  <a:pt x="185" y="11"/>
                </a:lnTo>
                <a:lnTo>
                  <a:pt x="173" y="7"/>
                </a:lnTo>
                <a:lnTo>
                  <a:pt x="159" y="3"/>
                </a:lnTo>
                <a:lnTo>
                  <a:pt x="147" y="2"/>
                </a:lnTo>
                <a:lnTo>
                  <a:pt x="133" y="0"/>
                </a:lnTo>
                <a:close/>
                <a:moveTo>
                  <a:pt x="133" y="249"/>
                </a:moveTo>
                <a:lnTo>
                  <a:pt x="133" y="249"/>
                </a:lnTo>
                <a:lnTo>
                  <a:pt x="121" y="247"/>
                </a:lnTo>
                <a:lnTo>
                  <a:pt x="110" y="246"/>
                </a:lnTo>
                <a:lnTo>
                  <a:pt x="99" y="243"/>
                </a:lnTo>
                <a:lnTo>
                  <a:pt x="88" y="239"/>
                </a:lnTo>
                <a:lnTo>
                  <a:pt x="79" y="234"/>
                </a:lnTo>
                <a:lnTo>
                  <a:pt x="69" y="228"/>
                </a:lnTo>
                <a:lnTo>
                  <a:pt x="61" y="223"/>
                </a:lnTo>
                <a:lnTo>
                  <a:pt x="53" y="215"/>
                </a:lnTo>
                <a:lnTo>
                  <a:pt x="46" y="206"/>
                </a:lnTo>
                <a:lnTo>
                  <a:pt x="39" y="198"/>
                </a:lnTo>
                <a:lnTo>
                  <a:pt x="34" y="189"/>
                </a:lnTo>
                <a:lnTo>
                  <a:pt x="28" y="179"/>
                </a:lnTo>
                <a:lnTo>
                  <a:pt x="24" y="168"/>
                </a:lnTo>
                <a:lnTo>
                  <a:pt x="21" y="157"/>
                </a:lnTo>
                <a:lnTo>
                  <a:pt x="20" y="146"/>
                </a:lnTo>
                <a:lnTo>
                  <a:pt x="20" y="136"/>
                </a:lnTo>
                <a:lnTo>
                  <a:pt x="20" y="123"/>
                </a:lnTo>
                <a:lnTo>
                  <a:pt x="21" y="112"/>
                </a:lnTo>
                <a:lnTo>
                  <a:pt x="24" y="101"/>
                </a:lnTo>
                <a:lnTo>
                  <a:pt x="28" y="90"/>
                </a:lnTo>
                <a:lnTo>
                  <a:pt x="34" y="81"/>
                </a:lnTo>
                <a:lnTo>
                  <a:pt x="39" y="71"/>
                </a:lnTo>
                <a:lnTo>
                  <a:pt x="46" y="63"/>
                </a:lnTo>
                <a:lnTo>
                  <a:pt x="53" y="55"/>
                </a:lnTo>
                <a:lnTo>
                  <a:pt x="61" y="47"/>
                </a:lnTo>
                <a:lnTo>
                  <a:pt x="69" y="41"/>
                </a:lnTo>
                <a:lnTo>
                  <a:pt x="79" y="36"/>
                </a:lnTo>
                <a:lnTo>
                  <a:pt x="88" y="30"/>
                </a:lnTo>
                <a:lnTo>
                  <a:pt x="99" y="26"/>
                </a:lnTo>
                <a:lnTo>
                  <a:pt x="110" y="24"/>
                </a:lnTo>
                <a:lnTo>
                  <a:pt x="121" y="22"/>
                </a:lnTo>
                <a:lnTo>
                  <a:pt x="133" y="21"/>
                </a:lnTo>
                <a:lnTo>
                  <a:pt x="144" y="22"/>
                </a:lnTo>
                <a:lnTo>
                  <a:pt x="155" y="24"/>
                </a:lnTo>
                <a:lnTo>
                  <a:pt x="166" y="26"/>
                </a:lnTo>
                <a:lnTo>
                  <a:pt x="177" y="30"/>
                </a:lnTo>
                <a:lnTo>
                  <a:pt x="187" y="36"/>
                </a:lnTo>
                <a:lnTo>
                  <a:pt x="196" y="41"/>
                </a:lnTo>
                <a:lnTo>
                  <a:pt x="204" y="47"/>
                </a:lnTo>
                <a:lnTo>
                  <a:pt x="213" y="55"/>
                </a:lnTo>
                <a:lnTo>
                  <a:pt x="221" y="63"/>
                </a:lnTo>
                <a:lnTo>
                  <a:pt x="228" y="71"/>
                </a:lnTo>
                <a:lnTo>
                  <a:pt x="233" y="81"/>
                </a:lnTo>
                <a:lnTo>
                  <a:pt x="237" y="90"/>
                </a:lnTo>
                <a:lnTo>
                  <a:pt x="241" y="101"/>
                </a:lnTo>
                <a:lnTo>
                  <a:pt x="244" y="112"/>
                </a:lnTo>
                <a:lnTo>
                  <a:pt x="245" y="123"/>
                </a:lnTo>
                <a:lnTo>
                  <a:pt x="247" y="136"/>
                </a:lnTo>
                <a:lnTo>
                  <a:pt x="245" y="146"/>
                </a:lnTo>
                <a:lnTo>
                  <a:pt x="244" y="157"/>
                </a:lnTo>
                <a:lnTo>
                  <a:pt x="241" y="168"/>
                </a:lnTo>
                <a:lnTo>
                  <a:pt x="237" y="179"/>
                </a:lnTo>
                <a:lnTo>
                  <a:pt x="233" y="189"/>
                </a:lnTo>
                <a:lnTo>
                  <a:pt x="228" y="198"/>
                </a:lnTo>
                <a:lnTo>
                  <a:pt x="221" y="206"/>
                </a:lnTo>
                <a:lnTo>
                  <a:pt x="213" y="215"/>
                </a:lnTo>
                <a:lnTo>
                  <a:pt x="204" y="223"/>
                </a:lnTo>
                <a:lnTo>
                  <a:pt x="196" y="228"/>
                </a:lnTo>
                <a:lnTo>
                  <a:pt x="187" y="234"/>
                </a:lnTo>
                <a:lnTo>
                  <a:pt x="177" y="239"/>
                </a:lnTo>
                <a:lnTo>
                  <a:pt x="166" y="243"/>
                </a:lnTo>
                <a:lnTo>
                  <a:pt x="155" y="246"/>
                </a:lnTo>
                <a:lnTo>
                  <a:pt x="144" y="247"/>
                </a:lnTo>
                <a:lnTo>
                  <a:pt x="133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1" name="Freeform 257"/>
          <p:cNvSpPr>
            <a:spLocks noChangeArrowheads="1"/>
          </p:cNvSpPr>
          <p:nvPr/>
        </p:nvSpPr>
        <p:spPr bwMode="auto">
          <a:xfrm>
            <a:off x="3273425" y="2803525"/>
            <a:ext cx="134938" cy="26988"/>
          </a:xfrm>
          <a:custGeom>
            <a:avLst/>
            <a:gdLst>
              <a:gd name="T0" fmla="*/ 2147483647 w 148"/>
              <a:gd name="T1" fmla="*/ 0 h 32"/>
              <a:gd name="T2" fmla="*/ 2147483647 w 148"/>
              <a:gd name="T3" fmla="*/ 0 h 32"/>
              <a:gd name="T4" fmla="*/ 2147483647 w 148"/>
              <a:gd name="T5" fmla="*/ 0 h 32"/>
              <a:gd name="T6" fmla="*/ 2147483647 w 148"/>
              <a:gd name="T7" fmla="*/ 1199932022 h 32"/>
              <a:gd name="T8" fmla="*/ 1515415739 w 148"/>
              <a:gd name="T9" fmla="*/ 1799542129 h 32"/>
              <a:gd name="T10" fmla="*/ 758123624 w 148"/>
              <a:gd name="T11" fmla="*/ 2147483647 h 32"/>
              <a:gd name="T12" fmla="*/ 0 w 148"/>
              <a:gd name="T13" fmla="*/ 2147483647 h 32"/>
              <a:gd name="T14" fmla="*/ 0 w 148"/>
              <a:gd name="T15" fmla="*/ 2147483647 h 32"/>
              <a:gd name="T16" fmla="*/ 0 w 148"/>
              <a:gd name="T17" fmla="*/ 2147483647 h 32"/>
              <a:gd name="T18" fmla="*/ 758123624 w 148"/>
              <a:gd name="T19" fmla="*/ 2147483647 h 32"/>
              <a:gd name="T20" fmla="*/ 1515415739 w 148"/>
              <a:gd name="T21" fmla="*/ 2147483647 h 32"/>
              <a:gd name="T22" fmla="*/ 2147483647 w 148"/>
              <a:gd name="T23" fmla="*/ 2147483647 h 32"/>
              <a:gd name="T24" fmla="*/ 2147483647 w 148"/>
              <a:gd name="T25" fmla="*/ 2147483647 h 32"/>
              <a:gd name="T26" fmla="*/ 2147483647 w 148"/>
              <a:gd name="T27" fmla="*/ 2147483647 h 32"/>
              <a:gd name="T28" fmla="*/ 2147483647 w 148"/>
              <a:gd name="T29" fmla="*/ 2147483647 h 32"/>
              <a:gd name="T30" fmla="*/ 2147483647 w 148"/>
              <a:gd name="T31" fmla="*/ 2147483647 h 32"/>
              <a:gd name="T32" fmla="*/ 2147483647 w 148"/>
              <a:gd name="T33" fmla="*/ 2147483647 h 32"/>
              <a:gd name="T34" fmla="*/ 2147483647 w 148"/>
              <a:gd name="T35" fmla="*/ 2147483647 h 32"/>
              <a:gd name="T36" fmla="*/ 2147483647 w 148"/>
              <a:gd name="T37" fmla="*/ 2147483647 h 32"/>
              <a:gd name="T38" fmla="*/ 2147483647 w 148"/>
              <a:gd name="T39" fmla="*/ 2147483647 h 32"/>
              <a:gd name="T40" fmla="*/ 2147483647 w 148"/>
              <a:gd name="T41" fmla="*/ 2147483647 h 32"/>
              <a:gd name="T42" fmla="*/ 2147483647 w 148"/>
              <a:gd name="T43" fmla="*/ 2147483647 h 32"/>
              <a:gd name="T44" fmla="*/ 2147483647 w 148"/>
              <a:gd name="T45" fmla="*/ 1799542129 h 32"/>
              <a:gd name="T46" fmla="*/ 2147483647 w 148"/>
              <a:gd name="T47" fmla="*/ 1199932022 h 32"/>
              <a:gd name="T48" fmla="*/ 2147483647 w 148"/>
              <a:gd name="T49" fmla="*/ 0 h 32"/>
              <a:gd name="T50" fmla="*/ 2147483647 w 148"/>
              <a:gd name="T51" fmla="*/ 0 h 3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8"/>
              <a:gd name="T79" fmla="*/ 0 h 32"/>
              <a:gd name="T80" fmla="*/ 148 w 148"/>
              <a:gd name="T81" fmla="*/ 32 h 32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8" h="32">
                <a:moveTo>
                  <a:pt x="140" y="0"/>
                </a:moveTo>
                <a:lnTo>
                  <a:pt x="8" y="0"/>
                </a:lnTo>
                <a:lnTo>
                  <a:pt x="5" y="2"/>
                </a:lnTo>
                <a:lnTo>
                  <a:pt x="2" y="3"/>
                </a:lnTo>
                <a:lnTo>
                  <a:pt x="1" y="6"/>
                </a:lnTo>
                <a:lnTo>
                  <a:pt x="0" y="8"/>
                </a:lnTo>
                <a:lnTo>
                  <a:pt x="0" y="23"/>
                </a:lnTo>
                <a:lnTo>
                  <a:pt x="1" y="27"/>
                </a:lnTo>
                <a:lnTo>
                  <a:pt x="2" y="30"/>
                </a:lnTo>
                <a:lnTo>
                  <a:pt x="5" y="32"/>
                </a:lnTo>
                <a:lnTo>
                  <a:pt x="8" y="32"/>
                </a:lnTo>
                <a:lnTo>
                  <a:pt x="140" y="32"/>
                </a:lnTo>
                <a:lnTo>
                  <a:pt x="143" y="32"/>
                </a:lnTo>
                <a:lnTo>
                  <a:pt x="146" y="30"/>
                </a:lnTo>
                <a:lnTo>
                  <a:pt x="147" y="27"/>
                </a:lnTo>
                <a:lnTo>
                  <a:pt x="148" y="23"/>
                </a:lnTo>
                <a:lnTo>
                  <a:pt x="148" y="8"/>
                </a:lnTo>
                <a:lnTo>
                  <a:pt x="147" y="6"/>
                </a:lnTo>
                <a:lnTo>
                  <a:pt x="146" y="3"/>
                </a:lnTo>
                <a:lnTo>
                  <a:pt x="143" y="2"/>
                </a:lnTo>
                <a:lnTo>
                  <a:pt x="1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2" name="Freeform 258"/>
          <p:cNvSpPr>
            <a:spLocks noEditPoints="1" noChangeArrowheads="1"/>
          </p:cNvSpPr>
          <p:nvPr/>
        </p:nvSpPr>
        <p:spPr bwMode="auto">
          <a:xfrm>
            <a:off x="3711575" y="2693988"/>
            <a:ext cx="241300" cy="244475"/>
          </a:xfrm>
          <a:custGeom>
            <a:avLst/>
            <a:gdLst>
              <a:gd name="T0" fmla="*/ 2147483647 w 267"/>
              <a:gd name="T1" fmla="*/ 2147483647 h 269"/>
              <a:gd name="T2" fmla="*/ 2147483647 w 267"/>
              <a:gd name="T3" fmla="*/ 2147483647 h 269"/>
              <a:gd name="T4" fmla="*/ 2147483647 w 267"/>
              <a:gd name="T5" fmla="*/ 1501613618 h 269"/>
              <a:gd name="T6" fmla="*/ 2147483647 w 267"/>
              <a:gd name="T7" fmla="*/ 2147483647 h 269"/>
              <a:gd name="T8" fmla="*/ 2147483647 w 267"/>
              <a:gd name="T9" fmla="*/ 2147483647 h 269"/>
              <a:gd name="T10" fmla="*/ 2147483647 w 267"/>
              <a:gd name="T11" fmla="*/ 2147483647 h 269"/>
              <a:gd name="T12" fmla="*/ 2147483647 w 267"/>
              <a:gd name="T13" fmla="*/ 2147483647 h 269"/>
              <a:gd name="T14" fmla="*/ 2147483647 w 267"/>
              <a:gd name="T15" fmla="*/ 2147483647 h 269"/>
              <a:gd name="T16" fmla="*/ 0 w 267"/>
              <a:gd name="T17" fmla="*/ 2147483647 h 269"/>
              <a:gd name="T18" fmla="*/ 2147483647 w 267"/>
              <a:gd name="T19" fmla="*/ 2147483647 h 269"/>
              <a:gd name="T20" fmla="*/ 2147483647 w 267"/>
              <a:gd name="T21" fmla="*/ 2147483647 h 269"/>
              <a:gd name="T22" fmla="*/ 2147483647 w 267"/>
              <a:gd name="T23" fmla="*/ 2147483647 h 269"/>
              <a:gd name="T24" fmla="*/ 2147483647 w 267"/>
              <a:gd name="T25" fmla="*/ 2147483647 h 269"/>
              <a:gd name="T26" fmla="*/ 2147483647 w 267"/>
              <a:gd name="T27" fmla="*/ 2147483647 h 269"/>
              <a:gd name="T28" fmla="*/ 2147483647 w 267"/>
              <a:gd name="T29" fmla="*/ 2147483647 h 269"/>
              <a:gd name="T30" fmla="*/ 2147483647 w 267"/>
              <a:gd name="T31" fmla="*/ 2147483647 h 269"/>
              <a:gd name="T32" fmla="*/ 2147483647 w 267"/>
              <a:gd name="T33" fmla="*/ 2147483647 h 269"/>
              <a:gd name="T34" fmla="*/ 2147483647 w 267"/>
              <a:gd name="T35" fmla="*/ 2147483647 h 269"/>
              <a:gd name="T36" fmla="*/ 2147483647 w 267"/>
              <a:gd name="T37" fmla="*/ 2147483647 h 269"/>
              <a:gd name="T38" fmla="*/ 2147483647 w 267"/>
              <a:gd name="T39" fmla="*/ 2147483647 h 269"/>
              <a:gd name="T40" fmla="*/ 2147483647 w 267"/>
              <a:gd name="T41" fmla="*/ 2147483647 h 269"/>
              <a:gd name="T42" fmla="*/ 2147483647 w 267"/>
              <a:gd name="T43" fmla="*/ 2147483647 h 269"/>
              <a:gd name="T44" fmla="*/ 2147483647 w 267"/>
              <a:gd name="T45" fmla="*/ 2147483647 h 269"/>
              <a:gd name="T46" fmla="*/ 2147483647 w 267"/>
              <a:gd name="T47" fmla="*/ 2147483647 h 269"/>
              <a:gd name="T48" fmla="*/ 2147483647 w 267"/>
              <a:gd name="T49" fmla="*/ 2147483647 h 269"/>
              <a:gd name="T50" fmla="*/ 2147483647 w 267"/>
              <a:gd name="T51" fmla="*/ 2147483647 h 269"/>
              <a:gd name="T52" fmla="*/ 2147483647 w 267"/>
              <a:gd name="T53" fmla="*/ 2147483647 h 269"/>
              <a:gd name="T54" fmla="*/ 2147483647 w 267"/>
              <a:gd name="T55" fmla="*/ 2147483647 h 269"/>
              <a:gd name="T56" fmla="*/ 2147483647 w 267"/>
              <a:gd name="T57" fmla="*/ 2147483647 h 269"/>
              <a:gd name="T58" fmla="*/ 2147483647 w 267"/>
              <a:gd name="T59" fmla="*/ 2147483647 h 269"/>
              <a:gd name="T60" fmla="*/ 2147483647 w 267"/>
              <a:gd name="T61" fmla="*/ 2147483647 h 269"/>
              <a:gd name="T62" fmla="*/ 2147483647 w 267"/>
              <a:gd name="T63" fmla="*/ 2147483647 h 269"/>
              <a:gd name="T64" fmla="*/ 2147483647 w 267"/>
              <a:gd name="T65" fmla="*/ 2147483647 h 269"/>
              <a:gd name="T66" fmla="*/ 2147483647 w 267"/>
              <a:gd name="T67" fmla="*/ 2147483647 h 269"/>
              <a:gd name="T68" fmla="*/ 2147483647 w 267"/>
              <a:gd name="T69" fmla="*/ 2147483647 h 269"/>
              <a:gd name="T70" fmla="*/ 2147483647 w 267"/>
              <a:gd name="T71" fmla="*/ 2147483647 h 269"/>
              <a:gd name="T72" fmla="*/ 2147483647 w 267"/>
              <a:gd name="T73" fmla="*/ 2147483647 h 269"/>
              <a:gd name="T74" fmla="*/ 2147483647 w 267"/>
              <a:gd name="T75" fmla="*/ 2147483647 h 269"/>
              <a:gd name="T76" fmla="*/ 2147483647 w 267"/>
              <a:gd name="T77" fmla="*/ 2147483647 h 269"/>
              <a:gd name="T78" fmla="*/ 2147483647 w 267"/>
              <a:gd name="T79" fmla="*/ 2147483647 h 269"/>
              <a:gd name="T80" fmla="*/ 2147483647 w 267"/>
              <a:gd name="T81" fmla="*/ 2147483647 h 269"/>
              <a:gd name="T82" fmla="*/ 2147483647 w 267"/>
              <a:gd name="T83" fmla="*/ 2147483647 h 269"/>
              <a:gd name="T84" fmla="*/ 2147483647 w 267"/>
              <a:gd name="T85" fmla="*/ 2147483647 h 269"/>
              <a:gd name="T86" fmla="*/ 2147483647 w 267"/>
              <a:gd name="T87" fmla="*/ 2147483647 h 269"/>
              <a:gd name="T88" fmla="*/ 2147483647 w 267"/>
              <a:gd name="T89" fmla="*/ 2147483647 h 269"/>
              <a:gd name="T90" fmla="*/ 2147483647 w 267"/>
              <a:gd name="T91" fmla="*/ 2147483647 h 26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67"/>
              <a:gd name="T139" fmla="*/ 0 h 269"/>
              <a:gd name="T140" fmla="*/ 267 w 267"/>
              <a:gd name="T141" fmla="*/ 269 h 26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67" h="269">
                <a:moveTo>
                  <a:pt x="228" y="40"/>
                </a:moveTo>
                <a:lnTo>
                  <a:pt x="228" y="40"/>
                </a:lnTo>
                <a:lnTo>
                  <a:pt x="218" y="30"/>
                </a:lnTo>
                <a:lnTo>
                  <a:pt x="207" y="24"/>
                </a:lnTo>
                <a:lnTo>
                  <a:pt x="196" y="17"/>
                </a:lnTo>
                <a:lnTo>
                  <a:pt x="184" y="11"/>
                </a:lnTo>
                <a:lnTo>
                  <a:pt x="172" y="6"/>
                </a:lnTo>
                <a:lnTo>
                  <a:pt x="159" y="3"/>
                </a:lnTo>
                <a:lnTo>
                  <a:pt x="146" y="2"/>
                </a:lnTo>
                <a:lnTo>
                  <a:pt x="133" y="0"/>
                </a:lnTo>
                <a:lnTo>
                  <a:pt x="121" y="2"/>
                </a:lnTo>
                <a:lnTo>
                  <a:pt x="107" y="3"/>
                </a:lnTo>
                <a:lnTo>
                  <a:pt x="95" y="6"/>
                </a:lnTo>
                <a:lnTo>
                  <a:pt x="83" y="11"/>
                </a:lnTo>
                <a:lnTo>
                  <a:pt x="71" y="17"/>
                </a:lnTo>
                <a:lnTo>
                  <a:pt x="60" y="24"/>
                </a:lnTo>
                <a:lnTo>
                  <a:pt x="49" y="30"/>
                </a:lnTo>
                <a:lnTo>
                  <a:pt x="39" y="40"/>
                </a:lnTo>
                <a:lnTo>
                  <a:pt x="30" y="51"/>
                </a:lnTo>
                <a:lnTo>
                  <a:pt x="21" y="60"/>
                </a:lnTo>
                <a:lnTo>
                  <a:pt x="15" y="73"/>
                </a:lnTo>
                <a:lnTo>
                  <a:pt x="9" y="85"/>
                </a:lnTo>
                <a:lnTo>
                  <a:pt x="5" y="97"/>
                </a:lnTo>
                <a:lnTo>
                  <a:pt x="2" y="110"/>
                </a:lnTo>
                <a:lnTo>
                  <a:pt x="0" y="122"/>
                </a:lnTo>
                <a:lnTo>
                  <a:pt x="0" y="136"/>
                </a:lnTo>
                <a:lnTo>
                  <a:pt x="0" y="148"/>
                </a:lnTo>
                <a:lnTo>
                  <a:pt x="2" y="160"/>
                </a:lnTo>
                <a:lnTo>
                  <a:pt x="5" y="172"/>
                </a:lnTo>
                <a:lnTo>
                  <a:pt x="9" y="185"/>
                </a:lnTo>
                <a:lnTo>
                  <a:pt x="15" y="197"/>
                </a:lnTo>
                <a:lnTo>
                  <a:pt x="21" y="209"/>
                </a:lnTo>
                <a:lnTo>
                  <a:pt x="30" y="219"/>
                </a:lnTo>
                <a:lnTo>
                  <a:pt x="39" y="230"/>
                </a:lnTo>
                <a:lnTo>
                  <a:pt x="49" y="239"/>
                </a:lnTo>
                <a:lnTo>
                  <a:pt x="60" y="246"/>
                </a:lnTo>
                <a:lnTo>
                  <a:pt x="71" y="253"/>
                </a:lnTo>
                <a:lnTo>
                  <a:pt x="83" y="258"/>
                </a:lnTo>
                <a:lnTo>
                  <a:pt x="95" y="264"/>
                </a:lnTo>
                <a:lnTo>
                  <a:pt x="107" y="267"/>
                </a:lnTo>
                <a:lnTo>
                  <a:pt x="121" y="268"/>
                </a:lnTo>
                <a:lnTo>
                  <a:pt x="133" y="269"/>
                </a:lnTo>
                <a:lnTo>
                  <a:pt x="146" y="268"/>
                </a:lnTo>
                <a:lnTo>
                  <a:pt x="159" y="267"/>
                </a:lnTo>
                <a:lnTo>
                  <a:pt x="172" y="264"/>
                </a:lnTo>
                <a:lnTo>
                  <a:pt x="184" y="258"/>
                </a:lnTo>
                <a:lnTo>
                  <a:pt x="196" y="253"/>
                </a:lnTo>
                <a:lnTo>
                  <a:pt x="207" y="246"/>
                </a:lnTo>
                <a:lnTo>
                  <a:pt x="218" y="239"/>
                </a:lnTo>
                <a:lnTo>
                  <a:pt x="228" y="230"/>
                </a:lnTo>
                <a:lnTo>
                  <a:pt x="237" y="219"/>
                </a:lnTo>
                <a:lnTo>
                  <a:pt x="245" y="209"/>
                </a:lnTo>
                <a:lnTo>
                  <a:pt x="252" y="197"/>
                </a:lnTo>
                <a:lnTo>
                  <a:pt x="258" y="185"/>
                </a:lnTo>
                <a:lnTo>
                  <a:pt x="262" y="172"/>
                </a:lnTo>
                <a:lnTo>
                  <a:pt x="264" y="160"/>
                </a:lnTo>
                <a:lnTo>
                  <a:pt x="267" y="148"/>
                </a:lnTo>
                <a:lnTo>
                  <a:pt x="267" y="136"/>
                </a:lnTo>
                <a:lnTo>
                  <a:pt x="267" y="122"/>
                </a:lnTo>
                <a:lnTo>
                  <a:pt x="264" y="110"/>
                </a:lnTo>
                <a:lnTo>
                  <a:pt x="262" y="97"/>
                </a:lnTo>
                <a:lnTo>
                  <a:pt x="258" y="85"/>
                </a:lnTo>
                <a:lnTo>
                  <a:pt x="252" y="73"/>
                </a:lnTo>
                <a:lnTo>
                  <a:pt x="245" y="60"/>
                </a:lnTo>
                <a:lnTo>
                  <a:pt x="237" y="51"/>
                </a:lnTo>
                <a:lnTo>
                  <a:pt x="228" y="40"/>
                </a:lnTo>
                <a:close/>
                <a:moveTo>
                  <a:pt x="214" y="215"/>
                </a:moveTo>
                <a:lnTo>
                  <a:pt x="214" y="215"/>
                </a:lnTo>
                <a:lnTo>
                  <a:pt x="204" y="223"/>
                </a:lnTo>
                <a:lnTo>
                  <a:pt x="196" y="230"/>
                </a:lnTo>
                <a:lnTo>
                  <a:pt x="187" y="235"/>
                </a:lnTo>
                <a:lnTo>
                  <a:pt x="176" y="239"/>
                </a:lnTo>
                <a:lnTo>
                  <a:pt x="166" y="243"/>
                </a:lnTo>
                <a:lnTo>
                  <a:pt x="155" y="246"/>
                </a:lnTo>
                <a:lnTo>
                  <a:pt x="144" y="247"/>
                </a:lnTo>
                <a:lnTo>
                  <a:pt x="133" y="247"/>
                </a:lnTo>
                <a:lnTo>
                  <a:pt x="122" y="247"/>
                </a:lnTo>
                <a:lnTo>
                  <a:pt x="112" y="246"/>
                </a:lnTo>
                <a:lnTo>
                  <a:pt x="101" y="243"/>
                </a:lnTo>
                <a:lnTo>
                  <a:pt x="91" y="239"/>
                </a:lnTo>
                <a:lnTo>
                  <a:pt x="80" y="235"/>
                </a:lnTo>
                <a:lnTo>
                  <a:pt x="71" y="230"/>
                </a:lnTo>
                <a:lnTo>
                  <a:pt x="62" y="223"/>
                </a:lnTo>
                <a:lnTo>
                  <a:pt x="53" y="215"/>
                </a:lnTo>
                <a:lnTo>
                  <a:pt x="46" y="206"/>
                </a:lnTo>
                <a:lnTo>
                  <a:pt x="39" y="197"/>
                </a:lnTo>
                <a:lnTo>
                  <a:pt x="34" y="187"/>
                </a:lnTo>
                <a:lnTo>
                  <a:pt x="28" y="178"/>
                </a:lnTo>
                <a:lnTo>
                  <a:pt x="26" y="167"/>
                </a:lnTo>
                <a:lnTo>
                  <a:pt x="23" y="156"/>
                </a:lnTo>
                <a:lnTo>
                  <a:pt x="20" y="145"/>
                </a:lnTo>
                <a:lnTo>
                  <a:pt x="20" y="136"/>
                </a:lnTo>
                <a:lnTo>
                  <a:pt x="20" y="125"/>
                </a:lnTo>
                <a:lnTo>
                  <a:pt x="23" y="114"/>
                </a:lnTo>
                <a:lnTo>
                  <a:pt x="26" y="103"/>
                </a:lnTo>
                <a:lnTo>
                  <a:pt x="28" y="92"/>
                </a:lnTo>
                <a:lnTo>
                  <a:pt x="34" y="82"/>
                </a:lnTo>
                <a:lnTo>
                  <a:pt x="39" y="73"/>
                </a:lnTo>
                <a:lnTo>
                  <a:pt x="46" y="63"/>
                </a:lnTo>
                <a:lnTo>
                  <a:pt x="53" y="55"/>
                </a:lnTo>
                <a:lnTo>
                  <a:pt x="62" y="47"/>
                </a:lnTo>
                <a:lnTo>
                  <a:pt x="71" y="40"/>
                </a:lnTo>
                <a:lnTo>
                  <a:pt x="80" y="35"/>
                </a:lnTo>
                <a:lnTo>
                  <a:pt x="91" y="30"/>
                </a:lnTo>
                <a:lnTo>
                  <a:pt x="101" y="26"/>
                </a:lnTo>
                <a:lnTo>
                  <a:pt x="112" y="24"/>
                </a:lnTo>
                <a:lnTo>
                  <a:pt x="122" y="22"/>
                </a:lnTo>
                <a:lnTo>
                  <a:pt x="133" y="22"/>
                </a:lnTo>
                <a:lnTo>
                  <a:pt x="144" y="22"/>
                </a:lnTo>
                <a:lnTo>
                  <a:pt x="155" y="24"/>
                </a:lnTo>
                <a:lnTo>
                  <a:pt x="166" y="26"/>
                </a:lnTo>
                <a:lnTo>
                  <a:pt x="176" y="30"/>
                </a:lnTo>
                <a:lnTo>
                  <a:pt x="187" y="35"/>
                </a:lnTo>
                <a:lnTo>
                  <a:pt x="196" y="40"/>
                </a:lnTo>
                <a:lnTo>
                  <a:pt x="204" y="47"/>
                </a:lnTo>
                <a:lnTo>
                  <a:pt x="214" y="55"/>
                </a:lnTo>
                <a:lnTo>
                  <a:pt x="221" y="63"/>
                </a:lnTo>
                <a:lnTo>
                  <a:pt x="228" y="73"/>
                </a:lnTo>
                <a:lnTo>
                  <a:pt x="234" y="82"/>
                </a:lnTo>
                <a:lnTo>
                  <a:pt x="238" y="92"/>
                </a:lnTo>
                <a:lnTo>
                  <a:pt x="243" y="103"/>
                </a:lnTo>
                <a:lnTo>
                  <a:pt x="245" y="114"/>
                </a:lnTo>
                <a:lnTo>
                  <a:pt x="247" y="125"/>
                </a:lnTo>
                <a:lnTo>
                  <a:pt x="247" y="136"/>
                </a:lnTo>
                <a:lnTo>
                  <a:pt x="247" y="145"/>
                </a:lnTo>
                <a:lnTo>
                  <a:pt x="245" y="156"/>
                </a:lnTo>
                <a:lnTo>
                  <a:pt x="243" y="167"/>
                </a:lnTo>
                <a:lnTo>
                  <a:pt x="238" y="178"/>
                </a:lnTo>
                <a:lnTo>
                  <a:pt x="234" y="187"/>
                </a:lnTo>
                <a:lnTo>
                  <a:pt x="228" y="197"/>
                </a:lnTo>
                <a:lnTo>
                  <a:pt x="221" y="206"/>
                </a:lnTo>
                <a:lnTo>
                  <a:pt x="214" y="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3" name="Freeform 259"/>
          <p:cNvSpPr>
            <a:spLocks noChangeArrowheads="1"/>
          </p:cNvSpPr>
          <p:nvPr/>
        </p:nvSpPr>
        <p:spPr bwMode="auto">
          <a:xfrm>
            <a:off x="3776663" y="2760663"/>
            <a:ext cx="112712" cy="112712"/>
          </a:xfrm>
          <a:custGeom>
            <a:avLst/>
            <a:gdLst>
              <a:gd name="T0" fmla="*/ 2147483647 w 124"/>
              <a:gd name="T1" fmla="*/ 2147483647 h 124"/>
              <a:gd name="T2" fmla="*/ 2147483647 w 124"/>
              <a:gd name="T3" fmla="*/ 2147483647 h 124"/>
              <a:gd name="T4" fmla="*/ 2147483647 w 124"/>
              <a:gd name="T5" fmla="*/ 2147483647 h 124"/>
              <a:gd name="T6" fmla="*/ 2147483647 w 124"/>
              <a:gd name="T7" fmla="*/ 0 h 124"/>
              <a:gd name="T8" fmla="*/ 2147483647 w 124"/>
              <a:gd name="T9" fmla="*/ 0 h 124"/>
              <a:gd name="T10" fmla="*/ 2147483647 w 124"/>
              <a:gd name="T11" fmla="*/ 0 h 124"/>
              <a:gd name="T12" fmla="*/ 2147483647 w 124"/>
              <a:gd name="T13" fmla="*/ 2147483647 h 124"/>
              <a:gd name="T14" fmla="*/ 2147483647 w 124"/>
              <a:gd name="T15" fmla="*/ 2147483647 h 124"/>
              <a:gd name="T16" fmla="*/ 2147483647 w 124"/>
              <a:gd name="T17" fmla="*/ 2147483647 h 124"/>
              <a:gd name="T18" fmla="*/ 2147483647 w 124"/>
              <a:gd name="T19" fmla="*/ 2147483647 h 124"/>
              <a:gd name="T20" fmla="*/ 2147483647 w 124"/>
              <a:gd name="T21" fmla="*/ 751036415 h 124"/>
              <a:gd name="T22" fmla="*/ 2147483647 w 124"/>
              <a:gd name="T23" fmla="*/ 751036415 h 124"/>
              <a:gd name="T24" fmla="*/ 2147483647 w 124"/>
              <a:gd name="T25" fmla="*/ 751036415 h 124"/>
              <a:gd name="T26" fmla="*/ 2147483647 w 124"/>
              <a:gd name="T27" fmla="*/ 2147483647 h 124"/>
              <a:gd name="T28" fmla="*/ 2147483647 w 124"/>
              <a:gd name="T29" fmla="*/ 2147483647 h 124"/>
              <a:gd name="T30" fmla="*/ 2147483647 w 124"/>
              <a:gd name="T31" fmla="*/ 2147483647 h 124"/>
              <a:gd name="T32" fmla="*/ 2147483647 w 124"/>
              <a:gd name="T33" fmla="*/ 2147483647 h 124"/>
              <a:gd name="T34" fmla="*/ 751036415 w 124"/>
              <a:gd name="T35" fmla="*/ 2147483647 h 124"/>
              <a:gd name="T36" fmla="*/ 2147483647 w 124"/>
              <a:gd name="T37" fmla="*/ 2147483647 h 124"/>
              <a:gd name="T38" fmla="*/ 2147483647 w 124"/>
              <a:gd name="T39" fmla="*/ 2147483647 h 124"/>
              <a:gd name="T40" fmla="*/ 2147483647 w 124"/>
              <a:gd name="T41" fmla="*/ 2147483647 h 124"/>
              <a:gd name="T42" fmla="*/ 2147483647 w 124"/>
              <a:gd name="T43" fmla="*/ 2147483647 h 124"/>
              <a:gd name="T44" fmla="*/ 2147483647 w 124"/>
              <a:gd name="T45" fmla="*/ 2147483647 h 124"/>
              <a:gd name="T46" fmla="*/ 0 w 124"/>
              <a:gd name="T47" fmla="*/ 2147483647 h 124"/>
              <a:gd name="T48" fmla="*/ 0 w 124"/>
              <a:gd name="T49" fmla="*/ 2147483647 h 124"/>
              <a:gd name="T50" fmla="*/ 0 w 124"/>
              <a:gd name="T51" fmla="*/ 2147483647 h 124"/>
              <a:gd name="T52" fmla="*/ 2147483647 w 124"/>
              <a:gd name="T53" fmla="*/ 2147483647 h 124"/>
              <a:gd name="T54" fmla="*/ 2147483647 w 124"/>
              <a:gd name="T55" fmla="*/ 2147483647 h 124"/>
              <a:gd name="T56" fmla="*/ 2147483647 w 124"/>
              <a:gd name="T57" fmla="*/ 2147483647 h 124"/>
              <a:gd name="T58" fmla="*/ 2147483647 w 124"/>
              <a:gd name="T59" fmla="*/ 2147483647 h 124"/>
              <a:gd name="T60" fmla="*/ 2147483647 w 124"/>
              <a:gd name="T61" fmla="*/ 2147483647 h 124"/>
              <a:gd name="T62" fmla="*/ 2147483647 w 124"/>
              <a:gd name="T63" fmla="*/ 2147483647 h 124"/>
              <a:gd name="T64" fmla="*/ 2147483647 w 124"/>
              <a:gd name="T65" fmla="*/ 2147483647 h 124"/>
              <a:gd name="T66" fmla="*/ 2147483647 w 124"/>
              <a:gd name="T67" fmla="*/ 2147483647 h 124"/>
              <a:gd name="T68" fmla="*/ 2147483647 w 124"/>
              <a:gd name="T69" fmla="*/ 2147483647 h 124"/>
              <a:gd name="T70" fmla="*/ 2147483647 w 124"/>
              <a:gd name="T71" fmla="*/ 2147483647 h 124"/>
              <a:gd name="T72" fmla="*/ 2147483647 w 124"/>
              <a:gd name="T73" fmla="*/ 2147483647 h 124"/>
              <a:gd name="T74" fmla="*/ 2147483647 w 124"/>
              <a:gd name="T75" fmla="*/ 2147483647 h 124"/>
              <a:gd name="T76" fmla="*/ 2147483647 w 124"/>
              <a:gd name="T77" fmla="*/ 2147483647 h 124"/>
              <a:gd name="T78" fmla="*/ 2147483647 w 124"/>
              <a:gd name="T79" fmla="*/ 2147483647 h 124"/>
              <a:gd name="T80" fmla="*/ 2147483647 w 124"/>
              <a:gd name="T81" fmla="*/ 2147483647 h 124"/>
              <a:gd name="T82" fmla="*/ 2147483647 w 124"/>
              <a:gd name="T83" fmla="*/ 2147483647 h 124"/>
              <a:gd name="T84" fmla="*/ 2147483647 w 124"/>
              <a:gd name="T85" fmla="*/ 2147483647 h 124"/>
              <a:gd name="T86" fmla="*/ 2147483647 w 124"/>
              <a:gd name="T87" fmla="*/ 2147483647 h 124"/>
              <a:gd name="T88" fmla="*/ 2147483647 w 124"/>
              <a:gd name="T89" fmla="*/ 2147483647 h 124"/>
              <a:gd name="T90" fmla="*/ 2147483647 w 124"/>
              <a:gd name="T91" fmla="*/ 2147483647 h 124"/>
              <a:gd name="T92" fmla="*/ 2147483647 w 124"/>
              <a:gd name="T93" fmla="*/ 2147483647 h 124"/>
              <a:gd name="T94" fmla="*/ 2147483647 w 124"/>
              <a:gd name="T95" fmla="*/ 2147483647 h 124"/>
              <a:gd name="T96" fmla="*/ 2147483647 w 124"/>
              <a:gd name="T97" fmla="*/ 2147483647 h 124"/>
              <a:gd name="T98" fmla="*/ 2147483647 w 124"/>
              <a:gd name="T99" fmla="*/ 2147483647 h 124"/>
              <a:gd name="T100" fmla="*/ 2147483647 w 124"/>
              <a:gd name="T101" fmla="*/ 2147483647 h 124"/>
              <a:gd name="T102" fmla="*/ 2147483647 w 124"/>
              <a:gd name="T103" fmla="*/ 2147483647 h 124"/>
              <a:gd name="T104" fmla="*/ 2147483647 w 124"/>
              <a:gd name="T105" fmla="*/ 2147483647 h 124"/>
              <a:gd name="T106" fmla="*/ 2147483647 w 124"/>
              <a:gd name="T107" fmla="*/ 2147483647 h 12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24"/>
              <a:gd name="T163" fmla="*/ 0 h 124"/>
              <a:gd name="T164" fmla="*/ 124 w 124"/>
              <a:gd name="T165" fmla="*/ 124 h 12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24" h="124">
                <a:moveTo>
                  <a:pt x="121" y="14"/>
                </a:moveTo>
                <a:lnTo>
                  <a:pt x="111" y="3"/>
                </a:lnTo>
                <a:lnTo>
                  <a:pt x="108" y="0"/>
                </a:lnTo>
                <a:lnTo>
                  <a:pt x="104" y="0"/>
                </a:lnTo>
                <a:lnTo>
                  <a:pt x="101" y="0"/>
                </a:lnTo>
                <a:lnTo>
                  <a:pt x="98" y="3"/>
                </a:lnTo>
                <a:lnTo>
                  <a:pt x="61" y="38"/>
                </a:lnTo>
                <a:lnTo>
                  <a:pt x="27" y="4"/>
                </a:lnTo>
                <a:lnTo>
                  <a:pt x="25" y="1"/>
                </a:lnTo>
                <a:lnTo>
                  <a:pt x="20" y="1"/>
                </a:lnTo>
                <a:lnTo>
                  <a:pt x="18" y="1"/>
                </a:lnTo>
                <a:lnTo>
                  <a:pt x="15" y="4"/>
                </a:lnTo>
                <a:lnTo>
                  <a:pt x="4" y="15"/>
                </a:lnTo>
                <a:lnTo>
                  <a:pt x="3" y="18"/>
                </a:lnTo>
                <a:lnTo>
                  <a:pt x="1" y="21"/>
                </a:lnTo>
                <a:lnTo>
                  <a:pt x="3" y="23"/>
                </a:lnTo>
                <a:lnTo>
                  <a:pt x="4" y="26"/>
                </a:lnTo>
                <a:lnTo>
                  <a:pt x="40" y="62"/>
                </a:lnTo>
                <a:lnTo>
                  <a:pt x="3" y="98"/>
                </a:lnTo>
                <a:lnTo>
                  <a:pt x="0" y="101"/>
                </a:lnTo>
                <a:lnTo>
                  <a:pt x="0" y="104"/>
                </a:lnTo>
                <a:lnTo>
                  <a:pt x="0" y="108"/>
                </a:lnTo>
                <a:lnTo>
                  <a:pt x="3" y="109"/>
                </a:lnTo>
                <a:lnTo>
                  <a:pt x="14" y="122"/>
                </a:lnTo>
                <a:lnTo>
                  <a:pt x="16" y="123"/>
                </a:lnTo>
                <a:lnTo>
                  <a:pt x="19" y="124"/>
                </a:lnTo>
                <a:lnTo>
                  <a:pt x="23" y="123"/>
                </a:lnTo>
                <a:lnTo>
                  <a:pt x="26" y="122"/>
                </a:lnTo>
                <a:lnTo>
                  <a:pt x="63" y="85"/>
                </a:lnTo>
                <a:lnTo>
                  <a:pt x="97" y="120"/>
                </a:lnTo>
                <a:lnTo>
                  <a:pt x="100" y="122"/>
                </a:lnTo>
                <a:lnTo>
                  <a:pt x="104" y="122"/>
                </a:lnTo>
                <a:lnTo>
                  <a:pt x="106" y="122"/>
                </a:lnTo>
                <a:lnTo>
                  <a:pt x="109" y="120"/>
                </a:lnTo>
                <a:lnTo>
                  <a:pt x="120" y="109"/>
                </a:lnTo>
                <a:lnTo>
                  <a:pt x="121" y="107"/>
                </a:lnTo>
                <a:lnTo>
                  <a:pt x="123" y="102"/>
                </a:lnTo>
                <a:lnTo>
                  <a:pt x="121" y="100"/>
                </a:lnTo>
                <a:lnTo>
                  <a:pt x="120" y="97"/>
                </a:lnTo>
                <a:lnTo>
                  <a:pt x="85" y="62"/>
                </a:lnTo>
                <a:lnTo>
                  <a:pt x="121" y="26"/>
                </a:lnTo>
                <a:lnTo>
                  <a:pt x="123" y="23"/>
                </a:lnTo>
                <a:lnTo>
                  <a:pt x="124" y="19"/>
                </a:lnTo>
                <a:lnTo>
                  <a:pt x="123" y="16"/>
                </a:lnTo>
                <a:lnTo>
                  <a:pt x="121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4" name="Freeform 261"/>
          <p:cNvSpPr>
            <a:spLocks noChangeArrowheads="1"/>
          </p:cNvSpPr>
          <p:nvPr/>
        </p:nvSpPr>
        <p:spPr bwMode="auto">
          <a:xfrm>
            <a:off x="2311400" y="800100"/>
            <a:ext cx="14288" cy="38100"/>
          </a:xfrm>
          <a:custGeom>
            <a:avLst/>
            <a:gdLst>
              <a:gd name="T0" fmla="*/ 2147483647 w 17"/>
              <a:gd name="T1" fmla="*/ 2147483647 h 42"/>
              <a:gd name="T2" fmla="*/ 2147483647 w 17"/>
              <a:gd name="T3" fmla="*/ 2147483647 h 42"/>
              <a:gd name="T4" fmla="*/ 2147483647 w 17"/>
              <a:gd name="T5" fmla="*/ 2147483647 h 42"/>
              <a:gd name="T6" fmla="*/ 2147483647 w 17"/>
              <a:gd name="T7" fmla="*/ 2147483647 h 42"/>
              <a:gd name="T8" fmla="*/ 2147483647 w 17"/>
              <a:gd name="T9" fmla="*/ 2147483647 h 42"/>
              <a:gd name="T10" fmla="*/ 2147483647 w 17"/>
              <a:gd name="T11" fmla="*/ 2147483647 h 42"/>
              <a:gd name="T12" fmla="*/ 2147483647 w 17"/>
              <a:gd name="T13" fmla="*/ 2147483647 h 42"/>
              <a:gd name="T14" fmla="*/ 2147483647 w 17"/>
              <a:gd name="T15" fmla="*/ 2147483647 h 42"/>
              <a:gd name="T16" fmla="*/ 2147483647 w 17"/>
              <a:gd name="T17" fmla="*/ 2147483647 h 42"/>
              <a:gd name="T18" fmla="*/ 2147483647 w 17"/>
              <a:gd name="T19" fmla="*/ 2147483647 h 42"/>
              <a:gd name="T20" fmla="*/ 2147483647 w 17"/>
              <a:gd name="T21" fmla="*/ 2147483647 h 42"/>
              <a:gd name="T22" fmla="*/ 2147483647 w 17"/>
              <a:gd name="T23" fmla="*/ 2147483647 h 42"/>
              <a:gd name="T24" fmla="*/ 2147483647 w 17"/>
              <a:gd name="T25" fmla="*/ 2147483647 h 42"/>
              <a:gd name="T26" fmla="*/ 2147483647 w 17"/>
              <a:gd name="T27" fmla="*/ 746378093 h 42"/>
              <a:gd name="T28" fmla="*/ 2147483647 w 17"/>
              <a:gd name="T29" fmla="*/ 0 h 42"/>
              <a:gd name="T30" fmla="*/ 2147483647 w 17"/>
              <a:gd name="T31" fmla="*/ 0 h 42"/>
              <a:gd name="T32" fmla="*/ 2147483647 w 17"/>
              <a:gd name="T33" fmla="*/ 0 h 42"/>
              <a:gd name="T34" fmla="*/ 1187442902 w 17"/>
              <a:gd name="T35" fmla="*/ 746378093 h 42"/>
              <a:gd name="T36" fmla="*/ 0 w 17"/>
              <a:gd name="T37" fmla="*/ 2147483647 h 42"/>
              <a:gd name="T38" fmla="*/ 0 w 17"/>
              <a:gd name="T39" fmla="*/ 2147483647 h 42"/>
              <a:gd name="T40" fmla="*/ 0 w 17"/>
              <a:gd name="T41" fmla="*/ 2147483647 h 42"/>
              <a:gd name="T42" fmla="*/ 0 w 17"/>
              <a:gd name="T43" fmla="*/ 2147483647 h 42"/>
              <a:gd name="T44" fmla="*/ 1780810935 w 17"/>
              <a:gd name="T45" fmla="*/ 2147483647 h 42"/>
              <a:gd name="T46" fmla="*/ 1780810935 w 17"/>
              <a:gd name="T47" fmla="*/ 2147483647 h 42"/>
              <a:gd name="T48" fmla="*/ 1780810935 w 17"/>
              <a:gd name="T49" fmla="*/ 2147483647 h 42"/>
              <a:gd name="T50" fmla="*/ 1780810935 w 17"/>
              <a:gd name="T51" fmla="*/ 2147483647 h 42"/>
              <a:gd name="T52" fmla="*/ 0 w 17"/>
              <a:gd name="T53" fmla="*/ 2147483647 h 42"/>
              <a:gd name="T54" fmla="*/ 0 w 17"/>
              <a:gd name="T55" fmla="*/ 2147483647 h 42"/>
              <a:gd name="T56" fmla="*/ 0 w 17"/>
              <a:gd name="T57" fmla="*/ 2147483647 h 42"/>
              <a:gd name="T58" fmla="*/ 1187442902 w 17"/>
              <a:gd name="T59" fmla="*/ 2147483647 h 42"/>
              <a:gd name="T60" fmla="*/ 2147483647 w 17"/>
              <a:gd name="T61" fmla="*/ 2147483647 h 42"/>
              <a:gd name="T62" fmla="*/ 2147483647 w 17"/>
              <a:gd name="T63" fmla="*/ 2147483647 h 4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"/>
              <a:gd name="T97" fmla="*/ 0 h 42"/>
              <a:gd name="T98" fmla="*/ 17 w 17"/>
              <a:gd name="T99" fmla="*/ 42 h 4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" h="42">
                <a:moveTo>
                  <a:pt x="6" y="42"/>
                </a:moveTo>
                <a:lnTo>
                  <a:pt x="6" y="42"/>
                </a:lnTo>
                <a:lnTo>
                  <a:pt x="7" y="42"/>
                </a:lnTo>
                <a:lnTo>
                  <a:pt x="11" y="41"/>
                </a:lnTo>
                <a:lnTo>
                  <a:pt x="13" y="38"/>
                </a:lnTo>
                <a:lnTo>
                  <a:pt x="15" y="30"/>
                </a:lnTo>
                <a:lnTo>
                  <a:pt x="17" y="21"/>
                </a:lnTo>
                <a:lnTo>
                  <a:pt x="15" y="11"/>
                </a:lnTo>
                <a:lnTo>
                  <a:pt x="13" y="3"/>
                </a:lnTo>
                <a:lnTo>
                  <a:pt x="13" y="1"/>
                </a:lnTo>
                <a:lnTo>
                  <a:pt x="10" y="0"/>
                </a:lnTo>
                <a:lnTo>
                  <a:pt x="6" y="0"/>
                </a:lnTo>
                <a:lnTo>
                  <a:pt x="2" y="1"/>
                </a:lnTo>
                <a:lnTo>
                  <a:pt x="0" y="3"/>
                </a:lnTo>
                <a:lnTo>
                  <a:pt x="0" y="4"/>
                </a:lnTo>
                <a:lnTo>
                  <a:pt x="3" y="12"/>
                </a:lnTo>
                <a:lnTo>
                  <a:pt x="3" y="21"/>
                </a:lnTo>
                <a:lnTo>
                  <a:pt x="3" y="29"/>
                </a:lnTo>
                <a:lnTo>
                  <a:pt x="0" y="37"/>
                </a:lnTo>
                <a:lnTo>
                  <a:pt x="0" y="38"/>
                </a:lnTo>
                <a:lnTo>
                  <a:pt x="2" y="40"/>
                </a:lnTo>
                <a:lnTo>
                  <a:pt x="6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5" name="Freeform 262"/>
          <p:cNvSpPr>
            <a:spLocks noChangeArrowheads="1"/>
          </p:cNvSpPr>
          <p:nvPr/>
        </p:nvSpPr>
        <p:spPr bwMode="auto">
          <a:xfrm>
            <a:off x="2359025" y="763588"/>
            <a:ext cx="28575" cy="107950"/>
          </a:xfrm>
          <a:custGeom>
            <a:avLst/>
            <a:gdLst>
              <a:gd name="T0" fmla="*/ 2147483647 w 30"/>
              <a:gd name="T1" fmla="*/ 2147483647 h 119"/>
              <a:gd name="T2" fmla="*/ 2147483647 w 30"/>
              <a:gd name="T3" fmla="*/ 2147483647 h 119"/>
              <a:gd name="T4" fmla="*/ 2147483647 w 30"/>
              <a:gd name="T5" fmla="*/ 2147483647 h 119"/>
              <a:gd name="T6" fmla="*/ 2147483647 w 30"/>
              <a:gd name="T7" fmla="*/ 2147483647 h 119"/>
              <a:gd name="T8" fmla="*/ 2147483647 w 30"/>
              <a:gd name="T9" fmla="*/ 2147483647 h 119"/>
              <a:gd name="T10" fmla="*/ 2147483647 w 30"/>
              <a:gd name="T11" fmla="*/ 2147483647 h 119"/>
              <a:gd name="T12" fmla="*/ 2147483647 w 30"/>
              <a:gd name="T13" fmla="*/ 2147483647 h 119"/>
              <a:gd name="T14" fmla="*/ 2147483647 w 30"/>
              <a:gd name="T15" fmla="*/ 2147483647 h 119"/>
              <a:gd name="T16" fmla="*/ 2147483647 w 30"/>
              <a:gd name="T17" fmla="*/ 2147483647 h 119"/>
              <a:gd name="T18" fmla="*/ 2147483647 w 30"/>
              <a:gd name="T19" fmla="*/ 2147483647 h 119"/>
              <a:gd name="T20" fmla="*/ 2147483647 w 30"/>
              <a:gd name="T21" fmla="*/ 2147483647 h 119"/>
              <a:gd name="T22" fmla="*/ 2147483647 w 30"/>
              <a:gd name="T23" fmla="*/ 2147483647 h 119"/>
              <a:gd name="T24" fmla="*/ 2147483647 w 30"/>
              <a:gd name="T25" fmla="*/ 2147483647 h 119"/>
              <a:gd name="T26" fmla="*/ 2147483647 w 30"/>
              <a:gd name="T27" fmla="*/ 2147483647 h 119"/>
              <a:gd name="T28" fmla="*/ 2147483647 w 30"/>
              <a:gd name="T29" fmla="*/ 2147483647 h 119"/>
              <a:gd name="T30" fmla="*/ 2147483647 w 30"/>
              <a:gd name="T31" fmla="*/ 746378093 h 119"/>
              <a:gd name="T32" fmla="*/ 2147483647 w 30"/>
              <a:gd name="T33" fmla="*/ 746378093 h 119"/>
              <a:gd name="T34" fmla="*/ 2147483647 w 30"/>
              <a:gd name="T35" fmla="*/ 0 h 119"/>
              <a:gd name="T36" fmla="*/ 2147483647 w 30"/>
              <a:gd name="T37" fmla="*/ 0 h 119"/>
              <a:gd name="T38" fmla="*/ 2147483647 w 30"/>
              <a:gd name="T39" fmla="*/ 0 h 119"/>
              <a:gd name="T40" fmla="*/ 0 w 30"/>
              <a:gd name="T41" fmla="*/ 2147483647 h 119"/>
              <a:gd name="T42" fmla="*/ 0 w 30"/>
              <a:gd name="T43" fmla="*/ 2147483647 h 119"/>
              <a:gd name="T44" fmla="*/ 0 w 30"/>
              <a:gd name="T45" fmla="*/ 2147483647 h 119"/>
              <a:gd name="T46" fmla="*/ 0 w 30"/>
              <a:gd name="T47" fmla="*/ 2147483647 h 119"/>
              <a:gd name="T48" fmla="*/ 0 w 30"/>
              <a:gd name="T49" fmla="*/ 2147483647 h 119"/>
              <a:gd name="T50" fmla="*/ 2147483647 w 30"/>
              <a:gd name="T51" fmla="*/ 2147483647 h 119"/>
              <a:gd name="T52" fmla="*/ 2147483647 w 30"/>
              <a:gd name="T53" fmla="*/ 2147483647 h 119"/>
              <a:gd name="T54" fmla="*/ 2147483647 w 30"/>
              <a:gd name="T55" fmla="*/ 2147483647 h 119"/>
              <a:gd name="T56" fmla="*/ 2147483647 w 30"/>
              <a:gd name="T57" fmla="*/ 2147483647 h 119"/>
              <a:gd name="T58" fmla="*/ 2147483647 w 30"/>
              <a:gd name="T59" fmla="*/ 2147483647 h 119"/>
              <a:gd name="T60" fmla="*/ 2147483647 w 30"/>
              <a:gd name="T61" fmla="*/ 2147483647 h 119"/>
              <a:gd name="T62" fmla="*/ 2147483647 w 30"/>
              <a:gd name="T63" fmla="*/ 2147483647 h 119"/>
              <a:gd name="T64" fmla="*/ 2147483647 w 30"/>
              <a:gd name="T65" fmla="*/ 2147483647 h 119"/>
              <a:gd name="T66" fmla="*/ 0 w 30"/>
              <a:gd name="T67" fmla="*/ 2147483647 h 119"/>
              <a:gd name="T68" fmla="*/ 0 w 30"/>
              <a:gd name="T69" fmla="*/ 2147483647 h 119"/>
              <a:gd name="T70" fmla="*/ 0 w 30"/>
              <a:gd name="T71" fmla="*/ 2147483647 h 119"/>
              <a:gd name="T72" fmla="*/ 0 w 30"/>
              <a:gd name="T73" fmla="*/ 2147483647 h 119"/>
              <a:gd name="T74" fmla="*/ 2147483647 w 30"/>
              <a:gd name="T75" fmla="*/ 2147483647 h 119"/>
              <a:gd name="T76" fmla="*/ 2147483647 w 30"/>
              <a:gd name="T77" fmla="*/ 2147483647 h 11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0"/>
              <a:gd name="T118" fmla="*/ 0 h 119"/>
              <a:gd name="T119" fmla="*/ 30 w 30"/>
              <a:gd name="T120" fmla="*/ 119 h 119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0" h="119">
                <a:moveTo>
                  <a:pt x="3" y="117"/>
                </a:moveTo>
                <a:lnTo>
                  <a:pt x="3" y="117"/>
                </a:lnTo>
                <a:lnTo>
                  <a:pt x="5" y="119"/>
                </a:lnTo>
                <a:lnTo>
                  <a:pt x="10" y="117"/>
                </a:lnTo>
                <a:lnTo>
                  <a:pt x="12" y="116"/>
                </a:lnTo>
                <a:lnTo>
                  <a:pt x="20" y="102"/>
                </a:lnTo>
                <a:lnTo>
                  <a:pt x="26" y="87"/>
                </a:lnTo>
                <a:lnTo>
                  <a:pt x="30" y="74"/>
                </a:lnTo>
                <a:lnTo>
                  <a:pt x="30" y="59"/>
                </a:lnTo>
                <a:lnTo>
                  <a:pt x="30" y="44"/>
                </a:lnTo>
                <a:lnTo>
                  <a:pt x="26" y="30"/>
                </a:lnTo>
                <a:lnTo>
                  <a:pt x="20" y="15"/>
                </a:lnTo>
                <a:lnTo>
                  <a:pt x="12" y="1"/>
                </a:lnTo>
                <a:lnTo>
                  <a:pt x="8" y="0"/>
                </a:lnTo>
                <a:lnTo>
                  <a:pt x="3" y="0"/>
                </a:lnTo>
                <a:lnTo>
                  <a:pt x="0" y="3"/>
                </a:lnTo>
                <a:lnTo>
                  <a:pt x="0" y="4"/>
                </a:lnTo>
                <a:lnTo>
                  <a:pt x="0" y="5"/>
                </a:lnTo>
                <a:lnTo>
                  <a:pt x="8" y="18"/>
                </a:lnTo>
                <a:lnTo>
                  <a:pt x="14" y="31"/>
                </a:lnTo>
                <a:lnTo>
                  <a:pt x="16" y="45"/>
                </a:lnTo>
                <a:lnTo>
                  <a:pt x="18" y="59"/>
                </a:lnTo>
                <a:lnTo>
                  <a:pt x="16" y="72"/>
                </a:lnTo>
                <a:lnTo>
                  <a:pt x="14" y="86"/>
                </a:lnTo>
                <a:lnTo>
                  <a:pt x="8" y="100"/>
                </a:lnTo>
                <a:lnTo>
                  <a:pt x="0" y="112"/>
                </a:lnTo>
                <a:lnTo>
                  <a:pt x="0" y="113"/>
                </a:lnTo>
                <a:lnTo>
                  <a:pt x="0" y="116"/>
                </a:lnTo>
                <a:lnTo>
                  <a:pt x="3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6" name="Freeform 263"/>
          <p:cNvSpPr>
            <a:spLocks noChangeArrowheads="1"/>
          </p:cNvSpPr>
          <p:nvPr/>
        </p:nvSpPr>
        <p:spPr bwMode="auto">
          <a:xfrm>
            <a:off x="2338388" y="784225"/>
            <a:ext cx="17462" cy="66675"/>
          </a:xfrm>
          <a:custGeom>
            <a:avLst/>
            <a:gdLst>
              <a:gd name="T0" fmla="*/ 2147483647 w 21"/>
              <a:gd name="T1" fmla="*/ 2147483647 h 73"/>
              <a:gd name="T2" fmla="*/ 2147483647 w 21"/>
              <a:gd name="T3" fmla="*/ 2147483647 h 73"/>
              <a:gd name="T4" fmla="*/ 2147483647 w 21"/>
              <a:gd name="T5" fmla="*/ 2147483647 h 73"/>
              <a:gd name="T6" fmla="*/ 2147483647 w 21"/>
              <a:gd name="T7" fmla="*/ 2147483647 h 73"/>
              <a:gd name="T8" fmla="*/ 2147483647 w 21"/>
              <a:gd name="T9" fmla="*/ 2147483647 h 73"/>
              <a:gd name="T10" fmla="*/ 2147483647 w 21"/>
              <a:gd name="T11" fmla="*/ 2147483647 h 73"/>
              <a:gd name="T12" fmla="*/ 2147483647 w 21"/>
              <a:gd name="T13" fmla="*/ 2147483647 h 73"/>
              <a:gd name="T14" fmla="*/ 2147483647 w 21"/>
              <a:gd name="T15" fmla="*/ 2147483647 h 73"/>
              <a:gd name="T16" fmla="*/ 2147483647 w 21"/>
              <a:gd name="T17" fmla="*/ 2147483647 h 73"/>
              <a:gd name="T18" fmla="*/ 2147483647 w 21"/>
              <a:gd name="T19" fmla="*/ 2147483647 h 73"/>
              <a:gd name="T20" fmla="*/ 2147483647 w 21"/>
              <a:gd name="T21" fmla="*/ 2147483647 h 73"/>
              <a:gd name="T22" fmla="*/ 2147483647 w 21"/>
              <a:gd name="T23" fmla="*/ 2147483647 h 73"/>
              <a:gd name="T24" fmla="*/ 2147483647 w 21"/>
              <a:gd name="T25" fmla="*/ 2147483647 h 73"/>
              <a:gd name="T26" fmla="*/ 2147483647 w 21"/>
              <a:gd name="T27" fmla="*/ 2147483647 h 73"/>
              <a:gd name="T28" fmla="*/ 2147483647 w 21"/>
              <a:gd name="T29" fmla="*/ 2147483647 h 73"/>
              <a:gd name="T30" fmla="*/ 2147483647 w 21"/>
              <a:gd name="T31" fmla="*/ 1524119258 h 73"/>
              <a:gd name="T32" fmla="*/ 2147483647 w 21"/>
              <a:gd name="T33" fmla="*/ 1524119258 h 73"/>
              <a:gd name="T34" fmla="*/ 2147483647 w 21"/>
              <a:gd name="T35" fmla="*/ 0 h 73"/>
              <a:gd name="T36" fmla="*/ 2147483647 w 21"/>
              <a:gd name="T37" fmla="*/ 0 h 73"/>
              <a:gd name="T38" fmla="*/ 2147483647 w 21"/>
              <a:gd name="T39" fmla="*/ 0 h 73"/>
              <a:gd name="T40" fmla="*/ 0 w 21"/>
              <a:gd name="T41" fmla="*/ 1524119258 h 73"/>
              <a:gd name="T42" fmla="*/ 0 w 21"/>
              <a:gd name="T43" fmla="*/ 2147483647 h 73"/>
              <a:gd name="T44" fmla="*/ 0 w 21"/>
              <a:gd name="T45" fmla="*/ 2147483647 h 73"/>
              <a:gd name="T46" fmla="*/ 0 w 21"/>
              <a:gd name="T47" fmla="*/ 2147483647 h 73"/>
              <a:gd name="T48" fmla="*/ 1725122534 w 21"/>
              <a:gd name="T49" fmla="*/ 2147483647 h 73"/>
              <a:gd name="T50" fmla="*/ 2147483647 w 21"/>
              <a:gd name="T51" fmla="*/ 2147483647 h 73"/>
              <a:gd name="T52" fmla="*/ 2147483647 w 21"/>
              <a:gd name="T53" fmla="*/ 2147483647 h 73"/>
              <a:gd name="T54" fmla="*/ 2147483647 w 21"/>
              <a:gd name="T55" fmla="*/ 2147483647 h 73"/>
              <a:gd name="T56" fmla="*/ 2147483647 w 21"/>
              <a:gd name="T57" fmla="*/ 2147483647 h 73"/>
              <a:gd name="T58" fmla="*/ 2147483647 w 21"/>
              <a:gd name="T59" fmla="*/ 2147483647 h 73"/>
              <a:gd name="T60" fmla="*/ 2147483647 w 21"/>
              <a:gd name="T61" fmla="*/ 2147483647 h 73"/>
              <a:gd name="T62" fmla="*/ 1725122534 w 21"/>
              <a:gd name="T63" fmla="*/ 2147483647 h 73"/>
              <a:gd name="T64" fmla="*/ 0 w 21"/>
              <a:gd name="T65" fmla="*/ 2147483647 h 73"/>
              <a:gd name="T66" fmla="*/ 0 w 21"/>
              <a:gd name="T67" fmla="*/ 2147483647 h 73"/>
              <a:gd name="T68" fmla="*/ 0 w 21"/>
              <a:gd name="T69" fmla="*/ 2147483647 h 73"/>
              <a:gd name="T70" fmla="*/ 0 w 21"/>
              <a:gd name="T71" fmla="*/ 2147483647 h 73"/>
              <a:gd name="T72" fmla="*/ 2147483647 w 21"/>
              <a:gd name="T73" fmla="*/ 2147483647 h 73"/>
              <a:gd name="T74" fmla="*/ 2147483647 w 21"/>
              <a:gd name="T75" fmla="*/ 2147483647 h 7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1"/>
              <a:gd name="T115" fmla="*/ 0 h 73"/>
              <a:gd name="T116" fmla="*/ 21 w 21"/>
              <a:gd name="T117" fmla="*/ 73 h 7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1" h="73">
                <a:moveTo>
                  <a:pt x="4" y="73"/>
                </a:moveTo>
                <a:lnTo>
                  <a:pt x="4" y="73"/>
                </a:lnTo>
                <a:lnTo>
                  <a:pt x="6" y="73"/>
                </a:lnTo>
                <a:lnTo>
                  <a:pt x="10" y="73"/>
                </a:lnTo>
                <a:lnTo>
                  <a:pt x="13" y="71"/>
                </a:lnTo>
                <a:lnTo>
                  <a:pt x="15" y="62"/>
                </a:lnTo>
                <a:lnTo>
                  <a:pt x="18" y="54"/>
                </a:lnTo>
                <a:lnTo>
                  <a:pt x="19" y="45"/>
                </a:lnTo>
                <a:lnTo>
                  <a:pt x="21" y="37"/>
                </a:lnTo>
                <a:lnTo>
                  <a:pt x="19" y="28"/>
                </a:lnTo>
                <a:lnTo>
                  <a:pt x="18" y="19"/>
                </a:lnTo>
                <a:lnTo>
                  <a:pt x="15" y="11"/>
                </a:lnTo>
                <a:lnTo>
                  <a:pt x="13" y="2"/>
                </a:lnTo>
                <a:lnTo>
                  <a:pt x="9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5"/>
                </a:lnTo>
                <a:lnTo>
                  <a:pt x="3" y="13"/>
                </a:lnTo>
                <a:lnTo>
                  <a:pt x="6" y="20"/>
                </a:lnTo>
                <a:lnTo>
                  <a:pt x="7" y="28"/>
                </a:lnTo>
                <a:lnTo>
                  <a:pt x="9" y="37"/>
                </a:lnTo>
                <a:lnTo>
                  <a:pt x="7" y="45"/>
                </a:lnTo>
                <a:lnTo>
                  <a:pt x="6" y="53"/>
                </a:lnTo>
                <a:lnTo>
                  <a:pt x="3" y="60"/>
                </a:lnTo>
                <a:lnTo>
                  <a:pt x="0" y="68"/>
                </a:lnTo>
                <a:lnTo>
                  <a:pt x="0" y="69"/>
                </a:lnTo>
                <a:lnTo>
                  <a:pt x="0" y="71"/>
                </a:lnTo>
                <a:lnTo>
                  <a:pt x="4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7" name="Freeform 264"/>
          <p:cNvSpPr>
            <a:spLocks noEditPoints="1" noChangeArrowheads="1"/>
          </p:cNvSpPr>
          <p:nvPr/>
        </p:nvSpPr>
        <p:spPr bwMode="auto">
          <a:xfrm>
            <a:off x="2232025" y="800100"/>
            <a:ext cx="244475" cy="169863"/>
          </a:xfrm>
          <a:custGeom>
            <a:avLst/>
            <a:gdLst>
              <a:gd name="T0" fmla="*/ 2147483647 w 273"/>
              <a:gd name="T1" fmla="*/ 2147483647 h 190"/>
              <a:gd name="T2" fmla="*/ 2147483647 w 273"/>
              <a:gd name="T3" fmla="*/ 2143626359 h 190"/>
              <a:gd name="T4" fmla="*/ 2147483647 w 273"/>
              <a:gd name="T5" fmla="*/ 0 h 190"/>
              <a:gd name="T6" fmla="*/ 2147483647 w 273"/>
              <a:gd name="T7" fmla="*/ 0 h 190"/>
              <a:gd name="T8" fmla="*/ 2147483647 w 273"/>
              <a:gd name="T9" fmla="*/ 2143626359 h 190"/>
              <a:gd name="T10" fmla="*/ 2147483647 w 273"/>
              <a:gd name="T11" fmla="*/ 2147483647 h 190"/>
              <a:gd name="T12" fmla="*/ 2147483647 w 273"/>
              <a:gd name="T13" fmla="*/ 2147483647 h 190"/>
              <a:gd name="T14" fmla="*/ 718540681 w 273"/>
              <a:gd name="T15" fmla="*/ 2147483647 h 190"/>
              <a:gd name="T16" fmla="*/ 0 w 273"/>
              <a:gd name="T17" fmla="*/ 2147483647 h 190"/>
              <a:gd name="T18" fmla="*/ 718540681 w 273"/>
              <a:gd name="T19" fmla="*/ 2147483647 h 190"/>
              <a:gd name="T20" fmla="*/ 2147483647 w 273"/>
              <a:gd name="T21" fmla="*/ 2147483647 h 190"/>
              <a:gd name="T22" fmla="*/ 2147483647 w 273"/>
              <a:gd name="T23" fmla="*/ 2147483647 h 190"/>
              <a:gd name="T24" fmla="*/ 2147483647 w 273"/>
              <a:gd name="T25" fmla="*/ 2147483647 h 190"/>
              <a:gd name="T26" fmla="*/ 2147483647 w 273"/>
              <a:gd name="T27" fmla="*/ 2147483647 h 190"/>
              <a:gd name="T28" fmla="*/ 2147483647 w 273"/>
              <a:gd name="T29" fmla="*/ 2147483647 h 190"/>
              <a:gd name="T30" fmla="*/ 2147483647 w 273"/>
              <a:gd name="T31" fmla="*/ 2147483647 h 190"/>
              <a:gd name="T32" fmla="*/ 2147483647 w 273"/>
              <a:gd name="T33" fmla="*/ 2147483647 h 190"/>
              <a:gd name="T34" fmla="*/ 2147483647 w 273"/>
              <a:gd name="T35" fmla="*/ 2147483647 h 190"/>
              <a:gd name="T36" fmla="*/ 2147483647 w 273"/>
              <a:gd name="T37" fmla="*/ 2147483647 h 190"/>
              <a:gd name="T38" fmla="*/ 2147483647 w 273"/>
              <a:gd name="T39" fmla="*/ 2147483647 h 190"/>
              <a:gd name="T40" fmla="*/ 2147483647 w 273"/>
              <a:gd name="T41" fmla="*/ 2147483647 h 190"/>
              <a:gd name="T42" fmla="*/ 2147483647 w 273"/>
              <a:gd name="T43" fmla="*/ 2147483647 h 190"/>
              <a:gd name="T44" fmla="*/ 2147483647 w 273"/>
              <a:gd name="T45" fmla="*/ 2147483647 h 190"/>
              <a:gd name="T46" fmla="*/ 2147483647 w 273"/>
              <a:gd name="T47" fmla="*/ 2147483647 h 190"/>
              <a:gd name="T48" fmla="*/ 2147483647 w 273"/>
              <a:gd name="T49" fmla="*/ 2147483647 h 190"/>
              <a:gd name="T50" fmla="*/ 2147483647 w 273"/>
              <a:gd name="T51" fmla="*/ 2147483647 h 190"/>
              <a:gd name="T52" fmla="*/ 2147483647 w 273"/>
              <a:gd name="T53" fmla="*/ 2147483647 h 190"/>
              <a:gd name="T54" fmla="*/ 2147483647 w 273"/>
              <a:gd name="T55" fmla="*/ 2147483647 h 190"/>
              <a:gd name="T56" fmla="*/ 2147483647 w 273"/>
              <a:gd name="T57" fmla="*/ 2147483647 h 190"/>
              <a:gd name="T58" fmla="*/ 2147483647 w 273"/>
              <a:gd name="T59" fmla="*/ 2147483647 h 190"/>
              <a:gd name="T60" fmla="*/ 2147483647 w 273"/>
              <a:gd name="T61" fmla="*/ 2147483647 h 190"/>
              <a:gd name="T62" fmla="*/ 2147483647 w 273"/>
              <a:gd name="T63" fmla="*/ 2147483647 h 190"/>
              <a:gd name="T64" fmla="*/ 2147483647 w 273"/>
              <a:gd name="T65" fmla="*/ 2147483647 h 190"/>
              <a:gd name="T66" fmla="*/ 2147483647 w 273"/>
              <a:gd name="T67" fmla="*/ 2147483647 h 190"/>
              <a:gd name="T68" fmla="*/ 2147483647 w 273"/>
              <a:gd name="T69" fmla="*/ 2147483647 h 190"/>
              <a:gd name="T70" fmla="*/ 2147483647 w 273"/>
              <a:gd name="T71" fmla="*/ 2147483647 h 190"/>
              <a:gd name="T72" fmla="*/ 2147483647 w 273"/>
              <a:gd name="T73" fmla="*/ 2147483647 h 190"/>
              <a:gd name="T74" fmla="*/ 2147483647 w 273"/>
              <a:gd name="T75" fmla="*/ 2147483647 h 190"/>
              <a:gd name="T76" fmla="*/ 2147483647 w 273"/>
              <a:gd name="T77" fmla="*/ 2147483647 h 190"/>
              <a:gd name="T78" fmla="*/ 2147483647 w 273"/>
              <a:gd name="T79" fmla="*/ 2147483647 h 190"/>
              <a:gd name="T80" fmla="*/ 2147483647 w 273"/>
              <a:gd name="T81" fmla="*/ 2147483647 h 190"/>
              <a:gd name="T82" fmla="*/ 2147483647 w 273"/>
              <a:gd name="T83" fmla="*/ 2147483647 h 190"/>
              <a:gd name="T84" fmla="*/ 2147483647 w 273"/>
              <a:gd name="T85" fmla="*/ 2147483647 h 190"/>
              <a:gd name="T86" fmla="*/ 2147483647 w 273"/>
              <a:gd name="T87" fmla="*/ 2147483647 h 190"/>
              <a:gd name="T88" fmla="*/ 2147483647 w 273"/>
              <a:gd name="T89" fmla="*/ 2147483647 h 190"/>
              <a:gd name="T90" fmla="*/ 2147483647 w 273"/>
              <a:gd name="T91" fmla="*/ 2147483647 h 190"/>
              <a:gd name="T92" fmla="*/ 2147483647 w 273"/>
              <a:gd name="T93" fmla="*/ 2147483647 h 190"/>
              <a:gd name="T94" fmla="*/ 2147483647 w 273"/>
              <a:gd name="T95" fmla="*/ 2147483647 h 190"/>
              <a:gd name="T96" fmla="*/ 2147483647 w 273"/>
              <a:gd name="T97" fmla="*/ 2147483647 h 190"/>
              <a:gd name="T98" fmla="*/ 2147483647 w 273"/>
              <a:gd name="T99" fmla="*/ 2147483647 h 190"/>
              <a:gd name="T100" fmla="*/ 2147483647 w 273"/>
              <a:gd name="T101" fmla="*/ 2147483647 h 19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73"/>
              <a:gd name="T154" fmla="*/ 0 h 190"/>
              <a:gd name="T155" fmla="*/ 273 w 273"/>
              <a:gd name="T156" fmla="*/ 190 h 19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73" h="190">
                <a:moveTo>
                  <a:pt x="261" y="111"/>
                </a:moveTo>
                <a:lnTo>
                  <a:pt x="68" y="111"/>
                </a:lnTo>
                <a:lnTo>
                  <a:pt x="68" y="3"/>
                </a:lnTo>
                <a:lnTo>
                  <a:pt x="68" y="1"/>
                </a:lnTo>
                <a:lnTo>
                  <a:pt x="67" y="0"/>
                </a:lnTo>
                <a:lnTo>
                  <a:pt x="55" y="0"/>
                </a:lnTo>
                <a:lnTo>
                  <a:pt x="53" y="1"/>
                </a:lnTo>
                <a:lnTo>
                  <a:pt x="53" y="3"/>
                </a:lnTo>
                <a:lnTo>
                  <a:pt x="53" y="111"/>
                </a:lnTo>
                <a:lnTo>
                  <a:pt x="12" y="111"/>
                </a:lnTo>
                <a:lnTo>
                  <a:pt x="8" y="112"/>
                </a:lnTo>
                <a:lnTo>
                  <a:pt x="4" y="113"/>
                </a:lnTo>
                <a:lnTo>
                  <a:pt x="1" y="117"/>
                </a:lnTo>
                <a:lnTo>
                  <a:pt x="0" y="122"/>
                </a:lnTo>
                <a:lnTo>
                  <a:pt x="0" y="177"/>
                </a:lnTo>
                <a:lnTo>
                  <a:pt x="1" y="183"/>
                </a:lnTo>
                <a:lnTo>
                  <a:pt x="4" y="186"/>
                </a:lnTo>
                <a:lnTo>
                  <a:pt x="8" y="188"/>
                </a:lnTo>
                <a:lnTo>
                  <a:pt x="12" y="190"/>
                </a:lnTo>
                <a:lnTo>
                  <a:pt x="261" y="190"/>
                </a:lnTo>
                <a:lnTo>
                  <a:pt x="265" y="188"/>
                </a:lnTo>
                <a:lnTo>
                  <a:pt x="269" y="186"/>
                </a:lnTo>
                <a:lnTo>
                  <a:pt x="272" y="183"/>
                </a:lnTo>
                <a:lnTo>
                  <a:pt x="273" y="177"/>
                </a:lnTo>
                <a:lnTo>
                  <a:pt x="273" y="122"/>
                </a:lnTo>
                <a:lnTo>
                  <a:pt x="272" y="117"/>
                </a:lnTo>
                <a:lnTo>
                  <a:pt x="269" y="113"/>
                </a:lnTo>
                <a:lnTo>
                  <a:pt x="265" y="112"/>
                </a:lnTo>
                <a:lnTo>
                  <a:pt x="261" y="111"/>
                </a:lnTo>
                <a:close/>
                <a:moveTo>
                  <a:pt x="37" y="158"/>
                </a:moveTo>
                <a:lnTo>
                  <a:pt x="37" y="158"/>
                </a:lnTo>
                <a:lnTo>
                  <a:pt x="34" y="157"/>
                </a:lnTo>
                <a:lnTo>
                  <a:pt x="33" y="156"/>
                </a:lnTo>
                <a:lnTo>
                  <a:pt x="31" y="153"/>
                </a:lnTo>
                <a:lnTo>
                  <a:pt x="30" y="150"/>
                </a:lnTo>
                <a:lnTo>
                  <a:pt x="31" y="147"/>
                </a:lnTo>
                <a:lnTo>
                  <a:pt x="33" y="145"/>
                </a:lnTo>
                <a:lnTo>
                  <a:pt x="34" y="143"/>
                </a:lnTo>
                <a:lnTo>
                  <a:pt x="37" y="143"/>
                </a:lnTo>
                <a:lnTo>
                  <a:pt x="41" y="143"/>
                </a:lnTo>
                <a:lnTo>
                  <a:pt x="42" y="145"/>
                </a:lnTo>
                <a:lnTo>
                  <a:pt x="44" y="147"/>
                </a:lnTo>
                <a:lnTo>
                  <a:pt x="45" y="150"/>
                </a:lnTo>
                <a:lnTo>
                  <a:pt x="44" y="153"/>
                </a:lnTo>
                <a:lnTo>
                  <a:pt x="42" y="156"/>
                </a:lnTo>
                <a:lnTo>
                  <a:pt x="41" y="157"/>
                </a:lnTo>
                <a:lnTo>
                  <a:pt x="37" y="158"/>
                </a:lnTo>
                <a:close/>
                <a:moveTo>
                  <a:pt x="64" y="158"/>
                </a:moveTo>
                <a:lnTo>
                  <a:pt x="64" y="158"/>
                </a:lnTo>
                <a:lnTo>
                  <a:pt x="61" y="157"/>
                </a:lnTo>
                <a:lnTo>
                  <a:pt x="59" y="156"/>
                </a:lnTo>
                <a:lnTo>
                  <a:pt x="57" y="153"/>
                </a:lnTo>
                <a:lnTo>
                  <a:pt x="57" y="150"/>
                </a:lnTo>
                <a:lnTo>
                  <a:pt x="57" y="147"/>
                </a:lnTo>
                <a:lnTo>
                  <a:pt x="59" y="145"/>
                </a:lnTo>
                <a:lnTo>
                  <a:pt x="61" y="143"/>
                </a:lnTo>
                <a:lnTo>
                  <a:pt x="64" y="143"/>
                </a:lnTo>
                <a:lnTo>
                  <a:pt x="67" y="143"/>
                </a:lnTo>
                <a:lnTo>
                  <a:pt x="70" y="145"/>
                </a:lnTo>
                <a:lnTo>
                  <a:pt x="71" y="147"/>
                </a:lnTo>
                <a:lnTo>
                  <a:pt x="72" y="150"/>
                </a:lnTo>
                <a:lnTo>
                  <a:pt x="71" y="153"/>
                </a:lnTo>
                <a:lnTo>
                  <a:pt x="70" y="156"/>
                </a:lnTo>
                <a:lnTo>
                  <a:pt x="67" y="157"/>
                </a:lnTo>
                <a:lnTo>
                  <a:pt x="64" y="158"/>
                </a:lnTo>
                <a:close/>
                <a:moveTo>
                  <a:pt x="91" y="158"/>
                </a:moveTo>
                <a:lnTo>
                  <a:pt x="91" y="158"/>
                </a:lnTo>
                <a:lnTo>
                  <a:pt x="89" y="157"/>
                </a:lnTo>
                <a:lnTo>
                  <a:pt x="86" y="156"/>
                </a:lnTo>
                <a:lnTo>
                  <a:pt x="85" y="153"/>
                </a:lnTo>
                <a:lnTo>
                  <a:pt x="85" y="150"/>
                </a:lnTo>
                <a:lnTo>
                  <a:pt x="85" y="147"/>
                </a:lnTo>
                <a:lnTo>
                  <a:pt x="86" y="145"/>
                </a:lnTo>
                <a:lnTo>
                  <a:pt x="89" y="143"/>
                </a:lnTo>
                <a:lnTo>
                  <a:pt x="91" y="143"/>
                </a:lnTo>
                <a:lnTo>
                  <a:pt x="94" y="143"/>
                </a:lnTo>
                <a:lnTo>
                  <a:pt x="97" y="145"/>
                </a:lnTo>
                <a:lnTo>
                  <a:pt x="98" y="147"/>
                </a:lnTo>
                <a:lnTo>
                  <a:pt x="98" y="150"/>
                </a:lnTo>
                <a:lnTo>
                  <a:pt x="98" y="153"/>
                </a:lnTo>
                <a:lnTo>
                  <a:pt x="97" y="156"/>
                </a:lnTo>
                <a:lnTo>
                  <a:pt x="94" y="157"/>
                </a:lnTo>
                <a:lnTo>
                  <a:pt x="91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8" name="Freeform 265"/>
          <p:cNvSpPr>
            <a:spLocks noChangeArrowheads="1"/>
          </p:cNvSpPr>
          <p:nvPr/>
        </p:nvSpPr>
        <p:spPr bwMode="auto">
          <a:xfrm>
            <a:off x="6235700" y="1325563"/>
            <a:ext cx="60325" cy="93662"/>
          </a:xfrm>
          <a:custGeom>
            <a:avLst/>
            <a:gdLst>
              <a:gd name="T0" fmla="*/ 799310890 w 65"/>
              <a:gd name="T1" fmla="*/ 2147483647 h 105"/>
              <a:gd name="T2" fmla="*/ 2147483647 w 65"/>
              <a:gd name="T3" fmla="*/ 2147483647 h 105"/>
              <a:gd name="T4" fmla="*/ 2147483647 w 65"/>
              <a:gd name="T5" fmla="*/ 2147483647 h 105"/>
              <a:gd name="T6" fmla="*/ 2147483647 w 65"/>
              <a:gd name="T7" fmla="*/ 2147483647 h 105"/>
              <a:gd name="T8" fmla="*/ 2147483647 w 65"/>
              <a:gd name="T9" fmla="*/ 2147483647 h 105"/>
              <a:gd name="T10" fmla="*/ 2147483647 w 65"/>
              <a:gd name="T11" fmla="*/ 2147483647 h 105"/>
              <a:gd name="T12" fmla="*/ 2147483647 w 65"/>
              <a:gd name="T13" fmla="*/ 2147483647 h 105"/>
              <a:gd name="T14" fmla="*/ 2147483647 w 65"/>
              <a:gd name="T15" fmla="*/ 2147483647 h 105"/>
              <a:gd name="T16" fmla="*/ 2147483647 w 65"/>
              <a:gd name="T17" fmla="*/ 2147483647 h 105"/>
              <a:gd name="T18" fmla="*/ 2147483647 w 65"/>
              <a:gd name="T19" fmla="*/ 2147483647 h 105"/>
              <a:gd name="T20" fmla="*/ 2147483647 w 65"/>
              <a:gd name="T21" fmla="*/ 2147483647 h 105"/>
              <a:gd name="T22" fmla="*/ 2147483647 w 65"/>
              <a:gd name="T23" fmla="*/ 2147483647 h 105"/>
              <a:gd name="T24" fmla="*/ 2147483647 w 65"/>
              <a:gd name="T25" fmla="*/ 2147483647 h 105"/>
              <a:gd name="T26" fmla="*/ 2147483647 w 65"/>
              <a:gd name="T27" fmla="*/ 2147483647 h 105"/>
              <a:gd name="T28" fmla="*/ 2147483647 w 65"/>
              <a:gd name="T29" fmla="*/ 2147483647 h 105"/>
              <a:gd name="T30" fmla="*/ 2147483647 w 65"/>
              <a:gd name="T31" fmla="*/ 709762608 h 105"/>
              <a:gd name="T32" fmla="*/ 2147483647 w 65"/>
              <a:gd name="T33" fmla="*/ 0 h 105"/>
              <a:gd name="T34" fmla="*/ 2147483647 w 65"/>
              <a:gd name="T35" fmla="*/ 0 h 105"/>
              <a:gd name="T36" fmla="*/ 2147483647 w 65"/>
              <a:gd name="T37" fmla="*/ 2147483647 h 105"/>
              <a:gd name="T38" fmla="*/ 2147483647 w 65"/>
              <a:gd name="T39" fmla="*/ 2147483647 h 105"/>
              <a:gd name="T40" fmla="*/ 1598622709 w 65"/>
              <a:gd name="T41" fmla="*/ 2147483647 h 105"/>
              <a:gd name="T42" fmla="*/ 2147483647 w 65"/>
              <a:gd name="T43" fmla="*/ 2147483647 h 105"/>
              <a:gd name="T44" fmla="*/ 2147483647 w 65"/>
              <a:gd name="T45" fmla="*/ 2147483647 h 105"/>
              <a:gd name="T46" fmla="*/ 2147483647 w 65"/>
              <a:gd name="T47" fmla="*/ 2147483647 h 105"/>
              <a:gd name="T48" fmla="*/ 2147483647 w 65"/>
              <a:gd name="T49" fmla="*/ 2147483647 h 105"/>
              <a:gd name="T50" fmla="*/ 2147483647 w 65"/>
              <a:gd name="T51" fmla="*/ 2147483647 h 105"/>
              <a:gd name="T52" fmla="*/ 2147483647 w 65"/>
              <a:gd name="T53" fmla="*/ 2147483647 h 105"/>
              <a:gd name="T54" fmla="*/ 2147483647 w 65"/>
              <a:gd name="T55" fmla="*/ 2147483647 h 105"/>
              <a:gd name="T56" fmla="*/ 2147483647 w 65"/>
              <a:gd name="T57" fmla="*/ 2147483647 h 105"/>
              <a:gd name="T58" fmla="*/ 2147483647 w 65"/>
              <a:gd name="T59" fmla="*/ 2147483647 h 105"/>
              <a:gd name="T60" fmla="*/ 2147483647 w 65"/>
              <a:gd name="T61" fmla="*/ 2147483647 h 105"/>
              <a:gd name="T62" fmla="*/ 2147483647 w 65"/>
              <a:gd name="T63" fmla="*/ 2147483647 h 105"/>
              <a:gd name="T64" fmla="*/ 2147483647 w 65"/>
              <a:gd name="T65" fmla="*/ 2147483647 h 105"/>
              <a:gd name="T66" fmla="*/ 2147483647 w 65"/>
              <a:gd name="T67" fmla="*/ 2147483647 h 105"/>
              <a:gd name="T68" fmla="*/ 2147483647 w 65"/>
              <a:gd name="T69" fmla="*/ 2147483647 h 105"/>
              <a:gd name="T70" fmla="*/ 2147483647 w 65"/>
              <a:gd name="T71" fmla="*/ 2147483647 h 105"/>
              <a:gd name="T72" fmla="*/ 2147483647 w 65"/>
              <a:gd name="T73" fmla="*/ 2147483647 h 105"/>
              <a:gd name="T74" fmla="*/ 2147483647 w 65"/>
              <a:gd name="T75" fmla="*/ 2147483647 h 105"/>
              <a:gd name="T76" fmla="*/ 2147483647 w 65"/>
              <a:gd name="T77" fmla="*/ 2147483647 h 105"/>
              <a:gd name="T78" fmla="*/ 2147483647 w 65"/>
              <a:gd name="T79" fmla="*/ 2147483647 h 105"/>
              <a:gd name="T80" fmla="*/ 2147483647 w 65"/>
              <a:gd name="T81" fmla="*/ 2147483647 h 105"/>
              <a:gd name="T82" fmla="*/ 2147483647 w 65"/>
              <a:gd name="T83" fmla="*/ 2147483647 h 105"/>
              <a:gd name="T84" fmla="*/ 2147483647 w 65"/>
              <a:gd name="T85" fmla="*/ 2147483647 h 105"/>
              <a:gd name="T86" fmla="*/ 2147483647 w 65"/>
              <a:gd name="T87" fmla="*/ 2147483647 h 105"/>
              <a:gd name="T88" fmla="*/ 2147483647 w 65"/>
              <a:gd name="T89" fmla="*/ 2147483647 h 105"/>
              <a:gd name="T90" fmla="*/ 2147483647 w 65"/>
              <a:gd name="T91" fmla="*/ 2147483647 h 105"/>
              <a:gd name="T92" fmla="*/ 1598622709 w 65"/>
              <a:gd name="T93" fmla="*/ 2147483647 h 105"/>
              <a:gd name="T94" fmla="*/ 0 w 65"/>
              <a:gd name="T95" fmla="*/ 2147483647 h 105"/>
              <a:gd name="T96" fmla="*/ 799310890 w 65"/>
              <a:gd name="T97" fmla="*/ 2147483647 h 10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5"/>
              <a:gd name="T148" fmla="*/ 0 h 105"/>
              <a:gd name="T149" fmla="*/ 65 w 65"/>
              <a:gd name="T150" fmla="*/ 105 h 10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5" h="105">
                <a:moveTo>
                  <a:pt x="1" y="98"/>
                </a:moveTo>
                <a:lnTo>
                  <a:pt x="1" y="98"/>
                </a:lnTo>
                <a:lnTo>
                  <a:pt x="5" y="101"/>
                </a:lnTo>
                <a:lnTo>
                  <a:pt x="12" y="102"/>
                </a:lnTo>
                <a:lnTo>
                  <a:pt x="19" y="103"/>
                </a:lnTo>
                <a:lnTo>
                  <a:pt x="27" y="105"/>
                </a:lnTo>
                <a:lnTo>
                  <a:pt x="37" y="103"/>
                </a:lnTo>
                <a:lnTo>
                  <a:pt x="45" y="102"/>
                </a:lnTo>
                <a:lnTo>
                  <a:pt x="52" y="98"/>
                </a:lnTo>
                <a:lnTo>
                  <a:pt x="57" y="94"/>
                </a:lnTo>
                <a:lnTo>
                  <a:pt x="61" y="90"/>
                </a:lnTo>
                <a:lnTo>
                  <a:pt x="64" y="84"/>
                </a:lnTo>
                <a:lnTo>
                  <a:pt x="65" y="78"/>
                </a:lnTo>
                <a:lnTo>
                  <a:pt x="65" y="72"/>
                </a:lnTo>
                <a:lnTo>
                  <a:pt x="65" y="65"/>
                </a:lnTo>
                <a:lnTo>
                  <a:pt x="61" y="58"/>
                </a:lnTo>
                <a:lnTo>
                  <a:pt x="57" y="52"/>
                </a:lnTo>
                <a:lnTo>
                  <a:pt x="50" y="48"/>
                </a:lnTo>
                <a:lnTo>
                  <a:pt x="56" y="43"/>
                </a:lnTo>
                <a:lnTo>
                  <a:pt x="60" y="38"/>
                </a:lnTo>
                <a:lnTo>
                  <a:pt x="61" y="32"/>
                </a:lnTo>
                <a:lnTo>
                  <a:pt x="62" y="26"/>
                </a:lnTo>
                <a:lnTo>
                  <a:pt x="61" y="22"/>
                </a:lnTo>
                <a:lnTo>
                  <a:pt x="60" y="16"/>
                </a:lnTo>
                <a:lnTo>
                  <a:pt x="58" y="12"/>
                </a:lnTo>
                <a:lnTo>
                  <a:pt x="54" y="8"/>
                </a:lnTo>
                <a:lnTo>
                  <a:pt x="50" y="4"/>
                </a:lnTo>
                <a:lnTo>
                  <a:pt x="45" y="1"/>
                </a:lnTo>
                <a:lnTo>
                  <a:pt x="39" y="0"/>
                </a:lnTo>
                <a:lnTo>
                  <a:pt x="31" y="0"/>
                </a:lnTo>
                <a:lnTo>
                  <a:pt x="23" y="0"/>
                </a:lnTo>
                <a:lnTo>
                  <a:pt x="15" y="2"/>
                </a:lnTo>
                <a:lnTo>
                  <a:pt x="9" y="5"/>
                </a:lnTo>
                <a:lnTo>
                  <a:pt x="4" y="8"/>
                </a:lnTo>
                <a:lnTo>
                  <a:pt x="2" y="9"/>
                </a:lnTo>
                <a:lnTo>
                  <a:pt x="2" y="12"/>
                </a:lnTo>
                <a:lnTo>
                  <a:pt x="6" y="22"/>
                </a:lnTo>
                <a:lnTo>
                  <a:pt x="6" y="23"/>
                </a:lnTo>
                <a:lnTo>
                  <a:pt x="9" y="24"/>
                </a:lnTo>
                <a:lnTo>
                  <a:pt x="11" y="24"/>
                </a:lnTo>
                <a:lnTo>
                  <a:pt x="12" y="23"/>
                </a:lnTo>
                <a:lnTo>
                  <a:pt x="19" y="20"/>
                </a:lnTo>
                <a:lnTo>
                  <a:pt x="24" y="19"/>
                </a:lnTo>
                <a:lnTo>
                  <a:pt x="28" y="17"/>
                </a:lnTo>
                <a:lnTo>
                  <a:pt x="34" y="19"/>
                </a:lnTo>
                <a:lnTo>
                  <a:pt x="38" y="20"/>
                </a:lnTo>
                <a:lnTo>
                  <a:pt x="41" y="24"/>
                </a:lnTo>
                <a:lnTo>
                  <a:pt x="41" y="28"/>
                </a:lnTo>
                <a:lnTo>
                  <a:pt x="41" y="31"/>
                </a:lnTo>
                <a:lnTo>
                  <a:pt x="39" y="34"/>
                </a:lnTo>
                <a:lnTo>
                  <a:pt x="35" y="37"/>
                </a:lnTo>
                <a:lnTo>
                  <a:pt x="30" y="39"/>
                </a:lnTo>
                <a:lnTo>
                  <a:pt x="24" y="39"/>
                </a:lnTo>
                <a:lnTo>
                  <a:pt x="17" y="39"/>
                </a:lnTo>
                <a:lnTo>
                  <a:pt x="15" y="41"/>
                </a:lnTo>
                <a:lnTo>
                  <a:pt x="13" y="43"/>
                </a:lnTo>
                <a:lnTo>
                  <a:pt x="13" y="53"/>
                </a:lnTo>
                <a:lnTo>
                  <a:pt x="15" y="56"/>
                </a:lnTo>
                <a:lnTo>
                  <a:pt x="17" y="57"/>
                </a:lnTo>
                <a:lnTo>
                  <a:pt x="24" y="57"/>
                </a:lnTo>
                <a:lnTo>
                  <a:pt x="28" y="58"/>
                </a:lnTo>
                <a:lnTo>
                  <a:pt x="35" y="60"/>
                </a:lnTo>
                <a:lnTo>
                  <a:pt x="39" y="61"/>
                </a:lnTo>
                <a:lnTo>
                  <a:pt x="42" y="64"/>
                </a:lnTo>
                <a:lnTo>
                  <a:pt x="43" y="68"/>
                </a:lnTo>
                <a:lnTo>
                  <a:pt x="45" y="72"/>
                </a:lnTo>
                <a:lnTo>
                  <a:pt x="43" y="78"/>
                </a:lnTo>
                <a:lnTo>
                  <a:pt x="41" y="82"/>
                </a:lnTo>
                <a:lnTo>
                  <a:pt x="35" y="84"/>
                </a:lnTo>
                <a:lnTo>
                  <a:pt x="27" y="86"/>
                </a:lnTo>
                <a:lnTo>
                  <a:pt x="22" y="86"/>
                </a:lnTo>
                <a:lnTo>
                  <a:pt x="16" y="84"/>
                </a:lnTo>
                <a:lnTo>
                  <a:pt x="9" y="80"/>
                </a:lnTo>
                <a:lnTo>
                  <a:pt x="5" y="80"/>
                </a:lnTo>
                <a:lnTo>
                  <a:pt x="2" y="83"/>
                </a:lnTo>
                <a:lnTo>
                  <a:pt x="0" y="93"/>
                </a:lnTo>
                <a:lnTo>
                  <a:pt x="0" y="95"/>
                </a:lnTo>
                <a:lnTo>
                  <a:pt x="1" y="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09" name="Freeform 266"/>
          <p:cNvSpPr>
            <a:spLocks noChangeArrowheads="1"/>
          </p:cNvSpPr>
          <p:nvPr/>
        </p:nvSpPr>
        <p:spPr bwMode="auto">
          <a:xfrm>
            <a:off x="6308725" y="1327150"/>
            <a:ext cx="34925" cy="92075"/>
          </a:xfrm>
          <a:custGeom>
            <a:avLst/>
            <a:gdLst>
              <a:gd name="T0" fmla="*/ 718540681 w 39"/>
              <a:gd name="T1" fmla="*/ 2147483647 h 102"/>
              <a:gd name="T2" fmla="*/ 718540681 w 39"/>
              <a:gd name="T3" fmla="*/ 2147483647 h 102"/>
              <a:gd name="T4" fmla="*/ 2147483647 w 39"/>
              <a:gd name="T5" fmla="*/ 2147483647 h 102"/>
              <a:gd name="T6" fmla="*/ 2147483647 w 39"/>
              <a:gd name="T7" fmla="*/ 2147483647 h 102"/>
              <a:gd name="T8" fmla="*/ 2147483647 w 39"/>
              <a:gd name="T9" fmla="*/ 2147483647 h 102"/>
              <a:gd name="T10" fmla="*/ 2147483647 w 39"/>
              <a:gd name="T11" fmla="*/ 2147483647 h 102"/>
              <a:gd name="T12" fmla="*/ 2147483647 w 39"/>
              <a:gd name="T13" fmla="*/ 2147483647 h 102"/>
              <a:gd name="T14" fmla="*/ 2147483647 w 39"/>
              <a:gd name="T15" fmla="*/ 2147483647 h 102"/>
              <a:gd name="T16" fmla="*/ 2147483647 w 39"/>
              <a:gd name="T17" fmla="*/ 2147483647 h 102"/>
              <a:gd name="T18" fmla="*/ 2147483647 w 39"/>
              <a:gd name="T19" fmla="*/ 2147483647 h 102"/>
              <a:gd name="T20" fmla="*/ 2147483647 w 39"/>
              <a:gd name="T21" fmla="*/ 2147483647 h 102"/>
              <a:gd name="T22" fmla="*/ 2147483647 w 39"/>
              <a:gd name="T23" fmla="*/ 2147483647 h 102"/>
              <a:gd name="T24" fmla="*/ 2147483647 w 39"/>
              <a:gd name="T25" fmla="*/ 2147483647 h 102"/>
              <a:gd name="T26" fmla="*/ 2147483647 w 39"/>
              <a:gd name="T27" fmla="*/ 2147483647 h 102"/>
              <a:gd name="T28" fmla="*/ 2147483647 w 39"/>
              <a:gd name="T29" fmla="*/ 2147483647 h 102"/>
              <a:gd name="T30" fmla="*/ 2147483647 w 39"/>
              <a:gd name="T31" fmla="*/ 2147483647 h 102"/>
              <a:gd name="T32" fmla="*/ 2147483647 w 39"/>
              <a:gd name="T33" fmla="*/ 2147483647 h 102"/>
              <a:gd name="T34" fmla="*/ 2147483647 w 39"/>
              <a:gd name="T35" fmla="*/ 2147483647 h 102"/>
              <a:gd name="T36" fmla="*/ 2147483647 w 39"/>
              <a:gd name="T37" fmla="*/ 735819168 h 102"/>
              <a:gd name="T38" fmla="*/ 2147483647 w 39"/>
              <a:gd name="T39" fmla="*/ 0 h 102"/>
              <a:gd name="T40" fmla="*/ 2147483647 w 39"/>
              <a:gd name="T41" fmla="*/ 0 h 102"/>
              <a:gd name="T42" fmla="*/ 2147483647 w 39"/>
              <a:gd name="T43" fmla="*/ 0 h 102"/>
              <a:gd name="T44" fmla="*/ 2147483647 w 39"/>
              <a:gd name="T45" fmla="*/ 0 h 102"/>
              <a:gd name="T46" fmla="*/ 718540681 w 39"/>
              <a:gd name="T47" fmla="*/ 2147483647 h 102"/>
              <a:gd name="T48" fmla="*/ 718540681 w 39"/>
              <a:gd name="T49" fmla="*/ 2147483647 h 102"/>
              <a:gd name="T50" fmla="*/ 0 w 39"/>
              <a:gd name="T51" fmla="*/ 2147483647 h 102"/>
              <a:gd name="T52" fmla="*/ 0 w 39"/>
              <a:gd name="T53" fmla="*/ 2147483647 h 102"/>
              <a:gd name="T54" fmla="*/ 718540681 w 39"/>
              <a:gd name="T55" fmla="*/ 2147483647 h 1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39"/>
              <a:gd name="T85" fmla="*/ 0 h 102"/>
              <a:gd name="T86" fmla="*/ 39 w 39"/>
              <a:gd name="T87" fmla="*/ 102 h 10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39" h="102">
                <a:moveTo>
                  <a:pt x="1" y="26"/>
                </a:moveTo>
                <a:lnTo>
                  <a:pt x="1" y="26"/>
                </a:lnTo>
                <a:lnTo>
                  <a:pt x="3" y="27"/>
                </a:lnTo>
                <a:lnTo>
                  <a:pt x="4" y="29"/>
                </a:lnTo>
                <a:lnTo>
                  <a:pt x="5" y="29"/>
                </a:lnTo>
                <a:lnTo>
                  <a:pt x="8" y="29"/>
                </a:lnTo>
                <a:lnTo>
                  <a:pt x="18" y="23"/>
                </a:lnTo>
                <a:lnTo>
                  <a:pt x="18" y="98"/>
                </a:lnTo>
                <a:lnTo>
                  <a:pt x="19" y="101"/>
                </a:lnTo>
                <a:lnTo>
                  <a:pt x="23" y="102"/>
                </a:lnTo>
                <a:lnTo>
                  <a:pt x="34" y="102"/>
                </a:lnTo>
                <a:lnTo>
                  <a:pt x="38" y="101"/>
                </a:lnTo>
                <a:lnTo>
                  <a:pt x="39" y="98"/>
                </a:lnTo>
                <a:lnTo>
                  <a:pt x="39" y="4"/>
                </a:lnTo>
                <a:lnTo>
                  <a:pt x="38" y="1"/>
                </a:lnTo>
                <a:lnTo>
                  <a:pt x="34" y="0"/>
                </a:lnTo>
                <a:lnTo>
                  <a:pt x="24" y="0"/>
                </a:lnTo>
                <a:lnTo>
                  <a:pt x="22" y="0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1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0" name="Freeform 267"/>
          <p:cNvSpPr>
            <a:spLocks noEditPoints="1" noChangeArrowheads="1"/>
          </p:cNvSpPr>
          <p:nvPr/>
        </p:nvSpPr>
        <p:spPr bwMode="auto">
          <a:xfrm>
            <a:off x="6192838" y="1233488"/>
            <a:ext cx="204787" cy="230187"/>
          </a:xfrm>
          <a:custGeom>
            <a:avLst/>
            <a:gdLst>
              <a:gd name="T0" fmla="*/ 2147483647 w 226"/>
              <a:gd name="T1" fmla="*/ 0 h 257"/>
              <a:gd name="T2" fmla="*/ 2147483647 w 226"/>
              <a:gd name="T3" fmla="*/ 2147483647 h 257"/>
              <a:gd name="T4" fmla="*/ 2147483647 w 226"/>
              <a:gd name="T5" fmla="*/ 2147483647 h 257"/>
              <a:gd name="T6" fmla="*/ 2147483647 w 226"/>
              <a:gd name="T7" fmla="*/ 2147483647 h 257"/>
              <a:gd name="T8" fmla="*/ 2147483647 w 226"/>
              <a:gd name="T9" fmla="*/ 2147483647 h 257"/>
              <a:gd name="T10" fmla="*/ 2147483647 w 226"/>
              <a:gd name="T11" fmla="*/ 2147483647 h 257"/>
              <a:gd name="T12" fmla="*/ 2147483647 w 226"/>
              <a:gd name="T13" fmla="*/ 0 h 257"/>
              <a:gd name="T14" fmla="*/ 2147483647 w 226"/>
              <a:gd name="T15" fmla="*/ 2147483647 h 257"/>
              <a:gd name="T16" fmla="*/ 2147483647 w 226"/>
              <a:gd name="T17" fmla="*/ 2147483647 h 257"/>
              <a:gd name="T18" fmla="*/ 2147483647 w 226"/>
              <a:gd name="T19" fmla="*/ 2147483647 h 257"/>
              <a:gd name="T20" fmla="*/ 2147483647 w 226"/>
              <a:gd name="T21" fmla="*/ 2147483647 h 257"/>
              <a:gd name="T22" fmla="*/ 2147483647 w 226"/>
              <a:gd name="T23" fmla="*/ 2147483647 h 257"/>
              <a:gd name="T24" fmla="*/ 2147483647 w 226"/>
              <a:gd name="T25" fmla="*/ 2147483647 h 257"/>
              <a:gd name="T26" fmla="*/ 2147483647 w 226"/>
              <a:gd name="T27" fmla="*/ 0 h 257"/>
              <a:gd name="T28" fmla="*/ 2147483647 w 226"/>
              <a:gd name="T29" fmla="*/ 1436782471 h 257"/>
              <a:gd name="T30" fmla="*/ 2147483647 w 226"/>
              <a:gd name="T31" fmla="*/ 2147483647 h 257"/>
              <a:gd name="T32" fmla="*/ 2147483647 w 226"/>
              <a:gd name="T33" fmla="*/ 2147483647 h 257"/>
              <a:gd name="T34" fmla="*/ 743902370 w 226"/>
              <a:gd name="T35" fmla="*/ 2147483647 h 257"/>
              <a:gd name="T36" fmla="*/ 0 w 226"/>
              <a:gd name="T37" fmla="*/ 2147483647 h 257"/>
              <a:gd name="T38" fmla="*/ 743902370 w 226"/>
              <a:gd name="T39" fmla="*/ 2147483647 h 257"/>
              <a:gd name="T40" fmla="*/ 2147483647 w 226"/>
              <a:gd name="T41" fmla="*/ 2147483647 h 257"/>
              <a:gd name="T42" fmla="*/ 2147483647 w 226"/>
              <a:gd name="T43" fmla="*/ 2147483647 h 257"/>
              <a:gd name="T44" fmla="*/ 2147483647 w 226"/>
              <a:gd name="T45" fmla="*/ 2147483647 h 257"/>
              <a:gd name="T46" fmla="*/ 2147483647 w 226"/>
              <a:gd name="T47" fmla="*/ 2147483647 h 257"/>
              <a:gd name="T48" fmla="*/ 2147483647 w 226"/>
              <a:gd name="T49" fmla="*/ 2147483647 h 257"/>
              <a:gd name="T50" fmla="*/ 2147483647 w 226"/>
              <a:gd name="T51" fmla="*/ 2147483647 h 257"/>
              <a:gd name="T52" fmla="*/ 2147483647 w 226"/>
              <a:gd name="T53" fmla="*/ 2147483647 h 257"/>
              <a:gd name="T54" fmla="*/ 2147483647 w 226"/>
              <a:gd name="T55" fmla="*/ 2147483647 h 257"/>
              <a:gd name="T56" fmla="*/ 2147483647 w 226"/>
              <a:gd name="T57" fmla="*/ 2147483647 h 257"/>
              <a:gd name="T58" fmla="*/ 2147483647 w 226"/>
              <a:gd name="T59" fmla="*/ 2147483647 h 257"/>
              <a:gd name="T60" fmla="*/ 2147483647 w 226"/>
              <a:gd name="T61" fmla="*/ 2147483647 h 257"/>
              <a:gd name="T62" fmla="*/ 2147483647 w 226"/>
              <a:gd name="T63" fmla="*/ 2147483647 h 257"/>
              <a:gd name="T64" fmla="*/ 2147483647 w 226"/>
              <a:gd name="T65" fmla="*/ 1436782471 h 257"/>
              <a:gd name="T66" fmla="*/ 2147483647 w 226"/>
              <a:gd name="T67" fmla="*/ 0 h 257"/>
              <a:gd name="T68" fmla="*/ 2147483647 w 226"/>
              <a:gd name="T69" fmla="*/ 2147483647 h 257"/>
              <a:gd name="T70" fmla="*/ 2147483647 w 226"/>
              <a:gd name="T71" fmla="*/ 2147483647 h 257"/>
              <a:gd name="T72" fmla="*/ 2147483647 w 226"/>
              <a:gd name="T73" fmla="*/ 2147483647 h 257"/>
              <a:gd name="T74" fmla="*/ 2147483647 w 226"/>
              <a:gd name="T75" fmla="*/ 2147483647 h 257"/>
              <a:gd name="T76" fmla="*/ 2147483647 w 226"/>
              <a:gd name="T77" fmla="*/ 2147483647 h 257"/>
              <a:gd name="T78" fmla="*/ 2147483647 w 226"/>
              <a:gd name="T79" fmla="*/ 2147483647 h 257"/>
              <a:gd name="T80" fmla="*/ 2147483647 w 226"/>
              <a:gd name="T81" fmla="*/ 2147483647 h 25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26"/>
              <a:gd name="T124" fmla="*/ 0 h 257"/>
              <a:gd name="T125" fmla="*/ 226 w 226"/>
              <a:gd name="T126" fmla="*/ 257 h 25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26" h="257">
                <a:moveTo>
                  <a:pt x="201" y="0"/>
                </a:moveTo>
                <a:lnTo>
                  <a:pt x="180" y="0"/>
                </a:lnTo>
                <a:lnTo>
                  <a:pt x="180" y="20"/>
                </a:lnTo>
                <a:lnTo>
                  <a:pt x="179" y="25"/>
                </a:lnTo>
                <a:lnTo>
                  <a:pt x="176" y="29"/>
                </a:lnTo>
                <a:lnTo>
                  <a:pt x="172" y="32"/>
                </a:lnTo>
                <a:lnTo>
                  <a:pt x="166" y="33"/>
                </a:lnTo>
                <a:lnTo>
                  <a:pt x="162" y="32"/>
                </a:lnTo>
                <a:lnTo>
                  <a:pt x="158" y="29"/>
                </a:lnTo>
                <a:lnTo>
                  <a:pt x="155" y="25"/>
                </a:lnTo>
                <a:lnTo>
                  <a:pt x="154" y="20"/>
                </a:lnTo>
                <a:lnTo>
                  <a:pt x="154" y="0"/>
                </a:lnTo>
                <a:lnTo>
                  <a:pt x="74" y="0"/>
                </a:lnTo>
                <a:lnTo>
                  <a:pt x="74" y="20"/>
                </a:lnTo>
                <a:lnTo>
                  <a:pt x="72" y="25"/>
                </a:lnTo>
                <a:lnTo>
                  <a:pt x="70" y="29"/>
                </a:lnTo>
                <a:lnTo>
                  <a:pt x="65" y="32"/>
                </a:lnTo>
                <a:lnTo>
                  <a:pt x="60" y="33"/>
                </a:lnTo>
                <a:lnTo>
                  <a:pt x="54" y="32"/>
                </a:lnTo>
                <a:lnTo>
                  <a:pt x="50" y="29"/>
                </a:lnTo>
                <a:lnTo>
                  <a:pt x="48" y="25"/>
                </a:lnTo>
                <a:lnTo>
                  <a:pt x="46" y="20"/>
                </a:lnTo>
                <a:lnTo>
                  <a:pt x="46" y="0"/>
                </a:lnTo>
                <a:lnTo>
                  <a:pt x="26" y="0"/>
                </a:lnTo>
                <a:lnTo>
                  <a:pt x="20" y="2"/>
                </a:lnTo>
                <a:lnTo>
                  <a:pt x="16" y="3"/>
                </a:lnTo>
                <a:lnTo>
                  <a:pt x="12" y="5"/>
                </a:lnTo>
                <a:lnTo>
                  <a:pt x="8" y="9"/>
                </a:lnTo>
                <a:lnTo>
                  <a:pt x="5" y="11"/>
                </a:lnTo>
                <a:lnTo>
                  <a:pt x="3" y="17"/>
                </a:lnTo>
                <a:lnTo>
                  <a:pt x="1" y="21"/>
                </a:lnTo>
                <a:lnTo>
                  <a:pt x="0" y="26"/>
                </a:lnTo>
                <a:lnTo>
                  <a:pt x="0" y="231"/>
                </a:lnTo>
                <a:lnTo>
                  <a:pt x="1" y="236"/>
                </a:lnTo>
                <a:lnTo>
                  <a:pt x="3" y="242"/>
                </a:lnTo>
                <a:lnTo>
                  <a:pt x="5" y="246"/>
                </a:lnTo>
                <a:lnTo>
                  <a:pt x="8" y="250"/>
                </a:lnTo>
                <a:lnTo>
                  <a:pt x="12" y="253"/>
                </a:lnTo>
                <a:lnTo>
                  <a:pt x="16" y="256"/>
                </a:lnTo>
                <a:lnTo>
                  <a:pt x="20" y="257"/>
                </a:lnTo>
                <a:lnTo>
                  <a:pt x="26" y="257"/>
                </a:lnTo>
                <a:lnTo>
                  <a:pt x="201" y="257"/>
                </a:lnTo>
                <a:lnTo>
                  <a:pt x="206" y="257"/>
                </a:lnTo>
                <a:lnTo>
                  <a:pt x="210" y="256"/>
                </a:lnTo>
                <a:lnTo>
                  <a:pt x="216" y="253"/>
                </a:lnTo>
                <a:lnTo>
                  <a:pt x="218" y="250"/>
                </a:lnTo>
                <a:lnTo>
                  <a:pt x="222" y="246"/>
                </a:lnTo>
                <a:lnTo>
                  <a:pt x="224" y="242"/>
                </a:lnTo>
                <a:lnTo>
                  <a:pt x="226" y="236"/>
                </a:lnTo>
                <a:lnTo>
                  <a:pt x="226" y="231"/>
                </a:lnTo>
                <a:lnTo>
                  <a:pt x="226" y="26"/>
                </a:lnTo>
                <a:lnTo>
                  <a:pt x="226" y="21"/>
                </a:lnTo>
                <a:lnTo>
                  <a:pt x="224" y="17"/>
                </a:lnTo>
                <a:lnTo>
                  <a:pt x="222" y="11"/>
                </a:lnTo>
                <a:lnTo>
                  <a:pt x="218" y="9"/>
                </a:lnTo>
                <a:lnTo>
                  <a:pt x="216" y="5"/>
                </a:lnTo>
                <a:lnTo>
                  <a:pt x="210" y="3"/>
                </a:lnTo>
                <a:lnTo>
                  <a:pt x="206" y="2"/>
                </a:lnTo>
                <a:lnTo>
                  <a:pt x="201" y="0"/>
                </a:lnTo>
                <a:close/>
                <a:moveTo>
                  <a:pt x="210" y="231"/>
                </a:moveTo>
                <a:lnTo>
                  <a:pt x="210" y="231"/>
                </a:lnTo>
                <a:lnTo>
                  <a:pt x="209" y="235"/>
                </a:lnTo>
                <a:lnTo>
                  <a:pt x="207" y="238"/>
                </a:lnTo>
                <a:lnTo>
                  <a:pt x="205" y="239"/>
                </a:lnTo>
                <a:lnTo>
                  <a:pt x="201" y="241"/>
                </a:lnTo>
                <a:lnTo>
                  <a:pt x="26" y="241"/>
                </a:lnTo>
                <a:lnTo>
                  <a:pt x="23" y="239"/>
                </a:lnTo>
                <a:lnTo>
                  <a:pt x="19" y="238"/>
                </a:lnTo>
                <a:lnTo>
                  <a:pt x="18" y="235"/>
                </a:lnTo>
                <a:lnTo>
                  <a:pt x="18" y="231"/>
                </a:lnTo>
                <a:lnTo>
                  <a:pt x="18" y="65"/>
                </a:lnTo>
                <a:lnTo>
                  <a:pt x="210" y="65"/>
                </a:lnTo>
                <a:lnTo>
                  <a:pt x="210" y="2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1" name="Freeform 268"/>
          <p:cNvSpPr>
            <a:spLocks noChangeArrowheads="1"/>
          </p:cNvSpPr>
          <p:nvPr/>
        </p:nvSpPr>
        <p:spPr bwMode="auto">
          <a:xfrm>
            <a:off x="6242050" y="1219200"/>
            <a:ext cx="9525" cy="34925"/>
          </a:xfrm>
          <a:custGeom>
            <a:avLst/>
            <a:gdLst>
              <a:gd name="T0" fmla="*/ 2147483647 w 10"/>
              <a:gd name="T1" fmla="*/ 2147483647 h 41"/>
              <a:gd name="T2" fmla="*/ 2147483647 w 10"/>
              <a:gd name="T3" fmla="*/ 2147483647 h 41"/>
              <a:gd name="T4" fmla="*/ 2147483647 w 10"/>
              <a:gd name="T5" fmla="*/ 2147483647 h 41"/>
              <a:gd name="T6" fmla="*/ 2147483647 w 10"/>
              <a:gd name="T7" fmla="*/ 2147483647 h 41"/>
              <a:gd name="T8" fmla="*/ 2147483647 w 10"/>
              <a:gd name="T9" fmla="*/ 2147483647 h 41"/>
              <a:gd name="T10" fmla="*/ 2147483647 w 10"/>
              <a:gd name="T11" fmla="*/ 2147483647 h 41"/>
              <a:gd name="T12" fmla="*/ 2147483647 w 10"/>
              <a:gd name="T13" fmla="*/ 2147483647 h 41"/>
              <a:gd name="T14" fmla="*/ 2147483647 w 10"/>
              <a:gd name="T15" fmla="*/ 618222758 h 41"/>
              <a:gd name="T16" fmla="*/ 2147483647 w 10"/>
              <a:gd name="T17" fmla="*/ 0 h 41"/>
              <a:gd name="T18" fmla="*/ 2147483647 w 10"/>
              <a:gd name="T19" fmla="*/ 0 h 41"/>
              <a:gd name="T20" fmla="*/ 1728323633 w 10"/>
              <a:gd name="T21" fmla="*/ 618222758 h 41"/>
              <a:gd name="T22" fmla="*/ 0 w 10"/>
              <a:gd name="T23" fmla="*/ 2147483647 h 41"/>
              <a:gd name="T24" fmla="*/ 0 w 10"/>
              <a:gd name="T25" fmla="*/ 2147483647 h 41"/>
              <a:gd name="T26" fmla="*/ 0 w 10"/>
              <a:gd name="T27" fmla="*/ 2147483647 h 41"/>
              <a:gd name="T28" fmla="*/ 0 w 10"/>
              <a:gd name="T29" fmla="*/ 2147483647 h 41"/>
              <a:gd name="T30" fmla="*/ 1728323633 w 10"/>
              <a:gd name="T31" fmla="*/ 2147483647 h 41"/>
              <a:gd name="T32" fmla="*/ 2147483647 w 10"/>
              <a:gd name="T33" fmla="*/ 2147483647 h 41"/>
              <a:gd name="T34" fmla="*/ 2147483647 w 10"/>
              <a:gd name="T35" fmla="*/ 2147483647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"/>
              <a:gd name="T55" fmla="*/ 0 h 41"/>
              <a:gd name="T56" fmla="*/ 10 w 10"/>
              <a:gd name="T57" fmla="*/ 41 h 4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" h="41">
                <a:moveTo>
                  <a:pt x="6" y="41"/>
                </a:moveTo>
                <a:lnTo>
                  <a:pt x="6" y="41"/>
                </a:lnTo>
                <a:lnTo>
                  <a:pt x="9" y="40"/>
                </a:lnTo>
                <a:lnTo>
                  <a:pt x="10" y="36"/>
                </a:lnTo>
                <a:lnTo>
                  <a:pt x="10" y="16"/>
                </a:lnTo>
                <a:lnTo>
                  <a:pt x="10" y="5"/>
                </a:lnTo>
                <a:lnTo>
                  <a:pt x="9" y="1"/>
                </a:lnTo>
                <a:lnTo>
                  <a:pt x="6" y="0"/>
                </a:lnTo>
                <a:lnTo>
                  <a:pt x="2" y="1"/>
                </a:lnTo>
                <a:lnTo>
                  <a:pt x="0" y="5"/>
                </a:lnTo>
                <a:lnTo>
                  <a:pt x="0" y="16"/>
                </a:lnTo>
                <a:lnTo>
                  <a:pt x="0" y="36"/>
                </a:lnTo>
                <a:lnTo>
                  <a:pt x="2" y="40"/>
                </a:lnTo>
                <a:lnTo>
                  <a:pt x="6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2" name="Freeform 269"/>
          <p:cNvSpPr>
            <a:spLocks noChangeArrowheads="1"/>
          </p:cNvSpPr>
          <p:nvPr/>
        </p:nvSpPr>
        <p:spPr bwMode="auto">
          <a:xfrm>
            <a:off x="6340475" y="1219200"/>
            <a:ext cx="6350" cy="34925"/>
          </a:xfrm>
          <a:custGeom>
            <a:avLst/>
            <a:gdLst>
              <a:gd name="T0" fmla="*/ 1024191500 w 10"/>
              <a:gd name="T1" fmla="*/ 2147483647 h 41"/>
              <a:gd name="T2" fmla="*/ 1024191500 w 10"/>
              <a:gd name="T3" fmla="*/ 2147483647 h 41"/>
              <a:gd name="T4" fmla="*/ 2147483647 w 10"/>
              <a:gd name="T5" fmla="*/ 2147483647 h 41"/>
              <a:gd name="T6" fmla="*/ 2147483647 w 10"/>
              <a:gd name="T7" fmla="*/ 2147483647 h 41"/>
              <a:gd name="T8" fmla="*/ 2147483647 w 10"/>
              <a:gd name="T9" fmla="*/ 2147483647 h 41"/>
              <a:gd name="T10" fmla="*/ 2147483647 w 10"/>
              <a:gd name="T11" fmla="*/ 2147483647 h 41"/>
              <a:gd name="T12" fmla="*/ 2147483647 w 10"/>
              <a:gd name="T13" fmla="*/ 618222758 h 41"/>
              <a:gd name="T14" fmla="*/ 1024191500 w 10"/>
              <a:gd name="T15" fmla="*/ 0 h 41"/>
              <a:gd name="T16" fmla="*/ 1024191500 w 10"/>
              <a:gd name="T17" fmla="*/ 0 h 41"/>
              <a:gd name="T18" fmla="*/ 512095750 w 10"/>
              <a:gd name="T19" fmla="*/ 618222758 h 41"/>
              <a:gd name="T20" fmla="*/ 0 w 10"/>
              <a:gd name="T21" fmla="*/ 2147483647 h 41"/>
              <a:gd name="T22" fmla="*/ 0 w 10"/>
              <a:gd name="T23" fmla="*/ 2147483647 h 41"/>
              <a:gd name="T24" fmla="*/ 0 w 10"/>
              <a:gd name="T25" fmla="*/ 2147483647 h 41"/>
              <a:gd name="T26" fmla="*/ 512095750 w 10"/>
              <a:gd name="T27" fmla="*/ 2147483647 h 41"/>
              <a:gd name="T28" fmla="*/ 1024191500 w 10"/>
              <a:gd name="T29" fmla="*/ 2147483647 h 41"/>
              <a:gd name="T30" fmla="*/ 1024191500 w 10"/>
              <a:gd name="T31" fmla="*/ 2147483647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"/>
              <a:gd name="T49" fmla="*/ 0 h 41"/>
              <a:gd name="T50" fmla="*/ 10 w 10"/>
              <a:gd name="T51" fmla="*/ 41 h 41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" h="41">
                <a:moveTo>
                  <a:pt x="4" y="41"/>
                </a:moveTo>
                <a:lnTo>
                  <a:pt x="4" y="41"/>
                </a:lnTo>
                <a:lnTo>
                  <a:pt x="9" y="40"/>
                </a:lnTo>
                <a:lnTo>
                  <a:pt x="10" y="36"/>
                </a:lnTo>
                <a:lnTo>
                  <a:pt x="10" y="5"/>
                </a:lnTo>
                <a:lnTo>
                  <a:pt x="9" y="1"/>
                </a:lnTo>
                <a:lnTo>
                  <a:pt x="4" y="0"/>
                </a:lnTo>
                <a:lnTo>
                  <a:pt x="2" y="1"/>
                </a:lnTo>
                <a:lnTo>
                  <a:pt x="0" y="5"/>
                </a:lnTo>
                <a:lnTo>
                  <a:pt x="0" y="36"/>
                </a:lnTo>
                <a:lnTo>
                  <a:pt x="2" y="40"/>
                </a:lnTo>
                <a:lnTo>
                  <a:pt x="4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3" name="Freeform 283"/>
          <p:cNvSpPr>
            <a:spLocks noChangeArrowheads="1"/>
          </p:cNvSpPr>
          <p:nvPr/>
        </p:nvSpPr>
        <p:spPr bwMode="auto">
          <a:xfrm>
            <a:off x="4251325" y="2698750"/>
            <a:ext cx="161925" cy="242888"/>
          </a:xfrm>
          <a:custGeom>
            <a:avLst/>
            <a:gdLst>
              <a:gd name="T0" fmla="*/ 0 w 180"/>
              <a:gd name="T1" fmla="*/ 2147483647 h 270"/>
              <a:gd name="T2" fmla="*/ 0 w 180"/>
              <a:gd name="T3" fmla="*/ 2147483647 h 270"/>
              <a:gd name="T4" fmla="*/ 0 w 180"/>
              <a:gd name="T5" fmla="*/ 2147483647 h 270"/>
              <a:gd name="T6" fmla="*/ 0 w 180"/>
              <a:gd name="T7" fmla="*/ 2147483647 h 270"/>
              <a:gd name="T8" fmla="*/ 728325156 w 180"/>
              <a:gd name="T9" fmla="*/ 2147483647 h 270"/>
              <a:gd name="T10" fmla="*/ 2147483647 w 180"/>
              <a:gd name="T11" fmla="*/ 2147483647 h 270"/>
              <a:gd name="T12" fmla="*/ 2147483647 w 180"/>
              <a:gd name="T13" fmla="*/ 0 h 270"/>
              <a:gd name="T14" fmla="*/ 2147483647 w 180"/>
              <a:gd name="T15" fmla="*/ 0 h 270"/>
              <a:gd name="T16" fmla="*/ 2147483647 w 180"/>
              <a:gd name="T17" fmla="*/ 0 h 270"/>
              <a:gd name="T18" fmla="*/ 2147483647 w 180"/>
              <a:gd name="T19" fmla="*/ 1455847283 h 270"/>
              <a:gd name="T20" fmla="*/ 2147483647 w 180"/>
              <a:gd name="T21" fmla="*/ 2147483647 h 270"/>
              <a:gd name="T22" fmla="*/ 2147483647 w 180"/>
              <a:gd name="T23" fmla="*/ 2147483647 h 270"/>
              <a:gd name="T24" fmla="*/ 2147483647 w 180"/>
              <a:gd name="T25" fmla="*/ 2147483647 h 270"/>
              <a:gd name="T26" fmla="*/ 2147483647 w 180"/>
              <a:gd name="T27" fmla="*/ 2147483647 h 270"/>
              <a:gd name="T28" fmla="*/ 2147483647 w 180"/>
              <a:gd name="T29" fmla="*/ 2147483647 h 270"/>
              <a:gd name="T30" fmla="*/ 2147483647 w 180"/>
              <a:gd name="T31" fmla="*/ 2147483647 h 270"/>
              <a:gd name="T32" fmla="*/ 2147483647 w 180"/>
              <a:gd name="T33" fmla="*/ 2147483647 h 270"/>
              <a:gd name="T34" fmla="*/ 2147483647 w 180"/>
              <a:gd name="T35" fmla="*/ 2147483647 h 270"/>
              <a:gd name="T36" fmla="*/ 2147483647 w 180"/>
              <a:gd name="T37" fmla="*/ 2147483647 h 270"/>
              <a:gd name="T38" fmla="*/ 2147483647 w 180"/>
              <a:gd name="T39" fmla="*/ 2147483647 h 270"/>
              <a:gd name="T40" fmla="*/ 2147483647 w 180"/>
              <a:gd name="T41" fmla="*/ 2147483647 h 270"/>
              <a:gd name="T42" fmla="*/ 2147483647 w 180"/>
              <a:gd name="T43" fmla="*/ 2147483647 h 270"/>
              <a:gd name="T44" fmla="*/ 2147483647 w 180"/>
              <a:gd name="T45" fmla="*/ 2147483647 h 270"/>
              <a:gd name="T46" fmla="*/ 2147483647 w 180"/>
              <a:gd name="T47" fmla="*/ 2147483647 h 270"/>
              <a:gd name="T48" fmla="*/ 2147483647 w 180"/>
              <a:gd name="T49" fmla="*/ 2147483647 h 270"/>
              <a:gd name="T50" fmla="*/ 2147483647 w 180"/>
              <a:gd name="T51" fmla="*/ 2147483647 h 270"/>
              <a:gd name="T52" fmla="*/ 2147483647 w 180"/>
              <a:gd name="T53" fmla="*/ 2147483647 h 270"/>
              <a:gd name="T54" fmla="*/ 2147483647 w 180"/>
              <a:gd name="T55" fmla="*/ 2147483647 h 270"/>
              <a:gd name="T56" fmla="*/ 2147483647 w 180"/>
              <a:gd name="T57" fmla="*/ 2147483647 h 270"/>
              <a:gd name="T58" fmla="*/ 2147483647 w 180"/>
              <a:gd name="T59" fmla="*/ 2147483647 h 270"/>
              <a:gd name="T60" fmla="*/ 2147483647 w 180"/>
              <a:gd name="T61" fmla="*/ 2147483647 h 270"/>
              <a:gd name="T62" fmla="*/ 2147483647 w 180"/>
              <a:gd name="T63" fmla="*/ 2147483647 h 270"/>
              <a:gd name="T64" fmla="*/ 2147483647 w 180"/>
              <a:gd name="T65" fmla="*/ 2147483647 h 270"/>
              <a:gd name="T66" fmla="*/ 728325156 w 180"/>
              <a:gd name="T67" fmla="*/ 2147483647 h 270"/>
              <a:gd name="T68" fmla="*/ 728325156 w 180"/>
              <a:gd name="T69" fmla="*/ 2147483647 h 270"/>
              <a:gd name="T70" fmla="*/ 0 w 180"/>
              <a:gd name="T71" fmla="*/ 2147483647 h 270"/>
              <a:gd name="T72" fmla="*/ 0 w 180"/>
              <a:gd name="T73" fmla="*/ 2147483647 h 270"/>
              <a:gd name="T74" fmla="*/ 0 w 180"/>
              <a:gd name="T75" fmla="*/ 2147483647 h 2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80"/>
              <a:gd name="T115" fmla="*/ 0 h 270"/>
              <a:gd name="T116" fmla="*/ 180 w 180"/>
              <a:gd name="T117" fmla="*/ 270 h 27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80" h="270">
                <a:moveTo>
                  <a:pt x="0" y="19"/>
                </a:moveTo>
                <a:lnTo>
                  <a:pt x="0" y="19"/>
                </a:lnTo>
                <a:lnTo>
                  <a:pt x="0" y="11"/>
                </a:lnTo>
                <a:lnTo>
                  <a:pt x="1" y="6"/>
                </a:lnTo>
                <a:lnTo>
                  <a:pt x="6" y="3"/>
                </a:lnTo>
                <a:lnTo>
                  <a:pt x="10" y="0"/>
                </a:lnTo>
                <a:lnTo>
                  <a:pt x="14" y="0"/>
                </a:lnTo>
                <a:lnTo>
                  <a:pt x="18" y="2"/>
                </a:lnTo>
                <a:lnTo>
                  <a:pt x="23" y="4"/>
                </a:lnTo>
                <a:lnTo>
                  <a:pt x="172" y="120"/>
                </a:lnTo>
                <a:lnTo>
                  <a:pt x="173" y="122"/>
                </a:lnTo>
                <a:lnTo>
                  <a:pt x="176" y="126"/>
                </a:lnTo>
                <a:lnTo>
                  <a:pt x="179" y="130"/>
                </a:lnTo>
                <a:lnTo>
                  <a:pt x="180" y="135"/>
                </a:lnTo>
                <a:lnTo>
                  <a:pt x="179" y="141"/>
                </a:lnTo>
                <a:lnTo>
                  <a:pt x="178" y="145"/>
                </a:lnTo>
                <a:lnTo>
                  <a:pt x="173" y="149"/>
                </a:lnTo>
                <a:lnTo>
                  <a:pt x="27" y="264"/>
                </a:lnTo>
                <a:lnTo>
                  <a:pt x="21" y="269"/>
                </a:lnTo>
                <a:lnTo>
                  <a:pt x="16" y="270"/>
                </a:lnTo>
                <a:lnTo>
                  <a:pt x="14" y="270"/>
                </a:lnTo>
                <a:lnTo>
                  <a:pt x="10" y="270"/>
                </a:lnTo>
                <a:lnTo>
                  <a:pt x="6" y="269"/>
                </a:lnTo>
                <a:lnTo>
                  <a:pt x="1" y="265"/>
                </a:lnTo>
                <a:lnTo>
                  <a:pt x="0" y="262"/>
                </a:lnTo>
                <a:lnTo>
                  <a:pt x="0" y="258"/>
                </a:lnTo>
                <a:lnTo>
                  <a:pt x="0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4" name="Freeform 284"/>
          <p:cNvSpPr>
            <a:spLocks noChangeArrowheads="1"/>
          </p:cNvSpPr>
          <p:nvPr/>
        </p:nvSpPr>
        <p:spPr bwMode="auto">
          <a:xfrm>
            <a:off x="4729163" y="2695575"/>
            <a:ext cx="65087" cy="246063"/>
          </a:xfrm>
          <a:custGeom>
            <a:avLst/>
            <a:gdLst>
              <a:gd name="T0" fmla="*/ 2147483647 w 71"/>
              <a:gd name="T1" fmla="*/ 0 h 271"/>
              <a:gd name="T2" fmla="*/ 2147483647 w 71"/>
              <a:gd name="T3" fmla="*/ 0 h 271"/>
              <a:gd name="T4" fmla="*/ 2147483647 w 71"/>
              <a:gd name="T5" fmla="*/ 0 h 271"/>
              <a:gd name="T6" fmla="*/ 2147483647 w 71"/>
              <a:gd name="T7" fmla="*/ 0 h 271"/>
              <a:gd name="T8" fmla="*/ 2147483647 w 71"/>
              <a:gd name="T9" fmla="*/ 2147483647 h 271"/>
              <a:gd name="T10" fmla="*/ 0 w 71"/>
              <a:gd name="T11" fmla="*/ 2147483647 h 271"/>
              <a:gd name="T12" fmla="*/ 0 w 71"/>
              <a:gd name="T13" fmla="*/ 2147483647 h 271"/>
              <a:gd name="T14" fmla="*/ 0 w 71"/>
              <a:gd name="T15" fmla="*/ 2147483647 h 271"/>
              <a:gd name="T16" fmla="*/ 0 w 71"/>
              <a:gd name="T17" fmla="*/ 2147483647 h 271"/>
              <a:gd name="T18" fmla="*/ 0 w 71"/>
              <a:gd name="T19" fmla="*/ 2147483647 h 271"/>
              <a:gd name="T20" fmla="*/ 2147483647 w 71"/>
              <a:gd name="T21" fmla="*/ 2147483647 h 271"/>
              <a:gd name="T22" fmla="*/ 2147483647 w 71"/>
              <a:gd name="T23" fmla="*/ 2147483647 h 271"/>
              <a:gd name="T24" fmla="*/ 2147483647 w 71"/>
              <a:gd name="T25" fmla="*/ 2147483647 h 271"/>
              <a:gd name="T26" fmla="*/ 2147483647 w 71"/>
              <a:gd name="T27" fmla="*/ 2147483647 h 271"/>
              <a:gd name="T28" fmla="*/ 2147483647 w 71"/>
              <a:gd name="T29" fmla="*/ 2147483647 h 271"/>
              <a:gd name="T30" fmla="*/ 2147483647 w 71"/>
              <a:gd name="T31" fmla="*/ 2147483647 h 271"/>
              <a:gd name="T32" fmla="*/ 2147483647 w 71"/>
              <a:gd name="T33" fmla="*/ 2147483647 h 271"/>
              <a:gd name="T34" fmla="*/ 2147483647 w 71"/>
              <a:gd name="T35" fmla="*/ 2147483647 h 271"/>
              <a:gd name="T36" fmla="*/ 2147483647 w 71"/>
              <a:gd name="T37" fmla="*/ 2147483647 h 271"/>
              <a:gd name="T38" fmla="*/ 2147483647 w 71"/>
              <a:gd name="T39" fmla="*/ 2147483647 h 271"/>
              <a:gd name="T40" fmla="*/ 2147483647 w 71"/>
              <a:gd name="T41" fmla="*/ 2147483647 h 271"/>
              <a:gd name="T42" fmla="*/ 2147483647 w 71"/>
              <a:gd name="T43" fmla="*/ 2147483647 h 271"/>
              <a:gd name="T44" fmla="*/ 2147483647 w 71"/>
              <a:gd name="T45" fmla="*/ 2147483647 h 271"/>
              <a:gd name="T46" fmla="*/ 2147483647 w 71"/>
              <a:gd name="T47" fmla="*/ 0 h 271"/>
              <a:gd name="T48" fmla="*/ 2147483647 w 71"/>
              <a:gd name="T49" fmla="*/ 0 h 271"/>
              <a:gd name="T50" fmla="*/ 2147483647 w 71"/>
              <a:gd name="T51" fmla="*/ 0 h 27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71"/>
              <a:gd name="T79" fmla="*/ 0 h 271"/>
              <a:gd name="T80" fmla="*/ 71 w 71"/>
              <a:gd name="T81" fmla="*/ 271 h 27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71" h="271">
                <a:moveTo>
                  <a:pt x="60" y="0"/>
                </a:moveTo>
                <a:lnTo>
                  <a:pt x="11" y="0"/>
                </a:lnTo>
                <a:lnTo>
                  <a:pt x="7" y="0"/>
                </a:lnTo>
                <a:lnTo>
                  <a:pt x="3" y="3"/>
                </a:lnTo>
                <a:lnTo>
                  <a:pt x="0" y="7"/>
                </a:lnTo>
                <a:lnTo>
                  <a:pt x="0" y="11"/>
                </a:lnTo>
                <a:lnTo>
                  <a:pt x="0" y="260"/>
                </a:lnTo>
                <a:lnTo>
                  <a:pt x="0" y="265"/>
                </a:lnTo>
                <a:lnTo>
                  <a:pt x="3" y="269"/>
                </a:lnTo>
                <a:lnTo>
                  <a:pt x="7" y="270"/>
                </a:lnTo>
                <a:lnTo>
                  <a:pt x="11" y="271"/>
                </a:lnTo>
                <a:lnTo>
                  <a:pt x="60" y="271"/>
                </a:lnTo>
                <a:lnTo>
                  <a:pt x="64" y="270"/>
                </a:lnTo>
                <a:lnTo>
                  <a:pt x="68" y="269"/>
                </a:lnTo>
                <a:lnTo>
                  <a:pt x="71" y="265"/>
                </a:lnTo>
                <a:lnTo>
                  <a:pt x="71" y="260"/>
                </a:lnTo>
                <a:lnTo>
                  <a:pt x="71" y="11"/>
                </a:lnTo>
                <a:lnTo>
                  <a:pt x="71" y="7"/>
                </a:lnTo>
                <a:lnTo>
                  <a:pt x="68" y="3"/>
                </a:lnTo>
                <a:lnTo>
                  <a:pt x="64" y="0"/>
                </a:lnTo>
                <a:lnTo>
                  <a:pt x="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5" name="Freeform 285"/>
          <p:cNvSpPr>
            <a:spLocks noChangeArrowheads="1"/>
          </p:cNvSpPr>
          <p:nvPr/>
        </p:nvSpPr>
        <p:spPr bwMode="auto">
          <a:xfrm>
            <a:off x="4845050" y="2695575"/>
            <a:ext cx="63500" cy="246063"/>
          </a:xfrm>
          <a:custGeom>
            <a:avLst/>
            <a:gdLst>
              <a:gd name="T0" fmla="*/ 2147483647 w 71"/>
              <a:gd name="T1" fmla="*/ 0 h 271"/>
              <a:gd name="T2" fmla="*/ 2147483647 w 71"/>
              <a:gd name="T3" fmla="*/ 0 h 271"/>
              <a:gd name="T4" fmla="*/ 2147483647 w 71"/>
              <a:gd name="T5" fmla="*/ 0 h 271"/>
              <a:gd name="T6" fmla="*/ 2147483647 w 71"/>
              <a:gd name="T7" fmla="*/ 0 h 271"/>
              <a:gd name="T8" fmla="*/ 2146107711 w 71"/>
              <a:gd name="T9" fmla="*/ 2147483647 h 271"/>
              <a:gd name="T10" fmla="*/ 0 w 71"/>
              <a:gd name="T11" fmla="*/ 2147483647 h 271"/>
              <a:gd name="T12" fmla="*/ 0 w 71"/>
              <a:gd name="T13" fmla="*/ 2147483647 h 271"/>
              <a:gd name="T14" fmla="*/ 0 w 71"/>
              <a:gd name="T15" fmla="*/ 2147483647 h 271"/>
              <a:gd name="T16" fmla="*/ 0 w 71"/>
              <a:gd name="T17" fmla="*/ 2147483647 h 271"/>
              <a:gd name="T18" fmla="*/ 0 w 71"/>
              <a:gd name="T19" fmla="*/ 2147483647 h 271"/>
              <a:gd name="T20" fmla="*/ 2146107711 w 71"/>
              <a:gd name="T21" fmla="*/ 2147483647 h 271"/>
              <a:gd name="T22" fmla="*/ 2147483647 w 71"/>
              <a:gd name="T23" fmla="*/ 2147483647 h 271"/>
              <a:gd name="T24" fmla="*/ 2147483647 w 71"/>
              <a:gd name="T25" fmla="*/ 2147483647 h 271"/>
              <a:gd name="T26" fmla="*/ 2147483647 w 71"/>
              <a:gd name="T27" fmla="*/ 2147483647 h 271"/>
              <a:gd name="T28" fmla="*/ 2147483647 w 71"/>
              <a:gd name="T29" fmla="*/ 2147483647 h 271"/>
              <a:gd name="T30" fmla="*/ 2147483647 w 71"/>
              <a:gd name="T31" fmla="*/ 2147483647 h 271"/>
              <a:gd name="T32" fmla="*/ 2147483647 w 71"/>
              <a:gd name="T33" fmla="*/ 2147483647 h 271"/>
              <a:gd name="T34" fmla="*/ 2147483647 w 71"/>
              <a:gd name="T35" fmla="*/ 2147483647 h 271"/>
              <a:gd name="T36" fmla="*/ 2147483647 w 71"/>
              <a:gd name="T37" fmla="*/ 2147483647 h 271"/>
              <a:gd name="T38" fmla="*/ 2147483647 w 71"/>
              <a:gd name="T39" fmla="*/ 2147483647 h 271"/>
              <a:gd name="T40" fmla="*/ 2147483647 w 71"/>
              <a:gd name="T41" fmla="*/ 2147483647 h 271"/>
              <a:gd name="T42" fmla="*/ 2147483647 w 71"/>
              <a:gd name="T43" fmla="*/ 2147483647 h 271"/>
              <a:gd name="T44" fmla="*/ 2147483647 w 71"/>
              <a:gd name="T45" fmla="*/ 2147483647 h 271"/>
              <a:gd name="T46" fmla="*/ 2147483647 w 71"/>
              <a:gd name="T47" fmla="*/ 0 h 271"/>
              <a:gd name="T48" fmla="*/ 2147483647 w 71"/>
              <a:gd name="T49" fmla="*/ 0 h 271"/>
              <a:gd name="T50" fmla="*/ 2147483647 w 71"/>
              <a:gd name="T51" fmla="*/ 0 h 27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71"/>
              <a:gd name="T79" fmla="*/ 0 h 271"/>
              <a:gd name="T80" fmla="*/ 71 w 71"/>
              <a:gd name="T81" fmla="*/ 271 h 27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71" h="271">
                <a:moveTo>
                  <a:pt x="60" y="0"/>
                </a:moveTo>
                <a:lnTo>
                  <a:pt x="11" y="0"/>
                </a:lnTo>
                <a:lnTo>
                  <a:pt x="7" y="0"/>
                </a:lnTo>
                <a:lnTo>
                  <a:pt x="3" y="3"/>
                </a:lnTo>
                <a:lnTo>
                  <a:pt x="0" y="7"/>
                </a:lnTo>
                <a:lnTo>
                  <a:pt x="0" y="11"/>
                </a:lnTo>
                <a:lnTo>
                  <a:pt x="0" y="260"/>
                </a:lnTo>
                <a:lnTo>
                  <a:pt x="0" y="265"/>
                </a:lnTo>
                <a:lnTo>
                  <a:pt x="3" y="269"/>
                </a:lnTo>
                <a:lnTo>
                  <a:pt x="7" y="270"/>
                </a:lnTo>
                <a:lnTo>
                  <a:pt x="11" y="271"/>
                </a:lnTo>
                <a:lnTo>
                  <a:pt x="60" y="271"/>
                </a:lnTo>
                <a:lnTo>
                  <a:pt x="64" y="270"/>
                </a:lnTo>
                <a:lnTo>
                  <a:pt x="69" y="269"/>
                </a:lnTo>
                <a:lnTo>
                  <a:pt x="71" y="265"/>
                </a:lnTo>
                <a:lnTo>
                  <a:pt x="71" y="260"/>
                </a:lnTo>
                <a:lnTo>
                  <a:pt x="71" y="11"/>
                </a:lnTo>
                <a:lnTo>
                  <a:pt x="71" y="7"/>
                </a:lnTo>
                <a:lnTo>
                  <a:pt x="69" y="3"/>
                </a:lnTo>
                <a:lnTo>
                  <a:pt x="64" y="0"/>
                </a:lnTo>
                <a:lnTo>
                  <a:pt x="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6" name="Freeform 286"/>
          <p:cNvSpPr>
            <a:spLocks noChangeArrowheads="1"/>
          </p:cNvSpPr>
          <p:nvPr/>
        </p:nvSpPr>
        <p:spPr bwMode="auto">
          <a:xfrm>
            <a:off x="4203700" y="3690938"/>
            <a:ext cx="244475" cy="187325"/>
          </a:xfrm>
          <a:custGeom>
            <a:avLst/>
            <a:gdLst>
              <a:gd name="T0" fmla="*/ 2147483647 w 270"/>
              <a:gd name="T1" fmla="*/ 0 h 208"/>
              <a:gd name="T2" fmla="*/ 2147483647 w 270"/>
              <a:gd name="T3" fmla="*/ 0 h 208"/>
              <a:gd name="T4" fmla="*/ 2147483647 w 270"/>
              <a:gd name="T5" fmla="*/ 0 h 208"/>
              <a:gd name="T6" fmla="*/ 2147483647 w 270"/>
              <a:gd name="T7" fmla="*/ 0 h 208"/>
              <a:gd name="T8" fmla="*/ 1484771828 w 270"/>
              <a:gd name="T9" fmla="*/ 2147483647 h 208"/>
              <a:gd name="T10" fmla="*/ 1484771828 w 270"/>
              <a:gd name="T11" fmla="*/ 2147483647 h 208"/>
              <a:gd name="T12" fmla="*/ 0 w 270"/>
              <a:gd name="T13" fmla="*/ 2147483647 h 208"/>
              <a:gd name="T14" fmla="*/ 0 w 270"/>
              <a:gd name="T15" fmla="*/ 2147483647 h 208"/>
              <a:gd name="T16" fmla="*/ 0 w 270"/>
              <a:gd name="T17" fmla="*/ 2147483647 h 208"/>
              <a:gd name="T18" fmla="*/ 0 w 270"/>
              <a:gd name="T19" fmla="*/ 2147483647 h 208"/>
              <a:gd name="T20" fmla="*/ 1484771828 w 270"/>
              <a:gd name="T21" fmla="*/ 2147483647 h 208"/>
              <a:gd name="T22" fmla="*/ 2147483647 w 270"/>
              <a:gd name="T23" fmla="*/ 2147483647 h 208"/>
              <a:gd name="T24" fmla="*/ 2147483647 w 270"/>
              <a:gd name="T25" fmla="*/ 2147483647 h 208"/>
              <a:gd name="T26" fmla="*/ 2147483647 w 270"/>
              <a:gd name="T27" fmla="*/ 2147483647 h 208"/>
              <a:gd name="T28" fmla="*/ 2147483647 w 270"/>
              <a:gd name="T29" fmla="*/ 2147483647 h 208"/>
              <a:gd name="T30" fmla="*/ 2147483647 w 270"/>
              <a:gd name="T31" fmla="*/ 2147483647 h 208"/>
              <a:gd name="T32" fmla="*/ 2147483647 w 270"/>
              <a:gd name="T33" fmla="*/ 2147483647 h 208"/>
              <a:gd name="T34" fmla="*/ 2147483647 w 270"/>
              <a:gd name="T35" fmla="*/ 2147483647 h 208"/>
              <a:gd name="T36" fmla="*/ 2147483647 w 270"/>
              <a:gd name="T37" fmla="*/ 2147483647 h 208"/>
              <a:gd name="T38" fmla="*/ 2147483647 w 270"/>
              <a:gd name="T39" fmla="*/ 2147483647 h 208"/>
              <a:gd name="T40" fmla="*/ 2147483647 w 270"/>
              <a:gd name="T41" fmla="*/ 2147483647 h 208"/>
              <a:gd name="T42" fmla="*/ 2147483647 w 270"/>
              <a:gd name="T43" fmla="*/ 2147483647 h 208"/>
              <a:gd name="T44" fmla="*/ 2147483647 w 270"/>
              <a:gd name="T45" fmla="*/ 2147483647 h 208"/>
              <a:gd name="T46" fmla="*/ 2147483647 w 270"/>
              <a:gd name="T47" fmla="*/ 2147483647 h 208"/>
              <a:gd name="T48" fmla="*/ 2147483647 w 270"/>
              <a:gd name="T49" fmla="*/ 2147483647 h 208"/>
              <a:gd name="T50" fmla="*/ 2147483647 w 270"/>
              <a:gd name="T51" fmla="*/ 2147483647 h 208"/>
              <a:gd name="T52" fmla="*/ 2147483647 w 270"/>
              <a:gd name="T53" fmla="*/ 2147483647 h 208"/>
              <a:gd name="T54" fmla="*/ 2147483647 w 270"/>
              <a:gd name="T55" fmla="*/ 2147483647 h 208"/>
              <a:gd name="T56" fmla="*/ 2147483647 w 270"/>
              <a:gd name="T57" fmla="*/ 2147483647 h 208"/>
              <a:gd name="T58" fmla="*/ 2147483647 w 270"/>
              <a:gd name="T59" fmla="*/ 1460758549 h 208"/>
              <a:gd name="T60" fmla="*/ 2147483647 w 270"/>
              <a:gd name="T61" fmla="*/ 0 h 208"/>
              <a:gd name="T62" fmla="*/ 2147483647 w 270"/>
              <a:gd name="T63" fmla="*/ 0 h 20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70"/>
              <a:gd name="T97" fmla="*/ 0 h 208"/>
              <a:gd name="T98" fmla="*/ 270 w 270"/>
              <a:gd name="T99" fmla="*/ 208 h 20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70" h="208">
                <a:moveTo>
                  <a:pt x="269" y="0"/>
                </a:moveTo>
                <a:lnTo>
                  <a:pt x="269" y="0"/>
                </a:lnTo>
                <a:lnTo>
                  <a:pt x="268" y="0"/>
                </a:lnTo>
                <a:lnTo>
                  <a:pt x="266" y="0"/>
                </a:lnTo>
                <a:lnTo>
                  <a:pt x="2" y="135"/>
                </a:lnTo>
                <a:lnTo>
                  <a:pt x="0" y="137"/>
                </a:lnTo>
                <a:lnTo>
                  <a:pt x="0" y="138"/>
                </a:lnTo>
                <a:lnTo>
                  <a:pt x="0" y="139"/>
                </a:lnTo>
                <a:lnTo>
                  <a:pt x="2" y="141"/>
                </a:lnTo>
                <a:lnTo>
                  <a:pt x="90" y="168"/>
                </a:lnTo>
                <a:lnTo>
                  <a:pt x="93" y="168"/>
                </a:lnTo>
                <a:lnTo>
                  <a:pt x="216" y="58"/>
                </a:lnTo>
                <a:lnTo>
                  <a:pt x="118" y="174"/>
                </a:lnTo>
                <a:lnTo>
                  <a:pt x="118" y="176"/>
                </a:lnTo>
                <a:lnTo>
                  <a:pt x="119" y="178"/>
                </a:lnTo>
                <a:lnTo>
                  <a:pt x="217" y="208"/>
                </a:lnTo>
                <a:lnTo>
                  <a:pt x="219" y="208"/>
                </a:lnTo>
                <a:lnTo>
                  <a:pt x="220" y="208"/>
                </a:lnTo>
                <a:lnTo>
                  <a:pt x="221" y="206"/>
                </a:lnTo>
                <a:lnTo>
                  <a:pt x="270" y="3"/>
                </a:lnTo>
                <a:lnTo>
                  <a:pt x="270" y="2"/>
                </a:lnTo>
                <a:lnTo>
                  <a:pt x="26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7" name="Freeform 287"/>
          <p:cNvSpPr>
            <a:spLocks noChangeArrowheads="1"/>
          </p:cNvSpPr>
          <p:nvPr/>
        </p:nvSpPr>
        <p:spPr bwMode="auto">
          <a:xfrm>
            <a:off x="4308475" y="3863975"/>
            <a:ext cx="28575" cy="50800"/>
          </a:xfrm>
          <a:custGeom>
            <a:avLst/>
            <a:gdLst>
              <a:gd name="T0" fmla="*/ 2147483647 w 31"/>
              <a:gd name="T1" fmla="*/ 2147483647 h 56"/>
              <a:gd name="T2" fmla="*/ 1566787529 w 31"/>
              <a:gd name="T3" fmla="*/ 0 h 56"/>
              <a:gd name="T4" fmla="*/ 1566787529 w 31"/>
              <a:gd name="T5" fmla="*/ 0 h 56"/>
              <a:gd name="T6" fmla="*/ 0 w 31"/>
              <a:gd name="T7" fmla="*/ 0 h 56"/>
              <a:gd name="T8" fmla="*/ 0 w 31"/>
              <a:gd name="T9" fmla="*/ 0 h 56"/>
              <a:gd name="T10" fmla="*/ 0 w 31"/>
              <a:gd name="T11" fmla="*/ 2147483647 h 56"/>
              <a:gd name="T12" fmla="*/ 0 w 31"/>
              <a:gd name="T13" fmla="*/ 2147483647 h 56"/>
              <a:gd name="T14" fmla="*/ 0 w 31"/>
              <a:gd name="T15" fmla="*/ 2147483647 h 56"/>
              <a:gd name="T16" fmla="*/ 0 w 31"/>
              <a:gd name="T17" fmla="*/ 2147483647 h 56"/>
              <a:gd name="T18" fmla="*/ 783393765 w 31"/>
              <a:gd name="T19" fmla="*/ 2147483647 h 56"/>
              <a:gd name="T20" fmla="*/ 783393765 w 31"/>
              <a:gd name="T21" fmla="*/ 2147483647 h 56"/>
              <a:gd name="T22" fmla="*/ 1566787529 w 31"/>
              <a:gd name="T23" fmla="*/ 2147483647 h 56"/>
              <a:gd name="T24" fmla="*/ 1566787529 w 31"/>
              <a:gd name="T25" fmla="*/ 2147483647 h 56"/>
              <a:gd name="T26" fmla="*/ 2147483647 w 31"/>
              <a:gd name="T27" fmla="*/ 2147483647 h 56"/>
              <a:gd name="T28" fmla="*/ 2147483647 w 31"/>
              <a:gd name="T29" fmla="*/ 2147483647 h 56"/>
              <a:gd name="T30" fmla="*/ 2147483647 w 31"/>
              <a:gd name="T31" fmla="*/ 2147483647 h 56"/>
              <a:gd name="T32" fmla="*/ 2147483647 w 31"/>
              <a:gd name="T33" fmla="*/ 2147483647 h 56"/>
              <a:gd name="T34" fmla="*/ 2147483647 w 31"/>
              <a:gd name="T35" fmla="*/ 2147483647 h 56"/>
              <a:gd name="T36" fmla="*/ 2147483647 w 31"/>
              <a:gd name="T37" fmla="*/ 2147483647 h 56"/>
              <a:gd name="T38" fmla="*/ 2147483647 w 31"/>
              <a:gd name="T39" fmla="*/ 2147483647 h 5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1"/>
              <a:gd name="T61" fmla="*/ 0 h 56"/>
              <a:gd name="T62" fmla="*/ 31 w 31"/>
              <a:gd name="T63" fmla="*/ 56 h 5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1" h="56">
                <a:moveTo>
                  <a:pt x="30" y="9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54"/>
                </a:lnTo>
                <a:lnTo>
                  <a:pt x="0" y="56"/>
                </a:lnTo>
                <a:lnTo>
                  <a:pt x="1" y="56"/>
                </a:lnTo>
                <a:lnTo>
                  <a:pt x="2" y="56"/>
                </a:lnTo>
                <a:lnTo>
                  <a:pt x="4" y="55"/>
                </a:lnTo>
                <a:lnTo>
                  <a:pt x="31" y="13"/>
                </a:lnTo>
                <a:lnTo>
                  <a:pt x="31" y="10"/>
                </a:lnTo>
                <a:lnTo>
                  <a:pt x="30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8" name="Freeform 294"/>
          <p:cNvSpPr>
            <a:spLocks noEditPoints="1" noChangeArrowheads="1"/>
          </p:cNvSpPr>
          <p:nvPr/>
        </p:nvSpPr>
        <p:spPr bwMode="auto">
          <a:xfrm>
            <a:off x="3746500" y="4205288"/>
            <a:ext cx="171450" cy="212725"/>
          </a:xfrm>
          <a:custGeom>
            <a:avLst/>
            <a:gdLst>
              <a:gd name="T0" fmla="*/ 2147483647 w 192"/>
              <a:gd name="T1" fmla="*/ 2147483647 h 238"/>
              <a:gd name="T2" fmla="*/ 2147483647 w 192"/>
              <a:gd name="T3" fmla="*/ 2147483647 h 238"/>
              <a:gd name="T4" fmla="*/ 2147483647 w 192"/>
              <a:gd name="T5" fmla="*/ 2147483647 h 238"/>
              <a:gd name="T6" fmla="*/ 2147483647 w 192"/>
              <a:gd name="T7" fmla="*/ 2147483647 h 238"/>
              <a:gd name="T8" fmla="*/ 2147483647 w 192"/>
              <a:gd name="T9" fmla="*/ 2147483647 h 238"/>
              <a:gd name="T10" fmla="*/ 2147483647 w 192"/>
              <a:gd name="T11" fmla="*/ 2147483647 h 238"/>
              <a:gd name="T12" fmla="*/ 2147483647 w 192"/>
              <a:gd name="T13" fmla="*/ 0 h 238"/>
              <a:gd name="T14" fmla="*/ 2147483647 w 192"/>
              <a:gd name="T15" fmla="*/ 1428402791 h 238"/>
              <a:gd name="T16" fmla="*/ 2147483647 w 192"/>
              <a:gd name="T17" fmla="*/ 2147483647 h 238"/>
              <a:gd name="T18" fmla="*/ 2147483647 w 192"/>
              <a:gd name="T19" fmla="*/ 2147483647 h 238"/>
              <a:gd name="T20" fmla="*/ 2147483647 w 192"/>
              <a:gd name="T21" fmla="*/ 2147483647 h 238"/>
              <a:gd name="T22" fmla="*/ 2147483647 w 192"/>
              <a:gd name="T23" fmla="*/ 2147483647 h 238"/>
              <a:gd name="T24" fmla="*/ 2147483647 w 192"/>
              <a:gd name="T25" fmla="*/ 2147483647 h 238"/>
              <a:gd name="T26" fmla="*/ 2147483647 w 192"/>
              <a:gd name="T27" fmla="*/ 2147483647 h 238"/>
              <a:gd name="T28" fmla="*/ 2147483647 w 192"/>
              <a:gd name="T29" fmla="*/ 2147483647 h 238"/>
              <a:gd name="T30" fmla="*/ 1424144067 w 192"/>
              <a:gd name="T31" fmla="*/ 2147483647 h 238"/>
              <a:gd name="T32" fmla="*/ 0 w 192"/>
              <a:gd name="T33" fmla="*/ 2147483647 h 238"/>
              <a:gd name="T34" fmla="*/ 0 w 192"/>
              <a:gd name="T35" fmla="*/ 2147483647 h 238"/>
              <a:gd name="T36" fmla="*/ 1424144067 w 192"/>
              <a:gd name="T37" fmla="*/ 2147483647 h 238"/>
              <a:gd name="T38" fmla="*/ 2147483647 w 192"/>
              <a:gd name="T39" fmla="*/ 2147483647 h 238"/>
              <a:gd name="T40" fmla="*/ 2147483647 w 192"/>
              <a:gd name="T41" fmla="*/ 2147483647 h 238"/>
              <a:gd name="T42" fmla="*/ 2147483647 w 192"/>
              <a:gd name="T43" fmla="*/ 2147483647 h 238"/>
              <a:gd name="T44" fmla="*/ 2147483647 w 192"/>
              <a:gd name="T45" fmla="*/ 2147483647 h 238"/>
              <a:gd name="T46" fmla="*/ 2147483647 w 192"/>
              <a:gd name="T47" fmla="*/ 2147483647 h 238"/>
              <a:gd name="T48" fmla="*/ 2147483647 w 192"/>
              <a:gd name="T49" fmla="*/ 2147483647 h 238"/>
              <a:gd name="T50" fmla="*/ 2147483647 w 192"/>
              <a:gd name="T51" fmla="*/ 2147483647 h 238"/>
              <a:gd name="T52" fmla="*/ 2147483647 w 192"/>
              <a:gd name="T53" fmla="*/ 2147483647 h 238"/>
              <a:gd name="T54" fmla="*/ 2147483647 w 192"/>
              <a:gd name="T55" fmla="*/ 2147483647 h 238"/>
              <a:gd name="T56" fmla="*/ 2147483647 w 192"/>
              <a:gd name="T57" fmla="*/ 2147483647 h 238"/>
              <a:gd name="T58" fmla="*/ 2147483647 w 192"/>
              <a:gd name="T59" fmla="*/ 2147483647 h 238"/>
              <a:gd name="T60" fmla="*/ 2147483647 w 192"/>
              <a:gd name="T61" fmla="*/ 2147483647 h 238"/>
              <a:gd name="T62" fmla="*/ 2147483647 w 192"/>
              <a:gd name="T63" fmla="*/ 2147483647 h 238"/>
              <a:gd name="T64" fmla="*/ 2147483647 w 192"/>
              <a:gd name="T65" fmla="*/ 2147483647 h 238"/>
              <a:gd name="T66" fmla="*/ 2147483647 w 192"/>
              <a:gd name="T67" fmla="*/ 2147483647 h 238"/>
              <a:gd name="T68" fmla="*/ 2147483647 w 192"/>
              <a:gd name="T69" fmla="*/ 2147483647 h 238"/>
              <a:gd name="T70" fmla="*/ 2147483647 w 192"/>
              <a:gd name="T71" fmla="*/ 2147483647 h 238"/>
              <a:gd name="T72" fmla="*/ 2147483647 w 192"/>
              <a:gd name="T73" fmla="*/ 2147483647 h 238"/>
              <a:gd name="T74" fmla="*/ 2147483647 w 192"/>
              <a:gd name="T75" fmla="*/ 2147483647 h 238"/>
              <a:gd name="T76" fmla="*/ 2147483647 w 192"/>
              <a:gd name="T77" fmla="*/ 2147483647 h 238"/>
              <a:gd name="T78" fmla="*/ 2147483647 w 192"/>
              <a:gd name="T79" fmla="*/ 2147483647 h 238"/>
              <a:gd name="T80" fmla="*/ 2147483647 w 192"/>
              <a:gd name="T81" fmla="*/ 2147483647 h 238"/>
              <a:gd name="T82" fmla="*/ 2147483647 w 192"/>
              <a:gd name="T83" fmla="*/ 2147483647 h 238"/>
              <a:gd name="T84" fmla="*/ 2147483647 w 192"/>
              <a:gd name="T85" fmla="*/ 2147483647 h 238"/>
              <a:gd name="T86" fmla="*/ 2147483647 w 192"/>
              <a:gd name="T87" fmla="*/ 2147483647 h 238"/>
              <a:gd name="T88" fmla="*/ 2147483647 w 192"/>
              <a:gd name="T89" fmla="*/ 2147483647 h 238"/>
              <a:gd name="T90" fmla="*/ 2147483647 w 192"/>
              <a:gd name="T91" fmla="*/ 2147483647 h 238"/>
              <a:gd name="T92" fmla="*/ 2147483647 w 192"/>
              <a:gd name="T93" fmla="*/ 2147483647 h 238"/>
              <a:gd name="T94" fmla="*/ 2147483647 w 192"/>
              <a:gd name="T95" fmla="*/ 2147483647 h 238"/>
              <a:gd name="T96" fmla="*/ 2147483647 w 192"/>
              <a:gd name="T97" fmla="*/ 2147483647 h 238"/>
              <a:gd name="T98" fmla="*/ 2147483647 w 192"/>
              <a:gd name="T99" fmla="*/ 2147483647 h 238"/>
              <a:gd name="T100" fmla="*/ 2147483647 w 192"/>
              <a:gd name="T101" fmla="*/ 2147483647 h 23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92"/>
              <a:gd name="T154" fmla="*/ 0 h 238"/>
              <a:gd name="T155" fmla="*/ 192 w 192"/>
              <a:gd name="T156" fmla="*/ 238 h 23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92" h="238">
                <a:moveTo>
                  <a:pt x="171" y="93"/>
                </a:moveTo>
                <a:lnTo>
                  <a:pt x="157" y="93"/>
                </a:lnTo>
                <a:lnTo>
                  <a:pt x="157" y="92"/>
                </a:lnTo>
                <a:lnTo>
                  <a:pt x="157" y="64"/>
                </a:lnTo>
                <a:lnTo>
                  <a:pt x="156" y="51"/>
                </a:lnTo>
                <a:lnTo>
                  <a:pt x="153" y="39"/>
                </a:lnTo>
                <a:lnTo>
                  <a:pt x="147" y="28"/>
                </a:lnTo>
                <a:lnTo>
                  <a:pt x="140" y="18"/>
                </a:lnTo>
                <a:lnTo>
                  <a:pt x="130" y="11"/>
                </a:lnTo>
                <a:lnTo>
                  <a:pt x="119" y="4"/>
                </a:lnTo>
                <a:lnTo>
                  <a:pt x="107" y="2"/>
                </a:lnTo>
                <a:lnTo>
                  <a:pt x="93" y="0"/>
                </a:lnTo>
                <a:lnTo>
                  <a:pt x="81" y="2"/>
                </a:lnTo>
                <a:lnTo>
                  <a:pt x="69" y="4"/>
                </a:lnTo>
                <a:lnTo>
                  <a:pt x="58" y="11"/>
                </a:lnTo>
                <a:lnTo>
                  <a:pt x="48" y="18"/>
                </a:lnTo>
                <a:lnTo>
                  <a:pt x="40" y="28"/>
                </a:lnTo>
                <a:lnTo>
                  <a:pt x="35" y="39"/>
                </a:lnTo>
                <a:lnTo>
                  <a:pt x="30" y="51"/>
                </a:lnTo>
                <a:lnTo>
                  <a:pt x="29" y="64"/>
                </a:lnTo>
                <a:lnTo>
                  <a:pt x="29" y="92"/>
                </a:lnTo>
                <a:lnTo>
                  <a:pt x="29" y="93"/>
                </a:lnTo>
                <a:lnTo>
                  <a:pt x="22" y="93"/>
                </a:lnTo>
                <a:lnTo>
                  <a:pt x="18" y="94"/>
                </a:lnTo>
                <a:lnTo>
                  <a:pt x="14" y="94"/>
                </a:lnTo>
                <a:lnTo>
                  <a:pt x="7" y="100"/>
                </a:lnTo>
                <a:lnTo>
                  <a:pt x="2" y="107"/>
                </a:lnTo>
                <a:lnTo>
                  <a:pt x="0" y="111"/>
                </a:lnTo>
                <a:lnTo>
                  <a:pt x="0" y="115"/>
                </a:lnTo>
                <a:lnTo>
                  <a:pt x="0" y="217"/>
                </a:lnTo>
                <a:lnTo>
                  <a:pt x="0" y="221"/>
                </a:lnTo>
                <a:lnTo>
                  <a:pt x="2" y="225"/>
                </a:lnTo>
                <a:lnTo>
                  <a:pt x="7" y="232"/>
                </a:lnTo>
                <a:lnTo>
                  <a:pt x="14" y="236"/>
                </a:lnTo>
                <a:lnTo>
                  <a:pt x="18" y="238"/>
                </a:lnTo>
                <a:lnTo>
                  <a:pt x="22" y="238"/>
                </a:lnTo>
                <a:lnTo>
                  <a:pt x="171" y="238"/>
                </a:lnTo>
                <a:lnTo>
                  <a:pt x="175" y="238"/>
                </a:lnTo>
                <a:lnTo>
                  <a:pt x="179" y="236"/>
                </a:lnTo>
                <a:lnTo>
                  <a:pt x="186" y="232"/>
                </a:lnTo>
                <a:lnTo>
                  <a:pt x="190" y="225"/>
                </a:lnTo>
                <a:lnTo>
                  <a:pt x="192" y="221"/>
                </a:lnTo>
                <a:lnTo>
                  <a:pt x="192" y="217"/>
                </a:lnTo>
                <a:lnTo>
                  <a:pt x="192" y="115"/>
                </a:lnTo>
                <a:lnTo>
                  <a:pt x="192" y="111"/>
                </a:lnTo>
                <a:lnTo>
                  <a:pt x="190" y="107"/>
                </a:lnTo>
                <a:lnTo>
                  <a:pt x="186" y="100"/>
                </a:lnTo>
                <a:lnTo>
                  <a:pt x="179" y="94"/>
                </a:lnTo>
                <a:lnTo>
                  <a:pt x="175" y="94"/>
                </a:lnTo>
                <a:lnTo>
                  <a:pt x="171" y="93"/>
                </a:lnTo>
                <a:close/>
                <a:moveTo>
                  <a:pt x="62" y="92"/>
                </a:moveTo>
                <a:lnTo>
                  <a:pt x="62" y="64"/>
                </a:lnTo>
                <a:lnTo>
                  <a:pt x="63" y="58"/>
                </a:lnTo>
                <a:lnTo>
                  <a:pt x="65" y="52"/>
                </a:lnTo>
                <a:lnTo>
                  <a:pt x="67" y="47"/>
                </a:lnTo>
                <a:lnTo>
                  <a:pt x="71" y="41"/>
                </a:lnTo>
                <a:lnTo>
                  <a:pt x="76" y="39"/>
                </a:lnTo>
                <a:lnTo>
                  <a:pt x="81" y="34"/>
                </a:lnTo>
                <a:lnTo>
                  <a:pt x="88" y="33"/>
                </a:lnTo>
                <a:lnTo>
                  <a:pt x="93" y="33"/>
                </a:lnTo>
                <a:lnTo>
                  <a:pt x="100" y="33"/>
                </a:lnTo>
                <a:lnTo>
                  <a:pt x="106" y="34"/>
                </a:lnTo>
                <a:lnTo>
                  <a:pt x="111" y="39"/>
                </a:lnTo>
                <a:lnTo>
                  <a:pt x="116" y="41"/>
                </a:lnTo>
                <a:lnTo>
                  <a:pt x="119" y="47"/>
                </a:lnTo>
                <a:lnTo>
                  <a:pt x="123" y="52"/>
                </a:lnTo>
                <a:lnTo>
                  <a:pt x="125" y="58"/>
                </a:lnTo>
                <a:lnTo>
                  <a:pt x="125" y="64"/>
                </a:lnTo>
                <a:lnTo>
                  <a:pt x="125" y="92"/>
                </a:lnTo>
                <a:lnTo>
                  <a:pt x="126" y="93"/>
                </a:lnTo>
                <a:lnTo>
                  <a:pt x="62" y="93"/>
                </a:lnTo>
                <a:lnTo>
                  <a:pt x="62" y="92"/>
                </a:lnTo>
                <a:close/>
                <a:moveTo>
                  <a:pt x="175" y="217"/>
                </a:moveTo>
                <a:lnTo>
                  <a:pt x="175" y="217"/>
                </a:lnTo>
                <a:lnTo>
                  <a:pt x="174" y="220"/>
                </a:lnTo>
                <a:lnTo>
                  <a:pt x="171" y="221"/>
                </a:lnTo>
                <a:lnTo>
                  <a:pt x="22" y="221"/>
                </a:lnTo>
                <a:lnTo>
                  <a:pt x="18" y="220"/>
                </a:lnTo>
                <a:lnTo>
                  <a:pt x="17" y="217"/>
                </a:lnTo>
                <a:lnTo>
                  <a:pt x="17" y="115"/>
                </a:lnTo>
                <a:lnTo>
                  <a:pt x="18" y="111"/>
                </a:lnTo>
                <a:lnTo>
                  <a:pt x="22" y="109"/>
                </a:lnTo>
                <a:lnTo>
                  <a:pt x="171" y="109"/>
                </a:lnTo>
                <a:lnTo>
                  <a:pt x="174" y="111"/>
                </a:lnTo>
                <a:lnTo>
                  <a:pt x="175" y="115"/>
                </a:lnTo>
                <a:lnTo>
                  <a:pt x="175" y="2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19" name="Freeform 295"/>
          <p:cNvSpPr>
            <a:spLocks noChangeArrowheads="1"/>
          </p:cNvSpPr>
          <p:nvPr/>
        </p:nvSpPr>
        <p:spPr bwMode="auto">
          <a:xfrm>
            <a:off x="3819525" y="4346575"/>
            <a:ext cx="23813" cy="34925"/>
          </a:xfrm>
          <a:custGeom>
            <a:avLst/>
            <a:gdLst>
              <a:gd name="T0" fmla="*/ 2147483647 w 24"/>
              <a:gd name="T1" fmla="*/ 0 h 37"/>
              <a:gd name="T2" fmla="*/ 2147483647 w 24"/>
              <a:gd name="T3" fmla="*/ 0 h 37"/>
              <a:gd name="T4" fmla="*/ 2147483647 w 24"/>
              <a:gd name="T5" fmla="*/ 841087448 h 37"/>
              <a:gd name="T6" fmla="*/ 2147483647 w 24"/>
              <a:gd name="T7" fmla="*/ 2147483647 h 37"/>
              <a:gd name="T8" fmla="*/ 976601888 w 24"/>
              <a:gd name="T9" fmla="*/ 2147483647 h 37"/>
              <a:gd name="T10" fmla="*/ 0 w 24"/>
              <a:gd name="T11" fmla="*/ 2147483647 h 37"/>
              <a:gd name="T12" fmla="*/ 0 w 24"/>
              <a:gd name="T13" fmla="*/ 2147483647 h 37"/>
              <a:gd name="T14" fmla="*/ 2147483647 w 24"/>
              <a:gd name="T15" fmla="*/ 2147483647 h 37"/>
              <a:gd name="T16" fmla="*/ 2147483647 w 24"/>
              <a:gd name="T17" fmla="*/ 2147483647 h 37"/>
              <a:gd name="T18" fmla="*/ 2147483647 w 24"/>
              <a:gd name="T19" fmla="*/ 2147483647 h 37"/>
              <a:gd name="T20" fmla="*/ 2147483647 w 24"/>
              <a:gd name="T21" fmla="*/ 2147483647 h 37"/>
              <a:gd name="T22" fmla="*/ 2147483647 w 24"/>
              <a:gd name="T23" fmla="*/ 2147483647 h 37"/>
              <a:gd name="T24" fmla="*/ 2147483647 w 24"/>
              <a:gd name="T25" fmla="*/ 841087448 h 37"/>
              <a:gd name="T26" fmla="*/ 2147483647 w 24"/>
              <a:gd name="T27" fmla="*/ 0 h 37"/>
              <a:gd name="T28" fmla="*/ 2147483647 w 24"/>
              <a:gd name="T29" fmla="*/ 0 h 3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4"/>
              <a:gd name="T46" fmla="*/ 0 h 37"/>
              <a:gd name="T47" fmla="*/ 24 w 24"/>
              <a:gd name="T48" fmla="*/ 37 h 3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4" h="37">
                <a:moveTo>
                  <a:pt x="12" y="0"/>
                </a:moveTo>
                <a:lnTo>
                  <a:pt x="12" y="0"/>
                </a:lnTo>
                <a:lnTo>
                  <a:pt x="8" y="1"/>
                </a:lnTo>
                <a:lnTo>
                  <a:pt x="4" y="4"/>
                </a:lnTo>
                <a:lnTo>
                  <a:pt x="1" y="8"/>
                </a:lnTo>
                <a:lnTo>
                  <a:pt x="0" y="12"/>
                </a:lnTo>
                <a:lnTo>
                  <a:pt x="0" y="37"/>
                </a:lnTo>
                <a:lnTo>
                  <a:pt x="24" y="37"/>
                </a:lnTo>
                <a:lnTo>
                  <a:pt x="24" y="12"/>
                </a:lnTo>
                <a:lnTo>
                  <a:pt x="24" y="8"/>
                </a:lnTo>
                <a:lnTo>
                  <a:pt x="22" y="4"/>
                </a:lnTo>
                <a:lnTo>
                  <a:pt x="17" y="1"/>
                </a:lnTo>
                <a:lnTo>
                  <a:pt x="1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0" name="Freeform 296"/>
          <p:cNvSpPr>
            <a:spLocks noEditPoints="1" noChangeArrowheads="1"/>
          </p:cNvSpPr>
          <p:nvPr/>
        </p:nvSpPr>
        <p:spPr bwMode="auto">
          <a:xfrm>
            <a:off x="4241800" y="4173538"/>
            <a:ext cx="171450" cy="244475"/>
          </a:xfrm>
          <a:custGeom>
            <a:avLst/>
            <a:gdLst>
              <a:gd name="T0" fmla="*/ 2147483647 w 191"/>
              <a:gd name="T1" fmla="*/ 2147483647 h 270"/>
              <a:gd name="T2" fmla="*/ 2147483647 w 191"/>
              <a:gd name="T3" fmla="*/ 2147483647 h 270"/>
              <a:gd name="T4" fmla="*/ 2147483647 w 191"/>
              <a:gd name="T5" fmla="*/ 2147483647 h 270"/>
              <a:gd name="T6" fmla="*/ 2147483647 w 191"/>
              <a:gd name="T7" fmla="*/ 2147483647 h 270"/>
              <a:gd name="T8" fmla="*/ 2147483647 w 191"/>
              <a:gd name="T9" fmla="*/ 2147483647 h 270"/>
              <a:gd name="T10" fmla="*/ 2147483647 w 191"/>
              <a:gd name="T11" fmla="*/ 2147483647 h 270"/>
              <a:gd name="T12" fmla="*/ 2147483647 w 191"/>
              <a:gd name="T13" fmla="*/ 0 h 270"/>
              <a:gd name="T14" fmla="*/ 2147483647 w 191"/>
              <a:gd name="T15" fmla="*/ 0 h 270"/>
              <a:gd name="T16" fmla="*/ 2147483647 w 191"/>
              <a:gd name="T17" fmla="*/ 2147483647 h 270"/>
              <a:gd name="T18" fmla="*/ 2147483647 w 191"/>
              <a:gd name="T19" fmla="*/ 2147483647 h 270"/>
              <a:gd name="T20" fmla="*/ 2147483647 w 191"/>
              <a:gd name="T21" fmla="*/ 2147483647 h 270"/>
              <a:gd name="T22" fmla="*/ 2147483647 w 191"/>
              <a:gd name="T23" fmla="*/ 2147483647 h 270"/>
              <a:gd name="T24" fmla="*/ 2147483647 w 191"/>
              <a:gd name="T25" fmla="*/ 2147483647 h 270"/>
              <a:gd name="T26" fmla="*/ 2147483647 w 191"/>
              <a:gd name="T27" fmla="*/ 2147483647 h 270"/>
              <a:gd name="T28" fmla="*/ 2147483647 w 191"/>
              <a:gd name="T29" fmla="*/ 2147483647 h 270"/>
              <a:gd name="T30" fmla="*/ 2147483647 w 191"/>
              <a:gd name="T31" fmla="*/ 2147483647 h 270"/>
              <a:gd name="T32" fmla="*/ 2147483647 w 191"/>
              <a:gd name="T33" fmla="*/ 2147483647 h 270"/>
              <a:gd name="T34" fmla="*/ 2147483647 w 191"/>
              <a:gd name="T35" fmla="*/ 2147483647 h 270"/>
              <a:gd name="T36" fmla="*/ 2147483647 w 191"/>
              <a:gd name="T37" fmla="*/ 2147483647 h 270"/>
              <a:gd name="T38" fmla="*/ 2147483647 w 191"/>
              <a:gd name="T39" fmla="*/ 2147483647 h 270"/>
              <a:gd name="T40" fmla="*/ 2147483647 w 191"/>
              <a:gd name="T41" fmla="*/ 2147483647 h 270"/>
              <a:gd name="T42" fmla="*/ 2147483647 w 191"/>
              <a:gd name="T43" fmla="*/ 2147483647 h 270"/>
              <a:gd name="T44" fmla="*/ 2147483647 w 191"/>
              <a:gd name="T45" fmla="*/ 2147483647 h 270"/>
              <a:gd name="T46" fmla="*/ 2147483647 w 191"/>
              <a:gd name="T47" fmla="*/ 2147483647 h 270"/>
              <a:gd name="T48" fmla="*/ 2147483647 w 191"/>
              <a:gd name="T49" fmla="*/ 2147483647 h 270"/>
              <a:gd name="T50" fmla="*/ 2147483647 w 191"/>
              <a:gd name="T51" fmla="*/ 2147483647 h 270"/>
              <a:gd name="T52" fmla="*/ 2147483647 w 191"/>
              <a:gd name="T53" fmla="*/ 2147483647 h 270"/>
              <a:gd name="T54" fmla="*/ 2147483647 w 191"/>
              <a:gd name="T55" fmla="*/ 2147483647 h 270"/>
              <a:gd name="T56" fmla="*/ 2147483647 w 191"/>
              <a:gd name="T57" fmla="*/ 2147483647 h 270"/>
              <a:gd name="T58" fmla="*/ 2147483647 w 191"/>
              <a:gd name="T59" fmla="*/ 2147483647 h 270"/>
              <a:gd name="T60" fmla="*/ 723576449 w 191"/>
              <a:gd name="T61" fmla="*/ 2147483647 h 270"/>
              <a:gd name="T62" fmla="*/ 0 w 191"/>
              <a:gd name="T63" fmla="*/ 2147483647 h 270"/>
              <a:gd name="T64" fmla="*/ 0 w 191"/>
              <a:gd name="T65" fmla="*/ 2147483647 h 270"/>
              <a:gd name="T66" fmla="*/ 723576449 w 191"/>
              <a:gd name="T67" fmla="*/ 2147483647 h 270"/>
              <a:gd name="T68" fmla="*/ 2147483647 w 191"/>
              <a:gd name="T69" fmla="*/ 2147483647 h 270"/>
              <a:gd name="T70" fmla="*/ 2147483647 w 191"/>
              <a:gd name="T71" fmla="*/ 2147483647 h 270"/>
              <a:gd name="T72" fmla="*/ 2147483647 w 191"/>
              <a:gd name="T73" fmla="*/ 2147483647 h 270"/>
              <a:gd name="T74" fmla="*/ 2147483647 w 191"/>
              <a:gd name="T75" fmla="*/ 2147483647 h 270"/>
              <a:gd name="T76" fmla="*/ 2147483647 w 191"/>
              <a:gd name="T77" fmla="*/ 2147483647 h 270"/>
              <a:gd name="T78" fmla="*/ 2147483647 w 191"/>
              <a:gd name="T79" fmla="*/ 2147483647 h 270"/>
              <a:gd name="T80" fmla="*/ 2147483647 w 191"/>
              <a:gd name="T81" fmla="*/ 2147483647 h 270"/>
              <a:gd name="T82" fmla="*/ 2147483647 w 191"/>
              <a:gd name="T83" fmla="*/ 2147483647 h 270"/>
              <a:gd name="T84" fmla="*/ 2147483647 w 191"/>
              <a:gd name="T85" fmla="*/ 2147483647 h 270"/>
              <a:gd name="T86" fmla="*/ 2147483647 w 191"/>
              <a:gd name="T87" fmla="*/ 2147483647 h 270"/>
              <a:gd name="T88" fmla="*/ 2147483647 w 191"/>
              <a:gd name="T89" fmla="*/ 2147483647 h 270"/>
              <a:gd name="T90" fmla="*/ 2147483647 w 191"/>
              <a:gd name="T91" fmla="*/ 2147483647 h 270"/>
              <a:gd name="T92" fmla="*/ 2147483647 w 191"/>
              <a:gd name="T93" fmla="*/ 2147483647 h 270"/>
              <a:gd name="T94" fmla="*/ 2147483647 w 191"/>
              <a:gd name="T95" fmla="*/ 2147483647 h 270"/>
              <a:gd name="T96" fmla="*/ 2147483647 w 191"/>
              <a:gd name="T97" fmla="*/ 2147483647 h 270"/>
              <a:gd name="T98" fmla="*/ 2147483647 w 191"/>
              <a:gd name="T99" fmla="*/ 2147483647 h 270"/>
              <a:gd name="T100" fmla="*/ 2147483647 w 191"/>
              <a:gd name="T101" fmla="*/ 2147483647 h 270"/>
              <a:gd name="T102" fmla="*/ 2147483647 w 191"/>
              <a:gd name="T103" fmla="*/ 2147483647 h 270"/>
              <a:gd name="T104" fmla="*/ 2147483647 w 191"/>
              <a:gd name="T105" fmla="*/ 2147483647 h 27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91"/>
              <a:gd name="T160" fmla="*/ 0 h 270"/>
              <a:gd name="T161" fmla="*/ 191 w 191"/>
              <a:gd name="T162" fmla="*/ 270 h 27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91" h="270">
                <a:moveTo>
                  <a:pt x="169" y="125"/>
                </a:moveTo>
                <a:lnTo>
                  <a:pt x="156" y="125"/>
                </a:lnTo>
                <a:lnTo>
                  <a:pt x="156" y="124"/>
                </a:lnTo>
                <a:lnTo>
                  <a:pt x="156" y="64"/>
                </a:lnTo>
                <a:lnTo>
                  <a:pt x="155" y="50"/>
                </a:lnTo>
                <a:lnTo>
                  <a:pt x="151" y="38"/>
                </a:lnTo>
                <a:lnTo>
                  <a:pt x="146" y="27"/>
                </a:lnTo>
                <a:lnTo>
                  <a:pt x="137" y="17"/>
                </a:lnTo>
                <a:lnTo>
                  <a:pt x="128" y="10"/>
                </a:lnTo>
                <a:lnTo>
                  <a:pt x="117" y="4"/>
                </a:lnTo>
                <a:lnTo>
                  <a:pt x="105" y="0"/>
                </a:lnTo>
                <a:lnTo>
                  <a:pt x="92" y="0"/>
                </a:lnTo>
                <a:lnTo>
                  <a:pt x="79" y="0"/>
                </a:lnTo>
                <a:lnTo>
                  <a:pt x="68" y="4"/>
                </a:lnTo>
                <a:lnTo>
                  <a:pt x="57" y="10"/>
                </a:lnTo>
                <a:lnTo>
                  <a:pt x="47" y="17"/>
                </a:lnTo>
                <a:lnTo>
                  <a:pt x="39" y="27"/>
                </a:lnTo>
                <a:lnTo>
                  <a:pt x="34" y="38"/>
                </a:lnTo>
                <a:lnTo>
                  <a:pt x="30" y="50"/>
                </a:lnTo>
                <a:lnTo>
                  <a:pt x="28" y="64"/>
                </a:lnTo>
                <a:lnTo>
                  <a:pt x="28" y="69"/>
                </a:lnTo>
                <a:lnTo>
                  <a:pt x="30" y="76"/>
                </a:lnTo>
                <a:lnTo>
                  <a:pt x="32" y="80"/>
                </a:lnTo>
                <a:lnTo>
                  <a:pt x="38" y="84"/>
                </a:lnTo>
                <a:lnTo>
                  <a:pt x="45" y="86"/>
                </a:lnTo>
                <a:lnTo>
                  <a:pt x="51" y="84"/>
                </a:lnTo>
                <a:lnTo>
                  <a:pt x="55" y="80"/>
                </a:lnTo>
                <a:lnTo>
                  <a:pt x="60" y="76"/>
                </a:lnTo>
                <a:lnTo>
                  <a:pt x="61" y="69"/>
                </a:lnTo>
                <a:lnTo>
                  <a:pt x="61" y="64"/>
                </a:lnTo>
                <a:lnTo>
                  <a:pt x="61" y="57"/>
                </a:lnTo>
                <a:lnTo>
                  <a:pt x="64" y="51"/>
                </a:lnTo>
                <a:lnTo>
                  <a:pt x="66" y="46"/>
                </a:lnTo>
                <a:lnTo>
                  <a:pt x="70" y="40"/>
                </a:lnTo>
                <a:lnTo>
                  <a:pt x="75" y="36"/>
                </a:lnTo>
                <a:lnTo>
                  <a:pt x="80" y="34"/>
                </a:lnTo>
                <a:lnTo>
                  <a:pt x="86" y="32"/>
                </a:lnTo>
                <a:lnTo>
                  <a:pt x="92" y="32"/>
                </a:lnTo>
                <a:lnTo>
                  <a:pt x="99" y="32"/>
                </a:lnTo>
                <a:lnTo>
                  <a:pt x="105" y="34"/>
                </a:lnTo>
                <a:lnTo>
                  <a:pt x="110" y="36"/>
                </a:lnTo>
                <a:lnTo>
                  <a:pt x="114" y="40"/>
                </a:lnTo>
                <a:lnTo>
                  <a:pt x="118" y="46"/>
                </a:lnTo>
                <a:lnTo>
                  <a:pt x="121" y="51"/>
                </a:lnTo>
                <a:lnTo>
                  <a:pt x="124" y="57"/>
                </a:lnTo>
                <a:lnTo>
                  <a:pt x="124" y="64"/>
                </a:lnTo>
                <a:lnTo>
                  <a:pt x="124" y="124"/>
                </a:lnTo>
                <a:lnTo>
                  <a:pt x="124" y="125"/>
                </a:lnTo>
                <a:lnTo>
                  <a:pt x="20" y="125"/>
                </a:lnTo>
                <a:lnTo>
                  <a:pt x="16" y="126"/>
                </a:lnTo>
                <a:lnTo>
                  <a:pt x="12" y="126"/>
                </a:lnTo>
                <a:lnTo>
                  <a:pt x="5" y="132"/>
                </a:lnTo>
                <a:lnTo>
                  <a:pt x="1" y="139"/>
                </a:lnTo>
                <a:lnTo>
                  <a:pt x="0" y="143"/>
                </a:lnTo>
                <a:lnTo>
                  <a:pt x="0" y="147"/>
                </a:lnTo>
                <a:lnTo>
                  <a:pt x="0" y="249"/>
                </a:lnTo>
                <a:lnTo>
                  <a:pt x="0" y="253"/>
                </a:lnTo>
                <a:lnTo>
                  <a:pt x="1" y="257"/>
                </a:lnTo>
                <a:lnTo>
                  <a:pt x="5" y="264"/>
                </a:lnTo>
                <a:lnTo>
                  <a:pt x="12" y="268"/>
                </a:lnTo>
                <a:lnTo>
                  <a:pt x="16" y="270"/>
                </a:lnTo>
                <a:lnTo>
                  <a:pt x="20" y="270"/>
                </a:lnTo>
                <a:lnTo>
                  <a:pt x="169" y="270"/>
                </a:lnTo>
                <a:lnTo>
                  <a:pt x="174" y="270"/>
                </a:lnTo>
                <a:lnTo>
                  <a:pt x="177" y="268"/>
                </a:lnTo>
                <a:lnTo>
                  <a:pt x="184" y="264"/>
                </a:lnTo>
                <a:lnTo>
                  <a:pt x="189" y="257"/>
                </a:lnTo>
                <a:lnTo>
                  <a:pt x="191" y="253"/>
                </a:lnTo>
                <a:lnTo>
                  <a:pt x="191" y="249"/>
                </a:lnTo>
                <a:lnTo>
                  <a:pt x="191" y="147"/>
                </a:lnTo>
                <a:lnTo>
                  <a:pt x="191" y="143"/>
                </a:lnTo>
                <a:lnTo>
                  <a:pt x="189" y="139"/>
                </a:lnTo>
                <a:lnTo>
                  <a:pt x="184" y="132"/>
                </a:lnTo>
                <a:lnTo>
                  <a:pt x="177" y="126"/>
                </a:lnTo>
                <a:lnTo>
                  <a:pt x="174" y="126"/>
                </a:lnTo>
                <a:lnTo>
                  <a:pt x="169" y="125"/>
                </a:lnTo>
                <a:close/>
                <a:moveTo>
                  <a:pt x="174" y="249"/>
                </a:moveTo>
                <a:lnTo>
                  <a:pt x="174" y="249"/>
                </a:lnTo>
                <a:lnTo>
                  <a:pt x="173" y="252"/>
                </a:lnTo>
                <a:lnTo>
                  <a:pt x="169" y="253"/>
                </a:lnTo>
                <a:lnTo>
                  <a:pt x="20" y="253"/>
                </a:lnTo>
                <a:lnTo>
                  <a:pt x="17" y="252"/>
                </a:lnTo>
                <a:lnTo>
                  <a:pt x="16" y="249"/>
                </a:lnTo>
                <a:lnTo>
                  <a:pt x="16" y="147"/>
                </a:lnTo>
                <a:lnTo>
                  <a:pt x="17" y="143"/>
                </a:lnTo>
                <a:lnTo>
                  <a:pt x="20" y="141"/>
                </a:lnTo>
                <a:lnTo>
                  <a:pt x="169" y="141"/>
                </a:lnTo>
                <a:lnTo>
                  <a:pt x="173" y="143"/>
                </a:lnTo>
                <a:lnTo>
                  <a:pt x="174" y="147"/>
                </a:lnTo>
                <a:lnTo>
                  <a:pt x="174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1" name="Freeform 297"/>
          <p:cNvSpPr>
            <a:spLocks noChangeArrowheads="1"/>
          </p:cNvSpPr>
          <p:nvPr/>
        </p:nvSpPr>
        <p:spPr bwMode="auto">
          <a:xfrm>
            <a:off x="4314825" y="4346575"/>
            <a:ext cx="23813" cy="34925"/>
          </a:xfrm>
          <a:custGeom>
            <a:avLst/>
            <a:gdLst>
              <a:gd name="T0" fmla="*/ 2147483647 w 24"/>
              <a:gd name="T1" fmla="*/ 0 h 37"/>
              <a:gd name="T2" fmla="*/ 2147483647 w 24"/>
              <a:gd name="T3" fmla="*/ 0 h 37"/>
              <a:gd name="T4" fmla="*/ 2147483647 w 24"/>
              <a:gd name="T5" fmla="*/ 841087448 h 37"/>
              <a:gd name="T6" fmla="*/ 2147483647 w 24"/>
              <a:gd name="T7" fmla="*/ 2147483647 h 37"/>
              <a:gd name="T8" fmla="*/ 976601888 w 24"/>
              <a:gd name="T9" fmla="*/ 2147483647 h 37"/>
              <a:gd name="T10" fmla="*/ 0 w 24"/>
              <a:gd name="T11" fmla="*/ 2147483647 h 37"/>
              <a:gd name="T12" fmla="*/ 0 w 24"/>
              <a:gd name="T13" fmla="*/ 2147483647 h 37"/>
              <a:gd name="T14" fmla="*/ 2147483647 w 24"/>
              <a:gd name="T15" fmla="*/ 2147483647 h 37"/>
              <a:gd name="T16" fmla="*/ 2147483647 w 24"/>
              <a:gd name="T17" fmla="*/ 2147483647 h 37"/>
              <a:gd name="T18" fmla="*/ 2147483647 w 24"/>
              <a:gd name="T19" fmla="*/ 2147483647 h 37"/>
              <a:gd name="T20" fmla="*/ 2147483647 w 24"/>
              <a:gd name="T21" fmla="*/ 2147483647 h 37"/>
              <a:gd name="T22" fmla="*/ 2147483647 w 24"/>
              <a:gd name="T23" fmla="*/ 2147483647 h 37"/>
              <a:gd name="T24" fmla="*/ 2147483647 w 24"/>
              <a:gd name="T25" fmla="*/ 841087448 h 37"/>
              <a:gd name="T26" fmla="*/ 2147483647 w 24"/>
              <a:gd name="T27" fmla="*/ 0 h 37"/>
              <a:gd name="T28" fmla="*/ 2147483647 w 24"/>
              <a:gd name="T29" fmla="*/ 0 h 3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4"/>
              <a:gd name="T46" fmla="*/ 0 h 37"/>
              <a:gd name="T47" fmla="*/ 24 w 24"/>
              <a:gd name="T48" fmla="*/ 37 h 3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4" h="37">
                <a:moveTo>
                  <a:pt x="12" y="0"/>
                </a:moveTo>
                <a:lnTo>
                  <a:pt x="12" y="0"/>
                </a:lnTo>
                <a:lnTo>
                  <a:pt x="7" y="1"/>
                </a:lnTo>
                <a:lnTo>
                  <a:pt x="4" y="4"/>
                </a:lnTo>
                <a:lnTo>
                  <a:pt x="1" y="8"/>
                </a:lnTo>
                <a:lnTo>
                  <a:pt x="0" y="12"/>
                </a:lnTo>
                <a:lnTo>
                  <a:pt x="0" y="37"/>
                </a:lnTo>
                <a:lnTo>
                  <a:pt x="24" y="37"/>
                </a:lnTo>
                <a:lnTo>
                  <a:pt x="24" y="12"/>
                </a:lnTo>
                <a:lnTo>
                  <a:pt x="23" y="8"/>
                </a:lnTo>
                <a:lnTo>
                  <a:pt x="20" y="4"/>
                </a:lnTo>
                <a:lnTo>
                  <a:pt x="16" y="1"/>
                </a:lnTo>
                <a:lnTo>
                  <a:pt x="1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2" name="Freeform 298"/>
          <p:cNvSpPr>
            <a:spLocks noEditPoints="1" noChangeArrowheads="1"/>
          </p:cNvSpPr>
          <p:nvPr/>
        </p:nvSpPr>
        <p:spPr bwMode="auto">
          <a:xfrm>
            <a:off x="5218113" y="725488"/>
            <a:ext cx="184150" cy="246062"/>
          </a:xfrm>
          <a:custGeom>
            <a:avLst/>
            <a:gdLst>
              <a:gd name="T0" fmla="*/ 2147483647 w 203"/>
              <a:gd name="T1" fmla="*/ 2147483647 h 273"/>
              <a:gd name="T2" fmla="*/ 2147483647 w 203"/>
              <a:gd name="T3" fmla="*/ 2147483647 h 273"/>
              <a:gd name="T4" fmla="*/ 2147483647 w 203"/>
              <a:gd name="T5" fmla="*/ 2147483647 h 273"/>
              <a:gd name="T6" fmla="*/ 2147483647 w 203"/>
              <a:gd name="T7" fmla="*/ 2147483647 h 273"/>
              <a:gd name="T8" fmla="*/ 2147483647 w 203"/>
              <a:gd name="T9" fmla="*/ 2147483647 h 273"/>
              <a:gd name="T10" fmla="*/ 746378093 w 203"/>
              <a:gd name="T11" fmla="*/ 2147483647 h 273"/>
              <a:gd name="T12" fmla="*/ 0 w 203"/>
              <a:gd name="T13" fmla="*/ 2147483647 h 273"/>
              <a:gd name="T14" fmla="*/ 0 w 203"/>
              <a:gd name="T15" fmla="*/ 2147483647 h 273"/>
              <a:gd name="T16" fmla="*/ 0 w 203"/>
              <a:gd name="T17" fmla="*/ 2147483647 h 273"/>
              <a:gd name="T18" fmla="*/ 746378093 w 203"/>
              <a:gd name="T19" fmla="*/ 2147483647 h 273"/>
              <a:gd name="T20" fmla="*/ 2147483647 w 203"/>
              <a:gd name="T21" fmla="*/ 2147483647 h 273"/>
              <a:gd name="T22" fmla="*/ 2147483647 w 203"/>
              <a:gd name="T23" fmla="*/ 1464736783 h 273"/>
              <a:gd name="T24" fmla="*/ 2147483647 w 203"/>
              <a:gd name="T25" fmla="*/ 0 h 273"/>
              <a:gd name="T26" fmla="*/ 2147483647 w 203"/>
              <a:gd name="T27" fmla="*/ 0 h 273"/>
              <a:gd name="T28" fmla="*/ 2147483647 w 203"/>
              <a:gd name="T29" fmla="*/ 0 h 273"/>
              <a:gd name="T30" fmla="*/ 2147483647 w 203"/>
              <a:gd name="T31" fmla="*/ 1464736783 h 273"/>
              <a:gd name="T32" fmla="*/ 2147483647 w 203"/>
              <a:gd name="T33" fmla="*/ 2147483647 h 273"/>
              <a:gd name="T34" fmla="*/ 2147483647 w 203"/>
              <a:gd name="T35" fmla="*/ 2147483647 h 273"/>
              <a:gd name="T36" fmla="*/ 2147483647 w 203"/>
              <a:gd name="T37" fmla="*/ 2147483647 h 273"/>
              <a:gd name="T38" fmla="*/ 2147483647 w 203"/>
              <a:gd name="T39" fmla="*/ 2147483647 h 273"/>
              <a:gd name="T40" fmla="*/ 2147483647 w 203"/>
              <a:gd name="T41" fmla="*/ 2147483647 h 273"/>
              <a:gd name="T42" fmla="*/ 2147483647 w 203"/>
              <a:gd name="T43" fmla="*/ 2147483647 h 273"/>
              <a:gd name="T44" fmla="*/ 2147483647 w 203"/>
              <a:gd name="T45" fmla="*/ 2147483647 h 273"/>
              <a:gd name="T46" fmla="*/ 2147483647 w 203"/>
              <a:gd name="T47" fmla="*/ 2147483647 h 273"/>
              <a:gd name="T48" fmla="*/ 2147483647 w 203"/>
              <a:gd name="T49" fmla="*/ 2147483647 h 273"/>
              <a:gd name="T50" fmla="*/ 2147483647 w 203"/>
              <a:gd name="T51" fmla="*/ 2147483647 h 273"/>
              <a:gd name="T52" fmla="*/ 2147483647 w 203"/>
              <a:gd name="T53" fmla="*/ 2147483647 h 273"/>
              <a:gd name="T54" fmla="*/ 2147483647 w 203"/>
              <a:gd name="T55" fmla="*/ 2147483647 h 273"/>
              <a:gd name="T56" fmla="*/ 2147483647 w 203"/>
              <a:gd name="T57" fmla="*/ 2147483647 h 273"/>
              <a:gd name="T58" fmla="*/ 2147483647 w 203"/>
              <a:gd name="T59" fmla="*/ 2147483647 h 273"/>
              <a:gd name="T60" fmla="*/ 2147483647 w 203"/>
              <a:gd name="T61" fmla="*/ 2147483647 h 273"/>
              <a:gd name="T62" fmla="*/ 2147483647 w 203"/>
              <a:gd name="T63" fmla="*/ 2147483647 h 273"/>
              <a:gd name="T64" fmla="*/ 2147483647 w 203"/>
              <a:gd name="T65" fmla="*/ 2147483647 h 273"/>
              <a:gd name="T66" fmla="*/ 2147483647 w 203"/>
              <a:gd name="T67" fmla="*/ 2147483647 h 273"/>
              <a:gd name="T68" fmla="*/ 2147483647 w 203"/>
              <a:gd name="T69" fmla="*/ 2147483647 h 273"/>
              <a:gd name="T70" fmla="*/ 2147483647 w 203"/>
              <a:gd name="T71" fmla="*/ 2147483647 h 273"/>
              <a:gd name="T72" fmla="*/ 2147483647 w 203"/>
              <a:gd name="T73" fmla="*/ 2147483647 h 273"/>
              <a:gd name="T74" fmla="*/ 2147483647 w 203"/>
              <a:gd name="T75" fmla="*/ 2147483647 h 273"/>
              <a:gd name="T76" fmla="*/ 2147483647 w 203"/>
              <a:gd name="T77" fmla="*/ 2147483647 h 273"/>
              <a:gd name="T78" fmla="*/ 2147483647 w 203"/>
              <a:gd name="T79" fmla="*/ 2147483647 h 273"/>
              <a:gd name="T80" fmla="*/ 2147483647 w 203"/>
              <a:gd name="T81" fmla="*/ 2147483647 h 273"/>
              <a:gd name="T82" fmla="*/ 2147483647 w 203"/>
              <a:gd name="T83" fmla="*/ 2147483647 h 273"/>
              <a:gd name="T84" fmla="*/ 2147483647 w 203"/>
              <a:gd name="T85" fmla="*/ 2147483647 h 273"/>
              <a:gd name="T86" fmla="*/ 2147483647 w 203"/>
              <a:gd name="T87" fmla="*/ 2147483647 h 2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03"/>
              <a:gd name="T133" fmla="*/ 0 h 273"/>
              <a:gd name="T134" fmla="*/ 203 w 203"/>
              <a:gd name="T135" fmla="*/ 273 h 27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03" h="273">
                <a:moveTo>
                  <a:pt x="186" y="273"/>
                </a:moveTo>
                <a:lnTo>
                  <a:pt x="18" y="273"/>
                </a:lnTo>
                <a:lnTo>
                  <a:pt x="11" y="272"/>
                </a:lnTo>
                <a:lnTo>
                  <a:pt x="5" y="268"/>
                </a:lnTo>
                <a:lnTo>
                  <a:pt x="1" y="262"/>
                </a:lnTo>
                <a:lnTo>
                  <a:pt x="0" y="255"/>
                </a:lnTo>
                <a:lnTo>
                  <a:pt x="0" y="18"/>
                </a:lnTo>
                <a:lnTo>
                  <a:pt x="1" y="11"/>
                </a:lnTo>
                <a:lnTo>
                  <a:pt x="5" y="6"/>
                </a:lnTo>
                <a:lnTo>
                  <a:pt x="11" y="2"/>
                </a:lnTo>
                <a:lnTo>
                  <a:pt x="18" y="0"/>
                </a:lnTo>
                <a:lnTo>
                  <a:pt x="186" y="0"/>
                </a:lnTo>
                <a:lnTo>
                  <a:pt x="192" y="2"/>
                </a:lnTo>
                <a:lnTo>
                  <a:pt x="198" y="6"/>
                </a:lnTo>
                <a:lnTo>
                  <a:pt x="202" y="11"/>
                </a:lnTo>
                <a:lnTo>
                  <a:pt x="203" y="18"/>
                </a:lnTo>
                <a:lnTo>
                  <a:pt x="203" y="255"/>
                </a:lnTo>
                <a:lnTo>
                  <a:pt x="202" y="262"/>
                </a:lnTo>
                <a:lnTo>
                  <a:pt x="198" y="268"/>
                </a:lnTo>
                <a:lnTo>
                  <a:pt x="192" y="272"/>
                </a:lnTo>
                <a:lnTo>
                  <a:pt x="186" y="273"/>
                </a:lnTo>
                <a:close/>
                <a:moveTo>
                  <a:pt x="18" y="15"/>
                </a:moveTo>
                <a:lnTo>
                  <a:pt x="18" y="15"/>
                </a:lnTo>
                <a:lnTo>
                  <a:pt x="16" y="17"/>
                </a:lnTo>
                <a:lnTo>
                  <a:pt x="15" y="18"/>
                </a:lnTo>
                <a:lnTo>
                  <a:pt x="15" y="255"/>
                </a:lnTo>
                <a:lnTo>
                  <a:pt x="16" y="258"/>
                </a:lnTo>
                <a:lnTo>
                  <a:pt x="18" y="258"/>
                </a:lnTo>
                <a:lnTo>
                  <a:pt x="186" y="258"/>
                </a:lnTo>
                <a:lnTo>
                  <a:pt x="188" y="258"/>
                </a:lnTo>
                <a:lnTo>
                  <a:pt x="188" y="255"/>
                </a:lnTo>
                <a:lnTo>
                  <a:pt x="188" y="18"/>
                </a:lnTo>
                <a:lnTo>
                  <a:pt x="188" y="17"/>
                </a:lnTo>
                <a:lnTo>
                  <a:pt x="186" y="15"/>
                </a:lnTo>
                <a:lnTo>
                  <a:pt x="18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3" name="Freeform 299"/>
          <p:cNvSpPr>
            <a:spLocks noChangeArrowheads="1"/>
          </p:cNvSpPr>
          <p:nvPr/>
        </p:nvSpPr>
        <p:spPr bwMode="auto">
          <a:xfrm>
            <a:off x="5249863" y="763588"/>
            <a:ext cx="119062" cy="26987"/>
          </a:xfrm>
          <a:custGeom>
            <a:avLst/>
            <a:gdLst>
              <a:gd name="T0" fmla="*/ 2147483647 w 131"/>
              <a:gd name="T1" fmla="*/ 2147483647 h 30"/>
              <a:gd name="T2" fmla="*/ 2147483647 w 131"/>
              <a:gd name="T3" fmla="*/ 2147483647 h 30"/>
              <a:gd name="T4" fmla="*/ 2147483647 w 131"/>
              <a:gd name="T5" fmla="*/ 2147483647 h 30"/>
              <a:gd name="T6" fmla="*/ 750874955 w 131"/>
              <a:gd name="T7" fmla="*/ 2147483647 h 30"/>
              <a:gd name="T8" fmla="*/ 0 w 131"/>
              <a:gd name="T9" fmla="*/ 2147483647 h 30"/>
              <a:gd name="T10" fmla="*/ 0 w 131"/>
              <a:gd name="T11" fmla="*/ 2147483647 h 30"/>
              <a:gd name="T12" fmla="*/ 0 w 131"/>
              <a:gd name="T13" fmla="*/ 2147483647 h 30"/>
              <a:gd name="T14" fmla="*/ 750874955 w 131"/>
              <a:gd name="T15" fmla="*/ 728298169 h 30"/>
              <a:gd name="T16" fmla="*/ 2147483647 w 131"/>
              <a:gd name="T17" fmla="*/ 0 h 30"/>
              <a:gd name="T18" fmla="*/ 2147483647 w 131"/>
              <a:gd name="T19" fmla="*/ 0 h 30"/>
              <a:gd name="T20" fmla="*/ 2147483647 w 131"/>
              <a:gd name="T21" fmla="*/ 0 h 30"/>
              <a:gd name="T22" fmla="*/ 2147483647 w 131"/>
              <a:gd name="T23" fmla="*/ 728298169 h 30"/>
              <a:gd name="T24" fmla="*/ 2147483647 w 131"/>
              <a:gd name="T25" fmla="*/ 2147483647 h 30"/>
              <a:gd name="T26" fmla="*/ 2147483647 w 131"/>
              <a:gd name="T27" fmla="*/ 2147483647 h 30"/>
              <a:gd name="T28" fmla="*/ 2147483647 w 131"/>
              <a:gd name="T29" fmla="*/ 2147483647 h 30"/>
              <a:gd name="T30" fmla="*/ 2147483647 w 131"/>
              <a:gd name="T31" fmla="*/ 2147483647 h 30"/>
              <a:gd name="T32" fmla="*/ 2147483647 w 131"/>
              <a:gd name="T33" fmla="*/ 2147483647 h 30"/>
              <a:gd name="T34" fmla="*/ 2147483647 w 131"/>
              <a:gd name="T35" fmla="*/ 2147483647 h 3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31"/>
              <a:gd name="T55" fmla="*/ 0 h 30"/>
              <a:gd name="T56" fmla="*/ 131 w 131"/>
              <a:gd name="T57" fmla="*/ 30 h 3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31" h="30">
                <a:moveTo>
                  <a:pt x="127" y="30"/>
                </a:moveTo>
                <a:lnTo>
                  <a:pt x="4" y="30"/>
                </a:lnTo>
                <a:lnTo>
                  <a:pt x="1" y="28"/>
                </a:lnTo>
                <a:lnTo>
                  <a:pt x="0" y="25"/>
                </a:lnTo>
                <a:lnTo>
                  <a:pt x="0" y="4"/>
                </a:lnTo>
                <a:lnTo>
                  <a:pt x="1" y="1"/>
                </a:lnTo>
                <a:lnTo>
                  <a:pt x="4" y="0"/>
                </a:lnTo>
                <a:lnTo>
                  <a:pt x="127" y="0"/>
                </a:lnTo>
                <a:lnTo>
                  <a:pt x="129" y="1"/>
                </a:lnTo>
                <a:lnTo>
                  <a:pt x="131" y="4"/>
                </a:lnTo>
                <a:lnTo>
                  <a:pt x="131" y="25"/>
                </a:lnTo>
                <a:lnTo>
                  <a:pt x="129" y="28"/>
                </a:lnTo>
                <a:lnTo>
                  <a:pt x="127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4" name="Freeform 300"/>
          <p:cNvSpPr>
            <a:spLocks noChangeArrowheads="1"/>
          </p:cNvSpPr>
          <p:nvPr/>
        </p:nvSpPr>
        <p:spPr bwMode="auto">
          <a:xfrm>
            <a:off x="5251450" y="815975"/>
            <a:ext cx="28575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7"/>
                </a:lnTo>
                <a:lnTo>
                  <a:pt x="21" y="30"/>
                </a:lnTo>
                <a:lnTo>
                  <a:pt x="15" y="32"/>
                </a:lnTo>
                <a:lnTo>
                  <a:pt x="8" y="30"/>
                </a:lnTo>
                <a:lnTo>
                  <a:pt x="4" y="27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8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5" name="Freeform 301"/>
          <p:cNvSpPr>
            <a:spLocks noChangeArrowheads="1"/>
          </p:cNvSpPr>
          <p:nvPr/>
        </p:nvSpPr>
        <p:spPr bwMode="auto">
          <a:xfrm>
            <a:off x="5297488" y="815975"/>
            <a:ext cx="26987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7"/>
                </a:lnTo>
                <a:lnTo>
                  <a:pt x="21" y="30"/>
                </a:lnTo>
                <a:lnTo>
                  <a:pt x="15" y="32"/>
                </a:lnTo>
                <a:lnTo>
                  <a:pt x="8" y="30"/>
                </a:lnTo>
                <a:lnTo>
                  <a:pt x="4" y="27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8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6" name="Freeform 302"/>
          <p:cNvSpPr>
            <a:spLocks noChangeArrowheads="1"/>
          </p:cNvSpPr>
          <p:nvPr/>
        </p:nvSpPr>
        <p:spPr bwMode="auto">
          <a:xfrm>
            <a:off x="5340350" y="815975"/>
            <a:ext cx="26988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7"/>
                </a:lnTo>
                <a:lnTo>
                  <a:pt x="21" y="30"/>
                </a:lnTo>
                <a:lnTo>
                  <a:pt x="15" y="32"/>
                </a:lnTo>
                <a:lnTo>
                  <a:pt x="9" y="30"/>
                </a:lnTo>
                <a:lnTo>
                  <a:pt x="4" y="27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9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7" name="Freeform 303"/>
          <p:cNvSpPr>
            <a:spLocks noChangeArrowheads="1"/>
          </p:cNvSpPr>
          <p:nvPr/>
        </p:nvSpPr>
        <p:spPr bwMode="auto">
          <a:xfrm>
            <a:off x="5251450" y="860425"/>
            <a:ext cx="28575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8"/>
                </a:lnTo>
                <a:lnTo>
                  <a:pt x="21" y="30"/>
                </a:lnTo>
                <a:lnTo>
                  <a:pt x="15" y="32"/>
                </a:lnTo>
                <a:lnTo>
                  <a:pt x="8" y="30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8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8" name="Freeform 304"/>
          <p:cNvSpPr>
            <a:spLocks noChangeArrowheads="1"/>
          </p:cNvSpPr>
          <p:nvPr/>
        </p:nvSpPr>
        <p:spPr bwMode="auto">
          <a:xfrm>
            <a:off x="5297488" y="860425"/>
            <a:ext cx="26987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8"/>
                </a:lnTo>
                <a:lnTo>
                  <a:pt x="21" y="30"/>
                </a:lnTo>
                <a:lnTo>
                  <a:pt x="15" y="32"/>
                </a:lnTo>
                <a:lnTo>
                  <a:pt x="8" y="30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8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29" name="Freeform 305"/>
          <p:cNvSpPr>
            <a:spLocks noChangeArrowheads="1"/>
          </p:cNvSpPr>
          <p:nvPr/>
        </p:nvSpPr>
        <p:spPr bwMode="auto">
          <a:xfrm>
            <a:off x="5340350" y="860425"/>
            <a:ext cx="26988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8"/>
                </a:lnTo>
                <a:lnTo>
                  <a:pt x="21" y="30"/>
                </a:lnTo>
                <a:lnTo>
                  <a:pt x="15" y="32"/>
                </a:lnTo>
                <a:lnTo>
                  <a:pt x="9" y="30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9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0" name="Freeform 306"/>
          <p:cNvSpPr>
            <a:spLocks noChangeArrowheads="1"/>
          </p:cNvSpPr>
          <p:nvPr/>
        </p:nvSpPr>
        <p:spPr bwMode="auto">
          <a:xfrm>
            <a:off x="5251450" y="904875"/>
            <a:ext cx="28575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8"/>
                </a:lnTo>
                <a:lnTo>
                  <a:pt x="21" y="30"/>
                </a:lnTo>
                <a:lnTo>
                  <a:pt x="15" y="32"/>
                </a:lnTo>
                <a:lnTo>
                  <a:pt x="8" y="30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8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1" name="Freeform 307"/>
          <p:cNvSpPr>
            <a:spLocks noChangeArrowheads="1"/>
          </p:cNvSpPr>
          <p:nvPr/>
        </p:nvSpPr>
        <p:spPr bwMode="auto">
          <a:xfrm>
            <a:off x="5297488" y="904875"/>
            <a:ext cx="26987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8"/>
                </a:lnTo>
                <a:lnTo>
                  <a:pt x="21" y="30"/>
                </a:lnTo>
                <a:lnTo>
                  <a:pt x="15" y="32"/>
                </a:lnTo>
                <a:lnTo>
                  <a:pt x="8" y="30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8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2" name="Freeform 308"/>
          <p:cNvSpPr>
            <a:spLocks noChangeArrowheads="1"/>
          </p:cNvSpPr>
          <p:nvPr/>
        </p:nvSpPr>
        <p:spPr bwMode="auto">
          <a:xfrm>
            <a:off x="5340350" y="904875"/>
            <a:ext cx="26988" cy="28575"/>
          </a:xfrm>
          <a:custGeom>
            <a:avLst/>
            <a:gdLst>
              <a:gd name="T0" fmla="*/ 2147483647 w 30"/>
              <a:gd name="T1" fmla="*/ 2147483647 h 32"/>
              <a:gd name="T2" fmla="*/ 2147483647 w 30"/>
              <a:gd name="T3" fmla="*/ 2147483647 h 32"/>
              <a:gd name="T4" fmla="*/ 2147483647 w 30"/>
              <a:gd name="T5" fmla="*/ 2147483647 h 32"/>
              <a:gd name="T6" fmla="*/ 2147483647 w 30"/>
              <a:gd name="T7" fmla="*/ 2147483647 h 32"/>
              <a:gd name="T8" fmla="*/ 2147483647 w 30"/>
              <a:gd name="T9" fmla="*/ 2147483647 h 32"/>
              <a:gd name="T10" fmla="*/ 2147483647 w 30"/>
              <a:gd name="T11" fmla="*/ 2147483647 h 32"/>
              <a:gd name="T12" fmla="*/ 2147483647 w 30"/>
              <a:gd name="T13" fmla="*/ 2147483647 h 32"/>
              <a:gd name="T14" fmla="*/ 2147483647 w 30"/>
              <a:gd name="T15" fmla="*/ 2147483647 h 32"/>
              <a:gd name="T16" fmla="*/ 2147483647 w 30"/>
              <a:gd name="T17" fmla="*/ 2147483647 h 32"/>
              <a:gd name="T18" fmla="*/ 0 w 30"/>
              <a:gd name="T19" fmla="*/ 2147483647 h 32"/>
              <a:gd name="T20" fmla="*/ 0 w 30"/>
              <a:gd name="T21" fmla="*/ 2147483647 h 32"/>
              <a:gd name="T22" fmla="*/ 0 w 30"/>
              <a:gd name="T23" fmla="*/ 2147483647 h 32"/>
              <a:gd name="T24" fmla="*/ 0 w 30"/>
              <a:gd name="T25" fmla="*/ 2147483647 h 32"/>
              <a:gd name="T26" fmla="*/ 2147483647 w 30"/>
              <a:gd name="T27" fmla="*/ 2147483647 h 32"/>
              <a:gd name="T28" fmla="*/ 2147483647 w 30"/>
              <a:gd name="T29" fmla="*/ 1424144067 h 32"/>
              <a:gd name="T30" fmla="*/ 2147483647 w 30"/>
              <a:gd name="T31" fmla="*/ 0 h 32"/>
              <a:gd name="T32" fmla="*/ 2147483647 w 30"/>
              <a:gd name="T33" fmla="*/ 0 h 32"/>
              <a:gd name="T34" fmla="*/ 2147483647 w 30"/>
              <a:gd name="T35" fmla="*/ 1424144067 h 32"/>
              <a:gd name="T36" fmla="*/ 2147483647 w 30"/>
              <a:gd name="T37" fmla="*/ 2147483647 h 32"/>
              <a:gd name="T38" fmla="*/ 2147483647 w 30"/>
              <a:gd name="T39" fmla="*/ 2147483647 h 32"/>
              <a:gd name="T40" fmla="*/ 2147483647 w 30"/>
              <a:gd name="T41" fmla="*/ 2147483647 h 32"/>
              <a:gd name="T42" fmla="*/ 2147483647 w 30"/>
              <a:gd name="T43" fmla="*/ 2147483647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0"/>
              <a:gd name="T67" fmla="*/ 0 h 32"/>
              <a:gd name="T68" fmla="*/ 30 w 30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0" h="32">
                <a:moveTo>
                  <a:pt x="30" y="17"/>
                </a:moveTo>
                <a:lnTo>
                  <a:pt x="30" y="17"/>
                </a:lnTo>
                <a:lnTo>
                  <a:pt x="29" y="22"/>
                </a:lnTo>
                <a:lnTo>
                  <a:pt x="26" y="28"/>
                </a:lnTo>
                <a:lnTo>
                  <a:pt x="21" y="30"/>
                </a:lnTo>
                <a:lnTo>
                  <a:pt x="15" y="32"/>
                </a:lnTo>
                <a:lnTo>
                  <a:pt x="9" y="30"/>
                </a:lnTo>
                <a:lnTo>
                  <a:pt x="4" y="28"/>
                </a:lnTo>
                <a:lnTo>
                  <a:pt x="0" y="22"/>
                </a:lnTo>
                <a:lnTo>
                  <a:pt x="0" y="17"/>
                </a:lnTo>
                <a:lnTo>
                  <a:pt x="0" y="10"/>
                </a:lnTo>
                <a:lnTo>
                  <a:pt x="4" y="6"/>
                </a:lnTo>
                <a:lnTo>
                  <a:pt x="9" y="2"/>
                </a:lnTo>
                <a:lnTo>
                  <a:pt x="15" y="0"/>
                </a:lnTo>
                <a:lnTo>
                  <a:pt x="21" y="2"/>
                </a:lnTo>
                <a:lnTo>
                  <a:pt x="26" y="6"/>
                </a:lnTo>
                <a:lnTo>
                  <a:pt x="29" y="10"/>
                </a:lnTo>
                <a:lnTo>
                  <a:pt x="30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3" name="Freeform 309"/>
          <p:cNvSpPr>
            <a:spLocks noEditPoints="1" noChangeArrowheads="1"/>
          </p:cNvSpPr>
          <p:nvPr/>
        </p:nvSpPr>
        <p:spPr bwMode="auto">
          <a:xfrm>
            <a:off x="2232025" y="1257300"/>
            <a:ext cx="244475" cy="166688"/>
          </a:xfrm>
          <a:custGeom>
            <a:avLst/>
            <a:gdLst>
              <a:gd name="T0" fmla="*/ 0 w 273"/>
              <a:gd name="T1" fmla="*/ 2147483647 h 185"/>
              <a:gd name="T2" fmla="*/ 0 w 273"/>
              <a:gd name="T3" fmla="*/ 2147483647 h 185"/>
              <a:gd name="T4" fmla="*/ 0 w 273"/>
              <a:gd name="T5" fmla="*/ 2147483647 h 185"/>
              <a:gd name="T6" fmla="*/ 718540681 w 273"/>
              <a:gd name="T7" fmla="*/ 2147483647 h 185"/>
              <a:gd name="T8" fmla="*/ 2147483647 w 273"/>
              <a:gd name="T9" fmla="*/ 2147483647 h 185"/>
              <a:gd name="T10" fmla="*/ 2147483647 w 273"/>
              <a:gd name="T11" fmla="*/ 731459381 h 185"/>
              <a:gd name="T12" fmla="*/ 2147483647 w 273"/>
              <a:gd name="T13" fmla="*/ 0 h 185"/>
              <a:gd name="T14" fmla="*/ 2147483647 w 273"/>
              <a:gd name="T15" fmla="*/ 0 h 185"/>
              <a:gd name="T16" fmla="*/ 2147483647 w 273"/>
              <a:gd name="T17" fmla="*/ 0 h 185"/>
              <a:gd name="T18" fmla="*/ 2147483647 w 273"/>
              <a:gd name="T19" fmla="*/ 731459381 h 185"/>
              <a:gd name="T20" fmla="*/ 2147483647 w 273"/>
              <a:gd name="T21" fmla="*/ 2147483647 h 185"/>
              <a:gd name="T22" fmla="*/ 2147483647 w 273"/>
              <a:gd name="T23" fmla="*/ 2147483647 h 185"/>
              <a:gd name="T24" fmla="*/ 2147483647 w 273"/>
              <a:gd name="T25" fmla="*/ 2147483647 h 185"/>
              <a:gd name="T26" fmla="*/ 2147483647 w 273"/>
              <a:gd name="T27" fmla="*/ 2147483647 h 185"/>
              <a:gd name="T28" fmla="*/ 2147483647 w 273"/>
              <a:gd name="T29" fmla="*/ 2147483647 h 185"/>
              <a:gd name="T30" fmla="*/ 2147483647 w 273"/>
              <a:gd name="T31" fmla="*/ 2147483647 h 185"/>
              <a:gd name="T32" fmla="*/ 2147483647 w 273"/>
              <a:gd name="T33" fmla="*/ 2147483647 h 185"/>
              <a:gd name="T34" fmla="*/ 2147483647 w 273"/>
              <a:gd name="T35" fmla="*/ 2147483647 h 185"/>
              <a:gd name="T36" fmla="*/ 2147483647 w 273"/>
              <a:gd name="T37" fmla="*/ 2147483647 h 185"/>
              <a:gd name="T38" fmla="*/ 2147483647 w 273"/>
              <a:gd name="T39" fmla="*/ 2147483647 h 185"/>
              <a:gd name="T40" fmla="*/ 2147483647 w 273"/>
              <a:gd name="T41" fmla="*/ 2147483647 h 185"/>
              <a:gd name="T42" fmla="*/ 2147483647 w 273"/>
              <a:gd name="T43" fmla="*/ 2147483647 h 185"/>
              <a:gd name="T44" fmla="*/ 2147483647 w 273"/>
              <a:gd name="T45" fmla="*/ 2147483647 h 185"/>
              <a:gd name="T46" fmla="*/ 718540681 w 273"/>
              <a:gd name="T47" fmla="*/ 2147483647 h 185"/>
              <a:gd name="T48" fmla="*/ 0 w 273"/>
              <a:gd name="T49" fmla="*/ 2147483647 h 185"/>
              <a:gd name="T50" fmla="*/ 0 w 273"/>
              <a:gd name="T51" fmla="*/ 2147483647 h 185"/>
              <a:gd name="T52" fmla="*/ 2147483647 w 273"/>
              <a:gd name="T53" fmla="*/ 2147483647 h 185"/>
              <a:gd name="T54" fmla="*/ 2147483647 w 273"/>
              <a:gd name="T55" fmla="*/ 2147483647 h 185"/>
              <a:gd name="T56" fmla="*/ 2147483647 w 273"/>
              <a:gd name="T57" fmla="*/ 2147483647 h 185"/>
              <a:gd name="T58" fmla="*/ 2147483647 w 273"/>
              <a:gd name="T59" fmla="*/ 2147483647 h 185"/>
              <a:gd name="T60" fmla="*/ 2147483647 w 273"/>
              <a:gd name="T61" fmla="*/ 2147483647 h 185"/>
              <a:gd name="T62" fmla="*/ 2147483647 w 273"/>
              <a:gd name="T63" fmla="*/ 2147483647 h 185"/>
              <a:gd name="T64" fmla="*/ 2147483647 w 273"/>
              <a:gd name="T65" fmla="*/ 2147483647 h 185"/>
              <a:gd name="T66" fmla="*/ 2147483647 w 273"/>
              <a:gd name="T67" fmla="*/ 2147483647 h 185"/>
              <a:gd name="T68" fmla="*/ 2147483647 w 273"/>
              <a:gd name="T69" fmla="*/ 2147483647 h 185"/>
              <a:gd name="T70" fmla="*/ 2147483647 w 273"/>
              <a:gd name="T71" fmla="*/ 2147483647 h 185"/>
              <a:gd name="T72" fmla="*/ 2147483647 w 273"/>
              <a:gd name="T73" fmla="*/ 2147483647 h 185"/>
              <a:gd name="T74" fmla="*/ 2147483647 w 273"/>
              <a:gd name="T75" fmla="*/ 2147483647 h 185"/>
              <a:gd name="T76" fmla="*/ 2147483647 w 273"/>
              <a:gd name="T77" fmla="*/ 2147483647 h 185"/>
              <a:gd name="T78" fmla="*/ 2147483647 w 273"/>
              <a:gd name="T79" fmla="*/ 2147483647 h 185"/>
              <a:gd name="T80" fmla="*/ 2147483647 w 273"/>
              <a:gd name="T81" fmla="*/ 2147483647 h 185"/>
              <a:gd name="T82" fmla="*/ 2147483647 w 273"/>
              <a:gd name="T83" fmla="*/ 2147483647 h 185"/>
              <a:gd name="T84" fmla="*/ 2147483647 w 273"/>
              <a:gd name="T85" fmla="*/ 2147483647 h 185"/>
              <a:gd name="T86" fmla="*/ 2147483647 w 273"/>
              <a:gd name="T87" fmla="*/ 2147483647 h 18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73"/>
              <a:gd name="T133" fmla="*/ 0 h 185"/>
              <a:gd name="T134" fmla="*/ 273 w 273"/>
              <a:gd name="T135" fmla="*/ 185 h 18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73" h="185">
                <a:moveTo>
                  <a:pt x="0" y="169"/>
                </a:moveTo>
                <a:lnTo>
                  <a:pt x="0" y="16"/>
                </a:lnTo>
                <a:lnTo>
                  <a:pt x="1" y="9"/>
                </a:lnTo>
                <a:lnTo>
                  <a:pt x="5" y="4"/>
                </a:lnTo>
                <a:lnTo>
                  <a:pt x="11" y="1"/>
                </a:lnTo>
                <a:lnTo>
                  <a:pt x="16" y="0"/>
                </a:lnTo>
                <a:lnTo>
                  <a:pt x="255" y="0"/>
                </a:lnTo>
                <a:lnTo>
                  <a:pt x="262" y="1"/>
                </a:lnTo>
                <a:lnTo>
                  <a:pt x="268" y="4"/>
                </a:lnTo>
                <a:lnTo>
                  <a:pt x="272" y="9"/>
                </a:lnTo>
                <a:lnTo>
                  <a:pt x="273" y="16"/>
                </a:lnTo>
                <a:lnTo>
                  <a:pt x="273" y="169"/>
                </a:lnTo>
                <a:lnTo>
                  <a:pt x="272" y="176"/>
                </a:lnTo>
                <a:lnTo>
                  <a:pt x="268" y="181"/>
                </a:lnTo>
                <a:lnTo>
                  <a:pt x="262" y="184"/>
                </a:lnTo>
                <a:lnTo>
                  <a:pt x="255" y="185"/>
                </a:lnTo>
                <a:lnTo>
                  <a:pt x="16" y="185"/>
                </a:lnTo>
                <a:lnTo>
                  <a:pt x="11" y="184"/>
                </a:lnTo>
                <a:lnTo>
                  <a:pt x="5" y="181"/>
                </a:lnTo>
                <a:lnTo>
                  <a:pt x="1" y="176"/>
                </a:lnTo>
                <a:lnTo>
                  <a:pt x="0" y="169"/>
                </a:lnTo>
                <a:close/>
                <a:moveTo>
                  <a:pt x="258" y="16"/>
                </a:moveTo>
                <a:lnTo>
                  <a:pt x="258" y="16"/>
                </a:lnTo>
                <a:lnTo>
                  <a:pt x="257" y="15"/>
                </a:lnTo>
                <a:lnTo>
                  <a:pt x="255" y="15"/>
                </a:lnTo>
                <a:lnTo>
                  <a:pt x="16" y="15"/>
                </a:lnTo>
                <a:lnTo>
                  <a:pt x="15" y="15"/>
                </a:lnTo>
                <a:lnTo>
                  <a:pt x="15" y="16"/>
                </a:lnTo>
                <a:lnTo>
                  <a:pt x="15" y="169"/>
                </a:lnTo>
                <a:lnTo>
                  <a:pt x="15" y="170"/>
                </a:lnTo>
                <a:lnTo>
                  <a:pt x="16" y="172"/>
                </a:lnTo>
                <a:lnTo>
                  <a:pt x="255" y="172"/>
                </a:lnTo>
                <a:lnTo>
                  <a:pt x="257" y="170"/>
                </a:lnTo>
                <a:lnTo>
                  <a:pt x="258" y="169"/>
                </a:lnTo>
                <a:lnTo>
                  <a:pt x="258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4" name="Freeform 310"/>
          <p:cNvSpPr>
            <a:spLocks noChangeArrowheads="1"/>
          </p:cNvSpPr>
          <p:nvPr/>
        </p:nvSpPr>
        <p:spPr bwMode="auto">
          <a:xfrm>
            <a:off x="2254250" y="1279525"/>
            <a:ext cx="200025" cy="85725"/>
          </a:xfrm>
          <a:custGeom>
            <a:avLst/>
            <a:gdLst>
              <a:gd name="T0" fmla="*/ 2147483647 w 220"/>
              <a:gd name="T1" fmla="*/ 2147483647 h 95"/>
              <a:gd name="T2" fmla="*/ 2147483647 w 220"/>
              <a:gd name="T3" fmla="*/ 2147483647 h 95"/>
              <a:gd name="T4" fmla="*/ 2147483647 w 220"/>
              <a:gd name="T5" fmla="*/ 2147483647 h 95"/>
              <a:gd name="T6" fmla="*/ 2147483647 w 220"/>
              <a:gd name="T7" fmla="*/ 2147483647 h 95"/>
              <a:gd name="T8" fmla="*/ 2147483647 w 220"/>
              <a:gd name="T9" fmla="*/ 2147483647 h 95"/>
              <a:gd name="T10" fmla="*/ 2147483647 w 220"/>
              <a:gd name="T11" fmla="*/ 2147483647 h 95"/>
              <a:gd name="T12" fmla="*/ 751427553 w 220"/>
              <a:gd name="T13" fmla="*/ 2147483647 h 95"/>
              <a:gd name="T14" fmla="*/ 0 w 220"/>
              <a:gd name="T15" fmla="*/ 2147483647 h 95"/>
              <a:gd name="T16" fmla="*/ 0 w 220"/>
              <a:gd name="T17" fmla="*/ 2147483647 h 95"/>
              <a:gd name="T18" fmla="*/ 751427553 w 220"/>
              <a:gd name="T19" fmla="*/ 1469755125 h 95"/>
              <a:gd name="T20" fmla="*/ 751427553 w 220"/>
              <a:gd name="T21" fmla="*/ 1469755125 h 95"/>
              <a:gd name="T22" fmla="*/ 2147483647 w 220"/>
              <a:gd name="T23" fmla="*/ 0 h 95"/>
              <a:gd name="T24" fmla="*/ 2147483647 w 220"/>
              <a:gd name="T25" fmla="*/ 0 h 95"/>
              <a:gd name="T26" fmla="*/ 2147483647 w 220"/>
              <a:gd name="T27" fmla="*/ 0 h 95"/>
              <a:gd name="T28" fmla="*/ 2147483647 w 220"/>
              <a:gd name="T29" fmla="*/ 734470143 h 95"/>
              <a:gd name="T30" fmla="*/ 2147483647 w 220"/>
              <a:gd name="T31" fmla="*/ 2147483647 h 95"/>
              <a:gd name="T32" fmla="*/ 2147483647 w 220"/>
              <a:gd name="T33" fmla="*/ 734470143 h 95"/>
              <a:gd name="T34" fmla="*/ 2147483647 w 220"/>
              <a:gd name="T35" fmla="*/ 734470143 h 95"/>
              <a:gd name="T36" fmla="*/ 2147483647 w 220"/>
              <a:gd name="T37" fmla="*/ 0 h 95"/>
              <a:gd name="T38" fmla="*/ 2147483647 w 220"/>
              <a:gd name="T39" fmla="*/ 0 h 95"/>
              <a:gd name="T40" fmla="*/ 2147483647 w 220"/>
              <a:gd name="T41" fmla="*/ 734470143 h 95"/>
              <a:gd name="T42" fmla="*/ 2147483647 w 220"/>
              <a:gd name="T43" fmla="*/ 1469755125 h 95"/>
              <a:gd name="T44" fmla="*/ 2147483647 w 220"/>
              <a:gd name="T45" fmla="*/ 1469755125 h 95"/>
              <a:gd name="T46" fmla="*/ 2147483647 w 220"/>
              <a:gd name="T47" fmla="*/ 2147483647 h 95"/>
              <a:gd name="T48" fmla="*/ 2147483647 w 220"/>
              <a:gd name="T49" fmla="*/ 2147483647 h 95"/>
              <a:gd name="T50" fmla="*/ 2147483647 w 220"/>
              <a:gd name="T51" fmla="*/ 2147483647 h 95"/>
              <a:gd name="T52" fmla="*/ 2147483647 w 220"/>
              <a:gd name="T53" fmla="*/ 2147483647 h 95"/>
              <a:gd name="T54" fmla="*/ 2147483647 w 220"/>
              <a:gd name="T55" fmla="*/ 2147483647 h 95"/>
              <a:gd name="T56" fmla="*/ 2147483647 w 220"/>
              <a:gd name="T57" fmla="*/ 2147483647 h 95"/>
              <a:gd name="T58" fmla="*/ 2147483647 w 220"/>
              <a:gd name="T59" fmla="*/ 2147483647 h 95"/>
              <a:gd name="T60" fmla="*/ 2147483647 w 220"/>
              <a:gd name="T61" fmla="*/ 2147483647 h 95"/>
              <a:gd name="T62" fmla="*/ 2147483647 w 220"/>
              <a:gd name="T63" fmla="*/ 2147483647 h 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20"/>
              <a:gd name="T97" fmla="*/ 0 h 95"/>
              <a:gd name="T98" fmla="*/ 220 w 220"/>
              <a:gd name="T99" fmla="*/ 95 h 9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20" h="95">
                <a:moveTo>
                  <a:pt x="109" y="95"/>
                </a:moveTo>
                <a:lnTo>
                  <a:pt x="109" y="95"/>
                </a:lnTo>
                <a:lnTo>
                  <a:pt x="106" y="95"/>
                </a:lnTo>
                <a:lnTo>
                  <a:pt x="104" y="94"/>
                </a:lnTo>
                <a:lnTo>
                  <a:pt x="3" y="13"/>
                </a:lnTo>
                <a:lnTo>
                  <a:pt x="1" y="12"/>
                </a:lnTo>
                <a:lnTo>
                  <a:pt x="0" y="8"/>
                </a:lnTo>
                <a:lnTo>
                  <a:pt x="0" y="5"/>
                </a:lnTo>
                <a:lnTo>
                  <a:pt x="1" y="2"/>
                </a:lnTo>
                <a:lnTo>
                  <a:pt x="4" y="0"/>
                </a:lnTo>
                <a:lnTo>
                  <a:pt x="7" y="0"/>
                </a:lnTo>
                <a:lnTo>
                  <a:pt x="11" y="0"/>
                </a:lnTo>
                <a:lnTo>
                  <a:pt x="14" y="1"/>
                </a:lnTo>
                <a:lnTo>
                  <a:pt x="109" y="77"/>
                </a:lnTo>
                <a:lnTo>
                  <a:pt x="206" y="1"/>
                </a:lnTo>
                <a:lnTo>
                  <a:pt x="210" y="0"/>
                </a:lnTo>
                <a:lnTo>
                  <a:pt x="213" y="0"/>
                </a:lnTo>
                <a:lnTo>
                  <a:pt x="216" y="1"/>
                </a:lnTo>
                <a:lnTo>
                  <a:pt x="218" y="2"/>
                </a:lnTo>
                <a:lnTo>
                  <a:pt x="220" y="5"/>
                </a:lnTo>
                <a:lnTo>
                  <a:pt x="220" y="9"/>
                </a:lnTo>
                <a:lnTo>
                  <a:pt x="218" y="12"/>
                </a:lnTo>
                <a:lnTo>
                  <a:pt x="217" y="15"/>
                </a:lnTo>
                <a:lnTo>
                  <a:pt x="113" y="94"/>
                </a:lnTo>
                <a:lnTo>
                  <a:pt x="112" y="95"/>
                </a:lnTo>
                <a:lnTo>
                  <a:pt x="109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5" name="Freeform 311"/>
          <p:cNvSpPr>
            <a:spLocks noChangeArrowheads="1"/>
          </p:cNvSpPr>
          <p:nvPr/>
        </p:nvSpPr>
        <p:spPr bwMode="auto">
          <a:xfrm>
            <a:off x="4724400" y="4260850"/>
            <a:ext cx="44450" cy="106363"/>
          </a:xfrm>
          <a:custGeom>
            <a:avLst/>
            <a:gdLst>
              <a:gd name="T0" fmla="*/ 2147483647 w 49"/>
              <a:gd name="T1" fmla="*/ 2147483647 h 117"/>
              <a:gd name="T2" fmla="*/ 2147483647 w 49"/>
              <a:gd name="T3" fmla="*/ 2147483647 h 117"/>
              <a:gd name="T4" fmla="*/ 2147483647 w 49"/>
              <a:gd name="T5" fmla="*/ 2147483647 h 117"/>
              <a:gd name="T6" fmla="*/ 2147483647 w 49"/>
              <a:gd name="T7" fmla="*/ 2147483647 h 117"/>
              <a:gd name="T8" fmla="*/ 2147483647 w 49"/>
              <a:gd name="T9" fmla="*/ 2147483647 h 117"/>
              <a:gd name="T10" fmla="*/ 2147483647 w 49"/>
              <a:gd name="T11" fmla="*/ 2147483647 h 117"/>
              <a:gd name="T12" fmla="*/ 2147483647 w 49"/>
              <a:gd name="T13" fmla="*/ 2147483647 h 117"/>
              <a:gd name="T14" fmla="*/ 2147483647 w 49"/>
              <a:gd name="T15" fmla="*/ 2147483647 h 117"/>
              <a:gd name="T16" fmla="*/ 2147483647 w 49"/>
              <a:gd name="T17" fmla="*/ 2147483647 h 117"/>
              <a:gd name="T18" fmla="*/ 2147483647 w 49"/>
              <a:gd name="T19" fmla="*/ 2147483647 h 117"/>
              <a:gd name="T20" fmla="*/ 2147483647 w 49"/>
              <a:gd name="T21" fmla="*/ 2147483647 h 117"/>
              <a:gd name="T22" fmla="*/ 2147483647 w 49"/>
              <a:gd name="T23" fmla="*/ 751230960 h 117"/>
              <a:gd name="T24" fmla="*/ 2147483647 w 49"/>
              <a:gd name="T25" fmla="*/ 0 h 117"/>
              <a:gd name="T26" fmla="*/ 2147483647 w 49"/>
              <a:gd name="T27" fmla="*/ 0 h 117"/>
              <a:gd name="T28" fmla="*/ 2147483647 w 49"/>
              <a:gd name="T29" fmla="*/ 0 h 117"/>
              <a:gd name="T30" fmla="*/ 2147483647 w 49"/>
              <a:gd name="T31" fmla="*/ 751230960 h 117"/>
              <a:gd name="T32" fmla="*/ 2147483647 w 49"/>
              <a:gd name="T33" fmla="*/ 2147483647 h 117"/>
              <a:gd name="T34" fmla="*/ 746378093 w 49"/>
              <a:gd name="T35" fmla="*/ 2147483647 h 117"/>
              <a:gd name="T36" fmla="*/ 0 w 49"/>
              <a:gd name="T37" fmla="*/ 2147483647 h 117"/>
              <a:gd name="T38" fmla="*/ 0 w 49"/>
              <a:gd name="T39" fmla="*/ 2147483647 h 117"/>
              <a:gd name="T40" fmla="*/ 0 w 49"/>
              <a:gd name="T41" fmla="*/ 2147483647 h 117"/>
              <a:gd name="T42" fmla="*/ 746378093 w 49"/>
              <a:gd name="T43" fmla="*/ 2147483647 h 117"/>
              <a:gd name="T44" fmla="*/ 2147483647 w 49"/>
              <a:gd name="T45" fmla="*/ 2147483647 h 117"/>
              <a:gd name="T46" fmla="*/ 2147483647 w 49"/>
              <a:gd name="T47" fmla="*/ 2147483647 h 117"/>
              <a:gd name="T48" fmla="*/ 2147483647 w 49"/>
              <a:gd name="T49" fmla="*/ 2147483647 h 117"/>
              <a:gd name="T50" fmla="*/ 2147483647 w 49"/>
              <a:gd name="T51" fmla="*/ 2147483647 h 1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9"/>
              <a:gd name="T79" fmla="*/ 0 h 117"/>
              <a:gd name="T80" fmla="*/ 49 w 49"/>
              <a:gd name="T81" fmla="*/ 117 h 11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9" h="117">
                <a:moveTo>
                  <a:pt x="13" y="117"/>
                </a:moveTo>
                <a:lnTo>
                  <a:pt x="35" y="117"/>
                </a:lnTo>
                <a:lnTo>
                  <a:pt x="41" y="117"/>
                </a:lnTo>
                <a:lnTo>
                  <a:pt x="45" y="115"/>
                </a:lnTo>
                <a:lnTo>
                  <a:pt x="47" y="111"/>
                </a:lnTo>
                <a:lnTo>
                  <a:pt x="49" y="105"/>
                </a:lnTo>
                <a:lnTo>
                  <a:pt x="49" y="14"/>
                </a:lnTo>
                <a:lnTo>
                  <a:pt x="47" y="8"/>
                </a:lnTo>
                <a:lnTo>
                  <a:pt x="45" y="4"/>
                </a:lnTo>
                <a:lnTo>
                  <a:pt x="41" y="1"/>
                </a:lnTo>
                <a:lnTo>
                  <a:pt x="35" y="0"/>
                </a:lnTo>
                <a:lnTo>
                  <a:pt x="13" y="0"/>
                </a:lnTo>
                <a:lnTo>
                  <a:pt x="8" y="1"/>
                </a:lnTo>
                <a:lnTo>
                  <a:pt x="4" y="4"/>
                </a:lnTo>
                <a:lnTo>
                  <a:pt x="1" y="8"/>
                </a:lnTo>
                <a:lnTo>
                  <a:pt x="0" y="14"/>
                </a:lnTo>
                <a:lnTo>
                  <a:pt x="0" y="105"/>
                </a:lnTo>
                <a:lnTo>
                  <a:pt x="1" y="111"/>
                </a:lnTo>
                <a:lnTo>
                  <a:pt x="4" y="115"/>
                </a:lnTo>
                <a:lnTo>
                  <a:pt x="8" y="117"/>
                </a:lnTo>
                <a:lnTo>
                  <a:pt x="13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6" name="Freeform 312"/>
          <p:cNvSpPr>
            <a:spLocks noChangeArrowheads="1"/>
          </p:cNvSpPr>
          <p:nvPr/>
        </p:nvSpPr>
        <p:spPr bwMode="auto">
          <a:xfrm>
            <a:off x="4794250" y="4305300"/>
            <a:ext cx="42863" cy="61913"/>
          </a:xfrm>
          <a:custGeom>
            <a:avLst/>
            <a:gdLst>
              <a:gd name="T0" fmla="*/ 2147483647 w 49"/>
              <a:gd name="T1" fmla="*/ 2147483647 h 68"/>
              <a:gd name="T2" fmla="*/ 2147483647 w 49"/>
              <a:gd name="T3" fmla="*/ 2147483647 h 68"/>
              <a:gd name="T4" fmla="*/ 2147483647 w 49"/>
              <a:gd name="T5" fmla="*/ 2147483647 h 68"/>
              <a:gd name="T6" fmla="*/ 2147483647 w 49"/>
              <a:gd name="T7" fmla="*/ 2147483647 h 68"/>
              <a:gd name="T8" fmla="*/ 2147483647 w 49"/>
              <a:gd name="T9" fmla="*/ 2147483647 h 68"/>
              <a:gd name="T10" fmla="*/ 2147483647 w 49"/>
              <a:gd name="T11" fmla="*/ 2147483647 h 68"/>
              <a:gd name="T12" fmla="*/ 2147483647 w 49"/>
              <a:gd name="T13" fmla="*/ 2147483647 h 68"/>
              <a:gd name="T14" fmla="*/ 2147483647 w 49"/>
              <a:gd name="T15" fmla="*/ 2147483647 h 68"/>
              <a:gd name="T16" fmla="*/ 2147483647 w 49"/>
              <a:gd name="T17" fmla="*/ 2147483647 h 68"/>
              <a:gd name="T18" fmla="*/ 2147483647 w 49"/>
              <a:gd name="T19" fmla="*/ 2147483647 h 68"/>
              <a:gd name="T20" fmla="*/ 2147483647 w 49"/>
              <a:gd name="T21" fmla="*/ 2147483647 h 68"/>
              <a:gd name="T22" fmla="*/ 2147483647 w 49"/>
              <a:gd name="T23" fmla="*/ 1509579155 h 68"/>
              <a:gd name="T24" fmla="*/ 2147483647 w 49"/>
              <a:gd name="T25" fmla="*/ 0 h 68"/>
              <a:gd name="T26" fmla="*/ 2147483647 w 49"/>
              <a:gd name="T27" fmla="*/ 0 h 68"/>
              <a:gd name="T28" fmla="*/ 2147483647 w 49"/>
              <a:gd name="T29" fmla="*/ 0 h 68"/>
              <a:gd name="T30" fmla="*/ 2147483647 w 49"/>
              <a:gd name="T31" fmla="*/ 1509579155 h 68"/>
              <a:gd name="T32" fmla="*/ 2147483647 w 49"/>
              <a:gd name="T33" fmla="*/ 2147483647 h 68"/>
              <a:gd name="T34" fmla="*/ 669547177 w 49"/>
              <a:gd name="T35" fmla="*/ 2147483647 h 68"/>
              <a:gd name="T36" fmla="*/ 0 w 49"/>
              <a:gd name="T37" fmla="*/ 2147483647 h 68"/>
              <a:gd name="T38" fmla="*/ 0 w 49"/>
              <a:gd name="T39" fmla="*/ 2147483647 h 68"/>
              <a:gd name="T40" fmla="*/ 0 w 49"/>
              <a:gd name="T41" fmla="*/ 2147483647 h 68"/>
              <a:gd name="T42" fmla="*/ 669547177 w 49"/>
              <a:gd name="T43" fmla="*/ 2147483647 h 68"/>
              <a:gd name="T44" fmla="*/ 2147483647 w 49"/>
              <a:gd name="T45" fmla="*/ 2147483647 h 68"/>
              <a:gd name="T46" fmla="*/ 2147483647 w 49"/>
              <a:gd name="T47" fmla="*/ 2147483647 h 68"/>
              <a:gd name="T48" fmla="*/ 2147483647 w 49"/>
              <a:gd name="T49" fmla="*/ 2147483647 h 68"/>
              <a:gd name="T50" fmla="*/ 2147483647 w 49"/>
              <a:gd name="T51" fmla="*/ 2147483647 h 6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9"/>
              <a:gd name="T79" fmla="*/ 0 h 68"/>
              <a:gd name="T80" fmla="*/ 49 w 49"/>
              <a:gd name="T81" fmla="*/ 68 h 6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9" h="68">
                <a:moveTo>
                  <a:pt x="14" y="68"/>
                </a:moveTo>
                <a:lnTo>
                  <a:pt x="35" y="68"/>
                </a:lnTo>
                <a:lnTo>
                  <a:pt x="41" y="68"/>
                </a:lnTo>
                <a:lnTo>
                  <a:pt x="45" y="66"/>
                </a:lnTo>
                <a:lnTo>
                  <a:pt x="48" y="62"/>
                </a:lnTo>
                <a:lnTo>
                  <a:pt x="49" y="56"/>
                </a:lnTo>
                <a:lnTo>
                  <a:pt x="49" y="14"/>
                </a:lnTo>
                <a:lnTo>
                  <a:pt x="48" y="8"/>
                </a:lnTo>
                <a:lnTo>
                  <a:pt x="45" y="4"/>
                </a:lnTo>
                <a:lnTo>
                  <a:pt x="41" y="2"/>
                </a:lnTo>
                <a:lnTo>
                  <a:pt x="35" y="0"/>
                </a:lnTo>
                <a:lnTo>
                  <a:pt x="14" y="0"/>
                </a:lnTo>
                <a:lnTo>
                  <a:pt x="8" y="2"/>
                </a:lnTo>
                <a:lnTo>
                  <a:pt x="4" y="4"/>
                </a:lnTo>
                <a:lnTo>
                  <a:pt x="1" y="8"/>
                </a:lnTo>
                <a:lnTo>
                  <a:pt x="0" y="14"/>
                </a:lnTo>
                <a:lnTo>
                  <a:pt x="0" y="56"/>
                </a:lnTo>
                <a:lnTo>
                  <a:pt x="1" y="62"/>
                </a:lnTo>
                <a:lnTo>
                  <a:pt x="4" y="66"/>
                </a:lnTo>
                <a:lnTo>
                  <a:pt x="8" y="68"/>
                </a:lnTo>
                <a:lnTo>
                  <a:pt x="1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7" name="Freeform 313"/>
          <p:cNvSpPr>
            <a:spLocks noChangeArrowheads="1"/>
          </p:cNvSpPr>
          <p:nvPr/>
        </p:nvSpPr>
        <p:spPr bwMode="auto">
          <a:xfrm>
            <a:off x="4862513" y="4206875"/>
            <a:ext cx="42862" cy="160338"/>
          </a:xfrm>
          <a:custGeom>
            <a:avLst/>
            <a:gdLst>
              <a:gd name="T0" fmla="*/ 2147483647 w 50"/>
              <a:gd name="T1" fmla="*/ 2147483647 h 177"/>
              <a:gd name="T2" fmla="*/ 2147483647 w 50"/>
              <a:gd name="T3" fmla="*/ 2147483647 h 177"/>
              <a:gd name="T4" fmla="*/ 2147483647 w 50"/>
              <a:gd name="T5" fmla="*/ 2147483647 h 177"/>
              <a:gd name="T6" fmla="*/ 2147483647 w 50"/>
              <a:gd name="T7" fmla="*/ 2147483647 h 177"/>
              <a:gd name="T8" fmla="*/ 2147483647 w 50"/>
              <a:gd name="T9" fmla="*/ 2147483647 h 177"/>
              <a:gd name="T10" fmla="*/ 2147483647 w 50"/>
              <a:gd name="T11" fmla="*/ 2147483647 h 177"/>
              <a:gd name="T12" fmla="*/ 2147483647 w 50"/>
              <a:gd name="T13" fmla="*/ 2147483647 h 177"/>
              <a:gd name="T14" fmla="*/ 2147483647 w 50"/>
              <a:gd name="T15" fmla="*/ 2147483647 h 177"/>
              <a:gd name="T16" fmla="*/ 2147483647 w 50"/>
              <a:gd name="T17" fmla="*/ 2147483647 h 177"/>
              <a:gd name="T18" fmla="*/ 2147483647 w 50"/>
              <a:gd name="T19" fmla="*/ 2147483647 h 177"/>
              <a:gd name="T20" fmla="*/ 2147483647 w 50"/>
              <a:gd name="T21" fmla="*/ 2147483647 h 177"/>
              <a:gd name="T22" fmla="*/ 2147483647 w 50"/>
              <a:gd name="T23" fmla="*/ 743454695 h 177"/>
              <a:gd name="T24" fmla="*/ 2147483647 w 50"/>
              <a:gd name="T25" fmla="*/ 0 h 177"/>
              <a:gd name="T26" fmla="*/ 2147483647 w 50"/>
              <a:gd name="T27" fmla="*/ 0 h 177"/>
              <a:gd name="T28" fmla="*/ 2147483647 w 50"/>
              <a:gd name="T29" fmla="*/ 0 h 177"/>
              <a:gd name="T30" fmla="*/ 2147483647 w 50"/>
              <a:gd name="T31" fmla="*/ 743454695 h 177"/>
              <a:gd name="T32" fmla="*/ 2147483647 w 50"/>
              <a:gd name="T33" fmla="*/ 2147483647 h 177"/>
              <a:gd name="T34" fmla="*/ 1259550447 w 50"/>
              <a:gd name="T35" fmla="*/ 2147483647 h 177"/>
              <a:gd name="T36" fmla="*/ 0 w 50"/>
              <a:gd name="T37" fmla="*/ 2147483647 h 177"/>
              <a:gd name="T38" fmla="*/ 0 w 50"/>
              <a:gd name="T39" fmla="*/ 2147483647 h 177"/>
              <a:gd name="T40" fmla="*/ 0 w 50"/>
              <a:gd name="T41" fmla="*/ 2147483647 h 177"/>
              <a:gd name="T42" fmla="*/ 1259550447 w 50"/>
              <a:gd name="T43" fmla="*/ 2147483647 h 177"/>
              <a:gd name="T44" fmla="*/ 2147483647 w 50"/>
              <a:gd name="T45" fmla="*/ 2147483647 h 177"/>
              <a:gd name="T46" fmla="*/ 2147483647 w 50"/>
              <a:gd name="T47" fmla="*/ 2147483647 h 177"/>
              <a:gd name="T48" fmla="*/ 2147483647 w 50"/>
              <a:gd name="T49" fmla="*/ 2147483647 h 177"/>
              <a:gd name="T50" fmla="*/ 2147483647 w 50"/>
              <a:gd name="T51" fmla="*/ 2147483647 h 17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50"/>
              <a:gd name="T79" fmla="*/ 0 h 177"/>
              <a:gd name="T80" fmla="*/ 50 w 50"/>
              <a:gd name="T81" fmla="*/ 177 h 17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50" h="177">
                <a:moveTo>
                  <a:pt x="14" y="177"/>
                </a:moveTo>
                <a:lnTo>
                  <a:pt x="36" y="177"/>
                </a:lnTo>
                <a:lnTo>
                  <a:pt x="41" y="177"/>
                </a:lnTo>
                <a:lnTo>
                  <a:pt x="45" y="175"/>
                </a:lnTo>
                <a:lnTo>
                  <a:pt x="48" y="171"/>
                </a:lnTo>
                <a:lnTo>
                  <a:pt x="50" y="165"/>
                </a:lnTo>
                <a:lnTo>
                  <a:pt x="50" y="14"/>
                </a:lnTo>
                <a:lnTo>
                  <a:pt x="48" y="8"/>
                </a:lnTo>
                <a:lnTo>
                  <a:pt x="45" y="4"/>
                </a:lnTo>
                <a:lnTo>
                  <a:pt x="41" y="1"/>
                </a:lnTo>
                <a:lnTo>
                  <a:pt x="36" y="0"/>
                </a:lnTo>
                <a:lnTo>
                  <a:pt x="14" y="0"/>
                </a:lnTo>
                <a:lnTo>
                  <a:pt x="9" y="1"/>
                </a:lnTo>
                <a:lnTo>
                  <a:pt x="5" y="4"/>
                </a:lnTo>
                <a:lnTo>
                  <a:pt x="2" y="8"/>
                </a:lnTo>
                <a:lnTo>
                  <a:pt x="0" y="14"/>
                </a:lnTo>
                <a:lnTo>
                  <a:pt x="0" y="165"/>
                </a:lnTo>
                <a:lnTo>
                  <a:pt x="2" y="171"/>
                </a:lnTo>
                <a:lnTo>
                  <a:pt x="5" y="175"/>
                </a:lnTo>
                <a:lnTo>
                  <a:pt x="9" y="177"/>
                </a:lnTo>
                <a:lnTo>
                  <a:pt x="14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8" name="Freeform 314"/>
          <p:cNvSpPr>
            <a:spLocks noChangeArrowheads="1"/>
          </p:cNvSpPr>
          <p:nvPr/>
        </p:nvSpPr>
        <p:spPr bwMode="auto">
          <a:xfrm>
            <a:off x="4694238" y="4383088"/>
            <a:ext cx="246062" cy="20637"/>
          </a:xfrm>
          <a:custGeom>
            <a:avLst/>
            <a:gdLst>
              <a:gd name="T0" fmla="*/ 2147483647 w 273"/>
              <a:gd name="T1" fmla="*/ 0 h 21"/>
              <a:gd name="T2" fmla="*/ 2147483647 w 273"/>
              <a:gd name="T3" fmla="*/ 0 h 21"/>
              <a:gd name="T4" fmla="*/ 2147483647 w 273"/>
              <a:gd name="T5" fmla="*/ 0 h 21"/>
              <a:gd name="T6" fmla="*/ 2147483647 w 273"/>
              <a:gd name="T7" fmla="*/ 0 h 21"/>
              <a:gd name="T8" fmla="*/ 2147483647 w 273"/>
              <a:gd name="T9" fmla="*/ 1897654698 h 21"/>
              <a:gd name="T10" fmla="*/ 731962344 w 273"/>
              <a:gd name="T11" fmla="*/ 2147483647 h 21"/>
              <a:gd name="T12" fmla="*/ 0 w 273"/>
              <a:gd name="T13" fmla="*/ 2147483647 h 21"/>
              <a:gd name="T14" fmla="*/ 0 w 273"/>
              <a:gd name="T15" fmla="*/ 2147483647 h 21"/>
              <a:gd name="T16" fmla="*/ 0 w 273"/>
              <a:gd name="T17" fmla="*/ 2147483647 h 21"/>
              <a:gd name="T18" fmla="*/ 731962344 w 273"/>
              <a:gd name="T19" fmla="*/ 2147483647 h 21"/>
              <a:gd name="T20" fmla="*/ 2147483647 w 273"/>
              <a:gd name="T21" fmla="*/ 2147483647 h 21"/>
              <a:gd name="T22" fmla="*/ 2147483647 w 273"/>
              <a:gd name="T23" fmla="*/ 2147483647 h 21"/>
              <a:gd name="T24" fmla="*/ 2147483647 w 273"/>
              <a:gd name="T25" fmla="*/ 2147483647 h 21"/>
              <a:gd name="T26" fmla="*/ 2147483647 w 273"/>
              <a:gd name="T27" fmla="*/ 2147483647 h 21"/>
              <a:gd name="T28" fmla="*/ 2147483647 w 273"/>
              <a:gd name="T29" fmla="*/ 2147483647 h 21"/>
              <a:gd name="T30" fmla="*/ 2147483647 w 273"/>
              <a:gd name="T31" fmla="*/ 2147483647 h 21"/>
              <a:gd name="T32" fmla="*/ 2147483647 w 273"/>
              <a:gd name="T33" fmla="*/ 2147483647 h 21"/>
              <a:gd name="T34" fmla="*/ 2147483647 w 273"/>
              <a:gd name="T35" fmla="*/ 2147483647 h 21"/>
              <a:gd name="T36" fmla="*/ 2147483647 w 273"/>
              <a:gd name="T37" fmla="*/ 2147483647 h 21"/>
              <a:gd name="T38" fmla="*/ 2147483647 w 273"/>
              <a:gd name="T39" fmla="*/ 2147483647 h 21"/>
              <a:gd name="T40" fmla="*/ 2147483647 w 273"/>
              <a:gd name="T41" fmla="*/ 2147483647 h 21"/>
              <a:gd name="T42" fmla="*/ 2147483647 w 273"/>
              <a:gd name="T43" fmla="*/ 2147483647 h 21"/>
              <a:gd name="T44" fmla="*/ 2147483647 w 273"/>
              <a:gd name="T45" fmla="*/ 1897654698 h 21"/>
              <a:gd name="T46" fmla="*/ 2147483647 w 273"/>
              <a:gd name="T47" fmla="*/ 0 h 21"/>
              <a:gd name="T48" fmla="*/ 2147483647 w 273"/>
              <a:gd name="T49" fmla="*/ 0 h 21"/>
              <a:gd name="T50" fmla="*/ 2147483647 w 273"/>
              <a:gd name="T51" fmla="*/ 0 h 2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73"/>
              <a:gd name="T79" fmla="*/ 0 h 21"/>
              <a:gd name="T80" fmla="*/ 273 w 273"/>
              <a:gd name="T81" fmla="*/ 21 h 2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73" h="21">
                <a:moveTo>
                  <a:pt x="262" y="0"/>
                </a:moveTo>
                <a:lnTo>
                  <a:pt x="11" y="0"/>
                </a:lnTo>
                <a:lnTo>
                  <a:pt x="7" y="0"/>
                </a:lnTo>
                <a:lnTo>
                  <a:pt x="3" y="2"/>
                </a:lnTo>
                <a:lnTo>
                  <a:pt x="1" y="5"/>
                </a:lnTo>
                <a:lnTo>
                  <a:pt x="0" y="10"/>
                </a:lnTo>
                <a:lnTo>
                  <a:pt x="1" y="15"/>
                </a:lnTo>
                <a:lnTo>
                  <a:pt x="3" y="19"/>
                </a:lnTo>
                <a:lnTo>
                  <a:pt x="7" y="21"/>
                </a:lnTo>
                <a:lnTo>
                  <a:pt x="11" y="21"/>
                </a:lnTo>
                <a:lnTo>
                  <a:pt x="262" y="21"/>
                </a:lnTo>
                <a:lnTo>
                  <a:pt x="266" y="21"/>
                </a:lnTo>
                <a:lnTo>
                  <a:pt x="269" y="19"/>
                </a:lnTo>
                <a:lnTo>
                  <a:pt x="271" y="15"/>
                </a:lnTo>
                <a:lnTo>
                  <a:pt x="273" y="10"/>
                </a:lnTo>
                <a:lnTo>
                  <a:pt x="271" y="5"/>
                </a:lnTo>
                <a:lnTo>
                  <a:pt x="269" y="2"/>
                </a:lnTo>
                <a:lnTo>
                  <a:pt x="266" y="0"/>
                </a:lnTo>
                <a:lnTo>
                  <a:pt x="26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39" name="Freeform 315"/>
          <p:cNvSpPr>
            <a:spLocks noEditPoints="1" noChangeArrowheads="1"/>
          </p:cNvSpPr>
          <p:nvPr/>
        </p:nvSpPr>
        <p:spPr bwMode="auto">
          <a:xfrm>
            <a:off x="3216275" y="1228725"/>
            <a:ext cx="246063" cy="219075"/>
          </a:xfrm>
          <a:custGeom>
            <a:avLst/>
            <a:gdLst>
              <a:gd name="T0" fmla="*/ 2147483647 w 273"/>
              <a:gd name="T1" fmla="*/ 2147483647 h 241"/>
              <a:gd name="T2" fmla="*/ 2147483647 w 273"/>
              <a:gd name="T3" fmla="*/ 2147483647 h 241"/>
              <a:gd name="T4" fmla="*/ 2147483647 w 273"/>
              <a:gd name="T5" fmla="*/ 2147483647 h 241"/>
              <a:gd name="T6" fmla="*/ 2147483647 w 273"/>
              <a:gd name="T7" fmla="*/ 2147483647 h 241"/>
              <a:gd name="T8" fmla="*/ 2147483647 w 273"/>
              <a:gd name="T9" fmla="*/ 2147483647 h 241"/>
              <a:gd name="T10" fmla="*/ 2147483647 w 273"/>
              <a:gd name="T11" fmla="*/ 0 h 241"/>
              <a:gd name="T12" fmla="*/ 2147483647 w 273"/>
              <a:gd name="T13" fmla="*/ 2147483647 h 241"/>
              <a:gd name="T14" fmla="*/ 2147483647 w 273"/>
              <a:gd name="T15" fmla="*/ 2147483647 h 241"/>
              <a:gd name="T16" fmla="*/ 2147483647 w 273"/>
              <a:gd name="T17" fmla="*/ 2147483647 h 241"/>
              <a:gd name="T18" fmla="*/ 2147483647 w 273"/>
              <a:gd name="T19" fmla="*/ 2147483647 h 241"/>
              <a:gd name="T20" fmla="*/ 2147483647 w 273"/>
              <a:gd name="T21" fmla="*/ 2147483647 h 241"/>
              <a:gd name="T22" fmla="*/ 2147483647 w 273"/>
              <a:gd name="T23" fmla="*/ 2147483647 h 241"/>
              <a:gd name="T24" fmla="*/ 731968023 w 273"/>
              <a:gd name="T25" fmla="*/ 2147483647 h 241"/>
              <a:gd name="T26" fmla="*/ 0 w 273"/>
              <a:gd name="T27" fmla="*/ 2147483647 h 241"/>
              <a:gd name="T28" fmla="*/ 731968023 w 273"/>
              <a:gd name="T29" fmla="*/ 2147483647 h 241"/>
              <a:gd name="T30" fmla="*/ 2147483647 w 273"/>
              <a:gd name="T31" fmla="*/ 2147483647 h 241"/>
              <a:gd name="T32" fmla="*/ 2147483647 w 273"/>
              <a:gd name="T33" fmla="*/ 2147483647 h 241"/>
              <a:gd name="T34" fmla="*/ 2147483647 w 273"/>
              <a:gd name="T35" fmla="*/ 2147483647 h 241"/>
              <a:gd name="T36" fmla="*/ 2147483647 w 273"/>
              <a:gd name="T37" fmla="*/ 2147483647 h 241"/>
              <a:gd name="T38" fmla="*/ 2147483647 w 273"/>
              <a:gd name="T39" fmla="*/ 2147483647 h 241"/>
              <a:gd name="T40" fmla="*/ 2147483647 w 273"/>
              <a:gd name="T41" fmla="*/ 2147483647 h 241"/>
              <a:gd name="T42" fmla="*/ 2147483647 w 273"/>
              <a:gd name="T43" fmla="*/ 2147483647 h 241"/>
              <a:gd name="T44" fmla="*/ 2147483647 w 273"/>
              <a:gd name="T45" fmla="*/ 2147483647 h 241"/>
              <a:gd name="T46" fmla="*/ 2147483647 w 273"/>
              <a:gd name="T47" fmla="*/ 2147483647 h 241"/>
              <a:gd name="T48" fmla="*/ 2147483647 w 273"/>
              <a:gd name="T49" fmla="*/ 2147483647 h 241"/>
              <a:gd name="T50" fmla="*/ 2147483647 w 273"/>
              <a:gd name="T51" fmla="*/ 2147483647 h 241"/>
              <a:gd name="T52" fmla="*/ 2147483647 w 273"/>
              <a:gd name="T53" fmla="*/ 2147483647 h 241"/>
              <a:gd name="T54" fmla="*/ 2147483647 w 273"/>
              <a:gd name="T55" fmla="*/ 2147483647 h 241"/>
              <a:gd name="T56" fmla="*/ 2147483647 w 273"/>
              <a:gd name="T57" fmla="*/ 2147483647 h 241"/>
              <a:gd name="T58" fmla="*/ 2147483647 w 273"/>
              <a:gd name="T59" fmla="*/ 2147483647 h 241"/>
              <a:gd name="T60" fmla="*/ 2147483647 w 273"/>
              <a:gd name="T61" fmla="*/ 2147483647 h 241"/>
              <a:gd name="T62" fmla="*/ 2147483647 w 273"/>
              <a:gd name="T63" fmla="*/ 2147483647 h 2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73"/>
              <a:gd name="T97" fmla="*/ 0 h 241"/>
              <a:gd name="T98" fmla="*/ 273 w 273"/>
              <a:gd name="T99" fmla="*/ 241 h 24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73" h="241">
                <a:moveTo>
                  <a:pt x="262" y="208"/>
                </a:moveTo>
                <a:lnTo>
                  <a:pt x="177" y="208"/>
                </a:lnTo>
                <a:lnTo>
                  <a:pt x="267" y="117"/>
                </a:lnTo>
                <a:lnTo>
                  <a:pt x="270" y="113"/>
                </a:lnTo>
                <a:lnTo>
                  <a:pt x="272" y="107"/>
                </a:lnTo>
                <a:lnTo>
                  <a:pt x="270" y="102"/>
                </a:lnTo>
                <a:lnTo>
                  <a:pt x="267" y="97"/>
                </a:lnTo>
                <a:lnTo>
                  <a:pt x="175" y="4"/>
                </a:lnTo>
                <a:lnTo>
                  <a:pt x="169" y="1"/>
                </a:lnTo>
                <a:lnTo>
                  <a:pt x="164" y="0"/>
                </a:lnTo>
                <a:lnTo>
                  <a:pt x="158" y="1"/>
                </a:lnTo>
                <a:lnTo>
                  <a:pt x="154" y="4"/>
                </a:lnTo>
                <a:lnTo>
                  <a:pt x="8" y="150"/>
                </a:lnTo>
                <a:lnTo>
                  <a:pt x="5" y="154"/>
                </a:lnTo>
                <a:lnTo>
                  <a:pt x="4" y="159"/>
                </a:lnTo>
                <a:lnTo>
                  <a:pt x="5" y="165"/>
                </a:lnTo>
                <a:lnTo>
                  <a:pt x="8" y="170"/>
                </a:lnTo>
                <a:lnTo>
                  <a:pt x="46" y="208"/>
                </a:lnTo>
                <a:lnTo>
                  <a:pt x="11" y="208"/>
                </a:lnTo>
                <a:lnTo>
                  <a:pt x="7" y="208"/>
                </a:lnTo>
                <a:lnTo>
                  <a:pt x="3" y="211"/>
                </a:lnTo>
                <a:lnTo>
                  <a:pt x="1" y="214"/>
                </a:lnTo>
                <a:lnTo>
                  <a:pt x="0" y="219"/>
                </a:lnTo>
                <a:lnTo>
                  <a:pt x="0" y="230"/>
                </a:lnTo>
                <a:lnTo>
                  <a:pt x="1" y="234"/>
                </a:lnTo>
                <a:lnTo>
                  <a:pt x="3" y="238"/>
                </a:lnTo>
                <a:lnTo>
                  <a:pt x="7" y="240"/>
                </a:lnTo>
                <a:lnTo>
                  <a:pt x="11" y="241"/>
                </a:lnTo>
                <a:lnTo>
                  <a:pt x="262" y="241"/>
                </a:lnTo>
                <a:lnTo>
                  <a:pt x="266" y="240"/>
                </a:lnTo>
                <a:lnTo>
                  <a:pt x="269" y="238"/>
                </a:lnTo>
                <a:lnTo>
                  <a:pt x="272" y="234"/>
                </a:lnTo>
                <a:lnTo>
                  <a:pt x="273" y="230"/>
                </a:lnTo>
                <a:lnTo>
                  <a:pt x="273" y="219"/>
                </a:lnTo>
                <a:lnTo>
                  <a:pt x="272" y="214"/>
                </a:lnTo>
                <a:lnTo>
                  <a:pt x="269" y="211"/>
                </a:lnTo>
                <a:lnTo>
                  <a:pt x="266" y="208"/>
                </a:lnTo>
                <a:lnTo>
                  <a:pt x="262" y="208"/>
                </a:lnTo>
                <a:close/>
                <a:moveTo>
                  <a:pt x="80" y="225"/>
                </a:moveTo>
                <a:lnTo>
                  <a:pt x="64" y="208"/>
                </a:lnTo>
                <a:lnTo>
                  <a:pt x="18" y="161"/>
                </a:lnTo>
                <a:lnTo>
                  <a:pt x="18" y="159"/>
                </a:lnTo>
                <a:lnTo>
                  <a:pt x="18" y="158"/>
                </a:lnTo>
                <a:lnTo>
                  <a:pt x="162" y="13"/>
                </a:lnTo>
                <a:lnTo>
                  <a:pt x="164" y="13"/>
                </a:lnTo>
                <a:lnTo>
                  <a:pt x="165" y="13"/>
                </a:lnTo>
                <a:lnTo>
                  <a:pt x="258" y="106"/>
                </a:lnTo>
                <a:lnTo>
                  <a:pt x="258" y="107"/>
                </a:lnTo>
                <a:lnTo>
                  <a:pt x="258" y="109"/>
                </a:lnTo>
                <a:lnTo>
                  <a:pt x="158" y="208"/>
                </a:lnTo>
                <a:lnTo>
                  <a:pt x="142" y="225"/>
                </a:lnTo>
                <a:lnTo>
                  <a:pt x="80" y="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0" name="Freeform 316"/>
          <p:cNvSpPr>
            <a:spLocks noChangeArrowheads="1"/>
          </p:cNvSpPr>
          <p:nvPr/>
        </p:nvSpPr>
        <p:spPr bwMode="auto">
          <a:xfrm>
            <a:off x="3244850" y="1257300"/>
            <a:ext cx="125413" cy="123825"/>
          </a:xfrm>
          <a:custGeom>
            <a:avLst/>
            <a:gdLst>
              <a:gd name="T0" fmla="*/ 2147483647 w 138"/>
              <a:gd name="T1" fmla="*/ 0 h 138"/>
              <a:gd name="T2" fmla="*/ 2147483647 w 138"/>
              <a:gd name="T3" fmla="*/ 0 h 138"/>
              <a:gd name="T4" fmla="*/ 2147483647 w 138"/>
              <a:gd name="T5" fmla="*/ 1445183110 h 138"/>
              <a:gd name="T6" fmla="*/ 2147483647 w 138"/>
              <a:gd name="T7" fmla="*/ 1445183110 h 138"/>
              <a:gd name="T8" fmla="*/ 2147483647 w 138"/>
              <a:gd name="T9" fmla="*/ 2147483647 h 138"/>
              <a:gd name="T10" fmla="*/ 2147483647 w 138"/>
              <a:gd name="T11" fmla="*/ 2147483647 h 138"/>
              <a:gd name="T12" fmla="*/ 2147483647 w 138"/>
              <a:gd name="T13" fmla="*/ 2147483647 h 138"/>
              <a:gd name="T14" fmla="*/ 2147483647 w 138"/>
              <a:gd name="T15" fmla="*/ 2147483647 h 138"/>
              <a:gd name="T16" fmla="*/ 2147483647 w 138"/>
              <a:gd name="T17" fmla="*/ 2147483647 h 138"/>
              <a:gd name="T18" fmla="*/ 2147483647 w 138"/>
              <a:gd name="T19" fmla="*/ 2147483647 h 138"/>
              <a:gd name="T20" fmla="*/ 750742211 w 138"/>
              <a:gd name="T21" fmla="*/ 2147483647 h 138"/>
              <a:gd name="T22" fmla="*/ 0 w 138"/>
              <a:gd name="T23" fmla="*/ 2147483647 h 138"/>
              <a:gd name="T24" fmla="*/ 0 w 138"/>
              <a:gd name="T25" fmla="*/ 2147483647 h 138"/>
              <a:gd name="T26" fmla="*/ 0 w 138"/>
              <a:gd name="T27" fmla="*/ 2147483647 h 138"/>
              <a:gd name="T28" fmla="*/ 750742211 w 138"/>
              <a:gd name="T29" fmla="*/ 2147483647 h 138"/>
              <a:gd name="T30" fmla="*/ 1501484423 w 138"/>
              <a:gd name="T31" fmla="*/ 2147483647 h 138"/>
              <a:gd name="T32" fmla="*/ 2147483647 w 138"/>
              <a:gd name="T33" fmla="*/ 2147483647 h 138"/>
              <a:gd name="T34" fmla="*/ 2147483647 w 138"/>
              <a:gd name="T35" fmla="*/ 2147483647 h 138"/>
              <a:gd name="T36" fmla="*/ 2147483647 w 138"/>
              <a:gd name="T37" fmla="*/ 2147483647 h 138"/>
              <a:gd name="T38" fmla="*/ 2147483647 w 138"/>
              <a:gd name="T39" fmla="*/ 2147483647 h 138"/>
              <a:gd name="T40" fmla="*/ 2147483647 w 138"/>
              <a:gd name="T41" fmla="*/ 2147483647 h 138"/>
              <a:gd name="T42" fmla="*/ 2147483647 w 138"/>
              <a:gd name="T43" fmla="*/ 2147483647 h 138"/>
              <a:gd name="T44" fmla="*/ 2147483647 w 138"/>
              <a:gd name="T45" fmla="*/ 2147483647 h 138"/>
              <a:gd name="T46" fmla="*/ 2147483647 w 138"/>
              <a:gd name="T47" fmla="*/ 2147483647 h 138"/>
              <a:gd name="T48" fmla="*/ 2147483647 w 138"/>
              <a:gd name="T49" fmla="*/ 2147483647 h 138"/>
              <a:gd name="T50" fmla="*/ 2147483647 w 138"/>
              <a:gd name="T51" fmla="*/ 2147483647 h 138"/>
              <a:gd name="T52" fmla="*/ 2147483647 w 138"/>
              <a:gd name="T53" fmla="*/ 2147483647 h 138"/>
              <a:gd name="T54" fmla="*/ 2147483647 w 138"/>
              <a:gd name="T55" fmla="*/ 2147483647 h 138"/>
              <a:gd name="T56" fmla="*/ 2147483647 w 138"/>
              <a:gd name="T57" fmla="*/ 1445183110 h 138"/>
              <a:gd name="T58" fmla="*/ 2147483647 w 138"/>
              <a:gd name="T59" fmla="*/ 0 h 138"/>
              <a:gd name="T60" fmla="*/ 2147483647 w 138"/>
              <a:gd name="T61" fmla="*/ 0 h 1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38"/>
              <a:gd name="T94" fmla="*/ 0 h 138"/>
              <a:gd name="T95" fmla="*/ 138 w 138"/>
              <a:gd name="T96" fmla="*/ 138 h 1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38" h="138">
                <a:moveTo>
                  <a:pt x="132" y="0"/>
                </a:moveTo>
                <a:lnTo>
                  <a:pt x="132" y="0"/>
                </a:lnTo>
                <a:lnTo>
                  <a:pt x="129" y="2"/>
                </a:lnTo>
                <a:lnTo>
                  <a:pt x="127" y="2"/>
                </a:lnTo>
                <a:lnTo>
                  <a:pt x="125" y="4"/>
                </a:lnTo>
                <a:lnTo>
                  <a:pt x="124" y="7"/>
                </a:lnTo>
                <a:lnTo>
                  <a:pt x="110" y="112"/>
                </a:lnTo>
                <a:lnTo>
                  <a:pt x="7" y="125"/>
                </a:lnTo>
                <a:lnTo>
                  <a:pt x="4" y="126"/>
                </a:lnTo>
                <a:lnTo>
                  <a:pt x="1" y="127"/>
                </a:lnTo>
                <a:lnTo>
                  <a:pt x="0" y="130"/>
                </a:lnTo>
                <a:lnTo>
                  <a:pt x="0" y="133"/>
                </a:lnTo>
                <a:lnTo>
                  <a:pt x="1" y="134"/>
                </a:lnTo>
                <a:lnTo>
                  <a:pt x="2" y="137"/>
                </a:lnTo>
                <a:lnTo>
                  <a:pt x="4" y="138"/>
                </a:lnTo>
                <a:lnTo>
                  <a:pt x="7" y="138"/>
                </a:lnTo>
                <a:lnTo>
                  <a:pt x="8" y="138"/>
                </a:lnTo>
                <a:lnTo>
                  <a:pt x="117" y="126"/>
                </a:lnTo>
                <a:lnTo>
                  <a:pt x="121" y="125"/>
                </a:lnTo>
                <a:lnTo>
                  <a:pt x="124" y="120"/>
                </a:lnTo>
                <a:lnTo>
                  <a:pt x="138" y="9"/>
                </a:lnTo>
                <a:lnTo>
                  <a:pt x="138" y="6"/>
                </a:lnTo>
                <a:lnTo>
                  <a:pt x="136" y="3"/>
                </a:lnTo>
                <a:lnTo>
                  <a:pt x="135" y="2"/>
                </a:lnTo>
                <a:lnTo>
                  <a:pt x="1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1" name="Freeform 317"/>
          <p:cNvSpPr>
            <a:spLocks noEditPoints="1" noChangeArrowheads="1"/>
          </p:cNvSpPr>
          <p:nvPr/>
        </p:nvSpPr>
        <p:spPr bwMode="auto">
          <a:xfrm>
            <a:off x="2805113" y="1281113"/>
            <a:ext cx="165100" cy="114300"/>
          </a:xfrm>
          <a:custGeom>
            <a:avLst/>
            <a:gdLst>
              <a:gd name="T0" fmla="*/ 2147483647 w 183"/>
              <a:gd name="T1" fmla="*/ 2147483647 h 126"/>
              <a:gd name="T2" fmla="*/ 2147483647 w 183"/>
              <a:gd name="T3" fmla="*/ 2147483647 h 126"/>
              <a:gd name="T4" fmla="*/ 2147483647 w 183"/>
              <a:gd name="T5" fmla="*/ 2147483647 h 126"/>
              <a:gd name="T6" fmla="*/ 2147483647 w 183"/>
              <a:gd name="T7" fmla="*/ 2147483647 h 126"/>
              <a:gd name="T8" fmla="*/ 2147483647 w 183"/>
              <a:gd name="T9" fmla="*/ 746378093 h 126"/>
              <a:gd name="T10" fmla="*/ 2147483647 w 183"/>
              <a:gd name="T11" fmla="*/ 0 h 126"/>
              <a:gd name="T12" fmla="*/ 2147483647 w 183"/>
              <a:gd name="T13" fmla="*/ 0 h 126"/>
              <a:gd name="T14" fmla="*/ 2147483647 w 183"/>
              <a:gd name="T15" fmla="*/ 0 h 126"/>
              <a:gd name="T16" fmla="*/ 2147483647 w 183"/>
              <a:gd name="T17" fmla="*/ 746378093 h 126"/>
              <a:gd name="T18" fmla="*/ 2147483647 w 183"/>
              <a:gd name="T19" fmla="*/ 2147483647 h 126"/>
              <a:gd name="T20" fmla="*/ 734173537 w 183"/>
              <a:gd name="T21" fmla="*/ 2147483647 h 126"/>
              <a:gd name="T22" fmla="*/ 0 w 183"/>
              <a:gd name="T23" fmla="*/ 2147483647 h 126"/>
              <a:gd name="T24" fmla="*/ 0 w 183"/>
              <a:gd name="T25" fmla="*/ 2147483647 h 126"/>
              <a:gd name="T26" fmla="*/ 0 w 183"/>
              <a:gd name="T27" fmla="*/ 2147483647 h 126"/>
              <a:gd name="T28" fmla="*/ 734173537 w 183"/>
              <a:gd name="T29" fmla="*/ 2147483647 h 126"/>
              <a:gd name="T30" fmla="*/ 2147483647 w 183"/>
              <a:gd name="T31" fmla="*/ 2147483647 h 126"/>
              <a:gd name="T32" fmla="*/ 2147483647 w 183"/>
              <a:gd name="T33" fmla="*/ 2147483647 h 126"/>
              <a:gd name="T34" fmla="*/ 2147483647 w 183"/>
              <a:gd name="T35" fmla="*/ 2147483647 h 126"/>
              <a:gd name="T36" fmla="*/ 2147483647 w 183"/>
              <a:gd name="T37" fmla="*/ 2147483647 h 126"/>
              <a:gd name="T38" fmla="*/ 2147483647 w 183"/>
              <a:gd name="T39" fmla="*/ 2147483647 h 126"/>
              <a:gd name="T40" fmla="*/ 2147483647 w 183"/>
              <a:gd name="T41" fmla="*/ 2147483647 h 126"/>
              <a:gd name="T42" fmla="*/ 2147483647 w 183"/>
              <a:gd name="T43" fmla="*/ 2147483647 h 126"/>
              <a:gd name="T44" fmla="*/ 2147483647 w 183"/>
              <a:gd name="T45" fmla="*/ 2147483647 h 126"/>
              <a:gd name="T46" fmla="*/ 2147483647 w 183"/>
              <a:gd name="T47" fmla="*/ 2147483647 h 126"/>
              <a:gd name="T48" fmla="*/ 2147483647 w 183"/>
              <a:gd name="T49" fmla="*/ 2147483647 h 126"/>
              <a:gd name="T50" fmla="*/ 2147483647 w 183"/>
              <a:gd name="T51" fmla="*/ 2147483647 h 126"/>
              <a:gd name="T52" fmla="*/ 2147483647 w 183"/>
              <a:gd name="T53" fmla="*/ 2147483647 h 126"/>
              <a:gd name="T54" fmla="*/ 2147483647 w 183"/>
              <a:gd name="T55" fmla="*/ 2147483647 h 126"/>
              <a:gd name="T56" fmla="*/ 2147483647 w 183"/>
              <a:gd name="T57" fmla="*/ 2147483647 h 126"/>
              <a:gd name="T58" fmla="*/ 2147483647 w 183"/>
              <a:gd name="T59" fmla="*/ 2147483647 h 126"/>
              <a:gd name="T60" fmla="*/ 2147483647 w 183"/>
              <a:gd name="T61" fmla="*/ 2147483647 h 12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83"/>
              <a:gd name="T94" fmla="*/ 0 h 126"/>
              <a:gd name="T95" fmla="*/ 183 w 183"/>
              <a:gd name="T96" fmla="*/ 126 h 12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83" h="126">
                <a:moveTo>
                  <a:pt x="183" y="14"/>
                </a:moveTo>
                <a:lnTo>
                  <a:pt x="183" y="14"/>
                </a:lnTo>
                <a:lnTo>
                  <a:pt x="182" y="8"/>
                </a:lnTo>
                <a:lnTo>
                  <a:pt x="179" y="4"/>
                </a:lnTo>
                <a:lnTo>
                  <a:pt x="173" y="1"/>
                </a:lnTo>
                <a:lnTo>
                  <a:pt x="169" y="0"/>
                </a:lnTo>
                <a:lnTo>
                  <a:pt x="14" y="0"/>
                </a:lnTo>
                <a:lnTo>
                  <a:pt x="8" y="1"/>
                </a:lnTo>
                <a:lnTo>
                  <a:pt x="4" y="4"/>
                </a:lnTo>
                <a:lnTo>
                  <a:pt x="1" y="8"/>
                </a:lnTo>
                <a:lnTo>
                  <a:pt x="0" y="14"/>
                </a:lnTo>
                <a:lnTo>
                  <a:pt x="0" y="112"/>
                </a:lnTo>
                <a:lnTo>
                  <a:pt x="1" y="117"/>
                </a:lnTo>
                <a:lnTo>
                  <a:pt x="4" y="123"/>
                </a:lnTo>
                <a:lnTo>
                  <a:pt x="8" y="126"/>
                </a:lnTo>
                <a:lnTo>
                  <a:pt x="14" y="126"/>
                </a:lnTo>
                <a:lnTo>
                  <a:pt x="169" y="126"/>
                </a:lnTo>
                <a:lnTo>
                  <a:pt x="175" y="126"/>
                </a:lnTo>
                <a:lnTo>
                  <a:pt x="179" y="123"/>
                </a:lnTo>
                <a:lnTo>
                  <a:pt x="182" y="117"/>
                </a:lnTo>
                <a:lnTo>
                  <a:pt x="183" y="112"/>
                </a:lnTo>
                <a:lnTo>
                  <a:pt x="183" y="14"/>
                </a:lnTo>
                <a:close/>
                <a:moveTo>
                  <a:pt x="15" y="111"/>
                </a:moveTo>
                <a:lnTo>
                  <a:pt x="15" y="15"/>
                </a:lnTo>
                <a:lnTo>
                  <a:pt x="168" y="15"/>
                </a:lnTo>
                <a:lnTo>
                  <a:pt x="168" y="111"/>
                </a:lnTo>
                <a:lnTo>
                  <a:pt x="15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2" name="Freeform 318"/>
          <p:cNvSpPr>
            <a:spLocks noEditPoints="1" noChangeArrowheads="1"/>
          </p:cNvSpPr>
          <p:nvPr/>
        </p:nvSpPr>
        <p:spPr bwMode="auto">
          <a:xfrm>
            <a:off x="2832100" y="1306513"/>
            <a:ext cx="111125" cy="52387"/>
          </a:xfrm>
          <a:custGeom>
            <a:avLst/>
            <a:gdLst>
              <a:gd name="T0" fmla="*/ 2147483647 w 123"/>
              <a:gd name="T1" fmla="*/ 776269647 h 57"/>
              <a:gd name="T2" fmla="*/ 2147483647 w 123"/>
              <a:gd name="T3" fmla="*/ 2147483647 h 57"/>
              <a:gd name="T4" fmla="*/ 2147483647 w 123"/>
              <a:gd name="T5" fmla="*/ 776269647 h 57"/>
              <a:gd name="T6" fmla="*/ 2147483647 w 123"/>
              <a:gd name="T7" fmla="*/ 776269647 h 57"/>
              <a:gd name="T8" fmla="*/ 2147483647 w 123"/>
              <a:gd name="T9" fmla="*/ 0 h 57"/>
              <a:gd name="T10" fmla="*/ 2147483647 w 123"/>
              <a:gd name="T11" fmla="*/ 0 h 57"/>
              <a:gd name="T12" fmla="*/ 2147483647 w 123"/>
              <a:gd name="T13" fmla="*/ 0 h 57"/>
              <a:gd name="T14" fmla="*/ 2147483647 w 123"/>
              <a:gd name="T15" fmla="*/ 776269647 h 57"/>
              <a:gd name="T16" fmla="*/ 737056890 w 123"/>
              <a:gd name="T17" fmla="*/ 1552540213 h 57"/>
              <a:gd name="T18" fmla="*/ 737056890 w 123"/>
              <a:gd name="T19" fmla="*/ 1552540213 h 57"/>
              <a:gd name="T20" fmla="*/ 0 w 123"/>
              <a:gd name="T21" fmla="*/ 2147483647 h 57"/>
              <a:gd name="T22" fmla="*/ 0 w 123"/>
              <a:gd name="T23" fmla="*/ 2147483647 h 57"/>
              <a:gd name="T24" fmla="*/ 0 w 123"/>
              <a:gd name="T25" fmla="*/ 2147483647 h 57"/>
              <a:gd name="T26" fmla="*/ 737056890 w 123"/>
              <a:gd name="T27" fmla="*/ 2147483647 h 57"/>
              <a:gd name="T28" fmla="*/ 2147483647 w 123"/>
              <a:gd name="T29" fmla="*/ 2147483647 h 57"/>
              <a:gd name="T30" fmla="*/ 2147483647 w 123"/>
              <a:gd name="T31" fmla="*/ 2147483647 h 57"/>
              <a:gd name="T32" fmla="*/ 2147483647 w 123"/>
              <a:gd name="T33" fmla="*/ 2147483647 h 57"/>
              <a:gd name="T34" fmla="*/ 2147483647 w 123"/>
              <a:gd name="T35" fmla="*/ 2147483647 h 57"/>
              <a:gd name="T36" fmla="*/ 2147483647 w 123"/>
              <a:gd name="T37" fmla="*/ 2147483647 h 57"/>
              <a:gd name="T38" fmla="*/ 2147483647 w 123"/>
              <a:gd name="T39" fmla="*/ 2147483647 h 57"/>
              <a:gd name="T40" fmla="*/ 2147483647 w 123"/>
              <a:gd name="T41" fmla="*/ 2147483647 h 57"/>
              <a:gd name="T42" fmla="*/ 2147483647 w 123"/>
              <a:gd name="T43" fmla="*/ 2147483647 h 57"/>
              <a:gd name="T44" fmla="*/ 2147483647 w 123"/>
              <a:gd name="T45" fmla="*/ 2147483647 h 57"/>
              <a:gd name="T46" fmla="*/ 2147483647 w 123"/>
              <a:gd name="T47" fmla="*/ 2147483647 h 57"/>
              <a:gd name="T48" fmla="*/ 2147483647 w 123"/>
              <a:gd name="T49" fmla="*/ 2147483647 h 57"/>
              <a:gd name="T50" fmla="*/ 2147483647 w 123"/>
              <a:gd name="T51" fmla="*/ 1552540213 h 57"/>
              <a:gd name="T52" fmla="*/ 2147483647 w 123"/>
              <a:gd name="T53" fmla="*/ 1552540213 h 57"/>
              <a:gd name="T54" fmla="*/ 2147483647 w 123"/>
              <a:gd name="T55" fmla="*/ 776269647 h 57"/>
              <a:gd name="T56" fmla="*/ 2147483647 w 123"/>
              <a:gd name="T57" fmla="*/ 0 h 57"/>
              <a:gd name="T58" fmla="*/ 2147483647 w 123"/>
              <a:gd name="T59" fmla="*/ 0 h 57"/>
              <a:gd name="T60" fmla="*/ 2147483647 w 123"/>
              <a:gd name="T61" fmla="*/ 776269647 h 57"/>
              <a:gd name="T62" fmla="*/ 2147483647 w 123"/>
              <a:gd name="T63" fmla="*/ 776269647 h 57"/>
              <a:gd name="T64" fmla="*/ 2147483647 w 123"/>
              <a:gd name="T65" fmla="*/ 2147483647 h 57"/>
              <a:gd name="T66" fmla="*/ 2147483647 w 123"/>
              <a:gd name="T67" fmla="*/ 2147483647 h 57"/>
              <a:gd name="T68" fmla="*/ 2147483647 w 123"/>
              <a:gd name="T69" fmla="*/ 2147483647 h 57"/>
              <a:gd name="T70" fmla="*/ 2147483647 w 123"/>
              <a:gd name="T71" fmla="*/ 2147483647 h 5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23"/>
              <a:gd name="T109" fmla="*/ 0 h 57"/>
              <a:gd name="T110" fmla="*/ 123 w 123"/>
              <a:gd name="T111" fmla="*/ 57 h 5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23" h="57">
                <a:moveTo>
                  <a:pt x="111" y="1"/>
                </a:moveTo>
                <a:lnTo>
                  <a:pt x="60" y="41"/>
                </a:lnTo>
                <a:lnTo>
                  <a:pt x="11" y="1"/>
                </a:lnTo>
                <a:lnTo>
                  <a:pt x="10" y="0"/>
                </a:lnTo>
                <a:lnTo>
                  <a:pt x="7" y="0"/>
                </a:lnTo>
                <a:lnTo>
                  <a:pt x="4" y="1"/>
                </a:lnTo>
                <a:lnTo>
                  <a:pt x="1" y="2"/>
                </a:lnTo>
                <a:lnTo>
                  <a:pt x="0" y="5"/>
                </a:lnTo>
                <a:lnTo>
                  <a:pt x="0" y="8"/>
                </a:lnTo>
                <a:lnTo>
                  <a:pt x="0" y="9"/>
                </a:lnTo>
                <a:lnTo>
                  <a:pt x="1" y="12"/>
                </a:lnTo>
                <a:lnTo>
                  <a:pt x="56" y="56"/>
                </a:lnTo>
                <a:lnTo>
                  <a:pt x="60" y="57"/>
                </a:lnTo>
                <a:lnTo>
                  <a:pt x="66" y="56"/>
                </a:lnTo>
                <a:lnTo>
                  <a:pt x="120" y="13"/>
                </a:lnTo>
                <a:lnTo>
                  <a:pt x="122" y="11"/>
                </a:lnTo>
                <a:lnTo>
                  <a:pt x="123" y="8"/>
                </a:lnTo>
                <a:lnTo>
                  <a:pt x="123" y="5"/>
                </a:lnTo>
                <a:lnTo>
                  <a:pt x="122" y="2"/>
                </a:lnTo>
                <a:lnTo>
                  <a:pt x="119" y="1"/>
                </a:lnTo>
                <a:lnTo>
                  <a:pt x="116" y="0"/>
                </a:lnTo>
                <a:lnTo>
                  <a:pt x="113" y="0"/>
                </a:lnTo>
                <a:lnTo>
                  <a:pt x="111" y="1"/>
                </a:lnTo>
                <a:close/>
                <a:moveTo>
                  <a:pt x="4" y="11"/>
                </a:moveTo>
                <a:lnTo>
                  <a:pt x="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3" name="Freeform 319"/>
          <p:cNvSpPr>
            <a:spLocks noChangeArrowheads="1"/>
          </p:cNvSpPr>
          <p:nvPr/>
        </p:nvSpPr>
        <p:spPr bwMode="auto">
          <a:xfrm>
            <a:off x="2724150" y="1287463"/>
            <a:ext cx="74613" cy="7937"/>
          </a:xfrm>
          <a:custGeom>
            <a:avLst/>
            <a:gdLst>
              <a:gd name="T0" fmla="*/ 2147483647 w 82"/>
              <a:gd name="T1" fmla="*/ 2147483647 h 11"/>
              <a:gd name="T2" fmla="*/ 2147483647 w 82"/>
              <a:gd name="T3" fmla="*/ 2147483647 h 11"/>
              <a:gd name="T4" fmla="*/ 2147483647 w 82"/>
              <a:gd name="T5" fmla="*/ 1127159346 h 11"/>
              <a:gd name="T6" fmla="*/ 2147483647 w 82"/>
              <a:gd name="T7" fmla="*/ 751265912 h 11"/>
              <a:gd name="T8" fmla="*/ 2147483647 w 82"/>
              <a:gd name="T9" fmla="*/ 0 h 11"/>
              <a:gd name="T10" fmla="*/ 2147483647 w 82"/>
              <a:gd name="T11" fmla="*/ 0 h 11"/>
              <a:gd name="T12" fmla="*/ 2147483647 w 82"/>
              <a:gd name="T13" fmla="*/ 0 h 11"/>
              <a:gd name="T14" fmla="*/ 2147483647 w 82"/>
              <a:gd name="T15" fmla="*/ 0 h 11"/>
              <a:gd name="T16" fmla="*/ 2147483647 w 82"/>
              <a:gd name="T17" fmla="*/ 0 h 11"/>
              <a:gd name="T18" fmla="*/ 753429335 w 82"/>
              <a:gd name="T19" fmla="*/ 751265912 h 11"/>
              <a:gd name="T20" fmla="*/ 0 w 82"/>
              <a:gd name="T21" fmla="*/ 1127159346 h 11"/>
              <a:gd name="T22" fmla="*/ 0 w 82"/>
              <a:gd name="T23" fmla="*/ 2147483647 h 11"/>
              <a:gd name="T24" fmla="*/ 0 w 82"/>
              <a:gd name="T25" fmla="*/ 2147483647 h 11"/>
              <a:gd name="T26" fmla="*/ 0 w 82"/>
              <a:gd name="T27" fmla="*/ 2147483647 h 11"/>
              <a:gd name="T28" fmla="*/ 753429335 w 82"/>
              <a:gd name="T29" fmla="*/ 2147483647 h 11"/>
              <a:gd name="T30" fmla="*/ 753429335 w 82"/>
              <a:gd name="T31" fmla="*/ 2147483647 h 11"/>
              <a:gd name="T32" fmla="*/ 2147483647 w 82"/>
              <a:gd name="T33" fmla="*/ 2147483647 h 11"/>
              <a:gd name="T34" fmla="*/ 2147483647 w 82"/>
              <a:gd name="T35" fmla="*/ 2147483647 h 11"/>
              <a:gd name="T36" fmla="*/ 2147483647 w 82"/>
              <a:gd name="T37" fmla="*/ 2147483647 h 11"/>
              <a:gd name="T38" fmla="*/ 2147483647 w 82"/>
              <a:gd name="T39" fmla="*/ 2147483647 h 11"/>
              <a:gd name="T40" fmla="*/ 2147483647 w 82"/>
              <a:gd name="T41" fmla="*/ 2147483647 h 11"/>
              <a:gd name="T42" fmla="*/ 2147483647 w 82"/>
              <a:gd name="T43" fmla="*/ 2147483647 h 11"/>
              <a:gd name="T44" fmla="*/ 2147483647 w 82"/>
              <a:gd name="T45" fmla="*/ 2147483647 h 11"/>
              <a:gd name="T46" fmla="*/ 2147483647 w 82"/>
              <a:gd name="T47" fmla="*/ 2147483647 h 11"/>
              <a:gd name="T48" fmla="*/ 2147483647 w 82"/>
              <a:gd name="T49" fmla="*/ 2147483647 h 1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2"/>
              <a:gd name="T76" fmla="*/ 0 h 11"/>
              <a:gd name="T77" fmla="*/ 82 w 82"/>
              <a:gd name="T78" fmla="*/ 11 h 1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2" h="11">
                <a:moveTo>
                  <a:pt x="82" y="6"/>
                </a:moveTo>
                <a:lnTo>
                  <a:pt x="82" y="6"/>
                </a:lnTo>
                <a:lnTo>
                  <a:pt x="80" y="3"/>
                </a:lnTo>
                <a:lnTo>
                  <a:pt x="79" y="2"/>
                </a:lnTo>
                <a:lnTo>
                  <a:pt x="78" y="0"/>
                </a:lnTo>
                <a:lnTo>
                  <a:pt x="76" y="0"/>
                </a:lnTo>
                <a:lnTo>
                  <a:pt x="5" y="0"/>
                </a:lnTo>
                <a:lnTo>
                  <a:pt x="3" y="0"/>
                </a:lnTo>
                <a:lnTo>
                  <a:pt x="1" y="2"/>
                </a:lnTo>
                <a:lnTo>
                  <a:pt x="0" y="3"/>
                </a:lnTo>
                <a:lnTo>
                  <a:pt x="0" y="6"/>
                </a:lnTo>
                <a:lnTo>
                  <a:pt x="0" y="7"/>
                </a:lnTo>
                <a:lnTo>
                  <a:pt x="1" y="10"/>
                </a:lnTo>
                <a:lnTo>
                  <a:pt x="3" y="11"/>
                </a:lnTo>
                <a:lnTo>
                  <a:pt x="5" y="11"/>
                </a:lnTo>
                <a:lnTo>
                  <a:pt x="76" y="11"/>
                </a:lnTo>
                <a:lnTo>
                  <a:pt x="78" y="11"/>
                </a:lnTo>
                <a:lnTo>
                  <a:pt x="79" y="10"/>
                </a:lnTo>
                <a:lnTo>
                  <a:pt x="80" y="7"/>
                </a:lnTo>
                <a:lnTo>
                  <a:pt x="82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4" name="Freeform 320"/>
          <p:cNvSpPr>
            <a:spLocks noChangeArrowheads="1"/>
          </p:cNvSpPr>
          <p:nvPr/>
        </p:nvSpPr>
        <p:spPr bwMode="auto">
          <a:xfrm>
            <a:off x="2749550" y="1316038"/>
            <a:ext cx="49213" cy="11112"/>
          </a:xfrm>
          <a:custGeom>
            <a:avLst/>
            <a:gdLst>
              <a:gd name="T0" fmla="*/ 2147483647 w 53"/>
              <a:gd name="T1" fmla="*/ 2147483647 h 11"/>
              <a:gd name="T2" fmla="*/ 2147483647 w 53"/>
              <a:gd name="T3" fmla="*/ 2147483647 h 11"/>
              <a:gd name="T4" fmla="*/ 2147483647 w 53"/>
              <a:gd name="T5" fmla="*/ 2147483647 h 11"/>
              <a:gd name="T6" fmla="*/ 2147483647 w 53"/>
              <a:gd name="T7" fmla="*/ 2061343682 h 11"/>
              <a:gd name="T8" fmla="*/ 2147483647 w 53"/>
              <a:gd name="T9" fmla="*/ 0 h 11"/>
              <a:gd name="T10" fmla="*/ 2147483647 w 53"/>
              <a:gd name="T11" fmla="*/ 0 h 11"/>
              <a:gd name="T12" fmla="*/ 2147483647 w 53"/>
              <a:gd name="T13" fmla="*/ 0 h 11"/>
              <a:gd name="T14" fmla="*/ 2147483647 w 53"/>
              <a:gd name="T15" fmla="*/ 0 h 11"/>
              <a:gd name="T16" fmla="*/ 1601105027 w 53"/>
              <a:gd name="T17" fmla="*/ 0 h 11"/>
              <a:gd name="T18" fmla="*/ 800983360 w 53"/>
              <a:gd name="T19" fmla="*/ 2061343682 h 11"/>
              <a:gd name="T20" fmla="*/ 0 w 53"/>
              <a:gd name="T21" fmla="*/ 2147483647 h 11"/>
              <a:gd name="T22" fmla="*/ 0 w 53"/>
              <a:gd name="T23" fmla="*/ 2147483647 h 11"/>
              <a:gd name="T24" fmla="*/ 0 w 53"/>
              <a:gd name="T25" fmla="*/ 2147483647 h 11"/>
              <a:gd name="T26" fmla="*/ 0 w 53"/>
              <a:gd name="T27" fmla="*/ 2147483647 h 11"/>
              <a:gd name="T28" fmla="*/ 800983360 w 53"/>
              <a:gd name="T29" fmla="*/ 2147483647 h 11"/>
              <a:gd name="T30" fmla="*/ 800983360 w 53"/>
              <a:gd name="T31" fmla="*/ 2147483647 h 11"/>
              <a:gd name="T32" fmla="*/ 1601105027 w 53"/>
              <a:gd name="T33" fmla="*/ 2147483647 h 11"/>
              <a:gd name="T34" fmla="*/ 2147483647 w 53"/>
              <a:gd name="T35" fmla="*/ 2147483647 h 11"/>
              <a:gd name="T36" fmla="*/ 2147483647 w 53"/>
              <a:gd name="T37" fmla="*/ 2147483647 h 11"/>
              <a:gd name="T38" fmla="*/ 2147483647 w 53"/>
              <a:gd name="T39" fmla="*/ 2147483647 h 11"/>
              <a:gd name="T40" fmla="*/ 2147483647 w 53"/>
              <a:gd name="T41" fmla="*/ 2147483647 h 11"/>
              <a:gd name="T42" fmla="*/ 2147483647 w 53"/>
              <a:gd name="T43" fmla="*/ 2147483647 h 11"/>
              <a:gd name="T44" fmla="*/ 2147483647 w 53"/>
              <a:gd name="T45" fmla="*/ 2147483647 h 11"/>
              <a:gd name="T46" fmla="*/ 2147483647 w 53"/>
              <a:gd name="T47" fmla="*/ 2147483647 h 11"/>
              <a:gd name="T48" fmla="*/ 2147483647 w 53"/>
              <a:gd name="T49" fmla="*/ 2147483647 h 1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3"/>
              <a:gd name="T76" fmla="*/ 0 h 11"/>
              <a:gd name="T77" fmla="*/ 53 w 53"/>
              <a:gd name="T78" fmla="*/ 11 h 1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3" h="11">
                <a:moveTo>
                  <a:pt x="53" y="6"/>
                </a:moveTo>
                <a:lnTo>
                  <a:pt x="53" y="6"/>
                </a:lnTo>
                <a:lnTo>
                  <a:pt x="51" y="3"/>
                </a:lnTo>
                <a:lnTo>
                  <a:pt x="50" y="2"/>
                </a:lnTo>
                <a:lnTo>
                  <a:pt x="49" y="0"/>
                </a:lnTo>
                <a:lnTo>
                  <a:pt x="47" y="0"/>
                </a:lnTo>
                <a:lnTo>
                  <a:pt x="4" y="0"/>
                </a:lnTo>
                <a:lnTo>
                  <a:pt x="2" y="0"/>
                </a:lnTo>
                <a:lnTo>
                  <a:pt x="1" y="2"/>
                </a:lnTo>
                <a:lnTo>
                  <a:pt x="0" y="3"/>
                </a:lnTo>
                <a:lnTo>
                  <a:pt x="0" y="6"/>
                </a:lnTo>
                <a:lnTo>
                  <a:pt x="0" y="7"/>
                </a:lnTo>
                <a:lnTo>
                  <a:pt x="1" y="10"/>
                </a:lnTo>
                <a:lnTo>
                  <a:pt x="2" y="10"/>
                </a:lnTo>
                <a:lnTo>
                  <a:pt x="4" y="11"/>
                </a:lnTo>
                <a:lnTo>
                  <a:pt x="47" y="11"/>
                </a:lnTo>
                <a:lnTo>
                  <a:pt x="49" y="11"/>
                </a:lnTo>
                <a:lnTo>
                  <a:pt x="50" y="10"/>
                </a:lnTo>
                <a:lnTo>
                  <a:pt x="51" y="7"/>
                </a:lnTo>
                <a:lnTo>
                  <a:pt x="53" y="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5" name="Freeform 321"/>
          <p:cNvSpPr>
            <a:spLocks noChangeArrowheads="1"/>
          </p:cNvSpPr>
          <p:nvPr/>
        </p:nvSpPr>
        <p:spPr bwMode="auto">
          <a:xfrm>
            <a:off x="2767013" y="1344613"/>
            <a:ext cx="30162" cy="11112"/>
          </a:xfrm>
          <a:custGeom>
            <a:avLst/>
            <a:gdLst>
              <a:gd name="T0" fmla="*/ 2147483647 w 34"/>
              <a:gd name="T1" fmla="*/ 0 h 11"/>
              <a:gd name="T2" fmla="*/ 2147483647 w 34"/>
              <a:gd name="T3" fmla="*/ 0 h 11"/>
              <a:gd name="T4" fmla="*/ 2147483647 w 34"/>
              <a:gd name="T5" fmla="*/ 0 h 11"/>
              <a:gd name="T6" fmla="*/ 2147483647 w 34"/>
              <a:gd name="T7" fmla="*/ 0 h 11"/>
              <a:gd name="T8" fmla="*/ 698048924 w 34"/>
              <a:gd name="T9" fmla="*/ 1030672346 h 11"/>
              <a:gd name="T10" fmla="*/ 698048924 w 34"/>
              <a:gd name="T11" fmla="*/ 2147483647 h 11"/>
              <a:gd name="T12" fmla="*/ 0 w 34"/>
              <a:gd name="T13" fmla="*/ 2147483647 h 11"/>
              <a:gd name="T14" fmla="*/ 0 w 34"/>
              <a:gd name="T15" fmla="*/ 2147483647 h 11"/>
              <a:gd name="T16" fmla="*/ 698048924 w 34"/>
              <a:gd name="T17" fmla="*/ 2147483647 h 11"/>
              <a:gd name="T18" fmla="*/ 698048924 w 34"/>
              <a:gd name="T19" fmla="*/ 2147483647 h 11"/>
              <a:gd name="T20" fmla="*/ 698048924 w 34"/>
              <a:gd name="T21" fmla="*/ 2147483647 h 11"/>
              <a:gd name="T22" fmla="*/ 2147483647 w 34"/>
              <a:gd name="T23" fmla="*/ 2147483647 h 11"/>
              <a:gd name="T24" fmla="*/ 2147483647 w 34"/>
              <a:gd name="T25" fmla="*/ 2147483647 h 11"/>
              <a:gd name="T26" fmla="*/ 2147483647 w 34"/>
              <a:gd name="T27" fmla="*/ 2147483647 h 11"/>
              <a:gd name="T28" fmla="*/ 2147483647 w 34"/>
              <a:gd name="T29" fmla="*/ 2147483647 h 11"/>
              <a:gd name="T30" fmla="*/ 2147483647 w 34"/>
              <a:gd name="T31" fmla="*/ 2147483647 h 11"/>
              <a:gd name="T32" fmla="*/ 2147483647 w 34"/>
              <a:gd name="T33" fmla="*/ 2147483647 h 11"/>
              <a:gd name="T34" fmla="*/ 2147483647 w 34"/>
              <a:gd name="T35" fmla="*/ 2147483647 h 11"/>
              <a:gd name="T36" fmla="*/ 2147483647 w 34"/>
              <a:gd name="T37" fmla="*/ 2147483647 h 11"/>
              <a:gd name="T38" fmla="*/ 2147483647 w 34"/>
              <a:gd name="T39" fmla="*/ 2147483647 h 11"/>
              <a:gd name="T40" fmla="*/ 2147483647 w 34"/>
              <a:gd name="T41" fmla="*/ 2147483647 h 11"/>
              <a:gd name="T42" fmla="*/ 2147483647 w 34"/>
              <a:gd name="T43" fmla="*/ 1030672346 h 11"/>
              <a:gd name="T44" fmla="*/ 2147483647 w 34"/>
              <a:gd name="T45" fmla="*/ 0 h 11"/>
              <a:gd name="T46" fmla="*/ 2147483647 w 34"/>
              <a:gd name="T47" fmla="*/ 0 h 11"/>
              <a:gd name="T48" fmla="*/ 2147483647 w 34"/>
              <a:gd name="T49" fmla="*/ 0 h 1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11"/>
              <a:gd name="T77" fmla="*/ 34 w 34"/>
              <a:gd name="T78" fmla="*/ 11 h 1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11">
                <a:moveTo>
                  <a:pt x="28" y="0"/>
                </a:moveTo>
                <a:lnTo>
                  <a:pt x="5" y="0"/>
                </a:lnTo>
                <a:lnTo>
                  <a:pt x="4" y="0"/>
                </a:lnTo>
                <a:lnTo>
                  <a:pt x="1" y="1"/>
                </a:lnTo>
                <a:lnTo>
                  <a:pt x="1" y="3"/>
                </a:lnTo>
                <a:lnTo>
                  <a:pt x="0" y="5"/>
                </a:lnTo>
                <a:lnTo>
                  <a:pt x="1" y="7"/>
                </a:lnTo>
                <a:lnTo>
                  <a:pt x="1" y="9"/>
                </a:lnTo>
                <a:lnTo>
                  <a:pt x="4" y="9"/>
                </a:lnTo>
                <a:lnTo>
                  <a:pt x="5" y="11"/>
                </a:lnTo>
                <a:lnTo>
                  <a:pt x="28" y="11"/>
                </a:lnTo>
                <a:lnTo>
                  <a:pt x="30" y="9"/>
                </a:lnTo>
                <a:lnTo>
                  <a:pt x="31" y="9"/>
                </a:lnTo>
                <a:lnTo>
                  <a:pt x="32" y="7"/>
                </a:lnTo>
                <a:lnTo>
                  <a:pt x="34" y="5"/>
                </a:lnTo>
                <a:lnTo>
                  <a:pt x="32" y="3"/>
                </a:lnTo>
                <a:lnTo>
                  <a:pt x="31" y="1"/>
                </a:lnTo>
                <a:lnTo>
                  <a:pt x="30" y="0"/>
                </a:lnTo>
                <a:lnTo>
                  <a:pt x="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6" name="Freeform 322"/>
          <p:cNvSpPr>
            <a:spLocks noChangeArrowheads="1"/>
          </p:cNvSpPr>
          <p:nvPr/>
        </p:nvSpPr>
        <p:spPr bwMode="auto">
          <a:xfrm>
            <a:off x="5218113" y="4295775"/>
            <a:ext cx="44450" cy="80963"/>
          </a:xfrm>
          <a:custGeom>
            <a:avLst/>
            <a:gdLst>
              <a:gd name="T0" fmla="*/ 2147483647 w 49"/>
              <a:gd name="T1" fmla="*/ 0 h 90"/>
              <a:gd name="T2" fmla="*/ 2147483647 w 49"/>
              <a:gd name="T3" fmla="*/ 0 h 90"/>
              <a:gd name="T4" fmla="*/ 2147483647 w 49"/>
              <a:gd name="T5" fmla="*/ 1455858674 h 90"/>
              <a:gd name="T6" fmla="*/ 2147483647 w 49"/>
              <a:gd name="T7" fmla="*/ 2147483647 h 90"/>
              <a:gd name="T8" fmla="*/ 746378093 w 49"/>
              <a:gd name="T9" fmla="*/ 2147483647 h 90"/>
              <a:gd name="T10" fmla="*/ 0 w 49"/>
              <a:gd name="T11" fmla="*/ 2147483647 h 90"/>
              <a:gd name="T12" fmla="*/ 0 w 49"/>
              <a:gd name="T13" fmla="*/ 2147483647 h 90"/>
              <a:gd name="T14" fmla="*/ 0 w 49"/>
              <a:gd name="T15" fmla="*/ 2147483647 h 90"/>
              <a:gd name="T16" fmla="*/ 746378093 w 49"/>
              <a:gd name="T17" fmla="*/ 2147483647 h 90"/>
              <a:gd name="T18" fmla="*/ 2147483647 w 49"/>
              <a:gd name="T19" fmla="*/ 2147483647 h 90"/>
              <a:gd name="T20" fmla="*/ 2147483647 w 49"/>
              <a:gd name="T21" fmla="*/ 2147483647 h 90"/>
              <a:gd name="T22" fmla="*/ 2147483647 w 49"/>
              <a:gd name="T23" fmla="*/ 2147483647 h 90"/>
              <a:gd name="T24" fmla="*/ 2147483647 w 49"/>
              <a:gd name="T25" fmla="*/ 2147483647 h 90"/>
              <a:gd name="T26" fmla="*/ 2147483647 w 49"/>
              <a:gd name="T27" fmla="*/ 2147483647 h 90"/>
              <a:gd name="T28" fmla="*/ 2147483647 w 49"/>
              <a:gd name="T29" fmla="*/ 2147483647 h 90"/>
              <a:gd name="T30" fmla="*/ 2147483647 w 49"/>
              <a:gd name="T31" fmla="*/ 2147483647 h 90"/>
              <a:gd name="T32" fmla="*/ 2147483647 w 49"/>
              <a:gd name="T33" fmla="*/ 2147483647 h 90"/>
              <a:gd name="T34" fmla="*/ 2147483647 w 49"/>
              <a:gd name="T35" fmla="*/ 2147483647 h 90"/>
              <a:gd name="T36" fmla="*/ 2147483647 w 49"/>
              <a:gd name="T37" fmla="*/ 2147483647 h 90"/>
              <a:gd name="T38" fmla="*/ 2147483647 w 49"/>
              <a:gd name="T39" fmla="*/ 2147483647 h 90"/>
              <a:gd name="T40" fmla="*/ 2147483647 w 49"/>
              <a:gd name="T41" fmla="*/ 2147483647 h 90"/>
              <a:gd name="T42" fmla="*/ 2147483647 w 49"/>
              <a:gd name="T43" fmla="*/ 2147483647 h 90"/>
              <a:gd name="T44" fmla="*/ 2147483647 w 49"/>
              <a:gd name="T45" fmla="*/ 1455858674 h 90"/>
              <a:gd name="T46" fmla="*/ 2147483647 w 49"/>
              <a:gd name="T47" fmla="*/ 0 h 90"/>
              <a:gd name="T48" fmla="*/ 2147483647 w 49"/>
              <a:gd name="T49" fmla="*/ 0 h 9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9"/>
              <a:gd name="T76" fmla="*/ 0 h 90"/>
              <a:gd name="T77" fmla="*/ 49 w 49"/>
              <a:gd name="T78" fmla="*/ 90 h 9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9" h="90">
                <a:moveTo>
                  <a:pt x="14" y="0"/>
                </a:moveTo>
                <a:lnTo>
                  <a:pt x="14" y="0"/>
                </a:lnTo>
                <a:lnTo>
                  <a:pt x="8" y="2"/>
                </a:lnTo>
                <a:lnTo>
                  <a:pt x="4" y="4"/>
                </a:lnTo>
                <a:lnTo>
                  <a:pt x="1" y="8"/>
                </a:lnTo>
                <a:lnTo>
                  <a:pt x="0" y="14"/>
                </a:lnTo>
                <a:lnTo>
                  <a:pt x="0" y="78"/>
                </a:lnTo>
                <a:lnTo>
                  <a:pt x="1" y="84"/>
                </a:lnTo>
                <a:lnTo>
                  <a:pt x="4" y="88"/>
                </a:lnTo>
                <a:lnTo>
                  <a:pt x="8" y="90"/>
                </a:lnTo>
                <a:lnTo>
                  <a:pt x="14" y="90"/>
                </a:lnTo>
                <a:lnTo>
                  <a:pt x="35" y="90"/>
                </a:lnTo>
                <a:lnTo>
                  <a:pt x="41" y="90"/>
                </a:lnTo>
                <a:lnTo>
                  <a:pt x="45" y="88"/>
                </a:lnTo>
                <a:lnTo>
                  <a:pt x="48" y="84"/>
                </a:lnTo>
                <a:lnTo>
                  <a:pt x="49" y="78"/>
                </a:lnTo>
                <a:lnTo>
                  <a:pt x="49" y="14"/>
                </a:lnTo>
                <a:lnTo>
                  <a:pt x="48" y="8"/>
                </a:lnTo>
                <a:lnTo>
                  <a:pt x="45" y="4"/>
                </a:lnTo>
                <a:lnTo>
                  <a:pt x="41" y="2"/>
                </a:lnTo>
                <a:lnTo>
                  <a:pt x="35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7" name="Freeform 323"/>
          <p:cNvSpPr>
            <a:spLocks noChangeArrowheads="1"/>
          </p:cNvSpPr>
          <p:nvPr/>
        </p:nvSpPr>
        <p:spPr bwMode="auto">
          <a:xfrm>
            <a:off x="5286375" y="4325938"/>
            <a:ext cx="44450" cy="50800"/>
          </a:xfrm>
          <a:custGeom>
            <a:avLst/>
            <a:gdLst>
              <a:gd name="T0" fmla="*/ 2147483647 w 49"/>
              <a:gd name="T1" fmla="*/ 0 h 57"/>
              <a:gd name="T2" fmla="*/ 2147483647 w 49"/>
              <a:gd name="T3" fmla="*/ 0 h 57"/>
              <a:gd name="T4" fmla="*/ 2147483647 w 49"/>
              <a:gd name="T5" fmla="*/ 707709951 h 57"/>
              <a:gd name="T6" fmla="*/ 2147483647 w 49"/>
              <a:gd name="T7" fmla="*/ 2147483647 h 57"/>
              <a:gd name="T8" fmla="*/ 1492755279 w 49"/>
              <a:gd name="T9" fmla="*/ 2147483647 h 57"/>
              <a:gd name="T10" fmla="*/ 0 w 49"/>
              <a:gd name="T11" fmla="*/ 2147483647 h 57"/>
              <a:gd name="T12" fmla="*/ 0 w 49"/>
              <a:gd name="T13" fmla="*/ 2147483647 h 57"/>
              <a:gd name="T14" fmla="*/ 0 w 49"/>
              <a:gd name="T15" fmla="*/ 2147483647 h 57"/>
              <a:gd name="T16" fmla="*/ 1492755279 w 49"/>
              <a:gd name="T17" fmla="*/ 2147483647 h 57"/>
              <a:gd name="T18" fmla="*/ 2147483647 w 49"/>
              <a:gd name="T19" fmla="*/ 2147483647 h 57"/>
              <a:gd name="T20" fmla="*/ 2147483647 w 49"/>
              <a:gd name="T21" fmla="*/ 2147483647 h 57"/>
              <a:gd name="T22" fmla="*/ 2147483647 w 49"/>
              <a:gd name="T23" fmla="*/ 2147483647 h 57"/>
              <a:gd name="T24" fmla="*/ 2147483647 w 49"/>
              <a:gd name="T25" fmla="*/ 2147483647 h 57"/>
              <a:gd name="T26" fmla="*/ 2147483647 w 49"/>
              <a:gd name="T27" fmla="*/ 2147483647 h 57"/>
              <a:gd name="T28" fmla="*/ 2147483647 w 49"/>
              <a:gd name="T29" fmla="*/ 2147483647 h 57"/>
              <a:gd name="T30" fmla="*/ 2147483647 w 49"/>
              <a:gd name="T31" fmla="*/ 2147483647 h 57"/>
              <a:gd name="T32" fmla="*/ 2147483647 w 49"/>
              <a:gd name="T33" fmla="*/ 2147483647 h 57"/>
              <a:gd name="T34" fmla="*/ 2147483647 w 49"/>
              <a:gd name="T35" fmla="*/ 2147483647 h 57"/>
              <a:gd name="T36" fmla="*/ 2147483647 w 49"/>
              <a:gd name="T37" fmla="*/ 2147483647 h 57"/>
              <a:gd name="T38" fmla="*/ 2147483647 w 49"/>
              <a:gd name="T39" fmla="*/ 2147483647 h 57"/>
              <a:gd name="T40" fmla="*/ 2147483647 w 49"/>
              <a:gd name="T41" fmla="*/ 2147483647 h 57"/>
              <a:gd name="T42" fmla="*/ 2147483647 w 49"/>
              <a:gd name="T43" fmla="*/ 2147483647 h 57"/>
              <a:gd name="T44" fmla="*/ 2147483647 w 49"/>
              <a:gd name="T45" fmla="*/ 707709951 h 57"/>
              <a:gd name="T46" fmla="*/ 2147483647 w 49"/>
              <a:gd name="T47" fmla="*/ 0 h 57"/>
              <a:gd name="T48" fmla="*/ 2147483647 w 49"/>
              <a:gd name="T49" fmla="*/ 0 h 5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9"/>
              <a:gd name="T76" fmla="*/ 0 h 57"/>
              <a:gd name="T77" fmla="*/ 49 w 49"/>
              <a:gd name="T78" fmla="*/ 57 h 5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9" h="57">
                <a:moveTo>
                  <a:pt x="14" y="0"/>
                </a:moveTo>
                <a:lnTo>
                  <a:pt x="14" y="0"/>
                </a:lnTo>
                <a:lnTo>
                  <a:pt x="9" y="1"/>
                </a:lnTo>
                <a:lnTo>
                  <a:pt x="4" y="4"/>
                </a:lnTo>
                <a:lnTo>
                  <a:pt x="2" y="8"/>
                </a:lnTo>
                <a:lnTo>
                  <a:pt x="0" y="14"/>
                </a:lnTo>
                <a:lnTo>
                  <a:pt x="0" y="45"/>
                </a:lnTo>
                <a:lnTo>
                  <a:pt x="2" y="51"/>
                </a:lnTo>
                <a:lnTo>
                  <a:pt x="4" y="55"/>
                </a:lnTo>
                <a:lnTo>
                  <a:pt x="9" y="57"/>
                </a:lnTo>
                <a:lnTo>
                  <a:pt x="14" y="57"/>
                </a:lnTo>
                <a:lnTo>
                  <a:pt x="36" y="57"/>
                </a:lnTo>
                <a:lnTo>
                  <a:pt x="41" y="57"/>
                </a:lnTo>
                <a:lnTo>
                  <a:pt x="45" y="55"/>
                </a:lnTo>
                <a:lnTo>
                  <a:pt x="48" y="51"/>
                </a:lnTo>
                <a:lnTo>
                  <a:pt x="49" y="45"/>
                </a:lnTo>
                <a:lnTo>
                  <a:pt x="49" y="14"/>
                </a:lnTo>
                <a:lnTo>
                  <a:pt x="48" y="8"/>
                </a:lnTo>
                <a:lnTo>
                  <a:pt x="45" y="4"/>
                </a:lnTo>
                <a:lnTo>
                  <a:pt x="41" y="1"/>
                </a:lnTo>
                <a:lnTo>
                  <a:pt x="36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8" name="Freeform 324"/>
          <p:cNvSpPr>
            <a:spLocks noChangeArrowheads="1"/>
          </p:cNvSpPr>
          <p:nvPr/>
        </p:nvSpPr>
        <p:spPr bwMode="auto">
          <a:xfrm>
            <a:off x="5354638" y="4260850"/>
            <a:ext cx="46037" cy="115888"/>
          </a:xfrm>
          <a:custGeom>
            <a:avLst/>
            <a:gdLst>
              <a:gd name="T0" fmla="*/ 2147483647 w 49"/>
              <a:gd name="T1" fmla="*/ 0 h 128"/>
              <a:gd name="T2" fmla="*/ 2147483647 w 49"/>
              <a:gd name="T3" fmla="*/ 0 h 128"/>
              <a:gd name="T4" fmla="*/ 2147483647 w 49"/>
              <a:gd name="T5" fmla="*/ 0 h 128"/>
              <a:gd name="T6" fmla="*/ 2147483647 w 49"/>
              <a:gd name="T7" fmla="*/ 741831682 h 128"/>
              <a:gd name="T8" fmla="*/ 2147483647 w 49"/>
              <a:gd name="T9" fmla="*/ 2147483647 h 128"/>
              <a:gd name="T10" fmla="*/ 829754916 w 49"/>
              <a:gd name="T11" fmla="*/ 2147483647 h 128"/>
              <a:gd name="T12" fmla="*/ 0 w 49"/>
              <a:gd name="T13" fmla="*/ 2147483647 h 128"/>
              <a:gd name="T14" fmla="*/ 0 w 49"/>
              <a:gd name="T15" fmla="*/ 2147483647 h 128"/>
              <a:gd name="T16" fmla="*/ 0 w 49"/>
              <a:gd name="T17" fmla="*/ 2147483647 h 128"/>
              <a:gd name="T18" fmla="*/ 829754916 w 49"/>
              <a:gd name="T19" fmla="*/ 2147483647 h 128"/>
              <a:gd name="T20" fmla="*/ 2147483647 w 49"/>
              <a:gd name="T21" fmla="*/ 2147483647 h 128"/>
              <a:gd name="T22" fmla="*/ 2147483647 w 49"/>
              <a:gd name="T23" fmla="*/ 2147483647 h 128"/>
              <a:gd name="T24" fmla="*/ 2147483647 w 49"/>
              <a:gd name="T25" fmla="*/ 2147483647 h 128"/>
              <a:gd name="T26" fmla="*/ 2147483647 w 49"/>
              <a:gd name="T27" fmla="*/ 2147483647 h 128"/>
              <a:gd name="T28" fmla="*/ 2147483647 w 49"/>
              <a:gd name="T29" fmla="*/ 2147483647 h 128"/>
              <a:gd name="T30" fmla="*/ 2147483647 w 49"/>
              <a:gd name="T31" fmla="*/ 2147483647 h 128"/>
              <a:gd name="T32" fmla="*/ 2147483647 w 49"/>
              <a:gd name="T33" fmla="*/ 2147483647 h 128"/>
              <a:gd name="T34" fmla="*/ 2147483647 w 49"/>
              <a:gd name="T35" fmla="*/ 2147483647 h 128"/>
              <a:gd name="T36" fmla="*/ 2147483647 w 49"/>
              <a:gd name="T37" fmla="*/ 2147483647 h 128"/>
              <a:gd name="T38" fmla="*/ 2147483647 w 49"/>
              <a:gd name="T39" fmla="*/ 2147483647 h 128"/>
              <a:gd name="T40" fmla="*/ 2147483647 w 49"/>
              <a:gd name="T41" fmla="*/ 2147483647 h 128"/>
              <a:gd name="T42" fmla="*/ 2147483647 w 49"/>
              <a:gd name="T43" fmla="*/ 2147483647 h 128"/>
              <a:gd name="T44" fmla="*/ 2147483647 w 49"/>
              <a:gd name="T45" fmla="*/ 2147483647 h 128"/>
              <a:gd name="T46" fmla="*/ 2147483647 w 49"/>
              <a:gd name="T47" fmla="*/ 741831682 h 128"/>
              <a:gd name="T48" fmla="*/ 2147483647 w 49"/>
              <a:gd name="T49" fmla="*/ 0 h 128"/>
              <a:gd name="T50" fmla="*/ 2147483647 w 49"/>
              <a:gd name="T51" fmla="*/ 0 h 12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9"/>
              <a:gd name="T79" fmla="*/ 0 h 128"/>
              <a:gd name="T80" fmla="*/ 49 w 49"/>
              <a:gd name="T81" fmla="*/ 128 h 12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9" h="128">
                <a:moveTo>
                  <a:pt x="35" y="0"/>
                </a:moveTo>
                <a:lnTo>
                  <a:pt x="13" y="0"/>
                </a:lnTo>
                <a:lnTo>
                  <a:pt x="8" y="1"/>
                </a:lnTo>
                <a:lnTo>
                  <a:pt x="4" y="4"/>
                </a:lnTo>
                <a:lnTo>
                  <a:pt x="1" y="8"/>
                </a:lnTo>
                <a:lnTo>
                  <a:pt x="0" y="14"/>
                </a:lnTo>
                <a:lnTo>
                  <a:pt x="0" y="116"/>
                </a:lnTo>
                <a:lnTo>
                  <a:pt x="1" y="122"/>
                </a:lnTo>
                <a:lnTo>
                  <a:pt x="4" y="126"/>
                </a:lnTo>
                <a:lnTo>
                  <a:pt x="8" y="128"/>
                </a:lnTo>
                <a:lnTo>
                  <a:pt x="13" y="128"/>
                </a:lnTo>
                <a:lnTo>
                  <a:pt x="35" y="128"/>
                </a:lnTo>
                <a:lnTo>
                  <a:pt x="41" y="128"/>
                </a:lnTo>
                <a:lnTo>
                  <a:pt x="45" y="126"/>
                </a:lnTo>
                <a:lnTo>
                  <a:pt x="48" y="122"/>
                </a:lnTo>
                <a:lnTo>
                  <a:pt x="49" y="116"/>
                </a:lnTo>
                <a:lnTo>
                  <a:pt x="49" y="14"/>
                </a:lnTo>
                <a:lnTo>
                  <a:pt x="48" y="8"/>
                </a:lnTo>
                <a:lnTo>
                  <a:pt x="45" y="4"/>
                </a:lnTo>
                <a:lnTo>
                  <a:pt x="41" y="1"/>
                </a:lnTo>
                <a:lnTo>
                  <a:pt x="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49" name="Freeform 325"/>
          <p:cNvSpPr>
            <a:spLocks noChangeArrowheads="1"/>
          </p:cNvSpPr>
          <p:nvPr/>
        </p:nvSpPr>
        <p:spPr bwMode="auto">
          <a:xfrm>
            <a:off x="5189538" y="4394200"/>
            <a:ext cx="244475" cy="19050"/>
          </a:xfrm>
          <a:custGeom>
            <a:avLst/>
            <a:gdLst>
              <a:gd name="T0" fmla="*/ 2147483647 w 273"/>
              <a:gd name="T1" fmla="*/ 0 h 22"/>
              <a:gd name="T2" fmla="*/ 2147483647 w 273"/>
              <a:gd name="T3" fmla="*/ 0 h 22"/>
              <a:gd name="T4" fmla="*/ 2147483647 w 273"/>
              <a:gd name="T5" fmla="*/ 0 h 22"/>
              <a:gd name="T6" fmla="*/ 2147483647 w 273"/>
              <a:gd name="T7" fmla="*/ 0 h 22"/>
              <a:gd name="T8" fmla="*/ 2147483647 w 273"/>
              <a:gd name="T9" fmla="*/ 1947976800 h 22"/>
              <a:gd name="T10" fmla="*/ 718540681 w 273"/>
              <a:gd name="T11" fmla="*/ 2147483647 h 22"/>
              <a:gd name="T12" fmla="*/ 0 w 273"/>
              <a:gd name="T13" fmla="*/ 2147483647 h 22"/>
              <a:gd name="T14" fmla="*/ 0 w 273"/>
              <a:gd name="T15" fmla="*/ 2147483647 h 22"/>
              <a:gd name="T16" fmla="*/ 0 w 273"/>
              <a:gd name="T17" fmla="*/ 2147483647 h 22"/>
              <a:gd name="T18" fmla="*/ 718540681 w 273"/>
              <a:gd name="T19" fmla="*/ 2147483647 h 22"/>
              <a:gd name="T20" fmla="*/ 2147483647 w 273"/>
              <a:gd name="T21" fmla="*/ 2147483647 h 22"/>
              <a:gd name="T22" fmla="*/ 2147483647 w 273"/>
              <a:gd name="T23" fmla="*/ 2147483647 h 22"/>
              <a:gd name="T24" fmla="*/ 2147483647 w 273"/>
              <a:gd name="T25" fmla="*/ 2147483647 h 22"/>
              <a:gd name="T26" fmla="*/ 2147483647 w 273"/>
              <a:gd name="T27" fmla="*/ 2147483647 h 22"/>
              <a:gd name="T28" fmla="*/ 2147483647 w 273"/>
              <a:gd name="T29" fmla="*/ 2147483647 h 22"/>
              <a:gd name="T30" fmla="*/ 2147483647 w 273"/>
              <a:gd name="T31" fmla="*/ 2147483647 h 22"/>
              <a:gd name="T32" fmla="*/ 2147483647 w 273"/>
              <a:gd name="T33" fmla="*/ 2147483647 h 22"/>
              <a:gd name="T34" fmla="*/ 2147483647 w 273"/>
              <a:gd name="T35" fmla="*/ 2147483647 h 22"/>
              <a:gd name="T36" fmla="*/ 2147483647 w 273"/>
              <a:gd name="T37" fmla="*/ 2147483647 h 22"/>
              <a:gd name="T38" fmla="*/ 2147483647 w 273"/>
              <a:gd name="T39" fmla="*/ 2147483647 h 22"/>
              <a:gd name="T40" fmla="*/ 2147483647 w 273"/>
              <a:gd name="T41" fmla="*/ 2147483647 h 22"/>
              <a:gd name="T42" fmla="*/ 2147483647 w 273"/>
              <a:gd name="T43" fmla="*/ 2147483647 h 22"/>
              <a:gd name="T44" fmla="*/ 2147483647 w 273"/>
              <a:gd name="T45" fmla="*/ 1947976800 h 22"/>
              <a:gd name="T46" fmla="*/ 2147483647 w 273"/>
              <a:gd name="T47" fmla="*/ 0 h 22"/>
              <a:gd name="T48" fmla="*/ 2147483647 w 273"/>
              <a:gd name="T49" fmla="*/ 0 h 22"/>
              <a:gd name="T50" fmla="*/ 2147483647 w 273"/>
              <a:gd name="T51" fmla="*/ 0 h 2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73"/>
              <a:gd name="T79" fmla="*/ 0 h 22"/>
              <a:gd name="T80" fmla="*/ 273 w 273"/>
              <a:gd name="T81" fmla="*/ 22 h 22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73" h="22">
                <a:moveTo>
                  <a:pt x="262" y="0"/>
                </a:moveTo>
                <a:lnTo>
                  <a:pt x="11" y="0"/>
                </a:lnTo>
                <a:lnTo>
                  <a:pt x="7" y="0"/>
                </a:lnTo>
                <a:lnTo>
                  <a:pt x="3" y="3"/>
                </a:lnTo>
                <a:lnTo>
                  <a:pt x="1" y="6"/>
                </a:lnTo>
                <a:lnTo>
                  <a:pt x="0" y="11"/>
                </a:lnTo>
                <a:lnTo>
                  <a:pt x="1" y="15"/>
                </a:lnTo>
                <a:lnTo>
                  <a:pt x="3" y="20"/>
                </a:lnTo>
                <a:lnTo>
                  <a:pt x="7" y="22"/>
                </a:lnTo>
                <a:lnTo>
                  <a:pt x="11" y="22"/>
                </a:lnTo>
                <a:lnTo>
                  <a:pt x="262" y="22"/>
                </a:lnTo>
                <a:lnTo>
                  <a:pt x="266" y="22"/>
                </a:lnTo>
                <a:lnTo>
                  <a:pt x="269" y="20"/>
                </a:lnTo>
                <a:lnTo>
                  <a:pt x="272" y="15"/>
                </a:lnTo>
                <a:lnTo>
                  <a:pt x="273" y="11"/>
                </a:lnTo>
                <a:lnTo>
                  <a:pt x="272" y="6"/>
                </a:lnTo>
                <a:lnTo>
                  <a:pt x="269" y="3"/>
                </a:lnTo>
                <a:lnTo>
                  <a:pt x="266" y="0"/>
                </a:lnTo>
                <a:lnTo>
                  <a:pt x="26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0" name="Freeform 326"/>
          <p:cNvSpPr>
            <a:spLocks noChangeArrowheads="1"/>
          </p:cNvSpPr>
          <p:nvPr/>
        </p:nvSpPr>
        <p:spPr bwMode="auto">
          <a:xfrm>
            <a:off x="5205413" y="4184650"/>
            <a:ext cx="203200" cy="95250"/>
          </a:xfrm>
          <a:custGeom>
            <a:avLst/>
            <a:gdLst>
              <a:gd name="T0" fmla="*/ 2147483647 w 227"/>
              <a:gd name="T1" fmla="*/ 2147483647 h 107"/>
              <a:gd name="T2" fmla="*/ 2147483647 w 227"/>
              <a:gd name="T3" fmla="*/ 2147483647 h 107"/>
              <a:gd name="T4" fmla="*/ 2147483647 w 227"/>
              <a:gd name="T5" fmla="*/ 2147483647 h 107"/>
              <a:gd name="T6" fmla="*/ 2147483647 w 227"/>
              <a:gd name="T7" fmla="*/ 2147483647 h 107"/>
              <a:gd name="T8" fmla="*/ 2147483647 w 227"/>
              <a:gd name="T9" fmla="*/ 2147483647 h 107"/>
              <a:gd name="T10" fmla="*/ 2147483647 w 227"/>
              <a:gd name="T11" fmla="*/ 2147483647 h 107"/>
              <a:gd name="T12" fmla="*/ 2147483647 w 227"/>
              <a:gd name="T13" fmla="*/ 2147483647 h 107"/>
              <a:gd name="T14" fmla="*/ 2147483647 w 227"/>
              <a:gd name="T15" fmla="*/ 2147483647 h 107"/>
              <a:gd name="T16" fmla="*/ 2147483647 w 227"/>
              <a:gd name="T17" fmla="*/ 2147483647 h 107"/>
              <a:gd name="T18" fmla="*/ 2147483647 w 227"/>
              <a:gd name="T19" fmla="*/ 2147483647 h 107"/>
              <a:gd name="T20" fmla="*/ 2147483647 w 227"/>
              <a:gd name="T21" fmla="*/ 2147483647 h 107"/>
              <a:gd name="T22" fmla="*/ 2147483647 w 227"/>
              <a:gd name="T23" fmla="*/ 2147483647 h 107"/>
              <a:gd name="T24" fmla="*/ 2147483647 w 227"/>
              <a:gd name="T25" fmla="*/ 2147483647 h 107"/>
              <a:gd name="T26" fmla="*/ 2147483647 w 227"/>
              <a:gd name="T27" fmla="*/ 2147483647 h 107"/>
              <a:gd name="T28" fmla="*/ 2147483647 w 227"/>
              <a:gd name="T29" fmla="*/ 2147483647 h 107"/>
              <a:gd name="T30" fmla="*/ 2147483647 w 227"/>
              <a:gd name="T31" fmla="*/ 2147483647 h 107"/>
              <a:gd name="T32" fmla="*/ 2147483647 w 227"/>
              <a:gd name="T33" fmla="*/ 2116587638 h 107"/>
              <a:gd name="T34" fmla="*/ 2147483647 w 227"/>
              <a:gd name="T35" fmla="*/ 2116587638 h 107"/>
              <a:gd name="T36" fmla="*/ 2147483647 w 227"/>
              <a:gd name="T37" fmla="*/ 0 h 107"/>
              <a:gd name="T38" fmla="*/ 2147483647 w 227"/>
              <a:gd name="T39" fmla="*/ 0 h 107"/>
              <a:gd name="T40" fmla="*/ 2147483647 w 227"/>
              <a:gd name="T41" fmla="*/ 0 h 107"/>
              <a:gd name="T42" fmla="*/ 2147483647 w 227"/>
              <a:gd name="T43" fmla="*/ 0 h 107"/>
              <a:gd name="T44" fmla="*/ 2147483647 w 227"/>
              <a:gd name="T45" fmla="*/ 0 h 107"/>
              <a:gd name="T46" fmla="*/ 2147483647 w 227"/>
              <a:gd name="T47" fmla="*/ 2147483647 h 107"/>
              <a:gd name="T48" fmla="*/ 2147483647 w 227"/>
              <a:gd name="T49" fmla="*/ 2147483647 h 107"/>
              <a:gd name="T50" fmla="*/ 2147483647 w 227"/>
              <a:gd name="T51" fmla="*/ 2147483647 h 107"/>
              <a:gd name="T52" fmla="*/ 2147483647 w 227"/>
              <a:gd name="T53" fmla="*/ 2147483647 h 107"/>
              <a:gd name="T54" fmla="*/ 2147483647 w 227"/>
              <a:gd name="T55" fmla="*/ 2147483647 h 107"/>
              <a:gd name="T56" fmla="*/ 2147483647 w 227"/>
              <a:gd name="T57" fmla="*/ 2147483647 h 107"/>
              <a:gd name="T58" fmla="*/ 2147483647 w 227"/>
              <a:gd name="T59" fmla="*/ 2147483647 h 107"/>
              <a:gd name="T60" fmla="*/ 2147483647 w 227"/>
              <a:gd name="T61" fmla="*/ 2147483647 h 107"/>
              <a:gd name="T62" fmla="*/ 2147483647 w 227"/>
              <a:gd name="T63" fmla="*/ 2147483647 h 107"/>
              <a:gd name="T64" fmla="*/ 2147483647 w 227"/>
              <a:gd name="T65" fmla="*/ 2147483647 h 107"/>
              <a:gd name="T66" fmla="*/ 2147483647 w 227"/>
              <a:gd name="T67" fmla="*/ 2147483647 h 107"/>
              <a:gd name="T68" fmla="*/ 2147483647 w 227"/>
              <a:gd name="T69" fmla="*/ 2147483647 h 107"/>
              <a:gd name="T70" fmla="*/ 2147483647 w 227"/>
              <a:gd name="T71" fmla="*/ 2147483647 h 107"/>
              <a:gd name="T72" fmla="*/ 2147483647 w 227"/>
              <a:gd name="T73" fmla="*/ 2147483647 h 107"/>
              <a:gd name="T74" fmla="*/ 2147483647 w 227"/>
              <a:gd name="T75" fmla="*/ 2147483647 h 107"/>
              <a:gd name="T76" fmla="*/ 2147483647 w 227"/>
              <a:gd name="T77" fmla="*/ 2147483647 h 107"/>
              <a:gd name="T78" fmla="*/ 1434328825 w 227"/>
              <a:gd name="T79" fmla="*/ 2147483647 h 107"/>
              <a:gd name="T80" fmla="*/ 0 w 227"/>
              <a:gd name="T81" fmla="*/ 2147483647 h 107"/>
              <a:gd name="T82" fmla="*/ 1434328825 w 227"/>
              <a:gd name="T83" fmla="*/ 2147483647 h 107"/>
              <a:gd name="T84" fmla="*/ 1434328825 w 227"/>
              <a:gd name="T85" fmla="*/ 2147483647 h 107"/>
              <a:gd name="T86" fmla="*/ 1434328825 w 227"/>
              <a:gd name="T87" fmla="*/ 2147483647 h 107"/>
              <a:gd name="T88" fmla="*/ 2147483647 w 227"/>
              <a:gd name="T89" fmla="*/ 2147483647 h 107"/>
              <a:gd name="T90" fmla="*/ 2147483647 w 227"/>
              <a:gd name="T91" fmla="*/ 2147483647 h 107"/>
              <a:gd name="T92" fmla="*/ 2147483647 w 227"/>
              <a:gd name="T93" fmla="*/ 2147483647 h 107"/>
              <a:gd name="T94" fmla="*/ 2147483647 w 227"/>
              <a:gd name="T95" fmla="*/ 2147483647 h 107"/>
              <a:gd name="T96" fmla="*/ 2147483647 w 227"/>
              <a:gd name="T97" fmla="*/ 2147483647 h 1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27"/>
              <a:gd name="T148" fmla="*/ 0 h 107"/>
              <a:gd name="T149" fmla="*/ 227 w 227"/>
              <a:gd name="T150" fmla="*/ 107 h 10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27" h="107">
                <a:moveTo>
                  <a:pt x="10" y="93"/>
                </a:moveTo>
                <a:lnTo>
                  <a:pt x="38" y="66"/>
                </a:lnTo>
                <a:lnTo>
                  <a:pt x="112" y="106"/>
                </a:lnTo>
                <a:lnTo>
                  <a:pt x="114" y="107"/>
                </a:lnTo>
                <a:lnTo>
                  <a:pt x="118" y="106"/>
                </a:lnTo>
                <a:lnTo>
                  <a:pt x="202" y="30"/>
                </a:lnTo>
                <a:lnTo>
                  <a:pt x="210" y="39"/>
                </a:lnTo>
                <a:lnTo>
                  <a:pt x="213" y="39"/>
                </a:lnTo>
                <a:lnTo>
                  <a:pt x="215" y="35"/>
                </a:lnTo>
                <a:lnTo>
                  <a:pt x="227" y="3"/>
                </a:lnTo>
                <a:lnTo>
                  <a:pt x="227" y="0"/>
                </a:lnTo>
                <a:lnTo>
                  <a:pt x="224" y="0"/>
                </a:lnTo>
                <a:lnTo>
                  <a:pt x="191" y="13"/>
                </a:lnTo>
                <a:lnTo>
                  <a:pt x="189" y="14"/>
                </a:lnTo>
                <a:lnTo>
                  <a:pt x="187" y="15"/>
                </a:lnTo>
                <a:lnTo>
                  <a:pt x="187" y="17"/>
                </a:lnTo>
                <a:lnTo>
                  <a:pt x="189" y="18"/>
                </a:lnTo>
                <a:lnTo>
                  <a:pt x="194" y="24"/>
                </a:lnTo>
                <a:lnTo>
                  <a:pt x="114" y="95"/>
                </a:lnTo>
                <a:lnTo>
                  <a:pt x="40" y="55"/>
                </a:lnTo>
                <a:lnTo>
                  <a:pt x="36" y="54"/>
                </a:lnTo>
                <a:lnTo>
                  <a:pt x="33" y="55"/>
                </a:lnTo>
                <a:lnTo>
                  <a:pt x="3" y="85"/>
                </a:lnTo>
                <a:lnTo>
                  <a:pt x="2" y="88"/>
                </a:lnTo>
                <a:lnTo>
                  <a:pt x="0" y="89"/>
                </a:lnTo>
                <a:lnTo>
                  <a:pt x="2" y="92"/>
                </a:lnTo>
                <a:lnTo>
                  <a:pt x="2" y="93"/>
                </a:lnTo>
                <a:lnTo>
                  <a:pt x="4" y="95"/>
                </a:lnTo>
                <a:lnTo>
                  <a:pt x="6" y="95"/>
                </a:lnTo>
                <a:lnTo>
                  <a:pt x="8" y="95"/>
                </a:lnTo>
                <a:lnTo>
                  <a:pt x="10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1" name="Freeform 327"/>
          <p:cNvSpPr>
            <a:spLocks noChangeArrowheads="1"/>
          </p:cNvSpPr>
          <p:nvPr/>
        </p:nvSpPr>
        <p:spPr bwMode="auto">
          <a:xfrm>
            <a:off x="5848350" y="4325938"/>
            <a:ext cx="44450" cy="50800"/>
          </a:xfrm>
          <a:custGeom>
            <a:avLst/>
            <a:gdLst>
              <a:gd name="T0" fmla="*/ 2147483647 w 51"/>
              <a:gd name="T1" fmla="*/ 0 h 57"/>
              <a:gd name="T2" fmla="*/ 2147483647 w 51"/>
              <a:gd name="T3" fmla="*/ 0 h 57"/>
              <a:gd name="T4" fmla="*/ 2147483647 w 51"/>
              <a:gd name="T5" fmla="*/ 707709951 h 57"/>
              <a:gd name="T6" fmla="*/ 2147483647 w 51"/>
              <a:gd name="T7" fmla="*/ 2147483647 h 57"/>
              <a:gd name="T8" fmla="*/ 1324038251 w 51"/>
              <a:gd name="T9" fmla="*/ 2147483647 h 57"/>
              <a:gd name="T10" fmla="*/ 0 w 51"/>
              <a:gd name="T11" fmla="*/ 2147483647 h 57"/>
              <a:gd name="T12" fmla="*/ 0 w 51"/>
              <a:gd name="T13" fmla="*/ 2147483647 h 57"/>
              <a:gd name="T14" fmla="*/ 0 w 51"/>
              <a:gd name="T15" fmla="*/ 2147483647 h 57"/>
              <a:gd name="T16" fmla="*/ 1324038251 w 51"/>
              <a:gd name="T17" fmla="*/ 2147483647 h 57"/>
              <a:gd name="T18" fmla="*/ 2147483647 w 51"/>
              <a:gd name="T19" fmla="*/ 2147483647 h 57"/>
              <a:gd name="T20" fmla="*/ 2147483647 w 51"/>
              <a:gd name="T21" fmla="*/ 2147483647 h 57"/>
              <a:gd name="T22" fmla="*/ 2147483647 w 51"/>
              <a:gd name="T23" fmla="*/ 2147483647 h 57"/>
              <a:gd name="T24" fmla="*/ 2147483647 w 51"/>
              <a:gd name="T25" fmla="*/ 2147483647 h 57"/>
              <a:gd name="T26" fmla="*/ 2147483647 w 51"/>
              <a:gd name="T27" fmla="*/ 2147483647 h 57"/>
              <a:gd name="T28" fmla="*/ 2147483647 w 51"/>
              <a:gd name="T29" fmla="*/ 2147483647 h 57"/>
              <a:gd name="T30" fmla="*/ 2147483647 w 51"/>
              <a:gd name="T31" fmla="*/ 2147483647 h 57"/>
              <a:gd name="T32" fmla="*/ 2147483647 w 51"/>
              <a:gd name="T33" fmla="*/ 2147483647 h 57"/>
              <a:gd name="T34" fmla="*/ 2147483647 w 51"/>
              <a:gd name="T35" fmla="*/ 2147483647 h 57"/>
              <a:gd name="T36" fmla="*/ 2147483647 w 51"/>
              <a:gd name="T37" fmla="*/ 2147483647 h 57"/>
              <a:gd name="T38" fmla="*/ 2147483647 w 51"/>
              <a:gd name="T39" fmla="*/ 2147483647 h 57"/>
              <a:gd name="T40" fmla="*/ 2147483647 w 51"/>
              <a:gd name="T41" fmla="*/ 2147483647 h 57"/>
              <a:gd name="T42" fmla="*/ 2147483647 w 51"/>
              <a:gd name="T43" fmla="*/ 2147483647 h 57"/>
              <a:gd name="T44" fmla="*/ 2147483647 w 51"/>
              <a:gd name="T45" fmla="*/ 707709951 h 57"/>
              <a:gd name="T46" fmla="*/ 2147483647 w 51"/>
              <a:gd name="T47" fmla="*/ 0 h 57"/>
              <a:gd name="T48" fmla="*/ 2147483647 w 51"/>
              <a:gd name="T49" fmla="*/ 0 h 5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"/>
              <a:gd name="T76" fmla="*/ 0 h 57"/>
              <a:gd name="T77" fmla="*/ 51 w 51"/>
              <a:gd name="T78" fmla="*/ 57 h 5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" h="57">
                <a:moveTo>
                  <a:pt x="14" y="0"/>
                </a:moveTo>
                <a:lnTo>
                  <a:pt x="14" y="0"/>
                </a:lnTo>
                <a:lnTo>
                  <a:pt x="9" y="1"/>
                </a:lnTo>
                <a:lnTo>
                  <a:pt x="4" y="4"/>
                </a:lnTo>
                <a:lnTo>
                  <a:pt x="2" y="8"/>
                </a:lnTo>
                <a:lnTo>
                  <a:pt x="0" y="14"/>
                </a:lnTo>
                <a:lnTo>
                  <a:pt x="0" y="45"/>
                </a:lnTo>
                <a:lnTo>
                  <a:pt x="2" y="51"/>
                </a:lnTo>
                <a:lnTo>
                  <a:pt x="4" y="55"/>
                </a:lnTo>
                <a:lnTo>
                  <a:pt x="9" y="57"/>
                </a:lnTo>
                <a:lnTo>
                  <a:pt x="14" y="57"/>
                </a:lnTo>
                <a:lnTo>
                  <a:pt x="37" y="57"/>
                </a:lnTo>
                <a:lnTo>
                  <a:pt x="43" y="57"/>
                </a:lnTo>
                <a:lnTo>
                  <a:pt x="47" y="55"/>
                </a:lnTo>
                <a:lnTo>
                  <a:pt x="49" y="51"/>
                </a:lnTo>
                <a:lnTo>
                  <a:pt x="51" y="45"/>
                </a:lnTo>
                <a:lnTo>
                  <a:pt x="51" y="14"/>
                </a:lnTo>
                <a:lnTo>
                  <a:pt x="49" y="8"/>
                </a:lnTo>
                <a:lnTo>
                  <a:pt x="47" y="4"/>
                </a:lnTo>
                <a:lnTo>
                  <a:pt x="43" y="1"/>
                </a:lnTo>
                <a:lnTo>
                  <a:pt x="37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2" name="Freeform 328"/>
          <p:cNvSpPr>
            <a:spLocks noChangeArrowheads="1"/>
          </p:cNvSpPr>
          <p:nvPr/>
        </p:nvSpPr>
        <p:spPr bwMode="auto">
          <a:xfrm>
            <a:off x="5776913" y="4251325"/>
            <a:ext cx="47625" cy="123825"/>
          </a:xfrm>
          <a:custGeom>
            <a:avLst/>
            <a:gdLst>
              <a:gd name="T0" fmla="*/ 2147483647 w 50"/>
              <a:gd name="T1" fmla="*/ 0 h 139"/>
              <a:gd name="T2" fmla="*/ 2147483647 w 50"/>
              <a:gd name="T3" fmla="*/ 0 h 139"/>
              <a:gd name="T4" fmla="*/ 2147483647 w 50"/>
              <a:gd name="T5" fmla="*/ 1414147421 h 139"/>
              <a:gd name="T6" fmla="*/ 2147483647 w 50"/>
              <a:gd name="T7" fmla="*/ 2147483647 h 139"/>
              <a:gd name="T8" fmla="*/ 864615683 w 50"/>
              <a:gd name="T9" fmla="*/ 2147483647 h 139"/>
              <a:gd name="T10" fmla="*/ 0 w 50"/>
              <a:gd name="T11" fmla="*/ 2147483647 h 139"/>
              <a:gd name="T12" fmla="*/ 0 w 50"/>
              <a:gd name="T13" fmla="*/ 2147483647 h 139"/>
              <a:gd name="T14" fmla="*/ 0 w 50"/>
              <a:gd name="T15" fmla="*/ 2147483647 h 139"/>
              <a:gd name="T16" fmla="*/ 864615683 w 50"/>
              <a:gd name="T17" fmla="*/ 2147483647 h 139"/>
              <a:gd name="T18" fmla="*/ 2147483647 w 50"/>
              <a:gd name="T19" fmla="*/ 2147483647 h 139"/>
              <a:gd name="T20" fmla="*/ 2147483647 w 50"/>
              <a:gd name="T21" fmla="*/ 2147483647 h 139"/>
              <a:gd name="T22" fmla="*/ 2147483647 w 50"/>
              <a:gd name="T23" fmla="*/ 2147483647 h 139"/>
              <a:gd name="T24" fmla="*/ 2147483647 w 50"/>
              <a:gd name="T25" fmla="*/ 2147483647 h 139"/>
              <a:gd name="T26" fmla="*/ 2147483647 w 50"/>
              <a:gd name="T27" fmla="*/ 2147483647 h 139"/>
              <a:gd name="T28" fmla="*/ 2147483647 w 50"/>
              <a:gd name="T29" fmla="*/ 2147483647 h 139"/>
              <a:gd name="T30" fmla="*/ 2147483647 w 50"/>
              <a:gd name="T31" fmla="*/ 2147483647 h 139"/>
              <a:gd name="T32" fmla="*/ 2147483647 w 50"/>
              <a:gd name="T33" fmla="*/ 2147483647 h 139"/>
              <a:gd name="T34" fmla="*/ 2147483647 w 50"/>
              <a:gd name="T35" fmla="*/ 2147483647 h 139"/>
              <a:gd name="T36" fmla="*/ 2147483647 w 50"/>
              <a:gd name="T37" fmla="*/ 2147483647 h 139"/>
              <a:gd name="T38" fmla="*/ 2147483647 w 50"/>
              <a:gd name="T39" fmla="*/ 2147483647 h 139"/>
              <a:gd name="T40" fmla="*/ 2147483647 w 50"/>
              <a:gd name="T41" fmla="*/ 2147483647 h 139"/>
              <a:gd name="T42" fmla="*/ 2147483647 w 50"/>
              <a:gd name="T43" fmla="*/ 2147483647 h 139"/>
              <a:gd name="T44" fmla="*/ 2147483647 w 50"/>
              <a:gd name="T45" fmla="*/ 1414147421 h 139"/>
              <a:gd name="T46" fmla="*/ 2147483647 w 50"/>
              <a:gd name="T47" fmla="*/ 0 h 139"/>
              <a:gd name="T48" fmla="*/ 2147483647 w 50"/>
              <a:gd name="T49" fmla="*/ 0 h 13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0"/>
              <a:gd name="T76" fmla="*/ 0 h 139"/>
              <a:gd name="T77" fmla="*/ 50 w 50"/>
              <a:gd name="T78" fmla="*/ 139 h 13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0" h="139">
                <a:moveTo>
                  <a:pt x="14" y="0"/>
                </a:moveTo>
                <a:lnTo>
                  <a:pt x="14" y="0"/>
                </a:lnTo>
                <a:lnTo>
                  <a:pt x="8" y="2"/>
                </a:lnTo>
                <a:lnTo>
                  <a:pt x="4" y="4"/>
                </a:lnTo>
                <a:lnTo>
                  <a:pt x="1" y="8"/>
                </a:lnTo>
                <a:lnTo>
                  <a:pt x="0" y="14"/>
                </a:lnTo>
                <a:lnTo>
                  <a:pt x="0" y="127"/>
                </a:lnTo>
                <a:lnTo>
                  <a:pt x="1" y="133"/>
                </a:lnTo>
                <a:lnTo>
                  <a:pt x="4" y="137"/>
                </a:lnTo>
                <a:lnTo>
                  <a:pt x="8" y="139"/>
                </a:lnTo>
                <a:lnTo>
                  <a:pt x="14" y="139"/>
                </a:lnTo>
                <a:lnTo>
                  <a:pt x="37" y="139"/>
                </a:lnTo>
                <a:lnTo>
                  <a:pt x="42" y="139"/>
                </a:lnTo>
                <a:lnTo>
                  <a:pt x="46" y="137"/>
                </a:lnTo>
                <a:lnTo>
                  <a:pt x="49" y="133"/>
                </a:lnTo>
                <a:lnTo>
                  <a:pt x="50" y="127"/>
                </a:lnTo>
                <a:lnTo>
                  <a:pt x="50" y="14"/>
                </a:lnTo>
                <a:lnTo>
                  <a:pt x="49" y="8"/>
                </a:lnTo>
                <a:lnTo>
                  <a:pt x="46" y="4"/>
                </a:lnTo>
                <a:lnTo>
                  <a:pt x="42" y="2"/>
                </a:lnTo>
                <a:lnTo>
                  <a:pt x="37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3" name="Freeform 329"/>
          <p:cNvSpPr>
            <a:spLocks noChangeArrowheads="1"/>
          </p:cNvSpPr>
          <p:nvPr/>
        </p:nvSpPr>
        <p:spPr bwMode="auto">
          <a:xfrm>
            <a:off x="5708650" y="4270375"/>
            <a:ext cx="44450" cy="106363"/>
          </a:xfrm>
          <a:custGeom>
            <a:avLst/>
            <a:gdLst>
              <a:gd name="T0" fmla="*/ 2147483647 w 51"/>
              <a:gd name="T1" fmla="*/ 0 h 117"/>
              <a:gd name="T2" fmla="*/ 2147483647 w 51"/>
              <a:gd name="T3" fmla="*/ 0 h 117"/>
              <a:gd name="T4" fmla="*/ 2147483647 w 51"/>
              <a:gd name="T5" fmla="*/ 751230960 h 117"/>
              <a:gd name="T6" fmla="*/ 2147483647 w 51"/>
              <a:gd name="T7" fmla="*/ 2147483647 h 117"/>
              <a:gd name="T8" fmla="*/ 1324038251 w 51"/>
              <a:gd name="T9" fmla="*/ 2147483647 h 117"/>
              <a:gd name="T10" fmla="*/ 0 w 51"/>
              <a:gd name="T11" fmla="*/ 2147483647 h 117"/>
              <a:gd name="T12" fmla="*/ 0 w 51"/>
              <a:gd name="T13" fmla="*/ 2147483647 h 117"/>
              <a:gd name="T14" fmla="*/ 0 w 51"/>
              <a:gd name="T15" fmla="*/ 2147483647 h 117"/>
              <a:gd name="T16" fmla="*/ 1324038251 w 51"/>
              <a:gd name="T17" fmla="*/ 2147483647 h 117"/>
              <a:gd name="T18" fmla="*/ 2147483647 w 51"/>
              <a:gd name="T19" fmla="*/ 2147483647 h 117"/>
              <a:gd name="T20" fmla="*/ 2147483647 w 51"/>
              <a:gd name="T21" fmla="*/ 2147483647 h 117"/>
              <a:gd name="T22" fmla="*/ 2147483647 w 51"/>
              <a:gd name="T23" fmla="*/ 2147483647 h 117"/>
              <a:gd name="T24" fmla="*/ 2147483647 w 51"/>
              <a:gd name="T25" fmla="*/ 2147483647 h 117"/>
              <a:gd name="T26" fmla="*/ 2147483647 w 51"/>
              <a:gd name="T27" fmla="*/ 2147483647 h 117"/>
              <a:gd name="T28" fmla="*/ 2147483647 w 51"/>
              <a:gd name="T29" fmla="*/ 2147483647 h 117"/>
              <a:gd name="T30" fmla="*/ 2147483647 w 51"/>
              <a:gd name="T31" fmla="*/ 2147483647 h 117"/>
              <a:gd name="T32" fmla="*/ 2147483647 w 51"/>
              <a:gd name="T33" fmla="*/ 2147483647 h 117"/>
              <a:gd name="T34" fmla="*/ 2147483647 w 51"/>
              <a:gd name="T35" fmla="*/ 2147483647 h 117"/>
              <a:gd name="T36" fmla="*/ 2147483647 w 51"/>
              <a:gd name="T37" fmla="*/ 2147483647 h 117"/>
              <a:gd name="T38" fmla="*/ 2147483647 w 51"/>
              <a:gd name="T39" fmla="*/ 2147483647 h 117"/>
              <a:gd name="T40" fmla="*/ 2147483647 w 51"/>
              <a:gd name="T41" fmla="*/ 2147483647 h 117"/>
              <a:gd name="T42" fmla="*/ 2147483647 w 51"/>
              <a:gd name="T43" fmla="*/ 2147483647 h 117"/>
              <a:gd name="T44" fmla="*/ 2147483647 w 51"/>
              <a:gd name="T45" fmla="*/ 751230960 h 117"/>
              <a:gd name="T46" fmla="*/ 2147483647 w 51"/>
              <a:gd name="T47" fmla="*/ 0 h 117"/>
              <a:gd name="T48" fmla="*/ 2147483647 w 51"/>
              <a:gd name="T49" fmla="*/ 0 h 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"/>
              <a:gd name="T76" fmla="*/ 0 h 117"/>
              <a:gd name="T77" fmla="*/ 51 w 51"/>
              <a:gd name="T78" fmla="*/ 117 h 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" h="117">
                <a:moveTo>
                  <a:pt x="14" y="0"/>
                </a:moveTo>
                <a:lnTo>
                  <a:pt x="14" y="0"/>
                </a:lnTo>
                <a:lnTo>
                  <a:pt x="9" y="1"/>
                </a:lnTo>
                <a:lnTo>
                  <a:pt x="5" y="4"/>
                </a:lnTo>
                <a:lnTo>
                  <a:pt x="2" y="8"/>
                </a:lnTo>
                <a:lnTo>
                  <a:pt x="0" y="14"/>
                </a:lnTo>
                <a:lnTo>
                  <a:pt x="0" y="105"/>
                </a:lnTo>
                <a:lnTo>
                  <a:pt x="2" y="111"/>
                </a:lnTo>
                <a:lnTo>
                  <a:pt x="5" y="115"/>
                </a:lnTo>
                <a:lnTo>
                  <a:pt x="9" y="117"/>
                </a:lnTo>
                <a:lnTo>
                  <a:pt x="14" y="117"/>
                </a:lnTo>
                <a:lnTo>
                  <a:pt x="37" y="117"/>
                </a:lnTo>
                <a:lnTo>
                  <a:pt x="43" y="117"/>
                </a:lnTo>
                <a:lnTo>
                  <a:pt x="47" y="115"/>
                </a:lnTo>
                <a:lnTo>
                  <a:pt x="50" y="111"/>
                </a:lnTo>
                <a:lnTo>
                  <a:pt x="51" y="105"/>
                </a:lnTo>
                <a:lnTo>
                  <a:pt x="51" y="14"/>
                </a:lnTo>
                <a:lnTo>
                  <a:pt x="50" y="8"/>
                </a:lnTo>
                <a:lnTo>
                  <a:pt x="47" y="4"/>
                </a:lnTo>
                <a:lnTo>
                  <a:pt x="43" y="1"/>
                </a:lnTo>
                <a:lnTo>
                  <a:pt x="37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4" name="Freeform 330"/>
          <p:cNvSpPr>
            <a:spLocks noChangeArrowheads="1"/>
          </p:cNvSpPr>
          <p:nvPr/>
        </p:nvSpPr>
        <p:spPr bwMode="auto">
          <a:xfrm>
            <a:off x="5681663" y="4394200"/>
            <a:ext cx="244475" cy="19050"/>
          </a:xfrm>
          <a:custGeom>
            <a:avLst/>
            <a:gdLst>
              <a:gd name="T0" fmla="*/ 2147483647 w 272"/>
              <a:gd name="T1" fmla="*/ 0 h 22"/>
              <a:gd name="T2" fmla="*/ 2147483647 w 272"/>
              <a:gd name="T3" fmla="*/ 0 h 22"/>
              <a:gd name="T4" fmla="*/ 2147483647 w 272"/>
              <a:gd name="T5" fmla="*/ 0 h 22"/>
              <a:gd name="T6" fmla="*/ 2147483647 w 272"/>
              <a:gd name="T7" fmla="*/ 0 h 22"/>
              <a:gd name="T8" fmla="*/ 2147483647 w 272"/>
              <a:gd name="T9" fmla="*/ 1947976800 h 22"/>
              <a:gd name="T10" fmla="*/ 0 w 272"/>
              <a:gd name="T11" fmla="*/ 2147483647 h 22"/>
              <a:gd name="T12" fmla="*/ 0 w 272"/>
              <a:gd name="T13" fmla="*/ 2147483647 h 22"/>
              <a:gd name="T14" fmla="*/ 0 w 272"/>
              <a:gd name="T15" fmla="*/ 2147483647 h 22"/>
              <a:gd name="T16" fmla="*/ 0 w 272"/>
              <a:gd name="T17" fmla="*/ 2147483647 h 22"/>
              <a:gd name="T18" fmla="*/ 0 w 272"/>
              <a:gd name="T19" fmla="*/ 2147483647 h 22"/>
              <a:gd name="T20" fmla="*/ 2147483647 w 272"/>
              <a:gd name="T21" fmla="*/ 2147483647 h 22"/>
              <a:gd name="T22" fmla="*/ 2147483647 w 272"/>
              <a:gd name="T23" fmla="*/ 2147483647 h 22"/>
              <a:gd name="T24" fmla="*/ 2147483647 w 272"/>
              <a:gd name="T25" fmla="*/ 2147483647 h 22"/>
              <a:gd name="T26" fmla="*/ 2147483647 w 272"/>
              <a:gd name="T27" fmla="*/ 2147483647 h 22"/>
              <a:gd name="T28" fmla="*/ 2147483647 w 272"/>
              <a:gd name="T29" fmla="*/ 2147483647 h 22"/>
              <a:gd name="T30" fmla="*/ 2147483647 w 272"/>
              <a:gd name="T31" fmla="*/ 2147483647 h 22"/>
              <a:gd name="T32" fmla="*/ 2147483647 w 272"/>
              <a:gd name="T33" fmla="*/ 2147483647 h 22"/>
              <a:gd name="T34" fmla="*/ 2147483647 w 272"/>
              <a:gd name="T35" fmla="*/ 2147483647 h 22"/>
              <a:gd name="T36" fmla="*/ 2147483647 w 272"/>
              <a:gd name="T37" fmla="*/ 2147483647 h 22"/>
              <a:gd name="T38" fmla="*/ 2147483647 w 272"/>
              <a:gd name="T39" fmla="*/ 2147483647 h 22"/>
              <a:gd name="T40" fmla="*/ 2147483647 w 272"/>
              <a:gd name="T41" fmla="*/ 2147483647 h 22"/>
              <a:gd name="T42" fmla="*/ 2147483647 w 272"/>
              <a:gd name="T43" fmla="*/ 2147483647 h 22"/>
              <a:gd name="T44" fmla="*/ 2147483647 w 272"/>
              <a:gd name="T45" fmla="*/ 1947976800 h 22"/>
              <a:gd name="T46" fmla="*/ 2147483647 w 272"/>
              <a:gd name="T47" fmla="*/ 0 h 22"/>
              <a:gd name="T48" fmla="*/ 2147483647 w 272"/>
              <a:gd name="T49" fmla="*/ 0 h 22"/>
              <a:gd name="T50" fmla="*/ 2147483647 w 272"/>
              <a:gd name="T51" fmla="*/ 0 h 2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72"/>
              <a:gd name="T79" fmla="*/ 0 h 22"/>
              <a:gd name="T80" fmla="*/ 272 w 272"/>
              <a:gd name="T81" fmla="*/ 22 h 22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72" h="22">
                <a:moveTo>
                  <a:pt x="261" y="0"/>
                </a:moveTo>
                <a:lnTo>
                  <a:pt x="11" y="0"/>
                </a:lnTo>
                <a:lnTo>
                  <a:pt x="6" y="0"/>
                </a:lnTo>
                <a:lnTo>
                  <a:pt x="3" y="3"/>
                </a:lnTo>
                <a:lnTo>
                  <a:pt x="0" y="6"/>
                </a:lnTo>
                <a:lnTo>
                  <a:pt x="0" y="11"/>
                </a:lnTo>
                <a:lnTo>
                  <a:pt x="0" y="15"/>
                </a:lnTo>
                <a:lnTo>
                  <a:pt x="3" y="20"/>
                </a:lnTo>
                <a:lnTo>
                  <a:pt x="6" y="22"/>
                </a:lnTo>
                <a:lnTo>
                  <a:pt x="11" y="22"/>
                </a:lnTo>
                <a:lnTo>
                  <a:pt x="261" y="22"/>
                </a:lnTo>
                <a:lnTo>
                  <a:pt x="265" y="22"/>
                </a:lnTo>
                <a:lnTo>
                  <a:pt x="269" y="20"/>
                </a:lnTo>
                <a:lnTo>
                  <a:pt x="272" y="15"/>
                </a:lnTo>
                <a:lnTo>
                  <a:pt x="272" y="11"/>
                </a:lnTo>
                <a:lnTo>
                  <a:pt x="272" y="6"/>
                </a:lnTo>
                <a:lnTo>
                  <a:pt x="269" y="3"/>
                </a:lnTo>
                <a:lnTo>
                  <a:pt x="265" y="0"/>
                </a:lnTo>
                <a:lnTo>
                  <a:pt x="2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5" name="Freeform 331"/>
          <p:cNvSpPr>
            <a:spLocks noChangeArrowheads="1"/>
          </p:cNvSpPr>
          <p:nvPr/>
        </p:nvSpPr>
        <p:spPr bwMode="auto">
          <a:xfrm>
            <a:off x="5697538" y="4184650"/>
            <a:ext cx="204787" cy="90488"/>
          </a:xfrm>
          <a:custGeom>
            <a:avLst/>
            <a:gdLst>
              <a:gd name="T0" fmla="*/ 2147483647 w 225"/>
              <a:gd name="T1" fmla="*/ 2147483647 h 101"/>
              <a:gd name="T2" fmla="*/ 2147483647 w 225"/>
              <a:gd name="T3" fmla="*/ 2147483647 h 101"/>
              <a:gd name="T4" fmla="*/ 2147483647 w 225"/>
              <a:gd name="T5" fmla="*/ 2147483647 h 101"/>
              <a:gd name="T6" fmla="*/ 2147483647 w 225"/>
              <a:gd name="T7" fmla="*/ 2147483647 h 101"/>
              <a:gd name="T8" fmla="*/ 2147483647 w 225"/>
              <a:gd name="T9" fmla="*/ 2147483647 h 101"/>
              <a:gd name="T10" fmla="*/ 2147483647 w 225"/>
              <a:gd name="T11" fmla="*/ 2147483647 h 101"/>
              <a:gd name="T12" fmla="*/ 2147483647 w 225"/>
              <a:gd name="T13" fmla="*/ 2147483647 h 101"/>
              <a:gd name="T14" fmla="*/ 2147483647 w 225"/>
              <a:gd name="T15" fmla="*/ 2147483647 h 101"/>
              <a:gd name="T16" fmla="*/ 2147483647 w 225"/>
              <a:gd name="T17" fmla="*/ 2147483647 h 101"/>
              <a:gd name="T18" fmla="*/ 2147483647 w 225"/>
              <a:gd name="T19" fmla="*/ 2147483647 h 101"/>
              <a:gd name="T20" fmla="*/ 2147483647 w 225"/>
              <a:gd name="T21" fmla="*/ 2147483647 h 101"/>
              <a:gd name="T22" fmla="*/ 2147483647 w 225"/>
              <a:gd name="T23" fmla="*/ 2147483647 h 101"/>
              <a:gd name="T24" fmla="*/ 2147483647 w 225"/>
              <a:gd name="T25" fmla="*/ 2147483647 h 101"/>
              <a:gd name="T26" fmla="*/ 2147483647 w 225"/>
              <a:gd name="T27" fmla="*/ 2147483647 h 101"/>
              <a:gd name="T28" fmla="*/ 2147483647 w 225"/>
              <a:gd name="T29" fmla="*/ 2147483647 h 101"/>
              <a:gd name="T30" fmla="*/ 2147483647 w 225"/>
              <a:gd name="T31" fmla="*/ 2147483647 h 101"/>
              <a:gd name="T32" fmla="*/ 2147483647 w 225"/>
              <a:gd name="T33" fmla="*/ 2147483647 h 101"/>
              <a:gd name="T34" fmla="*/ 2147483647 w 225"/>
              <a:gd name="T35" fmla="*/ 2147483647 h 101"/>
              <a:gd name="T36" fmla="*/ 2147483647 w 225"/>
              <a:gd name="T37" fmla="*/ 2147483647 h 101"/>
              <a:gd name="T38" fmla="*/ 2147483647 w 225"/>
              <a:gd name="T39" fmla="*/ 2147483647 h 101"/>
              <a:gd name="T40" fmla="*/ 2147483647 w 225"/>
              <a:gd name="T41" fmla="*/ 2147483647 h 101"/>
              <a:gd name="T42" fmla="*/ 2147483647 w 225"/>
              <a:gd name="T43" fmla="*/ 2147483647 h 101"/>
              <a:gd name="T44" fmla="*/ 2147483647 w 225"/>
              <a:gd name="T45" fmla="*/ 2147483647 h 101"/>
              <a:gd name="T46" fmla="*/ 2147483647 w 225"/>
              <a:gd name="T47" fmla="*/ 2147483647 h 101"/>
              <a:gd name="T48" fmla="*/ 2147483647 w 225"/>
              <a:gd name="T49" fmla="*/ 2147483647 h 101"/>
              <a:gd name="T50" fmla="*/ 2147483647 w 225"/>
              <a:gd name="T51" fmla="*/ 2147483647 h 101"/>
              <a:gd name="T52" fmla="*/ 2147483647 w 225"/>
              <a:gd name="T53" fmla="*/ 2147483647 h 101"/>
              <a:gd name="T54" fmla="*/ 2147483647 w 225"/>
              <a:gd name="T55" fmla="*/ 2147483647 h 101"/>
              <a:gd name="T56" fmla="*/ 2147483647 w 225"/>
              <a:gd name="T57" fmla="*/ 2147483647 h 101"/>
              <a:gd name="T58" fmla="*/ 2147483647 w 225"/>
              <a:gd name="T59" fmla="*/ 2147483647 h 101"/>
              <a:gd name="T60" fmla="*/ 2147483647 w 225"/>
              <a:gd name="T61" fmla="*/ 2147483647 h 101"/>
              <a:gd name="T62" fmla="*/ 2147483647 w 225"/>
              <a:gd name="T63" fmla="*/ 2147483647 h 101"/>
              <a:gd name="T64" fmla="*/ 2147483647 w 225"/>
              <a:gd name="T65" fmla="*/ 2147483647 h 101"/>
              <a:gd name="T66" fmla="*/ 2147483647 w 225"/>
              <a:gd name="T67" fmla="*/ 1438391872 h 101"/>
              <a:gd name="T68" fmla="*/ 2147483647 w 225"/>
              <a:gd name="T69" fmla="*/ 1438391872 h 101"/>
              <a:gd name="T70" fmla="*/ 2147483647 w 225"/>
              <a:gd name="T71" fmla="*/ 0 h 101"/>
              <a:gd name="T72" fmla="*/ 2147483647 w 225"/>
              <a:gd name="T73" fmla="*/ 1438391872 h 101"/>
              <a:gd name="T74" fmla="*/ 2147483647 w 225"/>
              <a:gd name="T75" fmla="*/ 2147483647 h 101"/>
              <a:gd name="T76" fmla="*/ 2147483647 w 225"/>
              <a:gd name="T77" fmla="*/ 2147483647 h 101"/>
              <a:gd name="T78" fmla="*/ 2147483647 w 225"/>
              <a:gd name="T79" fmla="*/ 2147483647 h 101"/>
              <a:gd name="T80" fmla="*/ 2147483647 w 225"/>
              <a:gd name="T81" fmla="*/ 2147483647 h 101"/>
              <a:gd name="T82" fmla="*/ 2147483647 w 225"/>
              <a:gd name="T83" fmla="*/ 2147483647 h 101"/>
              <a:gd name="T84" fmla="*/ 2147483647 w 225"/>
              <a:gd name="T85" fmla="*/ 2147483647 h 101"/>
              <a:gd name="T86" fmla="*/ 2147483647 w 225"/>
              <a:gd name="T87" fmla="*/ 2147483647 h 101"/>
              <a:gd name="T88" fmla="*/ 2147483647 w 225"/>
              <a:gd name="T89" fmla="*/ 2147483647 h 101"/>
              <a:gd name="T90" fmla="*/ 1507686492 w 225"/>
              <a:gd name="T91" fmla="*/ 2147483647 h 101"/>
              <a:gd name="T92" fmla="*/ 0 w 225"/>
              <a:gd name="T93" fmla="*/ 2147483647 h 101"/>
              <a:gd name="T94" fmla="*/ 0 w 225"/>
              <a:gd name="T95" fmla="*/ 2147483647 h 101"/>
              <a:gd name="T96" fmla="*/ 0 w 225"/>
              <a:gd name="T97" fmla="*/ 2147483647 h 101"/>
              <a:gd name="T98" fmla="*/ 2147483647 w 225"/>
              <a:gd name="T99" fmla="*/ 2147483647 h 10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25"/>
              <a:gd name="T151" fmla="*/ 0 h 101"/>
              <a:gd name="T152" fmla="*/ 225 w 225"/>
              <a:gd name="T153" fmla="*/ 101 h 10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25" h="101">
                <a:moveTo>
                  <a:pt x="32" y="66"/>
                </a:moveTo>
                <a:lnTo>
                  <a:pt x="32" y="66"/>
                </a:lnTo>
                <a:lnTo>
                  <a:pt x="33" y="67"/>
                </a:lnTo>
                <a:lnTo>
                  <a:pt x="36" y="69"/>
                </a:lnTo>
                <a:lnTo>
                  <a:pt x="37" y="69"/>
                </a:lnTo>
                <a:lnTo>
                  <a:pt x="40" y="67"/>
                </a:lnTo>
                <a:lnTo>
                  <a:pt x="113" y="13"/>
                </a:lnTo>
                <a:lnTo>
                  <a:pt x="193" y="78"/>
                </a:lnTo>
                <a:lnTo>
                  <a:pt x="187" y="84"/>
                </a:lnTo>
                <a:lnTo>
                  <a:pt x="187" y="85"/>
                </a:lnTo>
                <a:lnTo>
                  <a:pt x="187" y="86"/>
                </a:lnTo>
                <a:lnTo>
                  <a:pt x="189" y="88"/>
                </a:lnTo>
                <a:lnTo>
                  <a:pt x="190" y="89"/>
                </a:lnTo>
                <a:lnTo>
                  <a:pt x="223" y="101"/>
                </a:lnTo>
                <a:lnTo>
                  <a:pt x="225" y="100"/>
                </a:lnTo>
                <a:lnTo>
                  <a:pt x="225" y="99"/>
                </a:lnTo>
                <a:lnTo>
                  <a:pt x="213" y="66"/>
                </a:lnTo>
                <a:lnTo>
                  <a:pt x="212" y="63"/>
                </a:lnTo>
                <a:lnTo>
                  <a:pt x="210" y="62"/>
                </a:lnTo>
                <a:lnTo>
                  <a:pt x="209" y="62"/>
                </a:lnTo>
                <a:lnTo>
                  <a:pt x="201" y="70"/>
                </a:lnTo>
                <a:lnTo>
                  <a:pt x="116" y="2"/>
                </a:lnTo>
                <a:lnTo>
                  <a:pt x="113" y="0"/>
                </a:lnTo>
                <a:lnTo>
                  <a:pt x="109" y="2"/>
                </a:lnTo>
                <a:lnTo>
                  <a:pt x="38" y="55"/>
                </a:lnTo>
                <a:lnTo>
                  <a:pt x="10" y="9"/>
                </a:lnTo>
                <a:lnTo>
                  <a:pt x="8" y="7"/>
                </a:lnTo>
                <a:lnTo>
                  <a:pt x="7" y="6"/>
                </a:lnTo>
                <a:lnTo>
                  <a:pt x="4" y="6"/>
                </a:lnTo>
                <a:lnTo>
                  <a:pt x="3" y="7"/>
                </a:lnTo>
                <a:lnTo>
                  <a:pt x="2" y="9"/>
                </a:lnTo>
                <a:lnTo>
                  <a:pt x="0" y="10"/>
                </a:lnTo>
                <a:lnTo>
                  <a:pt x="0" y="13"/>
                </a:lnTo>
                <a:lnTo>
                  <a:pt x="0" y="14"/>
                </a:lnTo>
                <a:lnTo>
                  <a:pt x="32" y="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6" name="Freeform 332"/>
          <p:cNvSpPr>
            <a:spLocks noEditPoints="1" noChangeArrowheads="1"/>
          </p:cNvSpPr>
          <p:nvPr/>
        </p:nvSpPr>
        <p:spPr bwMode="auto">
          <a:xfrm>
            <a:off x="5683250" y="725488"/>
            <a:ext cx="238125" cy="246062"/>
          </a:xfrm>
          <a:custGeom>
            <a:avLst/>
            <a:gdLst>
              <a:gd name="T0" fmla="*/ 2147483647 w 263"/>
              <a:gd name="T1" fmla="*/ 0 h 273"/>
              <a:gd name="T2" fmla="*/ 2147483647 w 263"/>
              <a:gd name="T3" fmla="*/ 0 h 273"/>
              <a:gd name="T4" fmla="*/ 2147483647 w 263"/>
              <a:gd name="T5" fmla="*/ 0 h 273"/>
              <a:gd name="T6" fmla="*/ 2147483647 w 263"/>
              <a:gd name="T7" fmla="*/ 0 h 273"/>
              <a:gd name="T8" fmla="*/ 2147483647 w 263"/>
              <a:gd name="T9" fmla="*/ 1464736783 h 273"/>
              <a:gd name="T10" fmla="*/ 741903337 w 263"/>
              <a:gd name="T11" fmla="*/ 2147483647 h 273"/>
              <a:gd name="T12" fmla="*/ 0 w 263"/>
              <a:gd name="T13" fmla="*/ 2147483647 h 273"/>
              <a:gd name="T14" fmla="*/ 741903337 w 263"/>
              <a:gd name="T15" fmla="*/ 2147483647 h 273"/>
              <a:gd name="T16" fmla="*/ 2147483647 w 263"/>
              <a:gd name="T17" fmla="*/ 2147483647 h 273"/>
              <a:gd name="T18" fmla="*/ 2147483647 w 263"/>
              <a:gd name="T19" fmla="*/ 2147483647 h 273"/>
              <a:gd name="T20" fmla="*/ 2147483647 w 263"/>
              <a:gd name="T21" fmla="*/ 2147483647 h 273"/>
              <a:gd name="T22" fmla="*/ 2147483647 w 263"/>
              <a:gd name="T23" fmla="*/ 2147483647 h 273"/>
              <a:gd name="T24" fmla="*/ 2147483647 w 263"/>
              <a:gd name="T25" fmla="*/ 2147483647 h 273"/>
              <a:gd name="T26" fmla="*/ 2147483647 w 263"/>
              <a:gd name="T27" fmla="*/ 2147483647 h 273"/>
              <a:gd name="T28" fmla="*/ 2147483647 w 263"/>
              <a:gd name="T29" fmla="*/ 2147483647 h 273"/>
              <a:gd name="T30" fmla="*/ 2147483647 w 263"/>
              <a:gd name="T31" fmla="*/ 2147483647 h 273"/>
              <a:gd name="T32" fmla="*/ 2147483647 w 263"/>
              <a:gd name="T33" fmla="*/ 2147483647 h 273"/>
              <a:gd name="T34" fmla="*/ 2147483647 w 263"/>
              <a:gd name="T35" fmla="*/ 2147483647 h 273"/>
              <a:gd name="T36" fmla="*/ 2147483647 w 263"/>
              <a:gd name="T37" fmla="*/ 2147483647 h 273"/>
              <a:gd name="T38" fmla="*/ 2147483647 w 263"/>
              <a:gd name="T39" fmla="*/ 2147483647 h 273"/>
              <a:gd name="T40" fmla="*/ 2147483647 w 263"/>
              <a:gd name="T41" fmla="*/ 2147483647 h 273"/>
              <a:gd name="T42" fmla="*/ 2147483647 w 263"/>
              <a:gd name="T43" fmla="*/ 2147483647 h 273"/>
              <a:gd name="T44" fmla="*/ 2147483647 w 263"/>
              <a:gd name="T45" fmla="*/ 2147483647 h 273"/>
              <a:gd name="T46" fmla="*/ 2147483647 w 263"/>
              <a:gd name="T47" fmla="*/ 2147483647 h 273"/>
              <a:gd name="T48" fmla="*/ 2147483647 w 263"/>
              <a:gd name="T49" fmla="*/ 2147483647 h 273"/>
              <a:gd name="T50" fmla="*/ 2147483647 w 263"/>
              <a:gd name="T51" fmla="*/ 2147483647 h 273"/>
              <a:gd name="T52" fmla="*/ 2147483647 w 263"/>
              <a:gd name="T53" fmla="*/ 2147483647 h 273"/>
              <a:gd name="T54" fmla="*/ 2147483647 w 263"/>
              <a:gd name="T55" fmla="*/ 2147483647 h 273"/>
              <a:gd name="T56" fmla="*/ 2147483647 w 263"/>
              <a:gd name="T57" fmla="*/ 2147483647 h 273"/>
              <a:gd name="T58" fmla="*/ 2147483647 w 263"/>
              <a:gd name="T59" fmla="*/ 2147483647 h 273"/>
              <a:gd name="T60" fmla="*/ 2147483647 w 263"/>
              <a:gd name="T61" fmla="*/ 2147483647 h 273"/>
              <a:gd name="T62" fmla="*/ 2147483647 w 263"/>
              <a:gd name="T63" fmla="*/ 2147483647 h 273"/>
              <a:gd name="T64" fmla="*/ 2147483647 w 263"/>
              <a:gd name="T65" fmla="*/ 2147483647 h 273"/>
              <a:gd name="T66" fmla="*/ 2147483647 w 263"/>
              <a:gd name="T67" fmla="*/ 2147483647 h 273"/>
              <a:gd name="T68" fmla="*/ 2147483647 w 263"/>
              <a:gd name="T69" fmla="*/ 2147483647 h 273"/>
              <a:gd name="T70" fmla="*/ 2147483647 w 263"/>
              <a:gd name="T71" fmla="*/ 2147483647 h 273"/>
              <a:gd name="T72" fmla="*/ 2147483647 w 263"/>
              <a:gd name="T73" fmla="*/ 2147483647 h 273"/>
              <a:gd name="T74" fmla="*/ 2147483647 w 263"/>
              <a:gd name="T75" fmla="*/ 2147483647 h 273"/>
              <a:gd name="T76" fmla="*/ 2147483647 w 263"/>
              <a:gd name="T77" fmla="*/ 2147483647 h 273"/>
              <a:gd name="T78" fmla="*/ 2147483647 w 263"/>
              <a:gd name="T79" fmla="*/ 2147483647 h 273"/>
              <a:gd name="T80" fmla="*/ 2147483647 w 263"/>
              <a:gd name="T81" fmla="*/ 2147483647 h 273"/>
              <a:gd name="T82" fmla="*/ 2147483647 w 263"/>
              <a:gd name="T83" fmla="*/ 2147483647 h 273"/>
              <a:gd name="T84" fmla="*/ 2147483647 w 263"/>
              <a:gd name="T85" fmla="*/ 2147483647 h 27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63"/>
              <a:gd name="T130" fmla="*/ 0 h 273"/>
              <a:gd name="T131" fmla="*/ 263 w 263"/>
              <a:gd name="T132" fmla="*/ 273 h 27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63" h="273">
                <a:moveTo>
                  <a:pt x="262" y="30"/>
                </a:moveTo>
                <a:lnTo>
                  <a:pt x="235" y="0"/>
                </a:lnTo>
                <a:lnTo>
                  <a:pt x="233" y="0"/>
                </a:lnTo>
                <a:lnTo>
                  <a:pt x="44" y="0"/>
                </a:lnTo>
                <a:lnTo>
                  <a:pt x="42" y="0"/>
                </a:lnTo>
                <a:lnTo>
                  <a:pt x="16" y="0"/>
                </a:lnTo>
                <a:lnTo>
                  <a:pt x="9" y="2"/>
                </a:lnTo>
                <a:lnTo>
                  <a:pt x="4" y="4"/>
                </a:lnTo>
                <a:lnTo>
                  <a:pt x="1" y="10"/>
                </a:lnTo>
                <a:lnTo>
                  <a:pt x="0" y="17"/>
                </a:lnTo>
                <a:lnTo>
                  <a:pt x="0" y="257"/>
                </a:lnTo>
                <a:lnTo>
                  <a:pt x="1" y="264"/>
                </a:lnTo>
                <a:lnTo>
                  <a:pt x="4" y="269"/>
                </a:lnTo>
                <a:lnTo>
                  <a:pt x="9" y="272"/>
                </a:lnTo>
                <a:lnTo>
                  <a:pt x="16" y="273"/>
                </a:lnTo>
                <a:lnTo>
                  <a:pt x="247" y="273"/>
                </a:lnTo>
                <a:lnTo>
                  <a:pt x="254" y="272"/>
                </a:lnTo>
                <a:lnTo>
                  <a:pt x="258" y="269"/>
                </a:lnTo>
                <a:lnTo>
                  <a:pt x="262" y="264"/>
                </a:lnTo>
                <a:lnTo>
                  <a:pt x="263" y="257"/>
                </a:lnTo>
                <a:lnTo>
                  <a:pt x="263" y="32"/>
                </a:lnTo>
                <a:lnTo>
                  <a:pt x="262" y="30"/>
                </a:lnTo>
                <a:close/>
                <a:moveTo>
                  <a:pt x="56" y="137"/>
                </a:moveTo>
                <a:lnTo>
                  <a:pt x="59" y="134"/>
                </a:lnTo>
                <a:lnTo>
                  <a:pt x="207" y="134"/>
                </a:lnTo>
                <a:lnTo>
                  <a:pt x="209" y="134"/>
                </a:lnTo>
                <a:lnTo>
                  <a:pt x="209" y="257"/>
                </a:lnTo>
                <a:lnTo>
                  <a:pt x="56" y="257"/>
                </a:lnTo>
                <a:lnTo>
                  <a:pt x="56" y="137"/>
                </a:lnTo>
                <a:close/>
                <a:moveTo>
                  <a:pt x="224" y="123"/>
                </a:moveTo>
                <a:lnTo>
                  <a:pt x="211" y="118"/>
                </a:lnTo>
                <a:lnTo>
                  <a:pt x="210" y="118"/>
                </a:lnTo>
                <a:lnTo>
                  <a:pt x="53" y="118"/>
                </a:lnTo>
                <a:lnTo>
                  <a:pt x="50" y="118"/>
                </a:lnTo>
                <a:lnTo>
                  <a:pt x="41" y="128"/>
                </a:lnTo>
                <a:lnTo>
                  <a:pt x="39" y="130"/>
                </a:lnTo>
                <a:lnTo>
                  <a:pt x="39" y="257"/>
                </a:lnTo>
                <a:lnTo>
                  <a:pt x="16" y="257"/>
                </a:lnTo>
                <a:lnTo>
                  <a:pt x="16" y="17"/>
                </a:lnTo>
                <a:lnTo>
                  <a:pt x="30" y="17"/>
                </a:lnTo>
                <a:lnTo>
                  <a:pt x="31" y="25"/>
                </a:lnTo>
                <a:lnTo>
                  <a:pt x="33" y="28"/>
                </a:lnTo>
                <a:lnTo>
                  <a:pt x="35" y="28"/>
                </a:lnTo>
                <a:lnTo>
                  <a:pt x="48" y="17"/>
                </a:lnTo>
                <a:lnTo>
                  <a:pt x="71" y="17"/>
                </a:lnTo>
                <a:lnTo>
                  <a:pt x="71" y="90"/>
                </a:lnTo>
                <a:lnTo>
                  <a:pt x="72" y="92"/>
                </a:lnTo>
                <a:lnTo>
                  <a:pt x="75" y="94"/>
                </a:lnTo>
                <a:lnTo>
                  <a:pt x="76" y="96"/>
                </a:lnTo>
                <a:lnTo>
                  <a:pt x="190" y="96"/>
                </a:lnTo>
                <a:lnTo>
                  <a:pt x="196" y="93"/>
                </a:lnTo>
                <a:lnTo>
                  <a:pt x="198" y="92"/>
                </a:lnTo>
                <a:lnTo>
                  <a:pt x="198" y="90"/>
                </a:lnTo>
                <a:lnTo>
                  <a:pt x="198" y="17"/>
                </a:lnTo>
                <a:lnTo>
                  <a:pt x="232" y="17"/>
                </a:lnTo>
                <a:lnTo>
                  <a:pt x="246" y="33"/>
                </a:lnTo>
                <a:lnTo>
                  <a:pt x="246" y="257"/>
                </a:lnTo>
                <a:lnTo>
                  <a:pt x="225" y="257"/>
                </a:lnTo>
                <a:lnTo>
                  <a:pt x="225" y="126"/>
                </a:lnTo>
                <a:lnTo>
                  <a:pt x="224" y="123"/>
                </a:lnTo>
                <a:close/>
                <a:moveTo>
                  <a:pt x="150" y="78"/>
                </a:moveTo>
                <a:lnTo>
                  <a:pt x="150" y="21"/>
                </a:lnTo>
                <a:lnTo>
                  <a:pt x="169" y="21"/>
                </a:lnTo>
                <a:lnTo>
                  <a:pt x="169" y="78"/>
                </a:lnTo>
                <a:lnTo>
                  <a:pt x="150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7" name="Freeform 380"/>
          <p:cNvSpPr>
            <a:spLocks noEditPoints="1" noChangeArrowheads="1"/>
          </p:cNvSpPr>
          <p:nvPr/>
        </p:nvSpPr>
        <p:spPr bwMode="auto">
          <a:xfrm>
            <a:off x="2724150" y="3321050"/>
            <a:ext cx="244475" cy="95250"/>
          </a:xfrm>
          <a:custGeom>
            <a:avLst/>
            <a:gdLst>
              <a:gd name="T0" fmla="*/ 2147483647 w 273"/>
              <a:gd name="T1" fmla="*/ 2147483647 h 105"/>
              <a:gd name="T2" fmla="*/ 2147483647 w 273"/>
              <a:gd name="T3" fmla="*/ 2147483647 h 105"/>
              <a:gd name="T4" fmla="*/ 2147483647 w 273"/>
              <a:gd name="T5" fmla="*/ 2147483647 h 105"/>
              <a:gd name="T6" fmla="*/ 2147483647 w 273"/>
              <a:gd name="T7" fmla="*/ 2147483647 h 105"/>
              <a:gd name="T8" fmla="*/ 2147483647 w 273"/>
              <a:gd name="T9" fmla="*/ 2147483647 h 105"/>
              <a:gd name="T10" fmla="*/ 2147483647 w 273"/>
              <a:gd name="T11" fmla="*/ 2147483647 h 105"/>
              <a:gd name="T12" fmla="*/ 2147483647 w 273"/>
              <a:gd name="T13" fmla="*/ 2147483647 h 105"/>
              <a:gd name="T14" fmla="*/ 2147483647 w 273"/>
              <a:gd name="T15" fmla="*/ 2147483647 h 105"/>
              <a:gd name="T16" fmla="*/ 2147483647 w 273"/>
              <a:gd name="T17" fmla="*/ 0 h 105"/>
              <a:gd name="T18" fmla="*/ 2147483647 w 273"/>
              <a:gd name="T19" fmla="*/ 0 h 105"/>
              <a:gd name="T20" fmla="*/ 2147483647 w 273"/>
              <a:gd name="T21" fmla="*/ 2147483647 h 105"/>
              <a:gd name="T22" fmla="*/ 0 w 273"/>
              <a:gd name="T23" fmla="*/ 2147483647 h 105"/>
              <a:gd name="T24" fmla="*/ 2147483647 w 273"/>
              <a:gd name="T25" fmla="*/ 2147483647 h 105"/>
              <a:gd name="T26" fmla="*/ 2147483647 w 273"/>
              <a:gd name="T27" fmla="*/ 2147483647 h 105"/>
              <a:gd name="T28" fmla="*/ 2147483647 w 273"/>
              <a:gd name="T29" fmla="*/ 2147483647 h 105"/>
              <a:gd name="T30" fmla="*/ 2147483647 w 273"/>
              <a:gd name="T31" fmla="*/ 2147483647 h 105"/>
              <a:gd name="T32" fmla="*/ 2147483647 w 273"/>
              <a:gd name="T33" fmla="*/ 2147483647 h 105"/>
              <a:gd name="T34" fmla="*/ 2147483647 w 273"/>
              <a:gd name="T35" fmla="*/ 2147483647 h 105"/>
              <a:gd name="T36" fmla="*/ 2147483647 w 273"/>
              <a:gd name="T37" fmla="*/ 2147483647 h 105"/>
              <a:gd name="T38" fmla="*/ 2147483647 w 273"/>
              <a:gd name="T39" fmla="*/ 2147483647 h 105"/>
              <a:gd name="T40" fmla="*/ 2147483647 w 273"/>
              <a:gd name="T41" fmla="*/ 2147483647 h 105"/>
              <a:gd name="T42" fmla="*/ 2147483647 w 273"/>
              <a:gd name="T43" fmla="*/ 2147483647 h 105"/>
              <a:gd name="T44" fmla="*/ 2147483647 w 273"/>
              <a:gd name="T45" fmla="*/ 2147483647 h 105"/>
              <a:gd name="T46" fmla="*/ 2147483647 w 273"/>
              <a:gd name="T47" fmla="*/ 2147483647 h 105"/>
              <a:gd name="T48" fmla="*/ 2147483647 w 273"/>
              <a:gd name="T49" fmla="*/ 2147483647 h 105"/>
              <a:gd name="T50" fmla="*/ 2147483647 w 273"/>
              <a:gd name="T51" fmla="*/ 2147483647 h 105"/>
              <a:gd name="T52" fmla="*/ 2147483647 w 273"/>
              <a:gd name="T53" fmla="*/ 2147483647 h 105"/>
              <a:gd name="T54" fmla="*/ 2147483647 w 273"/>
              <a:gd name="T55" fmla="*/ 2147483647 h 105"/>
              <a:gd name="T56" fmla="*/ 2147483647 w 273"/>
              <a:gd name="T57" fmla="*/ 2147483647 h 105"/>
              <a:gd name="T58" fmla="*/ 2147483647 w 273"/>
              <a:gd name="T59" fmla="*/ 2147483647 h 105"/>
              <a:gd name="T60" fmla="*/ 2147483647 w 273"/>
              <a:gd name="T61" fmla="*/ 2147483647 h 105"/>
              <a:gd name="T62" fmla="*/ 2147483647 w 273"/>
              <a:gd name="T63" fmla="*/ 2147483647 h 105"/>
              <a:gd name="T64" fmla="*/ 2147483647 w 273"/>
              <a:gd name="T65" fmla="*/ 2147483647 h 105"/>
              <a:gd name="T66" fmla="*/ 2147483647 w 273"/>
              <a:gd name="T67" fmla="*/ 2147483647 h 105"/>
              <a:gd name="T68" fmla="*/ 2147483647 w 273"/>
              <a:gd name="T69" fmla="*/ 2147483647 h 105"/>
              <a:gd name="T70" fmla="*/ 2147483647 w 273"/>
              <a:gd name="T71" fmla="*/ 2147483647 h 105"/>
              <a:gd name="T72" fmla="*/ 2147483647 w 273"/>
              <a:gd name="T73" fmla="*/ 2147483647 h 105"/>
              <a:gd name="T74" fmla="*/ 2147483647 w 273"/>
              <a:gd name="T75" fmla="*/ 2147483647 h 105"/>
              <a:gd name="T76" fmla="*/ 2147483647 w 273"/>
              <a:gd name="T77" fmla="*/ 2147483647 h 105"/>
              <a:gd name="T78" fmla="*/ 2147483647 w 273"/>
              <a:gd name="T79" fmla="*/ 2147483647 h 105"/>
              <a:gd name="T80" fmla="*/ 2147483647 w 273"/>
              <a:gd name="T81" fmla="*/ 2147483647 h 105"/>
              <a:gd name="T82" fmla="*/ 2147483647 w 273"/>
              <a:gd name="T83" fmla="*/ 2147483647 h 105"/>
              <a:gd name="T84" fmla="*/ 2147483647 w 273"/>
              <a:gd name="T85" fmla="*/ 2147483647 h 105"/>
              <a:gd name="T86" fmla="*/ 2147483647 w 273"/>
              <a:gd name="T87" fmla="*/ 2147483647 h 105"/>
              <a:gd name="T88" fmla="*/ 2147483647 w 273"/>
              <a:gd name="T89" fmla="*/ 2147483647 h 105"/>
              <a:gd name="T90" fmla="*/ 2147483647 w 273"/>
              <a:gd name="T91" fmla="*/ 2147483647 h 105"/>
              <a:gd name="T92" fmla="*/ 2147483647 w 273"/>
              <a:gd name="T93" fmla="*/ 2147483647 h 105"/>
              <a:gd name="T94" fmla="*/ 2147483647 w 273"/>
              <a:gd name="T95" fmla="*/ 2147483647 h 105"/>
              <a:gd name="T96" fmla="*/ 2147483647 w 273"/>
              <a:gd name="T97" fmla="*/ 2147483647 h 105"/>
              <a:gd name="T98" fmla="*/ 2147483647 w 273"/>
              <a:gd name="T99" fmla="*/ 2147483647 h 105"/>
              <a:gd name="T100" fmla="*/ 2147483647 w 273"/>
              <a:gd name="T101" fmla="*/ 2147483647 h 105"/>
              <a:gd name="T102" fmla="*/ 2147483647 w 273"/>
              <a:gd name="T103" fmla="*/ 2147483647 h 10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73"/>
              <a:gd name="T157" fmla="*/ 0 h 105"/>
              <a:gd name="T158" fmla="*/ 273 w 273"/>
              <a:gd name="T159" fmla="*/ 105 h 10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73" h="105">
                <a:moveTo>
                  <a:pt x="270" y="89"/>
                </a:moveTo>
                <a:lnTo>
                  <a:pt x="267" y="89"/>
                </a:lnTo>
                <a:lnTo>
                  <a:pt x="267" y="65"/>
                </a:lnTo>
                <a:lnTo>
                  <a:pt x="267" y="64"/>
                </a:lnTo>
                <a:lnTo>
                  <a:pt x="265" y="63"/>
                </a:lnTo>
                <a:lnTo>
                  <a:pt x="240" y="60"/>
                </a:lnTo>
                <a:lnTo>
                  <a:pt x="235" y="22"/>
                </a:lnTo>
                <a:lnTo>
                  <a:pt x="235" y="20"/>
                </a:lnTo>
                <a:lnTo>
                  <a:pt x="232" y="19"/>
                </a:lnTo>
                <a:lnTo>
                  <a:pt x="186" y="19"/>
                </a:lnTo>
                <a:lnTo>
                  <a:pt x="183" y="20"/>
                </a:lnTo>
                <a:lnTo>
                  <a:pt x="183" y="22"/>
                </a:lnTo>
                <a:lnTo>
                  <a:pt x="183" y="52"/>
                </a:lnTo>
                <a:lnTo>
                  <a:pt x="181" y="53"/>
                </a:lnTo>
                <a:lnTo>
                  <a:pt x="180" y="56"/>
                </a:lnTo>
                <a:lnTo>
                  <a:pt x="179" y="61"/>
                </a:lnTo>
                <a:lnTo>
                  <a:pt x="179" y="89"/>
                </a:lnTo>
                <a:lnTo>
                  <a:pt x="175" y="89"/>
                </a:lnTo>
                <a:lnTo>
                  <a:pt x="175" y="3"/>
                </a:lnTo>
                <a:lnTo>
                  <a:pt x="173" y="0"/>
                </a:lnTo>
                <a:lnTo>
                  <a:pt x="172" y="0"/>
                </a:lnTo>
                <a:lnTo>
                  <a:pt x="5" y="0"/>
                </a:lnTo>
                <a:lnTo>
                  <a:pt x="4" y="0"/>
                </a:lnTo>
                <a:lnTo>
                  <a:pt x="3" y="3"/>
                </a:lnTo>
                <a:lnTo>
                  <a:pt x="3" y="89"/>
                </a:lnTo>
                <a:lnTo>
                  <a:pt x="1" y="90"/>
                </a:lnTo>
                <a:lnTo>
                  <a:pt x="0" y="91"/>
                </a:lnTo>
                <a:lnTo>
                  <a:pt x="0" y="101"/>
                </a:lnTo>
                <a:lnTo>
                  <a:pt x="1" y="104"/>
                </a:lnTo>
                <a:lnTo>
                  <a:pt x="5" y="105"/>
                </a:lnTo>
                <a:lnTo>
                  <a:pt x="16" y="105"/>
                </a:lnTo>
                <a:lnTo>
                  <a:pt x="15" y="101"/>
                </a:lnTo>
                <a:lnTo>
                  <a:pt x="16" y="95"/>
                </a:lnTo>
                <a:lnTo>
                  <a:pt x="16" y="91"/>
                </a:lnTo>
                <a:lnTo>
                  <a:pt x="19" y="87"/>
                </a:lnTo>
                <a:lnTo>
                  <a:pt x="22" y="85"/>
                </a:lnTo>
                <a:lnTo>
                  <a:pt x="25" y="82"/>
                </a:lnTo>
                <a:lnTo>
                  <a:pt x="29" y="80"/>
                </a:lnTo>
                <a:lnTo>
                  <a:pt x="33" y="79"/>
                </a:lnTo>
                <a:lnTo>
                  <a:pt x="37" y="78"/>
                </a:lnTo>
                <a:lnTo>
                  <a:pt x="42" y="79"/>
                </a:lnTo>
                <a:lnTo>
                  <a:pt x="46" y="80"/>
                </a:lnTo>
                <a:lnTo>
                  <a:pt x="50" y="82"/>
                </a:lnTo>
                <a:lnTo>
                  <a:pt x="53" y="85"/>
                </a:lnTo>
                <a:lnTo>
                  <a:pt x="56" y="87"/>
                </a:lnTo>
                <a:lnTo>
                  <a:pt x="59" y="91"/>
                </a:lnTo>
                <a:lnTo>
                  <a:pt x="59" y="95"/>
                </a:lnTo>
                <a:lnTo>
                  <a:pt x="60" y="101"/>
                </a:lnTo>
                <a:lnTo>
                  <a:pt x="59" y="105"/>
                </a:lnTo>
                <a:lnTo>
                  <a:pt x="70" y="105"/>
                </a:lnTo>
                <a:lnTo>
                  <a:pt x="70" y="101"/>
                </a:lnTo>
                <a:lnTo>
                  <a:pt x="70" y="95"/>
                </a:lnTo>
                <a:lnTo>
                  <a:pt x="71" y="91"/>
                </a:lnTo>
                <a:lnTo>
                  <a:pt x="72" y="87"/>
                </a:lnTo>
                <a:lnTo>
                  <a:pt x="75" y="85"/>
                </a:lnTo>
                <a:lnTo>
                  <a:pt x="79" y="82"/>
                </a:lnTo>
                <a:lnTo>
                  <a:pt x="83" y="80"/>
                </a:lnTo>
                <a:lnTo>
                  <a:pt x="87" y="79"/>
                </a:lnTo>
                <a:lnTo>
                  <a:pt x="91" y="78"/>
                </a:lnTo>
                <a:lnTo>
                  <a:pt x="96" y="79"/>
                </a:lnTo>
                <a:lnTo>
                  <a:pt x="100" y="80"/>
                </a:lnTo>
                <a:lnTo>
                  <a:pt x="104" y="82"/>
                </a:lnTo>
                <a:lnTo>
                  <a:pt x="106" y="85"/>
                </a:lnTo>
                <a:lnTo>
                  <a:pt x="109" y="87"/>
                </a:lnTo>
                <a:lnTo>
                  <a:pt x="112" y="91"/>
                </a:lnTo>
                <a:lnTo>
                  <a:pt x="113" y="95"/>
                </a:lnTo>
                <a:lnTo>
                  <a:pt x="113" y="101"/>
                </a:lnTo>
                <a:lnTo>
                  <a:pt x="113" y="105"/>
                </a:lnTo>
                <a:lnTo>
                  <a:pt x="216" y="105"/>
                </a:lnTo>
                <a:lnTo>
                  <a:pt x="216" y="102"/>
                </a:lnTo>
                <a:lnTo>
                  <a:pt x="216" y="97"/>
                </a:lnTo>
                <a:lnTo>
                  <a:pt x="217" y="93"/>
                </a:lnTo>
                <a:lnTo>
                  <a:pt x="220" y="89"/>
                </a:lnTo>
                <a:lnTo>
                  <a:pt x="222" y="86"/>
                </a:lnTo>
                <a:lnTo>
                  <a:pt x="225" y="83"/>
                </a:lnTo>
                <a:lnTo>
                  <a:pt x="229" y="80"/>
                </a:lnTo>
                <a:lnTo>
                  <a:pt x="233" y="80"/>
                </a:lnTo>
                <a:lnTo>
                  <a:pt x="237" y="79"/>
                </a:lnTo>
                <a:lnTo>
                  <a:pt x="243" y="80"/>
                </a:lnTo>
                <a:lnTo>
                  <a:pt x="247" y="80"/>
                </a:lnTo>
                <a:lnTo>
                  <a:pt x="251" y="83"/>
                </a:lnTo>
                <a:lnTo>
                  <a:pt x="254" y="86"/>
                </a:lnTo>
                <a:lnTo>
                  <a:pt x="257" y="89"/>
                </a:lnTo>
                <a:lnTo>
                  <a:pt x="258" y="93"/>
                </a:lnTo>
                <a:lnTo>
                  <a:pt x="259" y="97"/>
                </a:lnTo>
                <a:lnTo>
                  <a:pt x="261" y="102"/>
                </a:lnTo>
                <a:lnTo>
                  <a:pt x="261" y="105"/>
                </a:lnTo>
                <a:lnTo>
                  <a:pt x="270" y="105"/>
                </a:lnTo>
                <a:lnTo>
                  <a:pt x="272" y="104"/>
                </a:lnTo>
                <a:lnTo>
                  <a:pt x="273" y="102"/>
                </a:lnTo>
                <a:lnTo>
                  <a:pt x="273" y="93"/>
                </a:lnTo>
                <a:lnTo>
                  <a:pt x="272" y="90"/>
                </a:lnTo>
                <a:lnTo>
                  <a:pt x="270" y="89"/>
                </a:lnTo>
                <a:close/>
                <a:moveTo>
                  <a:pt x="199" y="46"/>
                </a:moveTo>
                <a:lnTo>
                  <a:pt x="199" y="46"/>
                </a:lnTo>
                <a:lnTo>
                  <a:pt x="198" y="48"/>
                </a:lnTo>
                <a:lnTo>
                  <a:pt x="197" y="49"/>
                </a:lnTo>
                <a:lnTo>
                  <a:pt x="191" y="49"/>
                </a:lnTo>
                <a:lnTo>
                  <a:pt x="190" y="48"/>
                </a:lnTo>
                <a:lnTo>
                  <a:pt x="190" y="46"/>
                </a:lnTo>
                <a:lnTo>
                  <a:pt x="190" y="26"/>
                </a:lnTo>
                <a:lnTo>
                  <a:pt x="190" y="25"/>
                </a:lnTo>
                <a:lnTo>
                  <a:pt x="191" y="23"/>
                </a:lnTo>
                <a:lnTo>
                  <a:pt x="197" y="23"/>
                </a:lnTo>
                <a:lnTo>
                  <a:pt x="198" y="25"/>
                </a:lnTo>
                <a:lnTo>
                  <a:pt x="199" y="26"/>
                </a:lnTo>
                <a:lnTo>
                  <a:pt x="199" y="46"/>
                </a:lnTo>
                <a:close/>
                <a:moveTo>
                  <a:pt x="233" y="59"/>
                </a:moveTo>
                <a:lnTo>
                  <a:pt x="209" y="59"/>
                </a:lnTo>
                <a:lnTo>
                  <a:pt x="206" y="59"/>
                </a:lnTo>
                <a:lnTo>
                  <a:pt x="206" y="56"/>
                </a:lnTo>
                <a:lnTo>
                  <a:pt x="206" y="26"/>
                </a:lnTo>
                <a:lnTo>
                  <a:pt x="206" y="23"/>
                </a:lnTo>
                <a:lnTo>
                  <a:pt x="209" y="23"/>
                </a:lnTo>
                <a:lnTo>
                  <a:pt x="229" y="23"/>
                </a:lnTo>
                <a:lnTo>
                  <a:pt x="231" y="23"/>
                </a:lnTo>
                <a:lnTo>
                  <a:pt x="232" y="26"/>
                </a:lnTo>
                <a:lnTo>
                  <a:pt x="236" y="56"/>
                </a:lnTo>
                <a:lnTo>
                  <a:pt x="235" y="59"/>
                </a:lnTo>
                <a:lnTo>
                  <a:pt x="233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8" name="Freeform 381"/>
          <p:cNvSpPr>
            <a:spLocks noChangeArrowheads="1"/>
          </p:cNvSpPr>
          <p:nvPr/>
        </p:nvSpPr>
        <p:spPr bwMode="auto">
          <a:xfrm>
            <a:off x="2924175" y="3397250"/>
            <a:ext cx="28575" cy="31750"/>
          </a:xfrm>
          <a:custGeom>
            <a:avLst/>
            <a:gdLst>
              <a:gd name="T0" fmla="*/ 2147483647 w 33"/>
              <a:gd name="T1" fmla="*/ 0 h 34"/>
              <a:gd name="T2" fmla="*/ 2147483647 w 33"/>
              <a:gd name="T3" fmla="*/ 0 h 34"/>
              <a:gd name="T4" fmla="*/ 2147483647 w 33"/>
              <a:gd name="T5" fmla="*/ 814472478 h 34"/>
              <a:gd name="T6" fmla="*/ 2147483647 w 33"/>
              <a:gd name="T7" fmla="*/ 2147483647 h 34"/>
              <a:gd name="T8" fmla="*/ 649325311 w 33"/>
              <a:gd name="T9" fmla="*/ 2147483647 h 34"/>
              <a:gd name="T10" fmla="*/ 0 w 33"/>
              <a:gd name="T11" fmla="*/ 2147483647 h 34"/>
              <a:gd name="T12" fmla="*/ 0 w 33"/>
              <a:gd name="T13" fmla="*/ 2147483647 h 34"/>
              <a:gd name="T14" fmla="*/ 649325311 w 33"/>
              <a:gd name="T15" fmla="*/ 2147483647 h 34"/>
              <a:gd name="T16" fmla="*/ 2147483647 w 33"/>
              <a:gd name="T17" fmla="*/ 2147483647 h 34"/>
              <a:gd name="T18" fmla="*/ 2147483647 w 33"/>
              <a:gd name="T19" fmla="*/ 2147483647 h 34"/>
              <a:gd name="T20" fmla="*/ 2147483647 w 33"/>
              <a:gd name="T21" fmla="*/ 2147483647 h 34"/>
              <a:gd name="T22" fmla="*/ 2147483647 w 33"/>
              <a:gd name="T23" fmla="*/ 2147483647 h 34"/>
              <a:gd name="T24" fmla="*/ 2147483647 w 33"/>
              <a:gd name="T25" fmla="*/ 2147483647 h 34"/>
              <a:gd name="T26" fmla="*/ 2147483647 w 33"/>
              <a:gd name="T27" fmla="*/ 2147483647 h 34"/>
              <a:gd name="T28" fmla="*/ 2147483647 w 33"/>
              <a:gd name="T29" fmla="*/ 2147483647 h 34"/>
              <a:gd name="T30" fmla="*/ 2147483647 w 33"/>
              <a:gd name="T31" fmla="*/ 2147483647 h 34"/>
              <a:gd name="T32" fmla="*/ 2147483647 w 33"/>
              <a:gd name="T33" fmla="*/ 2147483647 h 34"/>
              <a:gd name="T34" fmla="*/ 2147483647 w 33"/>
              <a:gd name="T35" fmla="*/ 2147483647 h 34"/>
              <a:gd name="T36" fmla="*/ 2147483647 w 33"/>
              <a:gd name="T37" fmla="*/ 2147483647 h 34"/>
              <a:gd name="T38" fmla="*/ 2147483647 w 33"/>
              <a:gd name="T39" fmla="*/ 814472478 h 34"/>
              <a:gd name="T40" fmla="*/ 2147483647 w 33"/>
              <a:gd name="T41" fmla="*/ 0 h 34"/>
              <a:gd name="T42" fmla="*/ 2147483647 w 33"/>
              <a:gd name="T43" fmla="*/ 0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3"/>
              <a:gd name="T67" fmla="*/ 0 h 34"/>
              <a:gd name="T68" fmla="*/ 33 w 33"/>
              <a:gd name="T69" fmla="*/ 34 h 3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3" h="34">
                <a:moveTo>
                  <a:pt x="16" y="0"/>
                </a:moveTo>
                <a:lnTo>
                  <a:pt x="16" y="0"/>
                </a:lnTo>
                <a:lnTo>
                  <a:pt x="11" y="1"/>
                </a:lnTo>
                <a:lnTo>
                  <a:pt x="6" y="5"/>
                </a:lnTo>
                <a:lnTo>
                  <a:pt x="1" y="10"/>
                </a:lnTo>
                <a:lnTo>
                  <a:pt x="0" y="17"/>
                </a:lnTo>
                <a:lnTo>
                  <a:pt x="1" y="23"/>
                </a:lnTo>
                <a:lnTo>
                  <a:pt x="6" y="28"/>
                </a:lnTo>
                <a:lnTo>
                  <a:pt x="11" y="32"/>
                </a:lnTo>
                <a:lnTo>
                  <a:pt x="16" y="34"/>
                </a:lnTo>
                <a:lnTo>
                  <a:pt x="23" y="32"/>
                </a:lnTo>
                <a:lnTo>
                  <a:pt x="29" y="28"/>
                </a:lnTo>
                <a:lnTo>
                  <a:pt x="33" y="23"/>
                </a:lnTo>
                <a:lnTo>
                  <a:pt x="33" y="17"/>
                </a:lnTo>
                <a:lnTo>
                  <a:pt x="33" y="10"/>
                </a:lnTo>
                <a:lnTo>
                  <a:pt x="29" y="5"/>
                </a:lnTo>
                <a:lnTo>
                  <a:pt x="23" y="1"/>
                </a:lnTo>
                <a:lnTo>
                  <a:pt x="1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59" name="Freeform 382"/>
          <p:cNvSpPr>
            <a:spLocks noChangeArrowheads="1"/>
          </p:cNvSpPr>
          <p:nvPr/>
        </p:nvSpPr>
        <p:spPr bwMode="auto">
          <a:xfrm>
            <a:off x="2792413" y="3397250"/>
            <a:ext cx="28575" cy="28575"/>
          </a:xfrm>
          <a:custGeom>
            <a:avLst/>
            <a:gdLst>
              <a:gd name="T0" fmla="*/ 2147483647 w 33"/>
              <a:gd name="T1" fmla="*/ 0 h 32"/>
              <a:gd name="T2" fmla="*/ 2147483647 w 33"/>
              <a:gd name="T3" fmla="*/ 0 h 32"/>
              <a:gd name="T4" fmla="*/ 2147483647 w 33"/>
              <a:gd name="T5" fmla="*/ 0 h 32"/>
              <a:gd name="T6" fmla="*/ 2147483647 w 33"/>
              <a:gd name="T7" fmla="*/ 2147483647 h 32"/>
              <a:gd name="T8" fmla="*/ 649325311 w 33"/>
              <a:gd name="T9" fmla="*/ 2147483647 h 32"/>
              <a:gd name="T10" fmla="*/ 0 w 33"/>
              <a:gd name="T11" fmla="*/ 2147483647 h 32"/>
              <a:gd name="T12" fmla="*/ 0 w 33"/>
              <a:gd name="T13" fmla="*/ 2147483647 h 32"/>
              <a:gd name="T14" fmla="*/ 649325311 w 33"/>
              <a:gd name="T15" fmla="*/ 2147483647 h 32"/>
              <a:gd name="T16" fmla="*/ 2147483647 w 33"/>
              <a:gd name="T17" fmla="*/ 2147483647 h 32"/>
              <a:gd name="T18" fmla="*/ 2147483647 w 33"/>
              <a:gd name="T19" fmla="*/ 2147483647 h 32"/>
              <a:gd name="T20" fmla="*/ 2147483647 w 33"/>
              <a:gd name="T21" fmla="*/ 2147483647 h 32"/>
              <a:gd name="T22" fmla="*/ 2147483647 w 33"/>
              <a:gd name="T23" fmla="*/ 2147483647 h 32"/>
              <a:gd name="T24" fmla="*/ 2147483647 w 33"/>
              <a:gd name="T25" fmla="*/ 2147483647 h 32"/>
              <a:gd name="T26" fmla="*/ 2147483647 w 33"/>
              <a:gd name="T27" fmla="*/ 2147483647 h 32"/>
              <a:gd name="T28" fmla="*/ 2147483647 w 33"/>
              <a:gd name="T29" fmla="*/ 2147483647 h 32"/>
              <a:gd name="T30" fmla="*/ 2147483647 w 33"/>
              <a:gd name="T31" fmla="*/ 2147483647 h 32"/>
              <a:gd name="T32" fmla="*/ 2147483647 w 33"/>
              <a:gd name="T33" fmla="*/ 2147483647 h 32"/>
              <a:gd name="T34" fmla="*/ 2147483647 w 33"/>
              <a:gd name="T35" fmla="*/ 2147483647 h 32"/>
              <a:gd name="T36" fmla="*/ 2147483647 w 33"/>
              <a:gd name="T37" fmla="*/ 2147483647 h 32"/>
              <a:gd name="T38" fmla="*/ 2147483647 w 33"/>
              <a:gd name="T39" fmla="*/ 0 h 32"/>
              <a:gd name="T40" fmla="*/ 2147483647 w 33"/>
              <a:gd name="T41" fmla="*/ 0 h 32"/>
              <a:gd name="T42" fmla="*/ 2147483647 w 33"/>
              <a:gd name="T43" fmla="*/ 0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3"/>
              <a:gd name="T67" fmla="*/ 0 h 32"/>
              <a:gd name="T68" fmla="*/ 33 w 33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3" h="32">
                <a:moveTo>
                  <a:pt x="16" y="0"/>
                </a:moveTo>
                <a:lnTo>
                  <a:pt x="16" y="0"/>
                </a:lnTo>
                <a:lnTo>
                  <a:pt x="10" y="0"/>
                </a:lnTo>
                <a:lnTo>
                  <a:pt x="4" y="4"/>
                </a:lnTo>
                <a:lnTo>
                  <a:pt x="1" y="9"/>
                </a:lnTo>
                <a:lnTo>
                  <a:pt x="0" y="16"/>
                </a:lnTo>
                <a:lnTo>
                  <a:pt x="1" y="21"/>
                </a:lnTo>
                <a:lnTo>
                  <a:pt x="4" y="27"/>
                </a:lnTo>
                <a:lnTo>
                  <a:pt x="10" y="31"/>
                </a:lnTo>
                <a:lnTo>
                  <a:pt x="16" y="32"/>
                </a:lnTo>
                <a:lnTo>
                  <a:pt x="23" y="31"/>
                </a:lnTo>
                <a:lnTo>
                  <a:pt x="27" y="27"/>
                </a:lnTo>
                <a:lnTo>
                  <a:pt x="31" y="21"/>
                </a:lnTo>
                <a:lnTo>
                  <a:pt x="33" y="16"/>
                </a:lnTo>
                <a:lnTo>
                  <a:pt x="31" y="9"/>
                </a:lnTo>
                <a:lnTo>
                  <a:pt x="27" y="4"/>
                </a:lnTo>
                <a:lnTo>
                  <a:pt x="23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0" name="Freeform 383"/>
          <p:cNvSpPr>
            <a:spLocks noChangeArrowheads="1"/>
          </p:cNvSpPr>
          <p:nvPr/>
        </p:nvSpPr>
        <p:spPr bwMode="auto">
          <a:xfrm>
            <a:off x="2743200" y="3397250"/>
            <a:ext cx="30163" cy="28575"/>
          </a:xfrm>
          <a:custGeom>
            <a:avLst/>
            <a:gdLst>
              <a:gd name="T0" fmla="*/ 2147483647 w 35"/>
              <a:gd name="T1" fmla="*/ 0 h 32"/>
              <a:gd name="T2" fmla="*/ 2147483647 w 35"/>
              <a:gd name="T3" fmla="*/ 0 h 32"/>
              <a:gd name="T4" fmla="*/ 2147483647 w 35"/>
              <a:gd name="T5" fmla="*/ 0 h 32"/>
              <a:gd name="T6" fmla="*/ 2147483647 w 35"/>
              <a:gd name="T7" fmla="*/ 2147483647 h 32"/>
              <a:gd name="T8" fmla="*/ 1280413317 w 35"/>
              <a:gd name="T9" fmla="*/ 2147483647 h 32"/>
              <a:gd name="T10" fmla="*/ 0 w 35"/>
              <a:gd name="T11" fmla="*/ 2147483647 h 32"/>
              <a:gd name="T12" fmla="*/ 0 w 35"/>
              <a:gd name="T13" fmla="*/ 2147483647 h 32"/>
              <a:gd name="T14" fmla="*/ 1280413317 w 35"/>
              <a:gd name="T15" fmla="*/ 2147483647 h 32"/>
              <a:gd name="T16" fmla="*/ 2147483647 w 35"/>
              <a:gd name="T17" fmla="*/ 2147483647 h 32"/>
              <a:gd name="T18" fmla="*/ 2147483647 w 35"/>
              <a:gd name="T19" fmla="*/ 2147483647 h 32"/>
              <a:gd name="T20" fmla="*/ 2147483647 w 35"/>
              <a:gd name="T21" fmla="*/ 2147483647 h 32"/>
              <a:gd name="T22" fmla="*/ 2147483647 w 35"/>
              <a:gd name="T23" fmla="*/ 2147483647 h 32"/>
              <a:gd name="T24" fmla="*/ 2147483647 w 35"/>
              <a:gd name="T25" fmla="*/ 2147483647 h 32"/>
              <a:gd name="T26" fmla="*/ 2147483647 w 35"/>
              <a:gd name="T27" fmla="*/ 2147483647 h 32"/>
              <a:gd name="T28" fmla="*/ 2147483647 w 35"/>
              <a:gd name="T29" fmla="*/ 2147483647 h 32"/>
              <a:gd name="T30" fmla="*/ 2147483647 w 35"/>
              <a:gd name="T31" fmla="*/ 2147483647 h 32"/>
              <a:gd name="T32" fmla="*/ 2147483647 w 35"/>
              <a:gd name="T33" fmla="*/ 2147483647 h 32"/>
              <a:gd name="T34" fmla="*/ 2147483647 w 35"/>
              <a:gd name="T35" fmla="*/ 2147483647 h 32"/>
              <a:gd name="T36" fmla="*/ 2147483647 w 35"/>
              <a:gd name="T37" fmla="*/ 2147483647 h 32"/>
              <a:gd name="T38" fmla="*/ 2147483647 w 35"/>
              <a:gd name="T39" fmla="*/ 0 h 32"/>
              <a:gd name="T40" fmla="*/ 2147483647 w 35"/>
              <a:gd name="T41" fmla="*/ 0 h 32"/>
              <a:gd name="T42" fmla="*/ 2147483647 w 35"/>
              <a:gd name="T43" fmla="*/ 0 h 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5"/>
              <a:gd name="T67" fmla="*/ 0 h 32"/>
              <a:gd name="T68" fmla="*/ 35 w 35"/>
              <a:gd name="T69" fmla="*/ 32 h 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5" h="32">
                <a:moveTo>
                  <a:pt x="18" y="0"/>
                </a:moveTo>
                <a:lnTo>
                  <a:pt x="18" y="0"/>
                </a:lnTo>
                <a:lnTo>
                  <a:pt x="11" y="0"/>
                </a:lnTo>
                <a:lnTo>
                  <a:pt x="6" y="4"/>
                </a:lnTo>
                <a:lnTo>
                  <a:pt x="2" y="9"/>
                </a:lnTo>
                <a:lnTo>
                  <a:pt x="0" y="16"/>
                </a:lnTo>
                <a:lnTo>
                  <a:pt x="2" y="21"/>
                </a:lnTo>
                <a:lnTo>
                  <a:pt x="6" y="27"/>
                </a:lnTo>
                <a:lnTo>
                  <a:pt x="11" y="31"/>
                </a:lnTo>
                <a:lnTo>
                  <a:pt x="18" y="32"/>
                </a:lnTo>
                <a:lnTo>
                  <a:pt x="24" y="31"/>
                </a:lnTo>
                <a:lnTo>
                  <a:pt x="29" y="27"/>
                </a:lnTo>
                <a:lnTo>
                  <a:pt x="33" y="21"/>
                </a:lnTo>
                <a:lnTo>
                  <a:pt x="35" y="16"/>
                </a:lnTo>
                <a:lnTo>
                  <a:pt x="33" y="9"/>
                </a:lnTo>
                <a:lnTo>
                  <a:pt x="29" y="4"/>
                </a:lnTo>
                <a:lnTo>
                  <a:pt x="24" y="0"/>
                </a:lnTo>
                <a:lnTo>
                  <a:pt x="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1" name="Freeform 384"/>
          <p:cNvSpPr>
            <a:spLocks noEditPoints="1" noChangeArrowheads="1"/>
          </p:cNvSpPr>
          <p:nvPr/>
        </p:nvSpPr>
        <p:spPr bwMode="auto">
          <a:xfrm>
            <a:off x="2232025" y="3335338"/>
            <a:ext cx="244475" cy="85725"/>
          </a:xfrm>
          <a:custGeom>
            <a:avLst/>
            <a:gdLst>
              <a:gd name="T0" fmla="*/ 2147483647 w 273"/>
              <a:gd name="T1" fmla="*/ 2147483647 h 97"/>
              <a:gd name="T2" fmla="*/ 2147483647 w 273"/>
              <a:gd name="T3" fmla="*/ 2147483647 h 97"/>
              <a:gd name="T4" fmla="*/ 2147483647 w 273"/>
              <a:gd name="T5" fmla="*/ 2147483647 h 97"/>
              <a:gd name="T6" fmla="*/ 2147483647 w 273"/>
              <a:gd name="T7" fmla="*/ 2147483647 h 97"/>
              <a:gd name="T8" fmla="*/ 2147483647 w 273"/>
              <a:gd name="T9" fmla="*/ 2147483647 h 97"/>
              <a:gd name="T10" fmla="*/ 2147483647 w 273"/>
              <a:gd name="T11" fmla="*/ 2147483647 h 97"/>
              <a:gd name="T12" fmla="*/ 2147483647 w 273"/>
              <a:gd name="T13" fmla="*/ 2147483647 h 97"/>
              <a:gd name="T14" fmla="*/ 2147483647 w 273"/>
              <a:gd name="T15" fmla="*/ 0 h 97"/>
              <a:gd name="T16" fmla="*/ 2147483647 w 273"/>
              <a:gd name="T17" fmla="*/ 0 h 97"/>
              <a:gd name="T18" fmla="*/ 2147483647 w 273"/>
              <a:gd name="T19" fmla="*/ 2070528298 h 97"/>
              <a:gd name="T20" fmla="*/ 2147483647 w 273"/>
              <a:gd name="T21" fmla="*/ 2147483647 h 97"/>
              <a:gd name="T22" fmla="*/ 2147483647 w 273"/>
              <a:gd name="T23" fmla="*/ 2147483647 h 97"/>
              <a:gd name="T24" fmla="*/ 2147483647 w 273"/>
              <a:gd name="T25" fmla="*/ 2147483647 h 97"/>
              <a:gd name="T26" fmla="*/ 2147483647 w 273"/>
              <a:gd name="T27" fmla="*/ 2147483647 h 97"/>
              <a:gd name="T28" fmla="*/ 718540681 w 273"/>
              <a:gd name="T29" fmla="*/ 2147483647 h 97"/>
              <a:gd name="T30" fmla="*/ 0 w 273"/>
              <a:gd name="T31" fmla="*/ 2147483647 h 97"/>
              <a:gd name="T32" fmla="*/ 2147483647 w 273"/>
              <a:gd name="T33" fmla="*/ 2147483647 h 97"/>
              <a:gd name="T34" fmla="*/ 2147483647 w 273"/>
              <a:gd name="T35" fmla="*/ 2147483647 h 97"/>
              <a:gd name="T36" fmla="*/ 2147483647 w 273"/>
              <a:gd name="T37" fmla="*/ 2147483647 h 97"/>
              <a:gd name="T38" fmla="*/ 2147483647 w 273"/>
              <a:gd name="T39" fmla="*/ 2147483647 h 97"/>
              <a:gd name="T40" fmla="*/ 2147483647 w 273"/>
              <a:gd name="T41" fmla="*/ 2147483647 h 97"/>
              <a:gd name="T42" fmla="*/ 2147483647 w 273"/>
              <a:gd name="T43" fmla="*/ 2147483647 h 97"/>
              <a:gd name="T44" fmla="*/ 2147483647 w 273"/>
              <a:gd name="T45" fmla="*/ 2147483647 h 97"/>
              <a:gd name="T46" fmla="*/ 2147483647 w 273"/>
              <a:gd name="T47" fmla="*/ 2147483647 h 97"/>
              <a:gd name="T48" fmla="*/ 2147483647 w 273"/>
              <a:gd name="T49" fmla="*/ 2147483647 h 97"/>
              <a:gd name="T50" fmla="*/ 2147483647 w 273"/>
              <a:gd name="T51" fmla="*/ 2147483647 h 97"/>
              <a:gd name="T52" fmla="*/ 2147483647 w 273"/>
              <a:gd name="T53" fmla="*/ 2147483647 h 97"/>
              <a:gd name="T54" fmla="*/ 2147483647 w 273"/>
              <a:gd name="T55" fmla="*/ 2147483647 h 97"/>
              <a:gd name="T56" fmla="*/ 2147483647 w 273"/>
              <a:gd name="T57" fmla="*/ 2147483647 h 97"/>
              <a:gd name="T58" fmla="*/ 2147483647 w 273"/>
              <a:gd name="T59" fmla="*/ 2147483647 h 97"/>
              <a:gd name="T60" fmla="*/ 2147483647 w 273"/>
              <a:gd name="T61" fmla="*/ 2147483647 h 97"/>
              <a:gd name="T62" fmla="*/ 2147483647 w 273"/>
              <a:gd name="T63" fmla="*/ 2147483647 h 97"/>
              <a:gd name="T64" fmla="*/ 2147483647 w 273"/>
              <a:gd name="T65" fmla="*/ 2147483647 h 97"/>
              <a:gd name="T66" fmla="*/ 2147483647 w 273"/>
              <a:gd name="T67" fmla="*/ 2147483647 h 97"/>
              <a:gd name="T68" fmla="*/ 2147483647 w 273"/>
              <a:gd name="T69" fmla="*/ 2147483647 h 97"/>
              <a:gd name="T70" fmla="*/ 2147483647 w 273"/>
              <a:gd name="T71" fmla="*/ 2147483647 h 97"/>
              <a:gd name="T72" fmla="*/ 2147483647 w 273"/>
              <a:gd name="T73" fmla="*/ 2147483647 h 97"/>
              <a:gd name="T74" fmla="*/ 2147483647 w 273"/>
              <a:gd name="T75" fmla="*/ 2147483647 h 97"/>
              <a:gd name="T76" fmla="*/ 2147483647 w 273"/>
              <a:gd name="T77" fmla="*/ 2147483647 h 97"/>
              <a:gd name="T78" fmla="*/ 2147483647 w 273"/>
              <a:gd name="T79" fmla="*/ 2147483647 h 97"/>
              <a:gd name="T80" fmla="*/ 2147483647 w 273"/>
              <a:gd name="T81" fmla="*/ 2147483647 h 97"/>
              <a:gd name="T82" fmla="*/ 2147483647 w 273"/>
              <a:gd name="T83" fmla="*/ 2147483647 h 97"/>
              <a:gd name="T84" fmla="*/ 2147483647 w 273"/>
              <a:gd name="T85" fmla="*/ 2147483647 h 97"/>
              <a:gd name="T86" fmla="*/ 2147483647 w 273"/>
              <a:gd name="T87" fmla="*/ 2147483647 h 97"/>
              <a:gd name="T88" fmla="*/ 2147483647 w 273"/>
              <a:gd name="T89" fmla="*/ 2147483647 h 97"/>
              <a:gd name="T90" fmla="*/ 2147483647 w 273"/>
              <a:gd name="T91" fmla="*/ 2147483647 h 97"/>
              <a:gd name="T92" fmla="*/ 2147483647 w 273"/>
              <a:gd name="T93" fmla="*/ 2147483647 h 97"/>
              <a:gd name="T94" fmla="*/ 2147483647 w 273"/>
              <a:gd name="T95" fmla="*/ 2147483647 h 97"/>
              <a:gd name="T96" fmla="*/ 2147483647 w 273"/>
              <a:gd name="T97" fmla="*/ 2147483647 h 97"/>
              <a:gd name="T98" fmla="*/ 2147483647 w 273"/>
              <a:gd name="T99" fmla="*/ 2147483647 h 97"/>
              <a:gd name="T100" fmla="*/ 2147483647 w 273"/>
              <a:gd name="T101" fmla="*/ 2147483647 h 97"/>
              <a:gd name="T102" fmla="*/ 2147483647 w 273"/>
              <a:gd name="T103" fmla="*/ 2147483647 h 97"/>
              <a:gd name="T104" fmla="*/ 2147483647 w 273"/>
              <a:gd name="T105" fmla="*/ 2147483647 h 97"/>
              <a:gd name="T106" fmla="*/ 2147483647 w 273"/>
              <a:gd name="T107" fmla="*/ 2147483647 h 97"/>
              <a:gd name="T108" fmla="*/ 2147483647 w 273"/>
              <a:gd name="T109" fmla="*/ 2147483647 h 97"/>
              <a:gd name="T110" fmla="*/ 2147483647 w 273"/>
              <a:gd name="T111" fmla="*/ 2147483647 h 97"/>
              <a:gd name="T112" fmla="*/ 2147483647 w 273"/>
              <a:gd name="T113" fmla="*/ 2147483647 h 97"/>
              <a:gd name="T114" fmla="*/ 2147483647 w 273"/>
              <a:gd name="T115" fmla="*/ 2147483647 h 9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3"/>
              <a:gd name="T175" fmla="*/ 0 h 97"/>
              <a:gd name="T176" fmla="*/ 273 w 273"/>
              <a:gd name="T177" fmla="*/ 97 h 9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3" h="97">
                <a:moveTo>
                  <a:pt x="272" y="72"/>
                </a:moveTo>
                <a:lnTo>
                  <a:pt x="272" y="72"/>
                </a:lnTo>
                <a:lnTo>
                  <a:pt x="270" y="65"/>
                </a:lnTo>
                <a:lnTo>
                  <a:pt x="266" y="60"/>
                </a:lnTo>
                <a:lnTo>
                  <a:pt x="262" y="56"/>
                </a:lnTo>
                <a:lnTo>
                  <a:pt x="257" y="52"/>
                </a:lnTo>
                <a:lnTo>
                  <a:pt x="246" y="44"/>
                </a:lnTo>
                <a:lnTo>
                  <a:pt x="232" y="38"/>
                </a:lnTo>
                <a:lnTo>
                  <a:pt x="218" y="34"/>
                </a:lnTo>
                <a:lnTo>
                  <a:pt x="207" y="31"/>
                </a:lnTo>
                <a:lnTo>
                  <a:pt x="191" y="30"/>
                </a:lnTo>
                <a:lnTo>
                  <a:pt x="173" y="14"/>
                </a:lnTo>
                <a:lnTo>
                  <a:pt x="161" y="4"/>
                </a:lnTo>
                <a:lnTo>
                  <a:pt x="153" y="0"/>
                </a:lnTo>
                <a:lnTo>
                  <a:pt x="150" y="0"/>
                </a:lnTo>
                <a:lnTo>
                  <a:pt x="106" y="0"/>
                </a:lnTo>
                <a:lnTo>
                  <a:pt x="90" y="0"/>
                </a:lnTo>
                <a:lnTo>
                  <a:pt x="76" y="3"/>
                </a:lnTo>
                <a:lnTo>
                  <a:pt x="64" y="7"/>
                </a:lnTo>
                <a:lnTo>
                  <a:pt x="53" y="11"/>
                </a:lnTo>
                <a:lnTo>
                  <a:pt x="44" y="16"/>
                </a:lnTo>
                <a:lnTo>
                  <a:pt x="35" y="23"/>
                </a:lnTo>
                <a:lnTo>
                  <a:pt x="29" y="29"/>
                </a:lnTo>
                <a:lnTo>
                  <a:pt x="22" y="35"/>
                </a:lnTo>
                <a:lnTo>
                  <a:pt x="12" y="49"/>
                </a:lnTo>
                <a:lnTo>
                  <a:pt x="5" y="61"/>
                </a:lnTo>
                <a:lnTo>
                  <a:pt x="1" y="72"/>
                </a:lnTo>
                <a:lnTo>
                  <a:pt x="0" y="79"/>
                </a:lnTo>
                <a:lnTo>
                  <a:pt x="1" y="83"/>
                </a:lnTo>
                <a:lnTo>
                  <a:pt x="3" y="87"/>
                </a:lnTo>
                <a:lnTo>
                  <a:pt x="8" y="90"/>
                </a:lnTo>
                <a:lnTo>
                  <a:pt x="15" y="93"/>
                </a:lnTo>
                <a:lnTo>
                  <a:pt x="27" y="94"/>
                </a:lnTo>
                <a:lnTo>
                  <a:pt x="33" y="94"/>
                </a:lnTo>
                <a:lnTo>
                  <a:pt x="33" y="87"/>
                </a:lnTo>
                <a:lnTo>
                  <a:pt x="33" y="83"/>
                </a:lnTo>
                <a:lnTo>
                  <a:pt x="34" y="78"/>
                </a:lnTo>
                <a:lnTo>
                  <a:pt x="37" y="74"/>
                </a:lnTo>
                <a:lnTo>
                  <a:pt x="40" y="70"/>
                </a:lnTo>
                <a:lnTo>
                  <a:pt x="44" y="67"/>
                </a:lnTo>
                <a:lnTo>
                  <a:pt x="48" y="64"/>
                </a:lnTo>
                <a:lnTo>
                  <a:pt x="53" y="63"/>
                </a:lnTo>
                <a:lnTo>
                  <a:pt x="57" y="63"/>
                </a:lnTo>
                <a:lnTo>
                  <a:pt x="63" y="63"/>
                </a:lnTo>
                <a:lnTo>
                  <a:pt x="68" y="64"/>
                </a:lnTo>
                <a:lnTo>
                  <a:pt x="72" y="67"/>
                </a:lnTo>
                <a:lnTo>
                  <a:pt x="75" y="70"/>
                </a:lnTo>
                <a:lnTo>
                  <a:pt x="79" y="74"/>
                </a:lnTo>
                <a:lnTo>
                  <a:pt x="81" y="78"/>
                </a:lnTo>
                <a:lnTo>
                  <a:pt x="83" y="83"/>
                </a:lnTo>
                <a:lnTo>
                  <a:pt x="83" y="87"/>
                </a:lnTo>
                <a:lnTo>
                  <a:pt x="82" y="94"/>
                </a:lnTo>
                <a:lnTo>
                  <a:pt x="188" y="97"/>
                </a:lnTo>
                <a:lnTo>
                  <a:pt x="187" y="90"/>
                </a:lnTo>
                <a:lnTo>
                  <a:pt x="187" y="85"/>
                </a:lnTo>
                <a:lnTo>
                  <a:pt x="188" y="79"/>
                </a:lnTo>
                <a:lnTo>
                  <a:pt x="191" y="75"/>
                </a:lnTo>
                <a:lnTo>
                  <a:pt x="194" y="71"/>
                </a:lnTo>
                <a:lnTo>
                  <a:pt x="198" y="68"/>
                </a:lnTo>
                <a:lnTo>
                  <a:pt x="202" y="65"/>
                </a:lnTo>
                <a:lnTo>
                  <a:pt x="207" y="64"/>
                </a:lnTo>
                <a:lnTo>
                  <a:pt x="213" y="64"/>
                </a:lnTo>
                <a:lnTo>
                  <a:pt x="217" y="64"/>
                </a:lnTo>
                <a:lnTo>
                  <a:pt x="222" y="65"/>
                </a:lnTo>
                <a:lnTo>
                  <a:pt x="227" y="68"/>
                </a:lnTo>
                <a:lnTo>
                  <a:pt x="231" y="71"/>
                </a:lnTo>
                <a:lnTo>
                  <a:pt x="233" y="75"/>
                </a:lnTo>
                <a:lnTo>
                  <a:pt x="236" y="79"/>
                </a:lnTo>
                <a:lnTo>
                  <a:pt x="237" y="85"/>
                </a:lnTo>
                <a:lnTo>
                  <a:pt x="237" y="90"/>
                </a:lnTo>
                <a:lnTo>
                  <a:pt x="236" y="97"/>
                </a:lnTo>
                <a:lnTo>
                  <a:pt x="247" y="97"/>
                </a:lnTo>
                <a:lnTo>
                  <a:pt x="248" y="97"/>
                </a:lnTo>
                <a:lnTo>
                  <a:pt x="255" y="97"/>
                </a:lnTo>
                <a:lnTo>
                  <a:pt x="261" y="95"/>
                </a:lnTo>
                <a:lnTo>
                  <a:pt x="266" y="93"/>
                </a:lnTo>
                <a:lnTo>
                  <a:pt x="269" y="89"/>
                </a:lnTo>
                <a:lnTo>
                  <a:pt x="272" y="83"/>
                </a:lnTo>
                <a:lnTo>
                  <a:pt x="273" y="78"/>
                </a:lnTo>
                <a:lnTo>
                  <a:pt x="272" y="72"/>
                </a:lnTo>
                <a:close/>
                <a:moveTo>
                  <a:pt x="102" y="31"/>
                </a:moveTo>
                <a:lnTo>
                  <a:pt x="63" y="31"/>
                </a:lnTo>
                <a:lnTo>
                  <a:pt x="66" y="23"/>
                </a:lnTo>
                <a:lnTo>
                  <a:pt x="71" y="18"/>
                </a:lnTo>
                <a:lnTo>
                  <a:pt x="76" y="14"/>
                </a:lnTo>
                <a:lnTo>
                  <a:pt x="83" y="10"/>
                </a:lnTo>
                <a:lnTo>
                  <a:pt x="96" y="5"/>
                </a:lnTo>
                <a:lnTo>
                  <a:pt x="101" y="4"/>
                </a:lnTo>
                <a:lnTo>
                  <a:pt x="102" y="4"/>
                </a:lnTo>
                <a:lnTo>
                  <a:pt x="102" y="31"/>
                </a:lnTo>
                <a:close/>
                <a:moveTo>
                  <a:pt x="111" y="31"/>
                </a:moveTo>
                <a:lnTo>
                  <a:pt x="111" y="4"/>
                </a:lnTo>
                <a:lnTo>
                  <a:pt x="150" y="4"/>
                </a:lnTo>
                <a:lnTo>
                  <a:pt x="162" y="12"/>
                </a:lnTo>
                <a:lnTo>
                  <a:pt x="173" y="22"/>
                </a:lnTo>
                <a:lnTo>
                  <a:pt x="183" y="31"/>
                </a:lnTo>
                <a:lnTo>
                  <a:pt x="111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2" name="Freeform 385"/>
          <p:cNvSpPr>
            <a:spLocks noChangeArrowheads="1"/>
          </p:cNvSpPr>
          <p:nvPr/>
        </p:nvSpPr>
        <p:spPr bwMode="auto">
          <a:xfrm>
            <a:off x="2266950" y="3397250"/>
            <a:ext cx="31750" cy="33338"/>
          </a:xfrm>
          <a:custGeom>
            <a:avLst/>
            <a:gdLst>
              <a:gd name="T0" fmla="*/ 2147483647 w 33"/>
              <a:gd name="T1" fmla="*/ 0 h 34"/>
              <a:gd name="T2" fmla="*/ 2147483647 w 33"/>
              <a:gd name="T3" fmla="*/ 0 h 34"/>
              <a:gd name="T4" fmla="*/ 2147483647 w 33"/>
              <a:gd name="T5" fmla="*/ 943170261 h 34"/>
              <a:gd name="T6" fmla="*/ 2147483647 w 33"/>
              <a:gd name="T7" fmla="*/ 2147483647 h 34"/>
              <a:gd name="T8" fmla="*/ 890501871 w 33"/>
              <a:gd name="T9" fmla="*/ 2147483647 h 34"/>
              <a:gd name="T10" fmla="*/ 0 w 33"/>
              <a:gd name="T11" fmla="*/ 2147483647 h 34"/>
              <a:gd name="T12" fmla="*/ 0 w 33"/>
              <a:gd name="T13" fmla="*/ 2147483647 h 34"/>
              <a:gd name="T14" fmla="*/ 890501871 w 33"/>
              <a:gd name="T15" fmla="*/ 2147483647 h 34"/>
              <a:gd name="T16" fmla="*/ 2147483647 w 33"/>
              <a:gd name="T17" fmla="*/ 2147483647 h 34"/>
              <a:gd name="T18" fmla="*/ 2147483647 w 33"/>
              <a:gd name="T19" fmla="*/ 2147483647 h 34"/>
              <a:gd name="T20" fmla="*/ 2147483647 w 33"/>
              <a:gd name="T21" fmla="*/ 2147483647 h 34"/>
              <a:gd name="T22" fmla="*/ 2147483647 w 33"/>
              <a:gd name="T23" fmla="*/ 2147483647 h 34"/>
              <a:gd name="T24" fmla="*/ 2147483647 w 33"/>
              <a:gd name="T25" fmla="*/ 2147483647 h 34"/>
              <a:gd name="T26" fmla="*/ 2147483647 w 33"/>
              <a:gd name="T27" fmla="*/ 2147483647 h 34"/>
              <a:gd name="T28" fmla="*/ 2147483647 w 33"/>
              <a:gd name="T29" fmla="*/ 2147483647 h 34"/>
              <a:gd name="T30" fmla="*/ 2147483647 w 33"/>
              <a:gd name="T31" fmla="*/ 2147483647 h 34"/>
              <a:gd name="T32" fmla="*/ 2147483647 w 33"/>
              <a:gd name="T33" fmla="*/ 2147483647 h 34"/>
              <a:gd name="T34" fmla="*/ 2147483647 w 33"/>
              <a:gd name="T35" fmla="*/ 2147483647 h 34"/>
              <a:gd name="T36" fmla="*/ 2147483647 w 33"/>
              <a:gd name="T37" fmla="*/ 2147483647 h 34"/>
              <a:gd name="T38" fmla="*/ 2147483647 w 33"/>
              <a:gd name="T39" fmla="*/ 943170261 h 34"/>
              <a:gd name="T40" fmla="*/ 2147483647 w 33"/>
              <a:gd name="T41" fmla="*/ 0 h 34"/>
              <a:gd name="T42" fmla="*/ 2147483647 w 33"/>
              <a:gd name="T43" fmla="*/ 0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3"/>
              <a:gd name="T67" fmla="*/ 0 h 34"/>
              <a:gd name="T68" fmla="*/ 33 w 33"/>
              <a:gd name="T69" fmla="*/ 34 h 3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3" h="34">
                <a:moveTo>
                  <a:pt x="16" y="0"/>
                </a:moveTo>
                <a:lnTo>
                  <a:pt x="16" y="0"/>
                </a:lnTo>
                <a:lnTo>
                  <a:pt x="10" y="1"/>
                </a:lnTo>
                <a:lnTo>
                  <a:pt x="5" y="5"/>
                </a:lnTo>
                <a:lnTo>
                  <a:pt x="1" y="11"/>
                </a:lnTo>
                <a:lnTo>
                  <a:pt x="0" y="16"/>
                </a:lnTo>
                <a:lnTo>
                  <a:pt x="1" y="23"/>
                </a:lnTo>
                <a:lnTo>
                  <a:pt x="5" y="29"/>
                </a:lnTo>
                <a:lnTo>
                  <a:pt x="10" y="33"/>
                </a:lnTo>
                <a:lnTo>
                  <a:pt x="16" y="34"/>
                </a:lnTo>
                <a:lnTo>
                  <a:pt x="23" y="33"/>
                </a:lnTo>
                <a:lnTo>
                  <a:pt x="29" y="29"/>
                </a:lnTo>
                <a:lnTo>
                  <a:pt x="31" y="23"/>
                </a:lnTo>
                <a:lnTo>
                  <a:pt x="33" y="16"/>
                </a:lnTo>
                <a:lnTo>
                  <a:pt x="31" y="11"/>
                </a:lnTo>
                <a:lnTo>
                  <a:pt x="29" y="5"/>
                </a:lnTo>
                <a:lnTo>
                  <a:pt x="23" y="1"/>
                </a:lnTo>
                <a:lnTo>
                  <a:pt x="1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3" name="Freeform 386"/>
          <p:cNvSpPr>
            <a:spLocks noChangeArrowheads="1"/>
          </p:cNvSpPr>
          <p:nvPr/>
        </p:nvSpPr>
        <p:spPr bwMode="auto">
          <a:xfrm>
            <a:off x="2408238" y="3397250"/>
            <a:ext cx="30162" cy="33338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0 h 34"/>
              <a:gd name="T4" fmla="*/ 2147483647 w 34"/>
              <a:gd name="T5" fmla="*/ 943170261 h 34"/>
              <a:gd name="T6" fmla="*/ 2147483647 w 34"/>
              <a:gd name="T7" fmla="*/ 2147483647 h 34"/>
              <a:gd name="T8" fmla="*/ 1396098736 w 34"/>
              <a:gd name="T9" fmla="*/ 2147483647 h 34"/>
              <a:gd name="T10" fmla="*/ 0 w 34"/>
              <a:gd name="T11" fmla="*/ 2147483647 h 34"/>
              <a:gd name="T12" fmla="*/ 0 w 34"/>
              <a:gd name="T13" fmla="*/ 2147483647 h 34"/>
              <a:gd name="T14" fmla="*/ 1396098736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943170261 h 34"/>
              <a:gd name="T40" fmla="*/ 2147483647 w 34"/>
              <a:gd name="T41" fmla="*/ 0 h 34"/>
              <a:gd name="T42" fmla="*/ 2147483647 w 34"/>
              <a:gd name="T43" fmla="*/ 0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4"/>
              <a:gd name="T67" fmla="*/ 0 h 34"/>
              <a:gd name="T68" fmla="*/ 34 w 34"/>
              <a:gd name="T69" fmla="*/ 34 h 3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4" h="34">
                <a:moveTo>
                  <a:pt x="18" y="0"/>
                </a:moveTo>
                <a:lnTo>
                  <a:pt x="18" y="0"/>
                </a:lnTo>
                <a:lnTo>
                  <a:pt x="11" y="1"/>
                </a:lnTo>
                <a:lnTo>
                  <a:pt x="6" y="5"/>
                </a:lnTo>
                <a:lnTo>
                  <a:pt x="2" y="11"/>
                </a:lnTo>
                <a:lnTo>
                  <a:pt x="0" y="16"/>
                </a:lnTo>
                <a:lnTo>
                  <a:pt x="2" y="23"/>
                </a:lnTo>
                <a:lnTo>
                  <a:pt x="6" y="29"/>
                </a:lnTo>
                <a:lnTo>
                  <a:pt x="11" y="33"/>
                </a:lnTo>
                <a:lnTo>
                  <a:pt x="18" y="34"/>
                </a:lnTo>
                <a:lnTo>
                  <a:pt x="23" y="33"/>
                </a:lnTo>
                <a:lnTo>
                  <a:pt x="29" y="29"/>
                </a:lnTo>
                <a:lnTo>
                  <a:pt x="33" y="23"/>
                </a:lnTo>
                <a:lnTo>
                  <a:pt x="34" y="16"/>
                </a:lnTo>
                <a:lnTo>
                  <a:pt x="33" y="11"/>
                </a:lnTo>
                <a:lnTo>
                  <a:pt x="29" y="5"/>
                </a:lnTo>
                <a:lnTo>
                  <a:pt x="23" y="1"/>
                </a:lnTo>
                <a:lnTo>
                  <a:pt x="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4" name="Freeform 387"/>
          <p:cNvSpPr>
            <a:spLocks noEditPoints="1" noChangeArrowheads="1"/>
          </p:cNvSpPr>
          <p:nvPr/>
        </p:nvSpPr>
        <p:spPr bwMode="auto">
          <a:xfrm>
            <a:off x="3216275" y="3317875"/>
            <a:ext cx="246063" cy="96838"/>
          </a:xfrm>
          <a:custGeom>
            <a:avLst/>
            <a:gdLst>
              <a:gd name="T0" fmla="*/ 2147483647 w 273"/>
              <a:gd name="T1" fmla="*/ 2147483647 h 107"/>
              <a:gd name="T2" fmla="*/ 2147483647 w 273"/>
              <a:gd name="T3" fmla="*/ 2147483647 h 107"/>
              <a:gd name="T4" fmla="*/ 2147483647 w 273"/>
              <a:gd name="T5" fmla="*/ 2147483647 h 107"/>
              <a:gd name="T6" fmla="*/ 2147483647 w 273"/>
              <a:gd name="T7" fmla="*/ 1482527333 h 107"/>
              <a:gd name="T8" fmla="*/ 2147483647 w 273"/>
              <a:gd name="T9" fmla="*/ 0 h 107"/>
              <a:gd name="T10" fmla="*/ 2147483647 w 273"/>
              <a:gd name="T11" fmla="*/ 2147483647 h 107"/>
              <a:gd name="T12" fmla="*/ 2147483647 w 273"/>
              <a:gd name="T13" fmla="*/ 2147483647 h 107"/>
              <a:gd name="T14" fmla="*/ 2147483647 w 273"/>
              <a:gd name="T15" fmla="*/ 2147483647 h 107"/>
              <a:gd name="T16" fmla="*/ 0 w 273"/>
              <a:gd name="T17" fmla="*/ 2147483647 h 107"/>
              <a:gd name="T18" fmla="*/ 2147483647 w 273"/>
              <a:gd name="T19" fmla="*/ 2147483647 h 107"/>
              <a:gd name="T20" fmla="*/ 2147483647 w 273"/>
              <a:gd name="T21" fmla="*/ 2147483647 h 107"/>
              <a:gd name="T22" fmla="*/ 2147483647 w 273"/>
              <a:gd name="T23" fmla="*/ 2147483647 h 107"/>
              <a:gd name="T24" fmla="*/ 2147483647 w 273"/>
              <a:gd name="T25" fmla="*/ 2147483647 h 107"/>
              <a:gd name="T26" fmla="*/ 2147483647 w 273"/>
              <a:gd name="T27" fmla="*/ 2147483647 h 107"/>
              <a:gd name="T28" fmla="*/ 2147483647 w 273"/>
              <a:gd name="T29" fmla="*/ 2147483647 h 107"/>
              <a:gd name="T30" fmla="*/ 2147483647 w 273"/>
              <a:gd name="T31" fmla="*/ 2147483647 h 107"/>
              <a:gd name="T32" fmla="*/ 2147483647 w 273"/>
              <a:gd name="T33" fmla="*/ 2147483647 h 107"/>
              <a:gd name="T34" fmla="*/ 2147483647 w 273"/>
              <a:gd name="T35" fmla="*/ 2147483647 h 107"/>
              <a:gd name="T36" fmla="*/ 2147483647 w 273"/>
              <a:gd name="T37" fmla="*/ 2147483647 h 107"/>
              <a:gd name="T38" fmla="*/ 2147483647 w 273"/>
              <a:gd name="T39" fmla="*/ 2147483647 h 107"/>
              <a:gd name="T40" fmla="*/ 2147483647 w 273"/>
              <a:gd name="T41" fmla="*/ 2147483647 h 107"/>
              <a:gd name="T42" fmla="*/ 2147483647 w 273"/>
              <a:gd name="T43" fmla="*/ 2147483647 h 107"/>
              <a:gd name="T44" fmla="*/ 2147483647 w 273"/>
              <a:gd name="T45" fmla="*/ 2147483647 h 107"/>
              <a:gd name="T46" fmla="*/ 2147483647 w 273"/>
              <a:gd name="T47" fmla="*/ 2147483647 h 107"/>
              <a:gd name="T48" fmla="*/ 2147483647 w 273"/>
              <a:gd name="T49" fmla="*/ 2147483647 h 107"/>
              <a:gd name="T50" fmla="*/ 2147483647 w 273"/>
              <a:gd name="T51" fmla="*/ 2147483647 h 107"/>
              <a:gd name="T52" fmla="*/ 2147483647 w 273"/>
              <a:gd name="T53" fmla="*/ 2147483647 h 107"/>
              <a:gd name="T54" fmla="*/ 2147483647 w 273"/>
              <a:gd name="T55" fmla="*/ 2147483647 h 107"/>
              <a:gd name="T56" fmla="*/ 2147483647 w 273"/>
              <a:gd name="T57" fmla="*/ 2147483647 h 107"/>
              <a:gd name="T58" fmla="*/ 2147483647 w 273"/>
              <a:gd name="T59" fmla="*/ 2147483647 h 107"/>
              <a:gd name="T60" fmla="*/ 2147483647 w 273"/>
              <a:gd name="T61" fmla="*/ 2147483647 h 107"/>
              <a:gd name="T62" fmla="*/ 2147483647 w 273"/>
              <a:gd name="T63" fmla="*/ 2147483647 h 107"/>
              <a:gd name="T64" fmla="*/ 2147483647 w 273"/>
              <a:gd name="T65" fmla="*/ 2147483647 h 107"/>
              <a:gd name="T66" fmla="*/ 2147483647 w 273"/>
              <a:gd name="T67" fmla="*/ 2147483647 h 107"/>
              <a:gd name="T68" fmla="*/ 2147483647 w 273"/>
              <a:gd name="T69" fmla="*/ 2147483647 h 107"/>
              <a:gd name="T70" fmla="*/ 2147483647 w 273"/>
              <a:gd name="T71" fmla="*/ 2147483647 h 107"/>
              <a:gd name="T72" fmla="*/ 2147483647 w 273"/>
              <a:gd name="T73" fmla="*/ 2147483647 h 107"/>
              <a:gd name="T74" fmla="*/ 2147483647 w 273"/>
              <a:gd name="T75" fmla="*/ 2147483647 h 107"/>
              <a:gd name="T76" fmla="*/ 2147483647 w 273"/>
              <a:gd name="T77" fmla="*/ 2147483647 h 107"/>
              <a:gd name="T78" fmla="*/ 2147483647 w 273"/>
              <a:gd name="T79" fmla="*/ 2147483647 h 107"/>
              <a:gd name="T80" fmla="*/ 2147483647 w 273"/>
              <a:gd name="T81" fmla="*/ 2147483647 h 107"/>
              <a:gd name="T82" fmla="*/ 2147483647 w 273"/>
              <a:gd name="T83" fmla="*/ 2147483647 h 107"/>
              <a:gd name="T84" fmla="*/ 2147483647 w 273"/>
              <a:gd name="T85" fmla="*/ 2147483647 h 10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73"/>
              <a:gd name="T130" fmla="*/ 0 h 107"/>
              <a:gd name="T131" fmla="*/ 273 w 273"/>
              <a:gd name="T132" fmla="*/ 107 h 10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73" h="107">
                <a:moveTo>
                  <a:pt x="265" y="82"/>
                </a:moveTo>
                <a:lnTo>
                  <a:pt x="265" y="82"/>
                </a:lnTo>
                <a:lnTo>
                  <a:pt x="265" y="75"/>
                </a:lnTo>
                <a:lnTo>
                  <a:pt x="265" y="59"/>
                </a:lnTo>
                <a:lnTo>
                  <a:pt x="263" y="48"/>
                </a:lnTo>
                <a:lnTo>
                  <a:pt x="259" y="37"/>
                </a:lnTo>
                <a:lnTo>
                  <a:pt x="254" y="28"/>
                </a:lnTo>
                <a:lnTo>
                  <a:pt x="247" y="18"/>
                </a:lnTo>
                <a:lnTo>
                  <a:pt x="239" y="11"/>
                </a:lnTo>
                <a:lnTo>
                  <a:pt x="231" y="4"/>
                </a:lnTo>
                <a:lnTo>
                  <a:pt x="221" y="2"/>
                </a:lnTo>
                <a:lnTo>
                  <a:pt x="211" y="0"/>
                </a:lnTo>
                <a:lnTo>
                  <a:pt x="52" y="0"/>
                </a:lnTo>
                <a:lnTo>
                  <a:pt x="42" y="2"/>
                </a:lnTo>
                <a:lnTo>
                  <a:pt x="33" y="4"/>
                </a:lnTo>
                <a:lnTo>
                  <a:pt x="26" y="8"/>
                </a:lnTo>
                <a:lnTo>
                  <a:pt x="19" y="14"/>
                </a:lnTo>
                <a:lnTo>
                  <a:pt x="12" y="21"/>
                </a:lnTo>
                <a:lnTo>
                  <a:pt x="8" y="29"/>
                </a:lnTo>
                <a:lnTo>
                  <a:pt x="5" y="37"/>
                </a:lnTo>
                <a:lnTo>
                  <a:pt x="5" y="47"/>
                </a:lnTo>
                <a:lnTo>
                  <a:pt x="4" y="83"/>
                </a:lnTo>
                <a:lnTo>
                  <a:pt x="1" y="88"/>
                </a:lnTo>
                <a:lnTo>
                  <a:pt x="0" y="94"/>
                </a:lnTo>
                <a:lnTo>
                  <a:pt x="0" y="98"/>
                </a:lnTo>
                <a:lnTo>
                  <a:pt x="3" y="103"/>
                </a:lnTo>
                <a:lnTo>
                  <a:pt x="7" y="105"/>
                </a:lnTo>
                <a:lnTo>
                  <a:pt x="12" y="107"/>
                </a:lnTo>
                <a:lnTo>
                  <a:pt x="31" y="107"/>
                </a:lnTo>
                <a:lnTo>
                  <a:pt x="31" y="103"/>
                </a:lnTo>
                <a:lnTo>
                  <a:pt x="31" y="98"/>
                </a:lnTo>
                <a:lnTo>
                  <a:pt x="33" y="94"/>
                </a:lnTo>
                <a:lnTo>
                  <a:pt x="34" y="90"/>
                </a:lnTo>
                <a:lnTo>
                  <a:pt x="37" y="86"/>
                </a:lnTo>
                <a:lnTo>
                  <a:pt x="41" y="83"/>
                </a:lnTo>
                <a:lnTo>
                  <a:pt x="45" y="82"/>
                </a:lnTo>
                <a:lnTo>
                  <a:pt x="49" y="81"/>
                </a:lnTo>
                <a:lnTo>
                  <a:pt x="53" y="81"/>
                </a:lnTo>
                <a:lnTo>
                  <a:pt x="59" y="81"/>
                </a:lnTo>
                <a:lnTo>
                  <a:pt x="63" y="82"/>
                </a:lnTo>
                <a:lnTo>
                  <a:pt x="67" y="83"/>
                </a:lnTo>
                <a:lnTo>
                  <a:pt x="70" y="86"/>
                </a:lnTo>
                <a:lnTo>
                  <a:pt x="72" y="90"/>
                </a:lnTo>
                <a:lnTo>
                  <a:pt x="75" y="94"/>
                </a:lnTo>
                <a:lnTo>
                  <a:pt x="76" y="98"/>
                </a:lnTo>
                <a:lnTo>
                  <a:pt x="76" y="103"/>
                </a:lnTo>
                <a:lnTo>
                  <a:pt x="76" y="107"/>
                </a:lnTo>
                <a:lnTo>
                  <a:pt x="203" y="107"/>
                </a:lnTo>
                <a:lnTo>
                  <a:pt x="203" y="104"/>
                </a:lnTo>
                <a:lnTo>
                  <a:pt x="203" y="100"/>
                </a:lnTo>
                <a:lnTo>
                  <a:pt x="205" y="96"/>
                </a:lnTo>
                <a:lnTo>
                  <a:pt x="206" y="92"/>
                </a:lnTo>
                <a:lnTo>
                  <a:pt x="210" y="88"/>
                </a:lnTo>
                <a:lnTo>
                  <a:pt x="213" y="85"/>
                </a:lnTo>
                <a:lnTo>
                  <a:pt x="217" y="83"/>
                </a:lnTo>
                <a:lnTo>
                  <a:pt x="221" y="82"/>
                </a:lnTo>
                <a:lnTo>
                  <a:pt x="225" y="82"/>
                </a:lnTo>
                <a:lnTo>
                  <a:pt x="231" y="82"/>
                </a:lnTo>
                <a:lnTo>
                  <a:pt x="235" y="83"/>
                </a:lnTo>
                <a:lnTo>
                  <a:pt x="239" y="85"/>
                </a:lnTo>
                <a:lnTo>
                  <a:pt x="242" y="88"/>
                </a:lnTo>
                <a:lnTo>
                  <a:pt x="244" y="92"/>
                </a:lnTo>
                <a:lnTo>
                  <a:pt x="247" y="96"/>
                </a:lnTo>
                <a:lnTo>
                  <a:pt x="248" y="100"/>
                </a:lnTo>
                <a:lnTo>
                  <a:pt x="248" y="104"/>
                </a:lnTo>
                <a:lnTo>
                  <a:pt x="248" y="107"/>
                </a:lnTo>
                <a:lnTo>
                  <a:pt x="261" y="107"/>
                </a:lnTo>
                <a:lnTo>
                  <a:pt x="265" y="105"/>
                </a:lnTo>
                <a:lnTo>
                  <a:pt x="269" y="103"/>
                </a:lnTo>
                <a:lnTo>
                  <a:pt x="272" y="98"/>
                </a:lnTo>
                <a:lnTo>
                  <a:pt x="273" y="94"/>
                </a:lnTo>
                <a:lnTo>
                  <a:pt x="272" y="90"/>
                </a:lnTo>
                <a:lnTo>
                  <a:pt x="270" y="86"/>
                </a:lnTo>
                <a:lnTo>
                  <a:pt x="267" y="83"/>
                </a:lnTo>
                <a:lnTo>
                  <a:pt x="265" y="82"/>
                </a:lnTo>
                <a:close/>
                <a:moveTo>
                  <a:pt x="98" y="41"/>
                </a:moveTo>
                <a:lnTo>
                  <a:pt x="53" y="41"/>
                </a:lnTo>
                <a:lnTo>
                  <a:pt x="46" y="40"/>
                </a:lnTo>
                <a:lnTo>
                  <a:pt x="41" y="37"/>
                </a:lnTo>
                <a:lnTo>
                  <a:pt x="37" y="30"/>
                </a:lnTo>
                <a:lnTo>
                  <a:pt x="35" y="23"/>
                </a:lnTo>
                <a:lnTo>
                  <a:pt x="37" y="17"/>
                </a:lnTo>
                <a:lnTo>
                  <a:pt x="41" y="11"/>
                </a:lnTo>
                <a:lnTo>
                  <a:pt x="46" y="7"/>
                </a:lnTo>
                <a:lnTo>
                  <a:pt x="53" y="6"/>
                </a:lnTo>
                <a:lnTo>
                  <a:pt x="98" y="6"/>
                </a:lnTo>
                <a:lnTo>
                  <a:pt x="98" y="41"/>
                </a:lnTo>
                <a:close/>
                <a:moveTo>
                  <a:pt x="145" y="43"/>
                </a:moveTo>
                <a:lnTo>
                  <a:pt x="109" y="43"/>
                </a:lnTo>
                <a:lnTo>
                  <a:pt x="109" y="6"/>
                </a:lnTo>
                <a:lnTo>
                  <a:pt x="145" y="6"/>
                </a:lnTo>
                <a:lnTo>
                  <a:pt x="145" y="43"/>
                </a:lnTo>
                <a:close/>
                <a:moveTo>
                  <a:pt x="190" y="43"/>
                </a:moveTo>
                <a:lnTo>
                  <a:pt x="154" y="43"/>
                </a:lnTo>
                <a:lnTo>
                  <a:pt x="154" y="6"/>
                </a:lnTo>
                <a:lnTo>
                  <a:pt x="190" y="6"/>
                </a:lnTo>
                <a:lnTo>
                  <a:pt x="190" y="43"/>
                </a:lnTo>
                <a:close/>
                <a:moveTo>
                  <a:pt x="199" y="43"/>
                </a:moveTo>
                <a:lnTo>
                  <a:pt x="199" y="6"/>
                </a:lnTo>
                <a:lnTo>
                  <a:pt x="210" y="6"/>
                </a:lnTo>
                <a:lnTo>
                  <a:pt x="217" y="6"/>
                </a:lnTo>
                <a:lnTo>
                  <a:pt x="224" y="8"/>
                </a:lnTo>
                <a:lnTo>
                  <a:pt x="231" y="11"/>
                </a:lnTo>
                <a:lnTo>
                  <a:pt x="236" y="15"/>
                </a:lnTo>
                <a:lnTo>
                  <a:pt x="242" y="21"/>
                </a:lnTo>
                <a:lnTo>
                  <a:pt x="247" y="28"/>
                </a:lnTo>
                <a:lnTo>
                  <a:pt x="251" y="34"/>
                </a:lnTo>
                <a:lnTo>
                  <a:pt x="255" y="41"/>
                </a:lnTo>
                <a:lnTo>
                  <a:pt x="255" y="43"/>
                </a:lnTo>
                <a:lnTo>
                  <a:pt x="199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5" name="Freeform 388"/>
          <p:cNvSpPr>
            <a:spLocks noChangeArrowheads="1"/>
          </p:cNvSpPr>
          <p:nvPr/>
        </p:nvSpPr>
        <p:spPr bwMode="auto">
          <a:xfrm>
            <a:off x="3249613" y="3397250"/>
            <a:ext cx="30162" cy="30163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0 h 34"/>
              <a:gd name="T4" fmla="*/ 2147483647 w 34"/>
              <a:gd name="T5" fmla="*/ 1396191154 h 34"/>
              <a:gd name="T6" fmla="*/ 2147483647 w 34"/>
              <a:gd name="T7" fmla="*/ 2147483647 h 34"/>
              <a:gd name="T8" fmla="*/ 698048924 w 34"/>
              <a:gd name="T9" fmla="*/ 2147483647 h 34"/>
              <a:gd name="T10" fmla="*/ 0 w 34"/>
              <a:gd name="T11" fmla="*/ 2147483647 h 34"/>
              <a:gd name="T12" fmla="*/ 0 w 34"/>
              <a:gd name="T13" fmla="*/ 2147483647 h 34"/>
              <a:gd name="T14" fmla="*/ 698048924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1396191154 h 34"/>
              <a:gd name="T40" fmla="*/ 2147483647 w 34"/>
              <a:gd name="T41" fmla="*/ 0 h 34"/>
              <a:gd name="T42" fmla="*/ 2147483647 w 34"/>
              <a:gd name="T43" fmla="*/ 0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4"/>
              <a:gd name="T67" fmla="*/ 0 h 34"/>
              <a:gd name="T68" fmla="*/ 34 w 34"/>
              <a:gd name="T69" fmla="*/ 34 h 3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4" h="34">
                <a:moveTo>
                  <a:pt x="16" y="0"/>
                </a:moveTo>
                <a:lnTo>
                  <a:pt x="16" y="0"/>
                </a:lnTo>
                <a:lnTo>
                  <a:pt x="9" y="2"/>
                </a:lnTo>
                <a:lnTo>
                  <a:pt x="5" y="6"/>
                </a:lnTo>
                <a:lnTo>
                  <a:pt x="1" y="10"/>
                </a:lnTo>
                <a:lnTo>
                  <a:pt x="0" y="17"/>
                </a:lnTo>
                <a:lnTo>
                  <a:pt x="1" y="23"/>
                </a:lnTo>
                <a:lnTo>
                  <a:pt x="5" y="29"/>
                </a:lnTo>
                <a:lnTo>
                  <a:pt x="9" y="33"/>
                </a:lnTo>
                <a:lnTo>
                  <a:pt x="16" y="34"/>
                </a:lnTo>
                <a:lnTo>
                  <a:pt x="23" y="33"/>
                </a:lnTo>
                <a:lnTo>
                  <a:pt x="28" y="29"/>
                </a:lnTo>
                <a:lnTo>
                  <a:pt x="33" y="23"/>
                </a:lnTo>
                <a:lnTo>
                  <a:pt x="34" y="17"/>
                </a:lnTo>
                <a:lnTo>
                  <a:pt x="33" y="10"/>
                </a:lnTo>
                <a:lnTo>
                  <a:pt x="28" y="6"/>
                </a:lnTo>
                <a:lnTo>
                  <a:pt x="23" y="2"/>
                </a:lnTo>
                <a:lnTo>
                  <a:pt x="1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6" name="Freeform 389"/>
          <p:cNvSpPr>
            <a:spLocks noChangeArrowheads="1"/>
          </p:cNvSpPr>
          <p:nvPr/>
        </p:nvSpPr>
        <p:spPr bwMode="auto">
          <a:xfrm>
            <a:off x="3405188" y="3397250"/>
            <a:ext cx="30162" cy="31750"/>
          </a:xfrm>
          <a:custGeom>
            <a:avLst/>
            <a:gdLst>
              <a:gd name="T0" fmla="*/ 2147483647 w 34"/>
              <a:gd name="T1" fmla="*/ 0 h 34"/>
              <a:gd name="T2" fmla="*/ 2147483647 w 34"/>
              <a:gd name="T3" fmla="*/ 0 h 34"/>
              <a:gd name="T4" fmla="*/ 2147483647 w 34"/>
              <a:gd name="T5" fmla="*/ 814472478 h 34"/>
              <a:gd name="T6" fmla="*/ 2147483647 w 34"/>
              <a:gd name="T7" fmla="*/ 2147483647 h 34"/>
              <a:gd name="T8" fmla="*/ 698048924 w 34"/>
              <a:gd name="T9" fmla="*/ 2147483647 h 34"/>
              <a:gd name="T10" fmla="*/ 0 w 34"/>
              <a:gd name="T11" fmla="*/ 2147483647 h 34"/>
              <a:gd name="T12" fmla="*/ 0 w 34"/>
              <a:gd name="T13" fmla="*/ 2147483647 h 34"/>
              <a:gd name="T14" fmla="*/ 698048924 w 34"/>
              <a:gd name="T15" fmla="*/ 2147483647 h 34"/>
              <a:gd name="T16" fmla="*/ 2147483647 w 34"/>
              <a:gd name="T17" fmla="*/ 2147483647 h 34"/>
              <a:gd name="T18" fmla="*/ 2147483647 w 34"/>
              <a:gd name="T19" fmla="*/ 2147483647 h 34"/>
              <a:gd name="T20" fmla="*/ 2147483647 w 34"/>
              <a:gd name="T21" fmla="*/ 2147483647 h 34"/>
              <a:gd name="T22" fmla="*/ 2147483647 w 34"/>
              <a:gd name="T23" fmla="*/ 2147483647 h 34"/>
              <a:gd name="T24" fmla="*/ 2147483647 w 34"/>
              <a:gd name="T25" fmla="*/ 2147483647 h 34"/>
              <a:gd name="T26" fmla="*/ 2147483647 w 34"/>
              <a:gd name="T27" fmla="*/ 2147483647 h 34"/>
              <a:gd name="T28" fmla="*/ 2147483647 w 34"/>
              <a:gd name="T29" fmla="*/ 2147483647 h 34"/>
              <a:gd name="T30" fmla="*/ 2147483647 w 34"/>
              <a:gd name="T31" fmla="*/ 2147483647 h 34"/>
              <a:gd name="T32" fmla="*/ 2147483647 w 34"/>
              <a:gd name="T33" fmla="*/ 2147483647 h 34"/>
              <a:gd name="T34" fmla="*/ 2147483647 w 34"/>
              <a:gd name="T35" fmla="*/ 2147483647 h 34"/>
              <a:gd name="T36" fmla="*/ 2147483647 w 34"/>
              <a:gd name="T37" fmla="*/ 2147483647 h 34"/>
              <a:gd name="T38" fmla="*/ 2147483647 w 34"/>
              <a:gd name="T39" fmla="*/ 814472478 h 34"/>
              <a:gd name="T40" fmla="*/ 2147483647 w 34"/>
              <a:gd name="T41" fmla="*/ 0 h 34"/>
              <a:gd name="T42" fmla="*/ 2147483647 w 34"/>
              <a:gd name="T43" fmla="*/ 0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4"/>
              <a:gd name="T67" fmla="*/ 0 h 34"/>
              <a:gd name="T68" fmla="*/ 34 w 34"/>
              <a:gd name="T69" fmla="*/ 34 h 3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4" h="34">
                <a:moveTo>
                  <a:pt x="16" y="0"/>
                </a:moveTo>
                <a:lnTo>
                  <a:pt x="16" y="0"/>
                </a:lnTo>
                <a:lnTo>
                  <a:pt x="11" y="1"/>
                </a:lnTo>
                <a:lnTo>
                  <a:pt x="5" y="5"/>
                </a:lnTo>
                <a:lnTo>
                  <a:pt x="1" y="9"/>
                </a:lnTo>
                <a:lnTo>
                  <a:pt x="0" y="16"/>
                </a:lnTo>
                <a:lnTo>
                  <a:pt x="1" y="23"/>
                </a:lnTo>
                <a:lnTo>
                  <a:pt x="5" y="28"/>
                </a:lnTo>
                <a:lnTo>
                  <a:pt x="11" y="32"/>
                </a:lnTo>
                <a:lnTo>
                  <a:pt x="16" y="34"/>
                </a:lnTo>
                <a:lnTo>
                  <a:pt x="23" y="32"/>
                </a:lnTo>
                <a:lnTo>
                  <a:pt x="28" y="28"/>
                </a:lnTo>
                <a:lnTo>
                  <a:pt x="33" y="23"/>
                </a:lnTo>
                <a:lnTo>
                  <a:pt x="34" y="16"/>
                </a:lnTo>
                <a:lnTo>
                  <a:pt x="33" y="9"/>
                </a:lnTo>
                <a:lnTo>
                  <a:pt x="28" y="5"/>
                </a:lnTo>
                <a:lnTo>
                  <a:pt x="23" y="1"/>
                </a:lnTo>
                <a:lnTo>
                  <a:pt x="1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7" name="Freeform 390"/>
          <p:cNvSpPr>
            <a:spLocks noChangeArrowheads="1"/>
          </p:cNvSpPr>
          <p:nvPr/>
        </p:nvSpPr>
        <p:spPr bwMode="auto">
          <a:xfrm>
            <a:off x="3236913" y="4178300"/>
            <a:ext cx="217487" cy="219075"/>
          </a:xfrm>
          <a:custGeom>
            <a:avLst/>
            <a:gdLst>
              <a:gd name="T0" fmla="*/ 2147483647 w 241"/>
              <a:gd name="T1" fmla="*/ 2147483647 h 246"/>
              <a:gd name="T2" fmla="*/ 2147483647 w 241"/>
              <a:gd name="T3" fmla="*/ 2147483647 h 246"/>
              <a:gd name="T4" fmla="*/ 2147483647 w 241"/>
              <a:gd name="T5" fmla="*/ 0 h 246"/>
              <a:gd name="T6" fmla="*/ 2147483647 w 241"/>
              <a:gd name="T7" fmla="*/ 1412470033 h 246"/>
              <a:gd name="T8" fmla="*/ 2147483647 w 241"/>
              <a:gd name="T9" fmla="*/ 2147483647 h 246"/>
              <a:gd name="T10" fmla="*/ 2147483647 w 241"/>
              <a:gd name="T11" fmla="*/ 2147483647 h 246"/>
              <a:gd name="T12" fmla="*/ 2147483647 w 241"/>
              <a:gd name="T13" fmla="*/ 2147483647 h 246"/>
              <a:gd name="T14" fmla="*/ 2147483647 w 241"/>
              <a:gd name="T15" fmla="*/ 2147483647 h 246"/>
              <a:gd name="T16" fmla="*/ 2147483647 w 241"/>
              <a:gd name="T17" fmla="*/ 2147483647 h 246"/>
              <a:gd name="T18" fmla="*/ 2147483647 w 241"/>
              <a:gd name="T19" fmla="*/ 2147483647 h 246"/>
              <a:gd name="T20" fmla="*/ 2147483647 w 241"/>
              <a:gd name="T21" fmla="*/ 2147483647 h 246"/>
              <a:gd name="T22" fmla="*/ 2147483647 w 241"/>
              <a:gd name="T23" fmla="*/ 2147483647 h 246"/>
              <a:gd name="T24" fmla="*/ 2147483647 w 241"/>
              <a:gd name="T25" fmla="*/ 2147483647 h 246"/>
              <a:gd name="T26" fmla="*/ 2147483647 w 241"/>
              <a:gd name="T27" fmla="*/ 2147483647 h 246"/>
              <a:gd name="T28" fmla="*/ 2147483647 w 241"/>
              <a:gd name="T29" fmla="*/ 2147483647 h 246"/>
              <a:gd name="T30" fmla="*/ 2147483647 w 241"/>
              <a:gd name="T31" fmla="*/ 2147483647 h 246"/>
              <a:gd name="T32" fmla="*/ 2147483647 w 241"/>
              <a:gd name="T33" fmla="*/ 2147483647 h 246"/>
              <a:gd name="T34" fmla="*/ 2147483647 w 241"/>
              <a:gd name="T35" fmla="*/ 2147483647 h 246"/>
              <a:gd name="T36" fmla="*/ 2147483647 w 241"/>
              <a:gd name="T37" fmla="*/ 2147483647 h 246"/>
              <a:gd name="T38" fmla="*/ 2147483647 w 241"/>
              <a:gd name="T39" fmla="*/ 2147483647 h 246"/>
              <a:gd name="T40" fmla="*/ 2147483647 w 241"/>
              <a:gd name="T41" fmla="*/ 2147483647 h 246"/>
              <a:gd name="T42" fmla="*/ 2147483647 w 241"/>
              <a:gd name="T43" fmla="*/ 2147483647 h 246"/>
              <a:gd name="T44" fmla="*/ 2147483647 w 241"/>
              <a:gd name="T45" fmla="*/ 2147483647 h 246"/>
              <a:gd name="T46" fmla="*/ 2147483647 w 241"/>
              <a:gd name="T47" fmla="*/ 2147483647 h 246"/>
              <a:gd name="T48" fmla="*/ 2147483647 w 241"/>
              <a:gd name="T49" fmla="*/ 2147483647 h 246"/>
              <a:gd name="T50" fmla="*/ 2147483647 w 241"/>
              <a:gd name="T51" fmla="*/ 2147483647 h 246"/>
              <a:gd name="T52" fmla="*/ 2147483647 w 241"/>
              <a:gd name="T53" fmla="*/ 2147483647 h 246"/>
              <a:gd name="T54" fmla="*/ 2147483647 w 241"/>
              <a:gd name="T55" fmla="*/ 2147483647 h 246"/>
              <a:gd name="T56" fmla="*/ 2147483647 w 241"/>
              <a:gd name="T57" fmla="*/ 2147483647 h 246"/>
              <a:gd name="T58" fmla="*/ 2147483647 w 241"/>
              <a:gd name="T59" fmla="*/ 2147483647 h 246"/>
              <a:gd name="T60" fmla="*/ 2147483647 w 241"/>
              <a:gd name="T61" fmla="*/ 2147483647 h 246"/>
              <a:gd name="T62" fmla="*/ 2147483647 w 241"/>
              <a:gd name="T63" fmla="*/ 2147483647 h 246"/>
              <a:gd name="T64" fmla="*/ 2147483647 w 241"/>
              <a:gd name="T65" fmla="*/ 2147483647 h 246"/>
              <a:gd name="T66" fmla="*/ 2147483647 w 241"/>
              <a:gd name="T67" fmla="*/ 2147483647 h 246"/>
              <a:gd name="T68" fmla="*/ 2147483647 w 241"/>
              <a:gd name="T69" fmla="*/ 2147483647 h 246"/>
              <a:gd name="T70" fmla="*/ 2147483647 w 241"/>
              <a:gd name="T71" fmla="*/ 2147483647 h 246"/>
              <a:gd name="T72" fmla="*/ 2147483647 w 241"/>
              <a:gd name="T73" fmla="*/ 2147483647 h 246"/>
              <a:gd name="T74" fmla="*/ 2147483647 w 241"/>
              <a:gd name="T75" fmla="*/ 2147483647 h 246"/>
              <a:gd name="T76" fmla="*/ 2147483647 w 241"/>
              <a:gd name="T77" fmla="*/ 2147483647 h 246"/>
              <a:gd name="T78" fmla="*/ 2147483647 w 241"/>
              <a:gd name="T79" fmla="*/ 2147483647 h 246"/>
              <a:gd name="T80" fmla="*/ 2147483647 w 241"/>
              <a:gd name="T81" fmla="*/ 2147483647 h 246"/>
              <a:gd name="T82" fmla="*/ 0 w 241"/>
              <a:gd name="T83" fmla="*/ 2147483647 h 246"/>
              <a:gd name="T84" fmla="*/ 0 w 241"/>
              <a:gd name="T85" fmla="*/ 2147483647 h 246"/>
              <a:gd name="T86" fmla="*/ 2147483647 w 241"/>
              <a:gd name="T87" fmla="*/ 2147483647 h 246"/>
              <a:gd name="T88" fmla="*/ 2147483647 w 241"/>
              <a:gd name="T89" fmla="*/ 2147483647 h 246"/>
              <a:gd name="T90" fmla="*/ 2147483647 w 241"/>
              <a:gd name="T91" fmla="*/ 2147483647 h 246"/>
              <a:gd name="T92" fmla="*/ 2147483647 w 241"/>
              <a:gd name="T93" fmla="*/ 2147483647 h 246"/>
              <a:gd name="T94" fmla="*/ 2147483647 w 241"/>
              <a:gd name="T95" fmla="*/ 2147483647 h 246"/>
              <a:gd name="T96" fmla="*/ 2147483647 w 241"/>
              <a:gd name="T97" fmla="*/ 2147483647 h 246"/>
              <a:gd name="T98" fmla="*/ 2147483647 w 241"/>
              <a:gd name="T99" fmla="*/ 2147483647 h 246"/>
              <a:gd name="T100" fmla="*/ 2147483647 w 241"/>
              <a:gd name="T101" fmla="*/ 2147483647 h 246"/>
              <a:gd name="T102" fmla="*/ 2147483647 w 241"/>
              <a:gd name="T103" fmla="*/ 2147483647 h 246"/>
              <a:gd name="T104" fmla="*/ 2147483647 w 241"/>
              <a:gd name="T105" fmla="*/ 2147483647 h 246"/>
              <a:gd name="T106" fmla="*/ 2147483647 w 241"/>
              <a:gd name="T107" fmla="*/ 2147483647 h 246"/>
              <a:gd name="T108" fmla="*/ 2147483647 w 241"/>
              <a:gd name="T109" fmla="*/ 2147483647 h 2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41"/>
              <a:gd name="T166" fmla="*/ 0 h 246"/>
              <a:gd name="T167" fmla="*/ 241 w 241"/>
              <a:gd name="T168" fmla="*/ 246 h 24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41" h="246">
                <a:moveTo>
                  <a:pt x="240" y="137"/>
                </a:moveTo>
                <a:lnTo>
                  <a:pt x="240" y="137"/>
                </a:lnTo>
                <a:lnTo>
                  <a:pt x="103" y="0"/>
                </a:lnTo>
                <a:lnTo>
                  <a:pt x="46" y="2"/>
                </a:lnTo>
                <a:lnTo>
                  <a:pt x="28" y="19"/>
                </a:lnTo>
                <a:lnTo>
                  <a:pt x="42" y="37"/>
                </a:lnTo>
                <a:lnTo>
                  <a:pt x="48" y="36"/>
                </a:lnTo>
                <a:lnTo>
                  <a:pt x="53" y="34"/>
                </a:lnTo>
                <a:lnTo>
                  <a:pt x="57" y="36"/>
                </a:lnTo>
                <a:lnTo>
                  <a:pt x="61" y="37"/>
                </a:lnTo>
                <a:lnTo>
                  <a:pt x="65" y="38"/>
                </a:lnTo>
                <a:lnTo>
                  <a:pt x="68" y="41"/>
                </a:lnTo>
                <a:lnTo>
                  <a:pt x="72" y="45"/>
                </a:lnTo>
                <a:lnTo>
                  <a:pt x="73" y="49"/>
                </a:lnTo>
                <a:lnTo>
                  <a:pt x="75" y="54"/>
                </a:lnTo>
                <a:lnTo>
                  <a:pt x="75" y="58"/>
                </a:lnTo>
                <a:lnTo>
                  <a:pt x="75" y="63"/>
                </a:lnTo>
                <a:lnTo>
                  <a:pt x="73" y="67"/>
                </a:lnTo>
                <a:lnTo>
                  <a:pt x="72" y="71"/>
                </a:lnTo>
                <a:lnTo>
                  <a:pt x="68" y="74"/>
                </a:lnTo>
                <a:lnTo>
                  <a:pt x="65" y="77"/>
                </a:lnTo>
                <a:lnTo>
                  <a:pt x="61" y="79"/>
                </a:lnTo>
                <a:lnTo>
                  <a:pt x="57" y="81"/>
                </a:lnTo>
                <a:lnTo>
                  <a:pt x="53" y="81"/>
                </a:lnTo>
                <a:lnTo>
                  <a:pt x="48" y="81"/>
                </a:lnTo>
                <a:lnTo>
                  <a:pt x="43" y="79"/>
                </a:lnTo>
                <a:lnTo>
                  <a:pt x="39" y="77"/>
                </a:lnTo>
                <a:lnTo>
                  <a:pt x="37" y="74"/>
                </a:lnTo>
                <a:lnTo>
                  <a:pt x="34" y="71"/>
                </a:lnTo>
                <a:lnTo>
                  <a:pt x="31" y="67"/>
                </a:lnTo>
                <a:lnTo>
                  <a:pt x="30" y="63"/>
                </a:lnTo>
                <a:lnTo>
                  <a:pt x="30" y="58"/>
                </a:lnTo>
                <a:lnTo>
                  <a:pt x="31" y="49"/>
                </a:lnTo>
                <a:lnTo>
                  <a:pt x="13" y="34"/>
                </a:lnTo>
                <a:lnTo>
                  <a:pt x="0" y="48"/>
                </a:lnTo>
                <a:lnTo>
                  <a:pt x="0" y="107"/>
                </a:lnTo>
                <a:lnTo>
                  <a:pt x="135" y="243"/>
                </a:lnTo>
                <a:lnTo>
                  <a:pt x="138" y="246"/>
                </a:lnTo>
                <a:lnTo>
                  <a:pt x="142" y="246"/>
                </a:lnTo>
                <a:lnTo>
                  <a:pt x="146" y="243"/>
                </a:lnTo>
                <a:lnTo>
                  <a:pt x="240" y="149"/>
                </a:lnTo>
                <a:lnTo>
                  <a:pt x="241" y="145"/>
                </a:lnTo>
                <a:lnTo>
                  <a:pt x="241" y="141"/>
                </a:lnTo>
                <a:lnTo>
                  <a:pt x="240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8" name="Freeform 391"/>
          <p:cNvSpPr>
            <a:spLocks noChangeArrowheads="1"/>
          </p:cNvSpPr>
          <p:nvPr/>
        </p:nvSpPr>
        <p:spPr bwMode="auto">
          <a:xfrm>
            <a:off x="3225800" y="4171950"/>
            <a:ext cx="50800" cy="52388"/>
          </a:xfrm>
          <a:custGeom>
            <a:avLst/>
            <a:gdLst>
              <a:gd name="T0" fmla="*/ 2147483647 w 56"/>
              <a:gd name="T1" fmla="*/ 2147483647 h 59"/>
              <a:gd name="T2" fmla="*/ 2147483647 w 56"/>
              <a:gd name="T3" fmla="*/ 2147483647 h 59"/>
              <a:gd name="T4" fmla="*/ 2147483647 w 56"/>
              <a:gd name="T5" fmla="*/ 2147483647 h 59"/>
              <a:gd name="T6" fmla="*/ 2147483647 w 56"/>
              <a:gd name="T7" fmla="*/ 2147483647 h 59"/>
              <a:gd name="T8" fmla="*/ 2147483647 w 56"/>
              <a:gd name="T9" fmla="*/ 2147483647 h 59"/>
              <a:gd name="T10" fmla="*/ 2147483647 w 56"/>
              <a:gd name="T11" fmla="*/ 2147483647 h 59"/>
              <a:gd name="T12" fmla="*/ 2147483647 w 56"/>
              <a:gd name="T13" fmla="*/ 2147483647 h 59"/>
              <a:gd name="T14" fmla="*/ 2147483647 w 56"/>
              <a:gd name="T15" fmla="*/ 2147483647 h 59"/>
              <a:gd name="T16" fmla="*/ 2147483647 w 56"/>
              <a:gd name="T17" fmla="*/ 700120335 h 59"/>
              <a:gd name="T18" fmla="*/ 2147483647 w 56"/>
              <a:gd name="T19" fmla="*/ 700120335 h 59"/>
              <a:gd name="T20" fmla="*/ 2147483647 w 56"/>
              <a:gd name="T21" fmla="*/ 0 h 59"/>
              <a:gd name="T22" fmla="*/ 2147483647 w 56"/>
              <a:gd name="T23" fmla="*/ 0 h 59"/>
              <a:gd name="T24" fmla="*/ 2147483647 w 56"/>
              <a:gd name="T25" fmla="*/ 700120335 h 59"/>
              <a:gd name="T26" fmla="*/ 746378093 w 56"/>
              <a:gd name="T27" fmla="*/ 2100360118 h 59"/>
              <a:gd name="T28" fmla="*/ 746378093 w 56"/>
              <a:gd name="T29" fmla="*/ 2100360118 h 59"/>
              <a:gd name="T30" fmla="*/ 0 w 56"/>
              <a:gd name="T31" fmla="*/ 2147483647 h 59"/>
              <a:gd name="T32" fmla="*/ 746378093 w 56"/>
              <a:gd name="T33" fmla="*/ 2147483647 h 59"/>
              <a:gd name="T34" fmla="*/ 746378093 w 56"/>
              <a:gd name="T35" fmla="*/ 2147483647 h 59"/>
              <a:gd name="T36" fmla="*/ 2147483647 w 56"/>
              <a:gd name="T37" fmla="*/ 2147483647 h 59"/>
              <a:gd name="T38" fmla="*/ 2147483647 w 56"/>
              <a:gd name="T39" fmla="*/ 2147483647 h 59"/>
              <a:gd name="T40" fmla="*/ 2147483647 w 56"/>
              <a:gd name="T41" fmla="*/ 2147483647 h 59"/>
              <a:gd name="T42" fmla="*/ 2147483647 w 56"/>
              <a:gd name="T43" fmla="*/ 2147483647 h 59"/>
              <a:gd name="T44" fmla="*/ 2147483647 w 56"/>
              <a:gd name="T45" fmla="*/ 2147483647 h 59"/>
              <a:gd name="T46" fmla="*/ 2147483647 w 56"/>
              <a:gd name="T47" fmla="*/ 2147483647 h 5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56"/>
              <a:gd name="T73" fmla="*/ 0 h 59"/>
              <a:gd name="T74" fmla="*/ 56 w 56"/>
              <a:gd name="T75" fmla="*/ 59 h 5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56" h="59">
                <a:moveTo>
                  <a:pt x="56" y="59"/>
                </a:moveTo>
                <a:lnTo>
                  <a:pt x="56" y="59"/>
                </a:lnTo>
                <a:lnTo>
                  <a:pt x="56" y="56"/>
                </a:lnTo>
                <a:lnTo>
                  <a:pt x="54" y="52"/>
                </a:lnTo>
                <a:lnTo>
                  <a:pt x="46" y="39"/>
                </a:lnTo>
                <a:lnTo>
                  <a:pt x="31" y="22"/>
                </a:lnTo>
                <a:lnTo>
                  <a:pt x="12" y="1"/>
                </a:lnTo>
                <a:lnTo>
                  <a:pt x="8" y="0"/>
                </a:lnTo>
                <a:lnTo>
                  <a:pt x="5" y="1"/>
                </a:lnTo>
                <a:lnTo>
                  <a:pt x="1" y="3"/>
                </a:lnTo>
                <a:lnTo>
                  <a:pt x="0" y="7"/>
                </a:lnTo>
                <a:lnTo>
                  <a:pt x="1" y="11"/>
                </a:lnTo>
                <a:lnTo>
                  <a:pt x="16" y="26"/>
                </a:lnTo>
                <a:lnTo>
                  <a:pt x="31" y="42"/>
                </a:lnTo>
                <a:lnTo>
                  <a:pt x="46" y="54"/>
                </a:lnTo>
                <a:lnTo>
                  <a:pt x="52" y="57"/>
                </a:lnTo>
                <a:lnTo>
                  <a:pt x="56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69" name="Freeform 392"/>
          <p:cNvSpPr>
            <a:spLocks noChangeArrowheads="1"/>
          </p:cNvSpPr>
          <p:nvPr/>
        </p:nvSpPr>
        <p:spPr bwMode="auto">
          <a:xfrm>
            <a:off x="3244850" y="4298950"/>
            <a:ext cx="100013" cy="119063"/>
          </a:xfrm>
          <a:custGeom>
            <a:avLst/>
            <a:gdLst>
              <a:gd name="T0" fmla="*/ 0 w 111"/>
              <a:gd name="T1" fmla="*/ 0 h 133"/>
              <a:gd name="T2" fmla="*/ 2147483647 w 111"/>
              <a:gd name="T3" fmla="*/ 2147483647 h 133"/>
              <a:gd name="T4" fmla="*/ 2147483647 w 111"/>
              <a:gd name="T5" fmla="*/ 2147483647 h 133"/>
              <a:gd name="T6" fmla="*/ 2147483647 w 111"/>
              <a:gd name="T7" fmla="*/ 2147483647 h 133"/>
              <a:gd name="T8" fmla="*/ 2147483647 w 111"/>
              <a:gd name="T9" fmla="*/ 2147483647 h 133"/>
              <a:gd name="T10" fmla="*/ 2147483647 w 111"/>
              <a:gd name="T11" fmla="*/ 2147483647 h 133"/>
              <a:gd name="T12" fmla="*/ 2147483647 w 111"/>
              <a:gd name="T13" fmla="*/ 2147483647 h 133"/>
              <a:gd name="T14" fmla="*/ 2147483647 w 111"/>
              <a:gd name="T15" fmla="*/ 2147483647 h 133"/>
              <a:gd name="T16" fmla="*/ 2147483647 w 111"/>
              <a:gd name="T17" fmla="*/ 2147483647 h 133"/>
              <a:gd name="T18" fmla="*/ 0 w 111"/>
              <a:gd name="T19" fmla="*/ 0 h 13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1"/>
              <a:gd name="T31" fmla="*/ 0 h 133"/>
              <a:gd name="T32" fmla="*/ 111 w 111"/>
              <a:gd name="T33" fmla="*/ 133 h 13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1" h="133">
                <a:moveTo>
                  <a:pt x="0" y="0"/>
                </a:moveTo>
                <a:lnTo>
                  <a:pt x="52" y="129"/>
                </a:lnTo>
                <a:lnTo>
                  <a:pt x="54" y="131"/>
                </a:lnTo>
                <a:lnTo>
                  <a:pt x="56" y="133"/>
                </a:lnTo>
                <a:lnTo>
                  <a:pt x="59" y="131"/>
                </a:lnTo>
                <a:lnTo>
                  <a:pt x="111" y="11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0" name="Freeform 394"/>
          <p:cNvSpPr>
            <a:spLocks noChangeArrowheads="1"/>
          </p:cNvSpPr>
          <p:nvPr/>
        </p:nvSpPr>
        <p:spPr bwMode="auto">
          <a:xfrm>
            <a:off x="6251575" y="4175125"/>
            <a:ext cx="88900" cy="107950"/>
          </a:xfrm>
          <a:custGeom>
            <a:avLst/>
            <a:gdLst>
              <a:gd name="T0" fmla="*/ 2147483647 w 98"/>
              <a:gd name="T1" fmla="*/ 2147483647 h 119"/>
              <a:gd name="T2" fmla="*/ 2147483647 w 98"/>
              <a:gd name="T3" fmla="*/ 2147483647 h 119"/>
              <a:gd name="T4" fmla="*/ 2147483647 w 98"/>
              <a:gd name="T5" fmla="*/ 2147483647 h 119"/>
              <a:gd name="T6" fmla="*/ 2147483647 w 98"/>
              <a:gd name="T7" fmla="*/ 2147483647 h 119"/>
              <a:gd name="T8" fmla="*/ 2147483647 w 98"/>
              <a:gd name="T9" fmla="*/ 2147483647 h 119"/>
              <a:gd name="T10" fmla="*/ 2147483647 w 98"/>
              <a:gd name="T11" fmla="*/ 2147483647 h 119"/>
              <a:gd name="T12" fmla="*/ 2147483647 w 98"/>
              <a:gd name="T13" fmla="*/ 2147483647 h 119"/>
              <a:gd name="T14" fmla="*/ 2147483647 w 98"/>
              <a:gd name="T15" fmla="*/ 2147483647 h 119"/>
              <a:gd name="T16" fmla="*/ 2147483647 w 98"/>
              <a:gd name="T17" fmla="*/ 2147483647 h 119"/>
              <a:gd name="T18" fmla="*/ 2147483647 w 98"/>
              <a:gd name="T19" fmla="*/ 2147483647 h 119"/>
              <a:gd name="T20" fmla="*/ 2147483647 w 98"/>
              <a:gd name="T21" fmla="*/ 2147483647 h 119"/>
              <a:gd name="T22" fmla="*/ 2147483647 w 98"/>
              <a:gd name="T23" fmla="*/ 2147483647 h 119"/>
              <a:gd name="T24" fmla="*/ 2147483647 w 98"/>
              <a:gd name="T25" fmla="*/ 2147483647 h 119"/>
              <a:gd name="T26" fmla="*/ 2147483647 w 98"/>
              <a:gd name="T27" fmla="*/ 2147483647 h 119"/>
              <a:gd name="T28" fmla="*/ 2147483647 w 98"/>
              <a:gd name="T29" fmla="*/ 2147483647 h 119"/>
              <a:gd name="T30" fmla="*/ 2147483647 w 98"/>
              <a:gd name="T31" fmla="*/ 2147483647 h 119"/>
              <a:gd name="T32" fmla="*/ 2147483647 w 98"/>
              <a:gd name="T33" fmla="*/ 2147483647 h 119"/>
              <a:gd name="T34" fmla="*/ 2147483647 w 98"/>
              <a:gd name="T35" fmla="*/ 2147483647 h 119"/>
              <a:gd name="T36" fmla="*/ 2147483647 w 98"/>
              <a:gd name="T37" fmla="*/ 746378093 h 119"/>
              <a:gd name="T38" fmla="*/ 2147483647 w 98"/>
              <a:gd name="T39" fmla="*/ 0 h 119"/>
              <a:gd name="T40" fmla="*/ 2147483647 w 98"/>
              <a:gd name="T41" fmla="*/ 0 h 119"/>
              <a:gd name="T42" fmla="*/ 2147483647 w 98"/>
              <a:gd name="T43" fmla="*/ 746378093 h 119"/>
              <a:gd name="T44" fmla="*/ 2147483647 w 98"/>
              <a:gd name="T45" fmla="*/ 2147483647 h 119"/>
              <a:gd name="T46" fmla="*/ 2147483647 w 98"/>
              <a:gd name="T47" fmla="*/ 2147483647 h 119"/>
              <a:gd name="T48" fmla="*/ 2147483647 w 98"/>
              <a:gd name="T49" fmla="*/ 2147483647 h 119"/>
              <a:gd name="T50" fmla="*/ 2147483647 w 98"/>
              <a:gd name="T51" fmla="*/ 2147483647 h 119"/>
              <a:gd name="T52" fmla="*/ 746378093 w 98"/>
              <a:gd name="T53" fmla="*/ 2147483647 h 119"/>
              <a:gd name="T54" fmla="*/ 0 w 98"/>
              <a:gd name="T55" fmla="*/ 2147483647 h 119"/>
              <a:gd name="T56" fmla="*/ 0 w 98"/>
              <a:gd name="T57" fmla="*/ 2147483647 h 119"/>
              <a:gd name="T58" fmla="*/ 0 w 98"/>
              <a:gd name="T59" fmla="*/ 2147483647 h 119"/>
              <a:gd name="T60" fmla="*/ 0 w 98"/>
              <a:gd name="T61" fmla="*/ 2147483647 h 119"/>
              <a:gd name="T62" fmla="*/ 2147483647 w 98"/>
              <a:gd name="T63" fmla="*/ 2147483647 h 119"/>
              <a:gd name="T64" fmla="*/ 2147483647 w 98"/>
              <a:gd name="T65" fmla="*/ 2147483647 h 11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98"/>
              <a:gd name="T100" fmla="*/ 0 h 119"/>
              <a:gd name="T101" fmla="*/ 98 w 98"/>
              <a:gd name="T102" fmla="*/ 119 h 11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98" h="119">
                <a:moveTo>
                  <a:pt x="41" y="116"/>
                </a:moveTo>
                <a:lnTo>
                  <a:pt x="41" y="116"/>
                </a:lnTo>
                <a:lnTo>
                  <a:pt x="44" y="119"/>
                </a:lnTo>
                <a:lnTo>
                  <a:pt x="46" y="119"/>
                </a:lnTo>
                <a:lnTo>
                  <a:pt x="49" y="119"/>
                </a:lnTo>
                <a:lnTo>
                  <a:pt x="52" y="116"/>
                </a:lnTo>
                <a:lnTo>
                  <a:pt x="97" y="19"/>
                </a:lnTo>
                <a:lnTo>
                  <a:pt x="98" y="16"/>
                </a:lnTo>
                <a:lnTo>
                  <a:pt x="97" y="15"/>
                </a:lnTo>
                <a:lnTo>
                  <a:pt x="97" y="12"/>
                </a:lnTo>
                <a:lnTo>
                  <a:pt x="94" y="11"/>
                </a:lnTo>
                <a:lnTo>
                  <a:pt x="83" y="7"/>
                </a:lnTo>
                <a:lnTo>
                  <a:pt x="71" y="3"/>
                </a:lnTo>
                <a:lnTo>
                  <a:pt x="59" y="1"/>
                </a:lnTo>
                <a:lnTo>
                  <a:pt x="46" y="0"/>
                </a:lnTo>
                <a:lnTo>
                  <a:pt x="36" y="1"/>
                </a:lnTo>
                <a:lnTo>
                  <a:pt x="25" y="3"/>
                </a:lnTo>
                <a:lnTo>
                  <a:pt x="14" y="5"/>
                </a:lnTo>
                <a:lnTo>
                  <a:pt x="4" y="9"/>
                </a:lnTo>
                <a:lnTo>
                  <a:pt x="1" y="9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41" y="1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1" name="Freeform 395"/>
          <p:cNvSpPr>
            <a:spLocks noChangeArrowheads="1"/>
          </p:cNvSpPr>
          <p:nvPr/>
        </p:nvSpPr>
        <p:spPr bwMode="auto">
          <a:xfrm>
            <a:off x="6311900" y="4206875"/>
            <a:ext cx="106363" cy="139700"/>
          </a:xfrm>
          <a:custGeom>
            <a:avLst/>
            <a:gdLst>
              <a:gd name="T0" fmla="*/ 2147483647 w 119"/>
              <a:gd name="T1" fmla="*/ 0 h 157"/>
              <a:gd name="T2" fmla="*/ 2147483647 w 119"/>
              <a:gd name="T3" fmla="*/ 0 h 157"/>
              <a:gd name="T4" fmla="*/ 2147483647 w 119"/>
              <a:gd name="T5" fmla="*/ 0 h 157"/>
              <a:gd name="T6" fmla="*/ 2147483647 w 119"/>
              <a:gd name="T7" fmla="*/ 0 h 157"/>
              <a:gd name="T8" fmla="*/ 2147483647 w 119"/>
              <a:gd name="T9" fmla="*/ 0 h 157"/>
              <a:gd name="T10" fmla="*/ 2147483647 w 119"/>
              <a:gd name="T11" fmla="*/ 704666376 h 157"/>
              <a:gd name="T12" fmla="*/ 2147483647 w 119"/>
              <a:gd name="T13" fmla="*/ 2113207197 h 157"/>
              <a:gd name="T14" fmla="*/ 714207881 w 119"/>
              <a:gd name="T15" fmla="*/ 2147483647 h 157"/>
              <a:gd name="T16" fmla="*/ 714207881 w 119"/>
              <a:gd name="T17" fmla="*/ 2147483647 h 157"/>
              <a:gd name="T18" fmla="*/ 0 w 119"/>
              <a:gd name="T19" fmla="*/ 2147483647 h 157"/>
              <a:gd name="T20" fmla="*/ 714207881 w 119"/>
              <a:gd name="T21" fmla="*/ 2147483647 h 157"/>
              <a:gd name="T22" fmla="*/ 714207881 w 119"/>
              <a:gd name="T23" fmla="*/ 2147483647 h 157"/>
              <a:gd name="T24" fmla="*/ 2141825474 w 119"/>
              <a:gd name="T25" fmla="*/ 2147483647 h 157"/>
              <a:gd name="T26" fmla="*/ 2147483647 w 119"/>
              <a:gd name="T27" fmla="*/ 2147483647 h 157"/>
              <a:gd name="T28" fmla="*/ 2147483647 w 119"/>
              <a:gd name="T29" fmla="*/ 2147483647 h 157"/>
              <a:gd name="T30" fmla="*/ 2147483647 w 119"/>
              <a:gd name="T31" fmla="*/ 2147483647 h 157"/>
              <a:gd name="T32" fmla="*/ 2147483647 w 119"/>
              <a:gd name="T33" fmla="*/ 2147483647 h 157"/>
              <a:gd name="T34" fmla="*/ 2147483647 w 119"/>
              <a:gd name="T35" fmla="*/ 2147483647 h 157"/>
              <a:gd name="T36" fmla="*/ 2147483647 w 119"/>
              <a:gd name="T37" fmla="*/ 2147483647 h 157"/>
              <a:gd name="T38" fmla="*/ 2147483647 w 119"/>
              <a:gd name="T39" fmla="*/ 2147483647 h 157"/>
              <a:gd name="T40" fmla="*/ 2147483647 w 119"/>
              <a:gd name="T41" fmla="*/ 2147483647 h 157"/>
              <a:gd name="T42" fmla="*/ 2147483647 w 119"/>
              <a:gd name="T43" fmla="*/ 2147483647 h 157"/>
              <a:gd name="T44" fmla="*/ 2147483647 w 119"/>
              <a:gd name="T45" fmla="*/ 2147483647 h 157"/>
              <a:gd name="T46" fmla="*/ 2147483647 w 119"/>
              <a:gd name="T47" fmla="*/ 2147483647 h 157"/>
              <a:gd name="T48" fmla="*/ 2147483647 w 119"/>
              <a:gd name="T49" fmla="*/ 2147483647 h 157"/>
              <a:gd name="T50" fmla="*/ 2147483647 w 119"/>
              <a:gd name="T51" fmla="*/ 2147483647 h 157"/>
              <a:gd name="T52" fmla="*/ 2147483647 w 119"/>
              <a:gd name="T53" fmla="*/ 2147483647 h 157"/>
              <a:gd name="T54" fmla="*/ 2147483647 w 119"/>
              <a:gd name="T55" fmla="*/ 2147483647 h 157"/>
              <a:gd name="T56" fmla="*/ 2147483647 w 119"/>
              <a:gd name="T57" fmla="*/ 2147483647 h 157"/>
              <a:gd name="T58" fmla="*/ 2147483647 w 119"/>
              <a:gd name="T59" fmla="*/ 2147483647 h 157"/>
              <a:gd name="T60" fmla="*/ 2147483647 w 119"/>
              <a:gd name="T61" fmla="*/ 2147483647 h 157"/>
              <a:gd name="T62" fmla="*/ 2147483647 w 119"/>
              <a:gd name="T63" fmla="*/ 2147483647 h 157"/>
              <a:gd name="T64" fmla="*/ 2147483647 w 119"/>
              <a:gd name="T65" fmla="*/ 0 h 157"/>
              <a:gd name="T66" fmla="*/ 2147483647 w 119"/>
              <a:gd name="T67" fmla="*/ 0 h 15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19"/>
              <a:gd name="T103" fmla="*/ 0 h 157"/>
              <a:gd name="T104" fmla="*/ 119 w 119"/>
              <a:gd name="T105" fmla="*/ 157 h 15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19" h="157">
                <a:moveTo>
                  <a:pt x="55" y="0"/>
                </a:moveTo>
                <a:lnTo>
                  <a:pt x="55" y="0"/>
                </a:lnTo>
                <a:lnTo>
                  <a:pt x="52" y="0"/>
                </a:lnTo>
                <a:lnTo>
                  <a:pt x="50" y="0"/>
                </a:lnTo>
                <a:lnTo>
                  <a:pt x="48" y="1"/>
                </a:lnTo>
                <a:lnTo>
                  <a:pt x="46" y="3"/>
                </a:lnTo>
                <a:lnTo>
                  <a:pt x="1" y="101"/>
                </a:lnTo>
                <a:lnTo>
                  <a:pt x="0" y="102"/>
                </a:lnTo>
                <a:lnTo>
                  <a:pt x="1" y="105"/>
                </a:lnTo>
                <a:lnTo>
                  <a:pt x="1" y="106"/>
                </a:lnTo>
                <a:lnTo>
                  <a:pt x="3" y="108"/>
                </a:lnTo>
                <a:lnTo>
                  <a:pt x="100" y="156"/>
                </a:lnTo>
                <a:lnTo>
                  <a:pt x="102" y="157"/>
                </a:lnTo>
                <a:lnTo>
                  <a:pt x="105" y="156"/>
                </a:lnTo>
                <a:lnTo>
                  <a:pt x="106" y="154"/>
                </a:lnTo>
                <a:lnTo>
                  <a:pt x="112" y="142"/>
                </a:lnTo>
                <a:lnTo>
                  <a:pt x="116" y="128"/>
                </a:lnTo>
                <a:lnTo>
                  <a:pt x="119" y="116"/>
                </a:lnTo>
                <a:lnTo>
                  <a:pt x="119" y="102"/>
                </a:lnTo>
                <a:lnTo>
                  <a:pt x="117" y="87"/>
                </a:lnTo>
                <a:lnTo>
                  <a:pt x="115" y="71"/>
                </a:lnTo>
                <a:lnTo>
                  <a:pt x="109" y="56"/>
                </a:lnTo>
                <a:lnTo>
                  <a:pt x="101" y="42"/>
                </a:lnTo>
                <a:lnTo>
                  <a:pt x="91" y="30"/>
                </a:lnTo>
                <a:lnTo>
                  <a:pt x="80" y="18"/>
                </a:lnTo>
                <a:lnTo>
                  <a:pt x="68" y="8"/>
                </a:lnTo>
                <a:lnTo>
                  <a:pt x="5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2" name="Freeform 396"/>
          <p:cNvSpPr>
            <a:spLocks noChangeArrowheads="1"/>
          </p:cNvSpPr>
          <p:nvPr/>
        </p:nvSpPr>
        <p:spPr bwMode="auto">
          <a:xfrm>
            <a:off x="6173788" y="4216400"/>
            <a:ext cx="193675" cy="196850"/>
          </a:xfrm>
          <a:custGeom>
            <a:avLst/>
            <a:gdLst>
              <a:gd name="T0" fmla="*/ 2147483647 w 214"/>
              <a:gd name="T1" fmla="*/ 2147483647 h 217"/>
              <a:gd name="T2" fmla="*/ 2147483647 w 214"/>
              <a:gd name="T3" fmla="*/ 2147483647 h 217"/>
              <a:gd name="T4" fmla="*/ 2147483647 w 214"/>
              <a:gd name="T5" fmla="*/ 2147483647 h 217"/>
              <a:gd name="T6" fmla="*/ 2147483647 w 214"/>
              <a:gd name="T7" fmla="*/ 2147483647 h 217"/>
              <a:gd name="T8" fmla="*/ 2147483647 w 214"/>
              <a:gd name="T9" fmla="*/ 2147483647 h 217"/>
              <a:gd name="T10" fmla="*/ 2147483647 w 214"/>
              <a:gd name="T11" fmla="*/ 1492755279 h 217"/>
              <a:gd name="T12" fmla="*/ 2147483647 w 214"/>
              <a:gd name="T13" fmla="*/ 0 h 217"/>
              <a:gd name="T14" fmla="*/ 2147483647 w 214"/>
              <a:gd name="T15" fmla="*/ 0 h 217"/>
              <a:gd name="T16" fmla="*/ 2147483647 w 214"/>
              <a:gd name="T17" fmla="*/ 0 h 217"/>
              <a:gd name="T18" fmla="*/ 2147483647 w 214"/>
              <a:gd name="T19" fmla="*/ 0 h 217"/>
              <a:gd name="T20" fmla="*/ 2147483647 w 214"/>
              <a:gd name="T21" fmla="*/ 2147483647 h 217"/>
              <a:gd name="T22" fmla="*/ 2147483647 w 214"/>
              <a:gd name="T23" fmla="*/ 2147483647 h 217"/>
              <a:gd name="T24" fmla="*/ 2147483647 w 214"/>
              <a:gd name="T25" fmla="*/ 2147483647 h 217"/>
              <a:gd name="T26" fmla="*/ 2147483647 w 214"/>
              <a:gd name="T27" fmla="*/ 2147483647 h 217"/>
              <a:gd name="T28" fmla="*/ 2147483647 w 214"/>
              <a:gd name="T29" fmla="*/ 2147483647 h 217"/>
              <a:gd name="T30" fmla="*/ 2147483647 w 214"/>
              <a:gd name="T31" fmla="*/ 2147483647 h 217"/>
              <a:gd name="T32" fmla="*/ 741255767 w 214"/>
              <a:gd name="T33" fmla="*/ 2147483647 h 217"/>
              <a:gd name="T34" fmla="*/ 0 w 214"/>
              <a:gd name="T35" fmla="*/ 2147483647 h 217"/>
              <a:gd name="T36" fmla="*/ 0 w 214"/>
              <a:gd name="T37" fmla="*/ 2147483647 h 217"/>
              <a:gd name="T38" fmla="*/ 741255767 w 214"/>
              <a:gd name="T39" fmla="*/ 2147483647 h 217"/>
              <a:gd name="T40" fmla="*/ 2147483647 w 214"/>
              <a:gd name="T41" fmla="*/ 2147483647 h 217"/>
              <a:gd name="T42" fmla="*/ 2147483647 w 214"/>
              <a:gd name="T43" fmla="*/ 2147483647 h 217"/>
              <a:gd name="T44" fmla="*/ 2147483647 w 214"/>
              <a:gd name="T45" fmla="*/ 2147483647 h 217"/>
              <a:gd name="T46" fmla="*/ 2147483647 w 214"/>
              <a:gd name="T47" fmla="*/ 2147483647 h 217"/>
              <a:gd name="T48" fmla="*/ 2147483647 w 214"/>
              <a:gd name="T49" fmla="*/ 2147483647 h 217"/>
              <a:gd name="T50" fmla="*/ 2147483647 w 214"/>
              <a:gd name="T51" fmla="*/ 2147483647 h 217"/>
              <a:gd name="T52" fmla="*/ 2147483647 w 214"/>
              <a:gd name="T53" fmla="*/ 2147483647 h 217"/>
              <a:gd name="T54" fmla="*/ 2147483647 w 214"/>
              <a:gd name="T55" fmla="*/ 2147483647 h 217"/>
              <a:gd name="T56" fmla="*/ 2147483647 w 214"/>
              <a:gd name="T57" fmla="*/ 2147483647 h 217"/>
              <a:gd name="T58" fmla="*/ 2147483647 w 214"/>
              <a:gd name="T59" fmla="*/ 2147483647 h 217"/>
              <a:gd name="T60" fmla="*/ 2147483647 w 214"/>
              <a:gd name="T61" fmla="*/ 2147483647 h 217"/>
              <a:gd name="T62" fmla="*/ 2147483647 w 214"/>
              <a:gd name="T63" fmla="*/ 2147483647 h 217"/>
              <a:gd name="T64" fmla="*/ 2147483647 w 214"/>
              <a:gd name="T65" fmla="*/ 2147483647 h 217"/>
              <a:gd name="T66" fmla="*/ 2147483647 w 214"/>
              <a:gd name="T67" fmla="*/ 2147483647 h 217"/>
              <a:gd name="T68" fmla="*/ 2147483647 w 214"/>
              <a:gd name="T69" fmla="*/ 2147483647 h 217"/>
              <a:gd name="T70" fmla="*/ 2147483647 w 214"/>
              <a:gd name="T71" fmla="*/ 2147483647 h 217"/>
              <a:gd name="T72" fmla="*/ 2147483647 w 214"/>
              <a:gd name="T73" fmla="*/ 2147483647 h 217"/>
              <a:gd name="T74" fmla="*/ 2147483647 w 214"/>
              <a:gd name="T75" fmla="*/ 2147483647 h 217"/>
              <a:gd name="T76" fmla="*/ 2147483647 w 214"/>
              <a:gd name="T77" fmla="*/ 2147483647 h 217"/>
              <a:gd name="T78" fmla="*/ 2147483647 w 214"/>
              <a:gd name="T79" fmla="*/ 2147483647 h 217"/>
              <a:gd name="T80" fmla="*/ 2147483647 w 214"/>
              <a:gd name="T81" fmla="*/ 2147483647 h 217"/>
              <a:gd name="T82" fmla="*/ 2147483647 w 214"/>
              <a:gd name="T83" fmla="*/ 2147483647 h 217"/>
              <a:gd name="T84" fmla="*/ 2147483647 w 214"/>
              <a:gd name="T85" fmla="*/ 2147483647 h 217"/>
              <a:gd name="T86" fmla="*/ 2147483647 w 214"/>
              <a:gd name="T87" fmla="*/ 2147483647 h 217"/>
              <a:gd name="T88" fmla="*/ 2147483647 w 214"/>
              <a:gd name="T89" fmla="*/ 2147483647 h 217"/>
              <a:gd name="T90" fmla="*/ 2147483647 w 214"/>
              <a:gd name="T91" fmla="*/ 2147483647 h 217"/>
              <a:gd name="T92" fmla="*/ 2147483647 w 214"/>
              <a:gd name="T93" fmla="*/ 2147483647 h 217"/>
              <a:gd name="T94" fmla="*/ 2147483647 w 214"/>
              <a:gd name="T95" fmla="*/ 2147483647 h 217"/>
              <a:gd name="T96" fmla="*/ 2147483647 w 214"/>
              <a:gd name="T97" fmla="*/ 2147483647 h 217"/>
              <a:gd name="T98" fmla="*/ 2147483647 w 214"/>
              <a:gd name="T99" fmla="*/ 2147483647 h 21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14"/>
              <a:gd name="T151" fmla="*/ 0 h 217"/>
              <a:gd name="T152" fmla="*/ 214 w 214"/>
              <a:gd name="T153" fmla="*/ 217 h 21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14" h="217">
                <a:moveTo>
                  <a:pt x="212" y="148"/>
                </a:moveTo>
                <a:lnTo>
                  <a:pt x="117" y="101"/>
                </a:lnTo>
                <a:lnTo>
                  <a:pt x="78" y="3"/>
                </a:lnTo>
                <a:lnTo>
                  <a:pt x="76" y="2"/>
                </a:lnTo>
                <a:lnTo>
                  <a:pt x="74" y="0"/>
                </a:lnTo>
                <a:lnTo>
                  <a:pt x="70" y="0"/>
                </a:lnTo>
                <a:lnTo>
                  <a:pt x="55" y="9"/>
                </a:lnTo>
                <a:lnTo>
                  <a:pt x="41" y="18"/>
                </a:lnTo>
                <a:lnTo>
                  <a:pt x="29" y="29"/>
                </a:lnTo>
                <a:lnTo>
                  <a:pt x="19" y="43"/>
                </a:lnTo>
                <a:lnTo>
                  <a:pt x="11" y="56"/>
                </a:lnTo>
                <a:lnTo>
                  <a:pt x="6" y="71"/>
                </a:lnTo>
                <a:lnTo>
                  <a:pt x="1" y="88"/>
                </a:lnTo>
                <a:lnTo>
                  <a:pt x="0" y="105"/>
                </a:lnTo>
                <a:lnTo>
                  <a:pt x="1" y="116"/>
                </a:lnTo>
                <a:lnTo>
                  <a:pt x="3" y="127"/>
                </a:lnTo>
                <a:lnTo>
                  <a:pt x="6" y="138"/>
                </a:lnTo>
                <a:lnTo>
                  <a:pt x="10" y="149"/>
                </a:lnTo>
                <a:lnTo>
                  <a:pt x="14" y="159"/>
                </a:lnTo>
                <a:lnTo>
                  <a:pt x="19" y="168"/>
                </a:lnTo>
                <a:lnTo>
                  <a:pt x="26" y="176"/>
                </a:lnTo>
                <a:lnTo>
                  <a:pt x="33" y="185"/>
                </a:lnTo>
                <a:lnTo>
                  <a:pt x="41" y="191"/>
                </a:lnTo>
                <a:lnTo>
                  <a:pt x="51" y="198"/>
                </a:lnTo>
                <a:lnTo>
                  <a:pt x="59" y="204"/>
                </a:lnTo>
                <a:lnTo>
                  <a:pt x="70" y="209"/>
                </a:lnTo>
                <a:lnTo>
                  <a:pt x="79" y="213"/>
                </a:lnTo>
                <a:lnTo>
                  <a:pt x="90" y="216"/>
                </a:lnTo>
                <a:lnTo>
                  <a:pt x="101" y="217"/>
                </a:lnTo>
                <a:lnTo>
                  <a:pt x="113" y="217"/>
                </a:lnTo>
                <a:lnTo>
                  <a:pt x="130" y="217"/>
                </a:lnTo>
                <a:lnTo>
                  <a:pt x="145" y="213"/>
                </a:lnTo>
                <a:lnTo>
                  <a:pt x="158" y="208"/>
                </a:lnTo>
                <a:lnTo>
                  <a:pt x="172" y="201"/>
                </a:lnTo>
                <a:lnTo>
                  <a:pt x="184" y="193"/>
                </a:lnTo>
                <a:lnTo>
                  <a:pt x="197" y="182"/>
                </a:lnTo>
                <a:lnTo>
                  <a:pt x="206" y="170"/>
                </a:lnTo>
                <a:lnTo>
                  <a:pt x="214" y="156"/>
                </a:lnTo>
                <a:lnTo>
                  <a:pt x="214" y="152"/>
                </a:lnTo>
                <a:lnTo>
                  <a:pt x="213" y="149"/>
                </a:lnTo>
                <a:lnTo>
                  <a:pt x="212" y="1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3" name="Freeform 397"/>
          <p:cNvSpPr>
            <a:spLocks noEditPoints="1" noChangeArrowheads="1"/>
          </p:cNvSpPr>
          <p:nvPr/>
        </p:nvSpPr>
        <p:spPr bwMode="auto">
          <a:xfrm>
            <a:off x="5681663" y="3760788"/>
            <a:ext cx="146050" cy="147637"/>
          </a:xfrm>
          <a:custGeom>
            <a:avLst/>
            <a:gdLst>
              <a:gd name="T0" fmla="*/ 2147483647 w 164"/>
              <a:gd name="T1" fmla="*/ 2147483647 h 164"/>
              <a:gd name="T2" fmla="*/ 2147483647 w 164"/>
              <a:gd name="T3" fmla="*/ 2147483647 h 164"/>
              <a:gd name="T4" fmla="*/ 2147483647 w 164"/>
              <a:gd name="T5" fmla="*/ 2147483647 h 164"/>
              <a:gd name="T6" fmla="*/ 2147483647 w 164"/>
              <a:gd name="T7" fmla="*/ 2147483647 h 164"/>
              <a:gd name="T8" fmla="*/ 2147483647 w 164"/>
              <a:gd name="T9" fmla="*/ 2147483647 h 164"/>
              <a:gd name="T10" fmla="*/ 2147483647 w 164"/>
              <a:gd name="T11" fmla="*/ 2147483647 h 164"/>
              <a:gd name="T12" fmla="*/ 2147483647 w 164"/>
              <a:gd name="T13" fmla="*/ 2147483647 h 164"/>
              <a:gd name="T14" fmla="*/ 2147483647 w 164"/>
              <a:gd name="T15" fmla="*/ 2147483647 h 164"/>
              <a:gd name="T16" fmla="*/ 2147483647 w 164"/>
              <a:gd name="T17" fmla="*/ 0 h 164"/>
              <a:gd name="T18" fmla="*/ 2147483647 w 164"/>
              <a:gd name="T19" fmla="*/ 2147483647 h 164"/>
              <a:gd name="T20" fmla="*/ 2147483647 w 164"/>
              <a:gd name="T21" fmla="*/ 2147483647 h 164"/>
              <a:gd name="T22" fmla="*/ 2147483647 w 164"/>
              <a:gd name="T23" fmla="*/ 2147483647 h 164"/>
              <a:gd name="T24" fmla="*/ 2147483647 w 164"/>
              <a:gd name="T25" fmla="*/ 2147483647 h 164"/>
              <a:gd name="T26" fmla="*/ 2147483647 w 164"/>
              <a:gd name="T27" fmla="*/ 2147483647 h 164"/>
              <a:gd name="T28" fmla="*/ 2147483647 w 164"/>
              <a:gd name="T29" fmla="*/ 2147483647 h 164"/>
              <a:gd name="T30" fmla="*/ 2147483647 w 164"/>
              <a:gd name="T31" fmla="*/ 2147483647 h 164"/>
              <a:gd name="T32" fmla="*/ 2119101788 w 164"/>
              <a:gd name="T33" fmla="*/ 2147483647 h 164"/>
              <a:gd name="T34" fmla="*/ 0 w 164"/>
              <a:gd name="T35" fmla="*/ 2147483647 h 164"/>
              <a:gd name="T36" fmla="*/ 2147483647 w 164"/>
              <a:gd name="T37" fmla="*/ 2147483647 h 164"/>
              <a:gd name="T38" fmla="*/ 2147483647 w 164"/>
              <a:gd name="T39" fmla="*/ 2147483647 h 164"/>
              <a:gd name="T40" fmla="*/ 2147483647 w 164"/>
              <a:gd name="T41" fmla="*/ 2147483647 h 164"/>
              <a:gd name="T42" fmla="*/ 2147483647 w 164"/>
              <a:gd name="T43" fmla="*/ 2147483647 h 164"/>
              <a:gd name="T44" fmla="*/ 2147483647 w 164"/>
              <a:gd name="T45" fmla="*/ 2147483647 h 164"/>
              <a:gd name="T46" fmla="*/ 2147483647 w 164"/>
              <a:gd name="T47" fmla="*/ 2147483647 h 164"/>
              <a:gd name="T48" fmla="*/ 2147483647 w 164"/>
              <a:gd name="T49" fmla="*/ 2147483647 h 164"/>
              <a:gd name="T50" fmla="*/ 2147483647 w 164"/>
              <a:gd name="T51" fmla="*/ 2147483647 h 164"/>
              <a:gd name="T52" fmla="*/ 2147483647 w 164"/>
              <a:gd name="T53" fmla="*/ 2147483647 h 164"/>
              <a:gd name="T54" fmla="*/ 2147483647 w 164"/>
              <a:gd name="T55" fmla="*/ 2147483647 h 164"/>
              <a:gd name="T56" fmla="*/ 2147483647 w 164"/>
              <a:gd name="T57" fmla="*/ 2147483647 h 164"/>
              <a:gd name="T58" fmla="*/ 2147483647 w 164"/>
              <a:gd name="T59" fmla="*/ 2147483647 h 164"/>
              <a:gd name="T60" fmla="*/ 2147483647 w 164"/>
              <a:gd name="T61" fmla="*/ 2147483647 h 164"/>
              <a:gd name="T62" fmla="*/ 2147483647 w 164"/>
              <a:gd name="T63" fmla="*/ 2147483647 h 164"/>
              <a:gd name="T64" fmla="*/ 2147483647 w 164"/>
              <a:gd name="T65" fmla="*/ 2147483647 h 164"/>
              <a:gd name="T66" fmla="*/ 2147483647 w 164"/>
              <a:gd name="T67" fmla="*/ 2147483647 h 164"/>
              <a:gd name="T68" fmla="*/ 2147483647 w 164"/>
              <a:gd name="T69" fmla="*/ 2147483647 h 164"/>
              <a:gd name="T70" fmla="*/ 2147483647 w 164"/>
              <a:gd name="T71" fmla="*/ 2147483647 h 164"/>
              <a:gd name="T72" fmla="*/ 2147483647 w 164"/>
              <a:gd name="T73" fmla="*/ 2147483647 h 164"/>
              <a:gd name="T74" fmla="*/ 2147483647 w 164"/>
              <a:gd name="T75" fmla="*/ 2147483647 h 164"/>
              <a:gd name="T76" fmla="*/ 2147483647 w 164"/>
              <a:gd name="T77" fmla="*/ 2147483647 h 164"/>
              <a:gd name="T78" fmla="*/ 2147483647 w 164"/>
              <a:gd name="T79" fmla="*/ 2147483647 h 164"/>
              <a:gd name="T80" fmla="*/ 2147483647 w 164"/>
              <a:gd name="T81" fmla="*/ 2147483647 h 164"/>
              <a:gd name="T82" fmla="*/ 2147483647 w 164"/>
              <a:gd name="T83" fmla="*/ 2147483647 h 164"/>
              <a:gd name="T84" fmla="*/ 2147483647 w 164"/>
              <a:gd name="T85" fmla="*/ 2147483647 h 164"/>
              <a:gd name="T86" fmla="*/ 2147483647 w 164"/>
              <a:gd name="T87" fmla="*/ 2147483647 h 164"/>
              <a:gd name="T88" fmla="*/ 2147483647 w 164"/>
              <a:gd name="T89" fmla="*/ 2147483647 h 164"/>
              <a:gd name="T90" fmla="*/ 2147483647 w 164"/>
              <a:gd name="T91" fmla="*/ 2147483647 h 164"/>
              <a:gd name="T92" fmla="*/ 2147483647 w 164"/>
              <a:gd name="T93" fmla="*/ 2147483647 h 16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4"/>
              <a:gd name="T142" fmla="*/ 0 h 164"/>
              <a:gd name="T143" fmla="*/ 164 w 164"/>
              <a:gd name="T144" fmla="*/ 164 h 16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4" h="164">
                <a:moveTo>
                  <a:pt x="161" y="81"/>
                </a:moveTo>
                <a:lnTo>
                  <a:pt x="150" y="78"/>
                </a:lnTo>
                <a:lnTo>
                  <a:pt x="148" y="67"/>
                </a:lnTo>
                <a:lnTo>
                  <a:pt x="145" y="55"/>
                </a:lnTo>
                <a:lnTo>
                  <a:pt x="154" y="48"/>
                </a:lnTo>
                <a:lnTo>
                  <a:pt x="156" y="45"/>
                </a:lnTo>
                <a:lnTo>
                  <a:pt x="154" y="44"/>
                </a:lnTo>
                <a:lnTo>
                  <a:pt x="141" y="25"/>
                </a:lnTo>
                <a:lnTo>
                  <a:pt x="139" y="23"/>
                </a:lnTo>
                <a:lnTo>
                  <a:pt x="137" y="25"/>
                </a:lnTo>
                <a:lnTo>
                  <a:pt x="127" y="31"/>
                </a:lnTo>
                <a:lnTo>
                  <a:pt x="117" y="23"/>
                </a:lnTo>
                <a:lnTo>
                  <a:pt x="107" y="18"/>
                </a:lnTo>
                <a:lnTo>
                  <a:pt x="109" y="7"/>
                </a:lnTo>
                <a:lnTo>
                  <a:pt x="108" y="4"/>
                </a:lnTo>
                <a:lnTo>
                  <a:pt x="107" y="3"/>
                </a:lnTo>
                <a:lnTo>
                  <a:pt x="83" y="0"/>
                </a:lnTo>
                <a:lnTo>
                  <a:pt x="81" y="0"/>
                </a:lnTo>
                <a:lnTo>
                  <a:pt x="81" y="3"/>
                </a:lnTo>
                <a:lnTo>
                  <a:pt x="78" y="14"/>
                </a:lnTo>
                <a:lnTo>
                  <a:pt x="66" y="15"/>
                </a:lnTo>
                <a:lnTo>
                  <a:pt x="55" y="19"/>
                </a:lnTo>
                <a:lnTo>
                  <a:pt x="48" y="10"/>
                </a:lnTo>
                <a:lnTo>
                  <a:pt x="45" y="8"/>
                </a:lnTo>
                <a:lnTo>
                  <a:pt x="44" y="10"/>
                </a:lnTo>
                <a:lnTo>
                  <a:pt x="25" y="23"/>
                </a:lnTo>
                <a:lnTo>
                  <a:pt x="23" y="25"/>
                </a:lnTo>
                <a:lnTo>
                  <a:pt x="25" y="27"/>
                </a:lnTo>
                <a:lnTo>
                  <a:pt x="31" y="36"/>
                </a:lnTo>
                <a:lnTo>
                  <a:pt x="23" y="46"/>
                </a:lnTo>
                <a:lnTo>
                  <a:pt x="18" y="57"/>
                </a:lnTo>
                <a:lnTo>
                  <a:pt x="7" y="56"/>
                </a:lnTo>
                <a:lnTo>
                  <a:pt x="4" y="56"/>
                </a:lnTo>
                <a:lnTo>
                  <a:pt x="3" y="57"/>
                </a:lnTo>
                <a:lnTo>
                  <a:pt x="0" y="81"/>
                </a:lnTo>
                <a:lnTo>
                  <a:pt x="0" y="83"/>
                </a:lnTo>
                <a:lnTo>
                  <a:pt x="3" y="85"/>
                </a:lnTo>
                <a:lnTo>
                  <a:pt x="14" y="86"/>
                </a:lnTo>
                <a:lnTo>
                  <a:pt x="15" y="98"/>
                </a:lnTo>
                <a:lnTo>
                  <a:pt x="19" y="109"/>
                </a:lnTo>
                <a:lnTo>
                  <a:pt x="10" y="116"/>
                </a:lnTo>
                <a:lnTo>
                  <a:pt x="8" y="119"/>
                </a:lnTo>
                <a:lnTo>
                  <a:pt x="10" y="122"/>
                </a:lnTo>
                <a:lnTo>
                  <a:pt x="23" y="139"/>
                </a:lnTo>
                <a:lnTo>
                  <a:pt x="25" y="141"/>
                </a:lnTo>
                <a:lnTo>
                  <a:pt x="27" y="139"/>
                </a:lnTo>
                <a:lnTo>
                  <a:pt x="37" y="132"/>
                </a:lnTo>
                <a:lnTo>
                  <a:pt x="47" y="139"/>
                </a:lnTo>
                <a:lnTo>
                  <a:pt x="57" y="145"/>
                </a:lnTo>
                <a:lnTo>
                  <a:pt x="55" y="157"/>
                </a:lnTo>
                <a:lnTo>
                  <a:pt x="56" y="160"/>
                </a:lnTo>
                <a:lnTo>
                  <a:pt x="57" y="161"/>
                </a:lnTo>
                <a:lnTo>
                  <a:pt x="81" y="164"/>
                </a:lnTo>
                <a:lnTo>
                  <a:pt x="83" y="164"/>
                </a:lnTo>
                <a:lnTo>
                  <a:pt x="83" y="161"/>
                </a:lnTo>
                <a:lnTo>
                  <a:pt x="86" y="149"/>
                </a:lnTo>
                <a:lnTo>
                  <a:pt x="97" y="147"/>
                </a:lnTo>
                <a:lnTo>
                  <a:pt x="109" y="143"/>
                </a:lnTo>
                <a:lnTo>
                  <a:pt x="116" y="154"/>
                </a:lnTo>
                <a:lnTo>
                  <a:pt x="119" y="156"/>
                </a:lnTo>
                <a:lnTo>
                  <a:pt x="120" y="154"/>
                </a:lnTo>
                <a:lnTo>
                  <a:pt x="139" y="141"/>
                </a:lnTo>
                <a:lnTo>
                  <a:pt x="141" y="139"/>
                </a:lnTo>
                <a:lnTo>
                  <a:pt x="139" y="137"/>
                </a:lnTo>
                <a:lnTo>
                  <a:pt x="132" y="127"/>
                </a:lnTo>
                <a:lnTo>
                  <a:pt x="139" y="117"/>
                </a:lnTo>
                <a:lnTo>
                  <a:pt x="145" y="107"/>
                </a:lnTo>
                <a:lnTo>
                  <a:pt x="157" y="109"/>
                </a:lnTo>
                <a:lnTo>
                  <a:pt x="160" y="108"/>
                </a:lnTo>
                <a:lnTo>
                  <a:pt x="161" y="107"/>
                </a:lnTo>
                <a:lnTo>
                  <a:pt x="164" y="83"/>
                </a:lnTo>
                <a:lnTo>
                  <a:pt x="164" y="81"/>
                </a:lnTo>
                <a:lnTo>
                  <a:pt x="161" y="81"/>
                </a:lnTo>
                <a:close/>
                <a:moveTo>
                  <a:pt x="100" y="105"/>
                </a:moveTo>
                <a:lnTo>
                  <a:pt x="100" y="105"/>
                </a:lnTo>
                <a:lnTo>
                  <a:pt x="90" y="109"/>
                </a:lnTo>
                <a:lnTo>
                  <a:pt x="82" y="111"/>
                </a:lnTo>
                <a:lnTo>
                  <a:pt x="75" y="111"/>
                </a:lnTo>
                <a:lnTo>
                  <a:pt x="68" y="108"/>
                </a:lnTo>
                <a:lnTo>
                  <a:pt x="63" y="104"/>
                </a:lnTo>
                <a:lnTo>
                  <a:pt x="57" y="100"/>
                </a:lnTo>
                <a:lnTo>
                  <a:pt x="55" y="94"/>
                </a:lnTo>
                <a:lnTo>
                  <a:pt x="53" y="89"/>
                </a:lnTo>
                <a:lnTo>
                  <a:pt x="52" y="83"/>
                </a:lnTo>
                <a:lnTo>
                  <a:pt x="52" y="78"/>
                </a:lnTo>
                <a:lnTo>
                  <a:pt x="53" y="72"/>
                </a:lnTo>
                <a:lnTo>
                  <a:pt x="56" y="67"/>
                </a:lnTo>
                <a:lnTo>
                  <a:pt x="60" y="61"/>
                </a:lnTo>
                <a:lnTo>
                  <a:pt x="64" y="57"/>
                </a:lnTo>
                <a:lnTo>
                  <a:pt x="72" y="53"/>
                </a:lnTo>
                <a:lnTo>
                  <a:pt x="82" y="52"/>
                </a:lnTo>
                <a:lnTo>
                  <a:pt x="89" y="53"/>
                </a:lnTo>
                <a:lnTo>
                  <a:pt x="94" y="55"/>
                </a:lnTo>
                <a:lnTo>
                  <a:pt x="100" y="59"/>
                </a:lnTo>
                <a:lnTo>
                  <a:pt x="105" y="64"/>
                </a:lnTo>
                <a:lnTo>
                  <a:pt x="108" y="68"/>
                </a:lnTo>
                <a:lnTo>
                  <a:pt x="109" y="74"/>
                </a:lnTo>
                <a:lnTo>
                  <a:pt x="111" y="79"/>
                </a:lnTo>
                <a:lnTo>
                  <a:pt x="111" y="86"/>
                </a:lnTo>
                <a:lnTo>
                  <a:pt x="109" y="92"/>
                </a:lnTo>
                <a:lnTo>
                  <a:pt x="107" y="96"/>
                </a:lnTo>
                <a:lnTo>
                  <a:pt x="104" y="101"/>
                </a:lnTo>
                <a:lnTo>
                  <a:pt x="100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4" name="Freeform 398"/>
          <p:cNvSpPr>
            <a:spLocks noEditPoints="1" noChangeArrowheads="1"/>
          </p:cNvSpPr>
          <p:nvPr/>
        </p:nvSpPr>
        <p:spPr bwMode="auto">
          <a:xfrm>
            <a:off x="5810250" y="3695700"/>
            <a:ext cx="114300" cy="117475"/>
          </a:xfrm>
          <a:custGeom>
            <a:avLst/>
            <a:gdLst>
              <a:gd name="T0" fmla="*/ 2147483647 w 128"/>
              <a:gd name="T1" fmla="*/ 2147483647 h 129"/>
              <a:gd name="T2" fmla="*/ 2147483647 w 128"/>
              <a:gd name="T3" fmla="*/ 2147483647 h 129"/>
              <a:gd name="T4" fmla="*/ 2147483647 w 128"/>
              <a:gd name="T5" fmla="*/ 2147483647 h 129"/>
              <a:gd name="T6" fmla="*/ 2147483647 w 128"/>
              <a:gd name="T7" fmla="*/ 2147483647 h 129"/>
              <a:gd name="T8" fmla="*/ 2147483647 w 128"/>
              <a:gd name="T9" fmla="*/ 2147483647 h 129"/>
              <a:gd name="T10" fmla="*/ 2147483647 w 128"/>
              <a:gd name="T11" fmla="*/ 2147483647 h 129"/>
              <a:gd name="T12" fmla="*/ 2147483647 w 128"/>
              <a:gd name="T13" fmla="*/ 2147483647 h 129"/>
              <a:gd name="T14" fmla="*/ 2147483647 w 128"/>
              <a:gd name="T15" fmla="*/ 1510154785 h 129"/>
              <a:gd name="T16" fmla="*/ 2147483647 w 128"/>
              <a:gd name="T17" fmla="*/ 0 h 129"/>
              <a:gd name="T18" fmla="*/ 2147483647 w 128"/>
              <a:gd name="T19" fmla="*/ 2147483647 h 129"/>
              <a:gd name="T20" fmla="*/ 2147483647 w 128"/>
              <a:gd name="T21" fmla="*/ 2147483647 h 129"/>
              <a:gd name="T22" fmla="*/ 2147483647 w 128"/>
              <a:gd name="T23" fmla="*/ 2147483647 h 129"/>
              <a:gd name="T24" fmla="*/ 2147483647 w 128"/>
              <a:gd name="T25" fmla="*/ 2147483647 h 129"/>
              <a:gd name="T26" fmla="*/ 2147483647 w 128"/>
              <a:gd name="T27" fmla="*/ 2147483647 h 129"/>
              <a:gd name="T28" fmla="*/ 2147483647 w 128"/>
              <a:gd name="T29" fmla="*/ 2147483647 h 129"/>
              <a:gd name="T30" fmla="*/ 2147483647 w 128"/>
              <a:gd name="T31" fmla="*/ 2147483647 h 129"/>
              <a:gd name="T32" fmla="*/ 0 w 128"/>
              <a:gd name="T33" fmla="*/ 2147483647 h 129"/>
              <a:gd name="T34" fmla="*/ 2147483647 w 128"/>
              <a:gd name="T35" fmla="*/ 2147483647 h 129"/>
              <a:gd name="T36" fmla="*/ 2147483647 w 128"/>
              <a:gd name="T37" fmla="*/ 2147483647 h 129"/>
              <a:gd name="T38" fmla="*/ 2147483647 w 128"/>
              <a:gd name="T39" fmla="*/ 2147483647 h 129"/>
              <a:gd name="T40" fmla="*/ 2147483647 w 128"/>
              <a:gd name="T41" fmla="*/ 2147483647 h 129"/>
              <a:gd name="T42" fmla="*/ 2147483647 w 128"/>
              <a:gd name="T43" fmla="*/ 2147483647 h 129"/>
              <a:gd name="T44" fmla="*/ 2147483647 w 128"/>
              <a:gd name="T45" fmla="*/ 2147483647 h 129"/>
              <a:gd name="T46" fmla="*/ 2147483647 w 128"/>
              <a:gd name="T47" fmla="*/ 2147483647 h 129"/>
              <a:gd name="T48" fmla="*/ 2147483647 w 128"/>
              <a:gd name="T49" fmla="*/ 2147483647 h 129"/>
              <a:gd name="T50" fmla="*/ 2147483647 w 128"/>
              <a:gd name="T51" fmla="*/ 2147483647 h 129"/>
              <a:gd name="T52" fmla="*/ 2147483647 w 128"/>
              <a:gd name="T53" fmla="*/ 2147483647 h 129"/>
              <a:gd name="T54" fmla="*/ 2147483647 w 128"/>
              <a:gd name="T55" fmla="*/ 2147483647 h 129"/>
              <a:gd name="T56" fmla="*/ 2147483647 w 128"/>
              <a:gd name="T57" fmla="*/ 2147483647 h 129"/>
              <a:gd name="T58" fmla="*/ 2147483647 w 128"/>
              <a:gd name="T59" fmla="*/ 2147483647 h 129"/>
              <a:gd name="T60" fmla="*/ 2147483647 w 128"/>
              <a:gd name="T61" fmla="*/ 2147483647 h 129"/>
              <a:gd name="T62" fmla="*/ 2147483647 w 128"/>
              <a:gd name="T63" fmla="*/ 2147483647 h 129"/>
              <a:gd name="T64" fmla="*/ 2147483647 w 128"/>
              <a:gd name="T65" fmla="*/ 2147483647 h 129"/>
              <a:gd name="T66" fmla="*/ 2147483647 w 128"/>
              <a:gd name="T67" fmla="*/ 2147483647 h 129"/>
              <a:gd name="T68" fmla="*/ 2147483647 w 128"/>
              <a:gd name="T69" fmla="*/ 2147483647 h 129"/>
              <a:gd name="T70" fmla="*/ 2147483647 w 128"/>
              <a:gd name="T71" fmla="*/ 2147483647 h 129"/>
              <a:gd name="T72" fmla="*/ 2147483647 w 128"/>
              <a:gd name="T73" fmla="*/ 2147483647 h 129"/>
              <a:gd name="T74" fmla="*/ 2147483647 w 128"/>
              <a:gd name="T75" fmla="*/ 2147483647 h 129"/>
              <a:gd name="T76" fmla="*/ 2147483647 w 128"/>
              <a:gd name="T77" fmla="*/ 2147483647 h 129"/>
              <a:gd name="T78" fmla="*/ 2147483647 w 128"/>
              <a:gd name="T79" fmla="*/ 2147483647 h 129"/>
              <a:gd name="T80" fmla="*/ 2147483647 w 128"/>
              <a:gd name="T81" fmla="*/ 2147483647 h 129"/>
              <a:gd name="T82" fmla="*/ 2147483647 w 128"/>
              <a:gd name="T83" fmla="*/ 2147483647 h 129"/>
              <a:gd name="T84" fmla="*/ 2147483647 w 128"/>
              <a:gd name="T85" fmla="*/ 2147483647 h 129"/>
              <a:gd name="T86" fmla="*/ 2147483647 w 128"/>
              <a:gd name="T87" fmla="*/ 2147483647 h 129"/>
              <a:gd name="T88" fmla="*/ 2147483647 w 128"/>
              <a:gd name="T89" fmla="*/ 2147483647 h 129"/>
              <a:gd name="T90" fmla="*/ 2147483647 w 128"/>
              <a:gd name="T91" fmla="*/ 2147483647 h 129"/>
              <a:gd name="T92" fmla="*/ 2147483647 w 128"/>
              <a:gd name="T93" fmla="*/ 2147483647 h 12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8"/>
              <a:gd name="T142" fmla="*/ 0 h 129"/>
              <a:gd name="T143" fmla="*/ 128 w 128"/>
              <a:gd name="T144" fmla="*/ 129 h 12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8" h="129">
                <a:moveTo>
                  <a:pt x="128" y="57"/>
                </a:moveTo>
                <a:lnTo>
                  <a:pt x="124" y="41"/>
                </a:lnTo>
                <a:lnTo>
                  <a:pt x="123" y="38"/>
                </a:lnTo>
                <a:lnTo>
                  <a:pt x="120" y="38"/>
                </a:lnTo>
                <a:lnTo>
                  <a:pt x="112" y="41"/>
                </a:lnTo>
                <a:lnTo>
                  <a:pt x="108" y="33"/>
                </a:lnTo>
                <a:lnTo>
                  <a:pt x="101" y="26"/>
                </a:lnTo>
                <a:lnTo>
                  <a:pt x="107" y="19"/>
                </a:lnTo>
                <a:lnTo>
                  <a:pt x="107" y="16"/>
                </a:lnTo>
                <a:lnTo>
                  <a:pt x="105" y="15"/>
                </a:lnTo>
                <a:lnTo>
                  <a:pt x="90" y="5"/>
                </a:lnTo>
                <a:lnTo>
                  <a:pt x="87" y="5"/>
                </a:lnTo>
                <a:lnTo>
                  <a:pt x="85" y="7"/>
                </a:lnTo>
                <a:lnTo>
                  <a:pt x="82" y="13"/>
                </a:lnTo>
                <a:lnTo>
                  <a:pt x="72" y="11"/>
                </a:lnTo>
                <a:lnTo>
                  <a:pt x="63" y="11"/>
                </a:lnTo>
                <a:lnTo>
                  <a:pt x="61" y="2"/>
                </a:lnTo>
                <a:lnTo>
                  <a:pt x="60" y="1"/>
                </a:lnTo>
                <a:lnTo>
                  <a:pt x="57" y="0"/>
                </a:lnTo>
                <a:lnTo>
                  <a:pt x="40" y="5"/>
                </a:lnTo>
                <a:lnTo>
                  <a:pt x="38" y="7"/>
                </a:lnTo>
                <a:lnTo>
                  <a:pt x="38" y="9"/>
                </a:lnTo>
                <a:lnTo>
                  <a:pt x="40" y="16"/>
                </a:lnTo>
                <a:lnTo>
                  <a:pt x="33" y="22"/>
                </a:lnTo>
                <a:lnTo>
                  <a:pt x="26" y="27"/>
                </a:lnTo>
                <a:lnTo>
                  <a:pt x="18" y="23"/>
                </a:lnTo>
                <a:lnTo>
                  <a:pt x="16" y="23"/>
                </a:lnTo>
                <a:lnTo>
                  <a:pt x="14" y="24"/>
                </a:lnTo>
                <a:lnTo>
                  <a:pt x="6" y="39"/>
                </a:lnTo>
                <a:lnTo>
                  <a:pt x="4" y="42"/>
                </a:lnTo>
                <a:lnTo>
                  <a:pt x="7" y="43"/>
                </a:lnTo>
                <a:lnTo>
                  <a:pt x="14" y="48"/>
                </a:lnTo>
                <a:lnTo>
                  <a:pt x="11" y="57"/>
                </a:lnTo>
                <a:lnTo>
                  <a:pt x="11" y="65"/>
                </a:lnTo>
                <a:lnTo>
                  <a:pt x="3" y="68"/>
                </a:lnTo>
                <a:lnTo>
                  <a:pt x="0" y="69"/>
                </a:lnTo>
                <a:lnTo>
                  <a:pt x="0" y="72"/>
                </a:lnTo>
                <a:lnTo>
                  <a:pt x="4" y="88"/>
                </a:lnTo>
                <a:lnTo>
                  <a:pt x="6" y="91"/>
                </a:lnTo>
                <a:lnTo>
                  <a:pt x="8" y="91"/>
                </a:lnTo>
                <a:lnTo>
                  <a:pt x="16" y="88"/>
                </a:lnTo>
                <a:lnTo>
                  <a:pt x="22" y="97"/>
                </a:lnTo>
                <a:lnTo>
                  <a:pt x="27" y="103"/>
                </a:lnTo>
                <a:lnTo>
                  <a:pt x="23" y="110"/>
                </a:lnTo>
                <a:lnTo>
                  <a:pt x="22" y="113"/>
                </a:lnTo>
                <a:lnTo>
                  <a:pt x="23" y="114"/>
                </a:lnTo>
                <a:lnTo>
                  <a:pt x="40" y="124"/>
                </a:lnTo>
                <a:lnTo>
                  <a:pt x="41" y="124"/>
                </a:lnTo>
                <a:lnTo>
                  <a:pt x="44" y="123"/>
                </a:lnTo>
                <a:lnTo>
                  <a:pt x="48" y="114"/>
                </a:lnTo>
                <a:lnTo>
                  <a:pt x="56" y="117"/>
                </a:lnTo>
                <a:lnTo>
                  <a:pt x="66" y="117"/>
                </a:lnTo>
                <a:lnTo>
                  <a:pt x="68" y="127"/>
                </a:lnTo>
                <a:lnTo>
                  <a:pt x="68" y="128"/>
                </a:lnTo>
                <a:lnTo>
                  <a:pt x="71" y="129"/>
                </a:lnTo>
                <a:lnTo>
                  <a:pt x="89" y="124"/>
                </a:lnTo>
                <a:lnTo>
                  <a:pt x="90" y="123"/>
                </a:lnTo>
                <a:lnTo>
                  <a:pt x="90" y="120"/>
                </a:lnTo>
                <a:lnTo>
                  <a:pt x="89" y="112"/>
                </a:lnTo>
                <a:lnTo>
                  <a:pt x="96" y="108"/>
                </a:lnTo>
                <a:lnTo>
                  <a:pt x="102" y="102"/>
                </a:lnTo>
                <a:lnTo>
                  <a:pt x="111" y="106"/>
                </a:lnTo>
                <a:lnTo>
                  <a:pt x="113" y="106"/>
                </a:lnTo>
                <a:lnTo>
                  <a:pt x="115" y="105"/>
                </a:lnTo>
                <a:lnTo>
                  <a:pt x="124" y="90"/>
                </a:lnTo>
                <a:lnTo>
                  <a:pt x="124" y="87"/>
                </a:lnTo>
                <a:lnTo>
                  <a:pt x="123" y="86"/>
                </a:lnTo>
                <a:lnTo>
                  <a:pt x="115" y="82"/>
                </a:lnTo>
                <a:lnTo>
                  <a:pt x="117" y="72"/>
                </a:lnTo>
                <a:lnTo>
                  <a:pt x="117" y="64"/>
                </a:lnTo>
                <a:lnTo>
                  <a:pt x="127" y="61"/>
                </a:lnTo>
                <a:lnTo>
                  <a:pt x="128" y="60"/>
                </a:lnTo>
                <a:lnTo>
                  <a:pt x="128" y="57"/>
                </a:lnTo>
                <a:close/>
                <a:moveTo>
                  <a:pt x="83" y="75"/>
                </a:moveTo>
                <a:lnTo>
                  <a:pt x="83" y="75"/>
                </a:lnTo>
                <a:lnTo>
                  <a:pt x="81" y="79"/>
                </a:lnTo>
                <a:lnTo>
                  <a:pt x="78" y="82"/>
                </a:lnTo>
                <a:lnTo>
                  <a:pt x="74" y="84"/>
                </a:lnTo>
                <a:lnTo>
                  <a:pt x="70" y="86"/>
                </a:lnTo>
                <a:lnTo>
                  <a:pt x="64" y="86"/>
                </a:lnTo>
                <a:lnTo>
                  <a:pt x="57" y="84"/>
                </a:lnTo>
                <a:lnTo>
                  <a:pt x="51" y="82"/>
                </a:lnTo>
                <a:lnTo>
                  <a:pt x="46" y="76"/>
                </a:lnTo>
                <a:lnTo>
                  <a:pt x="42" y="69"/>
                </a:lnTo>
                <a:lnTo>
                  <a:pt x="42" y="65"/>
                </a:lnTo>
                <a:lnTo>
                  <a:pt x="42" y="61"/>
                </a:lnTo>
                <a:lnTo>
                  <a:pt x="44" y="57"/>
                </a:lnTo>
                <a:lnTo>
                  <a:pt x="45" y="53"/>
                </a:lnTo>
                <a:lnTo>
                  <a:pt x="48" y="50"/>
                </a:lnTo>
                <a:lnTo>
                  <a:pt x="51" y="46"/>
                </a:lnTo>
                <a:lnTo>
                  <a:pt x="55" y="45"/>
                </a:lnTo>
                <a:lnTo>
                  <a:pt x="59" y="42"/>
                </a:lnTo>
                <a:lnTo>
                  <a:pt x="64" y="42"/>
                </a:lnTo>
                <a:lnTo>
                  <a:pt x="71" y="43"/>
                </a:lnTo>
                <a:lnTo>
                  <a:pt x="78" y="46"/>
                </a:lnTo>
                <a:lnTo>
                  <a:pt x="82" y="52"/>
                </a:lnTo>
                <a:lnTo>
                  <a:pt x="86" y="58"/>
                </a:lnTo>
                <a:lnTo>
                  <a:pt x="86" y="63"/>
                </a:lnTo>
                <a:lnTo>
                  <a:pt x="86" y="67"/>
                </a:lnTo>
                <a:lnTo>
                  <a:pt x="85" y="71"/>
                </a:lnTo>
                <a:lnTo>
                  <a:pt x="83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5" name="Freeform 399"/>
          <p:cNvSpPr>
            <a:spLocks noChangeArrowheads="1"/>
          </p:cNvSpPr>
          <p:nvPr/>
        </p:nvSpPr>
        <p:spPr bwMode="auto">
          <a:xfrm>
            <a:off x="6672263" y="1847850"/>
            <a:ext cx="222250" cy="71438"/>
          </a:xfrm>
          <a:custGeom>
            <a:avLst/>
            <a:gdLst>
              <a:gd name="T0" fmla="*/ 2147483647 w 247"/>
              <a:gd name="T1" fmla="*/ 2147483647 h 77"/>
              <a:gd name="T2" fmla="*/ 2147483647 w 247"/>
              <a:gd name="T3" fmla="*/ 2147483647 h 77"/>
              <a:gd name="T4" fmla="*/ 2147483647 w 247"/>
              <a:gd name="T5" fmla="*/ 2147483647 h 77"/>
              <a:gd name="T6" fmla="*/ 2147483647 w 247"/>
              <a:gd name="T7" fmla="*/ 2147483647 h 77"/>
              <a:gd name="T8" fmla="*/ 2147483647 w 247"/>
              <a:gd name="T9" fmla="*/ 2147483647 h 77"/>
              <a:gd name="T10" fmla="*/ 2147483647 w 247"/>
              <a:gd name="T11" fmla="*/ 2147483647 h 77"/>
              <a:gd name="T12" fmla="*/ 2147483647 w 247"/>
              <a:gd name="T13" fmla="*/ 2147483647 h 77"/>
              <a:gd name="T14" fmla="*/ 2147483647 w 247"/>
              <a:gd name="T15" fmla="*/ 2147483647 h 77"/>
              <a:gd name="T16" fmla="*/ 2147483647 w 247"/>
              <a:gd name="T17" fmla="*/ 2147483647 h 77"/>
              <a:gd name="T18" fmla="*/ 2147483647 w 247"/>
              <a:gd name="T19" fmla="*/ 2147483647 h 77"/>
              <a:gd name="T20" fmla="*/ 2147483647 w 247"/>
              <a:gd name="T21" fmla="*/ 2147483647 h 77"/>
              <a:gd name="T22" fmla="*/ 2147483647 w 247"/>
              <a:gd name="T23" fmla="*/ 2147483647 h 77"/>
              <a:gd name="T24" fmla="*/ 2147483647 w 247"/>
              <a:gd name="T25" fmla="*/ 0 h 77"/>
              <a:gd name="T26" fmla="*/ 0 w 247"/>
              <a:gd name="T27" fmla="*/ 0 h 77"/>
              <a:gd name="T28" fmla="*/ 0 w 247"/>
              <a:gd name="T29" fmla="*/ 2147483647 h 77"/>
              <a:gd name="T30" fmla="*/ 0 w 247"/>
              <a:gd name="T31" fmla="*/ 2147483647 h 77"/>
              <a:gd name="T32" fmla="*/ 0 w 247"/>
              <a:gd name="T33" fmla="*/ 2147483647 h 77"/>
              <a:gd name="T34" fmla="*/ 728672269 w 247"/>
              <a:gd name="T35" fmla="*/ 2147483647 h 77"/>
              <a:gd name="T36" fmla="*/ 2147483647 w 247"/>
              <a:gd name="T37" fmla="*/ 2147483647 h 77"/>
              <a:gd name="T38" fmla="*/ 2147483647 w 247"/>
              <a:gd name="T39" fmla="*/ 2147483647 h 77"/>
              <a:gd name="T40" fmla="*/ 2147483647 w 247"/>
              <a:gd name="T41" fmla="*/ 2147483647 h 77"/>
              <a:gd name="T42" fmla="*/ 2147483647 w 247"/>
              <a:gd name="T43" fmla="*/ 2147483647 h 77"/>
              <a:gd name="T44" fmla="*/ 2147483647 w 247"/>
              <a:gd name="T45" fmla="*/ 2147483647 h 77"/>
              <a:gd name="T46" fmla="*/ 2147483647 w 247"/>
              <a:gd name="T47" fmla="*/ 2147483647 h 77"/>
              <a:gd name="T48" fmla="*/ 2147483647 w 247"/>
              <a:gd name="T49" fmla="*/ 2147483647 h 77"/>
              <a:gd name="T50" fmla="*/ 2147483647 w 247"/>
              <a:gd name="T51" fmla="*/ 2147483647 h 77"/>
              <a:gd name="T52" fmla="*/ 2147483647 w 247"/>
              <a:gd name="T53" fmla="*/ 2147483647 h 77"/>
              <a:gd name="T54" fmla="*/ 2147483647 w 247"/>
              <a:gd name="T55" fmla="*/ 2147483647 h 77"/>
              <a:gd name="T56" fmla="*/ 2147483647 w 247"/>
              <a:gd name="T57" fmla="*/ 2147483647 h 77"/>
              <a:gd name="T58" fmla="*/ 2147483647 w 247"/>
              <a:gd name="T59" fmla="*/ 2147483647 h 77"/>
              <a:gd name="T60" fmla="*/ 2147483647 w 247"/>
              <a:gd name="T61" fmla="*/ 2147483647 h 77"/>
              <a:gd name="T62" fmla="*/ 2147483647 w 247"/>
              <a:gd name="T63" fmla="*/ 2147483647 h 77"/>
              <a:gd name="T64" fmla="*/ 2147483647 w 247"/>
              <a:gd name="T65" fmla="*/ 2147483647 h 77"/>
              <a:gd name="T66" fmla="*/ 2147483647 w 247"/>
              <a:gd name="T67" fmla="*/ 2147483647 h 77"/>
              <a:gd name="T68" fmla="*/ 2147483647 w 247"/>
              <a:gd name="T69" fmla="*/ 1597552222 h 77"/>
              <a:gd name="T70" fmla="*/ 2147483647 w 247"/>
              <a:gd name="T71" fmla="*/ 1597552222 h 77"/>
              <a:gd name="T72" fmla="*/ 2147483647 w 247"/>
              <a:gd name="T73" fmla="*/ 2147483647 h 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47"/>
              <a:gd name="T112" fmla="*/ 0 h 77"/>
              <a:gd name="T113" fmla="*/ 247 w 247"/>
              <a:gd name="T114" fmla="*/ 77 h 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47" h="77">
                <a:moveTo>
                  <a:pt x="231" y="53"/>
                </a:moveTo>
                <a:lnTo>
                  <a:pt x="231" y="53"/>
                </a:lnTo>
                <a:lnTo>
                  <a:pt x="231" y="56"/>
                </a:lnTo>
                <a:lnTo>
                  <a:pt x="229" y="58"/>
                </a:lnTo>
                <a:lnTo>
                  <a:pt x="226" y="61"/>
                </a:lnTo>
                <a:lnTo>
                  <a:pt x="222" y="61"/>
                </a:lnTo>
                <a:lnTo>
                  <a:pt x="24" y="61"/>
                </a:lnTo>
                <a:lnTo>
                  <a:pt x="20" y="61"/>
                </a:lnTo>
                <a:lnTo>
                  <a:pt x="18" y="58"/>
                </a:lnTo>
                <a:lnTo>
                  <a:pt x="16" y="56"/>
                </a:lnTo>
                <a:lnTo>
                  <a:pt x="16" y="53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0" y="58"/>
                </a:lnTo>
                <a:lnTo>
                  <a:pt x="1" y="62"/>
                </a:lnTo>
                <a:lnTo>
                  <a:pt x="4" y="67"/>
                </a:lnTo>
                <a:lnTo>
                  <a:pt x="7" y="71"/>
                </a:lnTo>
                <a:lnTo>
                  <a:pt x="11" y="73"/>
                </a:lnTo>
                <a:lnTo>
                  <a:pt x="15" y="76"/>
                </a:lnTo>
                <a:lnTo>
                  <a:pt x="19" y="77"/>
                </a:lnTo>
                <a:lnTo>
                  <a:pt x="24" y="77"/>
                </a:lnTo>
                <a:lnTo>
                  <a:pt x="222" y="77"/>
                </a:lnTo>
                <a:lnTo>
                  <a:pt x="228" y="77"/>
                </a:lnTo>
                <a:lnTo>
                  <a:pt x="232" y="76"/>
                </a:lnTo>
                <a:lnTo>
                  <a:pt x="236" y="73"/>
                </a:lnTo>
                <a:lnTo>
                  <a:pt x="240" y="71"/>
                </a:lnTo>
                <a:lnTo>
                  <a:pt x="243" y="67"/>
                </a:lnTo>
                <a:lnTo>
                  <a:pt x="246" y="62"/>
                </a:lnTo>
                <a:lnTo>
                  <a:pt x="247" y="58"/>
                </a:lnTo>
                <a:lnTo>
                  <a:pt x="247" y="53"/>
                </a:lnTo>
                <a:lnTo>
                  <a:pt x="247" y="2"/>
                </a:lnTo>
                <a:lnTo>
                  <a:pt x="231" y="2"/>
                </a:lnTo>
                <a:lnTo>
                  <a:pt x="231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6" name="Freeform 400"/>
          <p:cNvSpPr>
            <a:spLocks noEditPoints="1" noChangeArrowheads="1"/>
          </p:cNvSpPr>
          <p:nvPr/>
        </p:nvSpPr>
        <p:spPr bwMode="auto">
          <a:xfrm>
            <a:off x="6672263" y="1746250"/>
            <a:ext cx="222250" cy="79375"/>
          </a:xfrm>
          <a:custGeom>
            <a:avLst/>
            <a:gdLst>
              <a:gd name="T0" fmla="*/ 2147483647 w 247"/>
              <a:gd name="T1" fmla="*/ 2147483647 h 88"/>
              <a:gd name="T2" fmla="*/ 2147483647 w 247"/>
              <a:gd name="T3" fmla="*/ 2147483647 h 88"/>
              <a:gd name="T4" fmla="*/ 2147483647 w 247"/>
              <a:gd name="T5" fmla="*/ 2147483647 h 88"/>
              <a:gd name="T6" fmla="*/ 2147483647 w 247"/>
              <a:gd name="T7" fmla="*/ 2147483647 h 88"/>
              <a:gd name="T8" fmla="*/ 2147483647 w 247"/>
              <a:gd name="T9" fmla="*/ 2147483647 h 88"/>
              <a:gd name="T10" fmla="*/ 2147483647 w 247"/>
              <a:gd name="T11" fmla="*/ 2147483647 h 88"/>
              <a:gd name="T12" fmla="*/ 2147483647 w 247"/>
              <a:gd name="T13" fmla="*/ 2147483647 h 88"/>
              <a:gd name="T14" fmla="*/ 2147483647 w 247"/>
              <a:gd name="T15" fmla="*/ 2147483647 h 88"/>
              <a:gd name="T16" fmla="*/ 2147483647 w 247"/>
              <a:gd name="T17" fmla="*/ 2147483647 h 88"/>
              <a:gd name="T18" fmla="*/ 2147483647 w 247"/>
              <a:gd name="T19" fmla="*/ 2147483647 h 88"/>
              <a:gd name="T20" fmla="*/ 2147483647 w 247"/>
              <a:gd name="T21" fmla="*/ 2147483647 h 88"/>
              <a:gd name="T22" fmla="*/ 2147483647 w 247"/>
              <a:gd name="T23" fmla="*/ 2147483647 h 88"/>
              <a:gd name="T24" fmla="*/ 2147483647 w 247"/>
              <a:gd name="T25" fmla="*/ 2147483647 h 88"/>
              <a:gd name="T26" fmla="*/ 2147483647 w 247"/>
              <a:gd name="T27" fmla="*/ 2147483647 h 88"/>
              <a:gd name="T28" fmla="*/ 2147483647 w 247"/>
              <a:gd name="T29" fmla="*/ 2147483647 h 88"/>
              <a:gd name="T30" fmla="*/ 2147483647 w 247"/>
              <a:gd name="T31" fmla="*/ 2147483647 h 88"/>
              <a:gd name="T32" fmla="*/ 2147483647 w 247"/>
              <a:gd name="T33" fmla="*/ 2147483647 h 88"/>
              <a:gd name="T34" fmla="*/ 2147483647 w 247"/>
              <a:gd name="T35" fmla="*/ 2147483647 h 88"/>
              <a:gd name="T36" fmla="*/ 2147483647 w 247"/>
              <a:gd name="T37" fmla="*/ 2147483647 h 88"/>
              <a:gd name="T38" fmla="*/ 2147483647 w 247"/>
              <a:gd name="T39" fmla="*/ 733852543 h 88"/>
              <a:gd name="T40" fmla="*/ 2147483647 w 247"/>
              <a:gd name="T41" fmla="*/ 733852543 h 88"/>
              <a:gd name="T42" fmla="*/ 2147483647 w 247"/>
              <a:gd name="T43" fmla="*/ 0 h 88"/>
              <a:gd name="T44" fmla="*/ 2147483647 w 247"/>
              <a:gd name="T45" fmla="*/ 0 h 88"/>
              <a:gd name="T46" fmla="*/ 2147483647 w 247"/>
              <a:gd name="T47" fmla="*/ 0 h 88"/>
              <a:gd name="T48" fmla="*/ 2147483647 w 247"/>
              <a:gd name="T49" fmla="*/ 0 h 88"/>
              <a:gd name="T50" fmla="*/ 2147483647 w 247"/>
              <a:gd name="T51" fmla="*/ 0 h 88"/>
              <a:gd name="T52" fmla="*/ 2147483647 w 247"/>
              <a:gd name="T53" fmla="*/ 733852543 h 88"/>
              <a:gd name="T54" fmla="*/ 2147483647 w 247"/>
              <a:gd name="T55" fmla="*/ 2147483647 h 88"/>
              <a:gd name="T56" fmla="*/ 2147483647 w 247"/>
              <a:gd name="T57" fmla="*/ 2147483647 h 88"/>
              <a:gd name="T58" fmla="*/ 2147483647 w 247"/>
              <a:gd name="T59" fmla="*/ 2147483647 h 88"/>
              <a:gd name="T60" fmla="*/ 728672269 w 247"/>
              <a:gd name="T61" fmla="*/ 2147483647 h 88"/>
              <a:gd name="T62" fmla="*/ 0 w 247"/>
              <a:gd name="T63" fmla="*/ 2147483647 h 88"/>
              <a:gd name="T64" fmla="*/ 0 w 247"/>
              <a:gd name="T65" fmla="*/ 2147483647 h 88"/>
              <a:gd name="T66" fmla="*/ 0 w 247"/>
              <a:gd name="T67" fmla="*/ 2147483647 h 88"/>
              <a:gd name="T68" fmla="*/ 2147483647 w 247"/>
              <a:gd name="T69" fmla="*/ 2147483647 h 88"/>
              <a:gd name="T70" fmla="*/ 2147483647 w 247"/>
              <a:gd name="T71" fmla="*/ 2147483647 h 88"/>
              <a:gd name="T72" fmla="*/ 2147483647 w 247"/>
              <a:gd name="T73" fmla="*/ 2147483647 h 88"/>
              <a:gd name="T74" fmla="*/ 2147483647 w 247"/>
              <a:gd name="T75" fmla="*/ 2147483647 h 88"/>
              <a:gd name="T76" fmla="*/ 2147483647 w 247"/>
              <a:gd name="T77" fmla="*/ 2147483647 h 88"/>
              <a:gd name="T78" fmla="*/ 2147483647 w 247"/>
              <a:gd name="T79" fmla="*/ 2147483647 h 8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47"/>
              <a:gd name="T121" fmla="*/ 0 h 88"/>
              <a:gd name="T122" fmla="*/ 247 w 247"/>
              <a:gd name="T123" fmla="*/ 88 h 8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47" h="88">
                <a:moveTo>
                  <a:pt x="16" y="24"/>
                </a:move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5"/>
                </a:lnTo>
                <a:lnTo>
                  <a:pt x="172" y="15"/>
                </a:lnTo>
                <a:lnTo>
                  <a:pt x="172" y="16"/>
                </a:lnTo>
                <a:lnTo>
                  <a:pt x="172" y="67"/>
                </a:lnTo>
                <a:lnTo>
                  <a:pt x="173" y="69"/>
                </a:lnTo>
                <a:lnTo>
                  <a:pt x="176" y="71"/>
                </a:lnTo>
                <a:lnTo>
                  <a:pt x="231" y="71"/>
                </a:lnTo>
                <a:lnTo>
                  <a:pt x="231" y="88"/>
                </a:lnTo>
                <a:lnTo>
                  <a:pt x="247" y="88"/>
                </a:lnTo>
                <a:lnTo>
                  <a:pt x="247" y="67"/>
                </a:lnTo>
                <a:lnTo>
                  <a:pt x="247" y="64"/>
                </a:lnTo>
                <a:lnTo>
                  <a:pt x="244" y="61"/>
                </a:lnTo>
                <a:lnTo>
                  <a:pt x="180" y="1"/>
                </a:lnTo>
                <a:lnTo>
                  <a:pt x="177" y="0"/>
                </a:lnTo>
                <a:lnTo>
                  <a:pt x="175" y="0"/>
                </a:lnTo>
                <a:lnTo>
                  <a:pt x="24" y="0"/>
                </a:lnTo>
                <a:lnTo>
                  <a:pt x="19" y="0"/>
                </a:lnTo>
                <a:lnTo>
                  <a:pt x="15" y="1"/>
                </a:lnTo>
                <a:lnTo>
                  <a:pt x="11" y="4"/>
                </a:lnTo>
                <a:lnTo>
                  <a:pt x="7" y="7"/>
                </a:lnTo>
                <a:lnTo>
                  <a:pt x="4" y="11"/>
                </a:lnTo>
                <a:lnTo>
                  <a:pt x="1" y="15"/>
                </a:lnTo>
                <a:lnTo>
                  <a:pt x="0" y="19"/>
                </a:lnTo>
                <a:lnTo>
                  <a:pt x="0" y="24"/>
                </a:lnTo>
                <a:lnTo>
                  <a:pt x="0" y="86"/>
                </a:lnTo>
                <a:lnTo>
                  <a:pt x="16" y="86"/>
                </a:lnTo>
                <a:lnTo>
                  <a:pt x="16" y="24"/>
                </a:lnTo>
                <a:close/>
                <a:moveTo>
                  <a:pt x="224" y="64"/>
                </a:moveTo>
                <a:lnTo>
                  <a:pt x="179" y="64"/>
                </a:lnTo>
                <a:lnTo>
                  <a:pt x="179" y="23"/>
                </a:lnTo>
                <a:lnTo>
                  <a:pt x="224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7" name="Freeform 401"/>
          <p:cNvSpPr>
            <a:spLocks noChangeArrowheads="1"/>
          </p:cNvSpPr>
          <p:nvPr/>
        </p:nvSpPr>
        <p:spPr bwMode="auto">
          <a:xfrm>
            <a:off x="6664325" y="1787525"/>
            <a:ext cx="246063" cy="96838"/>
          </a:xfrm>
          <a:custGeom>
            <a:avLst/>
            <a:gdLst>
              <a:gd name="T0" fmla="*/ 2147483647 w 271"/>
              <a:gd name="T1" fmla="*/ 2147483647 h 106"/>
              <a:gd name="T2" fmla="*/ 2147483647 w 271"/>
              <a:gd name="T3" fmla="*/ 2147483647 h 106"/>
              <a:gd name="T4" fmla="*/ 2147483647 w 271"/>
              <a:gd name="T5" fmla="*/ 2147483647 h 106"/>
              <a:gd name="T6" fmla="*/ 2147483647 w 271"/>
              <a:gd name="T7" fmla="*/ 2147483647 h 106"/>
              <a:gd name="T8" fmla="*/ 2147483647 w 271"/>
              <a:gd name="T9" fmla="*/ 2147483647 h 106"/>
              <a:gd name="T10" fmla="*/ 2147483647 w 271"/>
              <a:gd name="T11" fmla="*/ 2147483647 h 106"/>
              <a:gd name="T12" fmla="*/ 2147483647 w 271"/>
              <a:gd name="T13" fmla="*/ 2147483647 h 106"/>
              <a:gd name="T14" fmla="*/ 2147483647 w 271"/>
              <a:gd name="T15" fmla="*/ 2147483647 h 106"/>
              <a:gd name="T16" fmla="*/ 2147483647 w 271"/>
              <a:gd name="T17" fmla="*/ 2147483647 h 106"/>
              <a:gd name="T18" fmla="*/ 2147483647 w 271"/>
              <a:gd name="T19" fmla="*/ 0 h 106"/>
              <a:gd name="T20" fmla="*/ 2147483647 w 271"/>
              <a:gd name="T21" fmla="*/ 762826728 h 106"/>
              <a:gd name="T22" fmla="*/ 2147483647 w 271"/>
              <a:gd name="T23" fmla="*/ 2147483647 h 106"/>
              <a:gd name="T24" fmla="*/ 2147483647 w 271"/>
              <a:gd name="T25" fmla="*/ 2147483647 h 106"/>
              <a:gd name="T26" fmla="*/ 2147483647 w 271"/>
              <a:gd name="T27" fmla="*/ 2147483647 h 106"/>
              <a:gd name="T28" fmla="*/ 0 w 271"/>
              <a:gd name="T29" fmla="*/ 2147483647 h 106"/>
              <a:gd name="T30" fmla="*/ 0 w 271"/>
              <a:gd name="T31" fmla="*/ 2147483647 h 106"/>
              <a:gd name="T32" fmla="*/ 748582665 w 271"/>
              <a:gd name="T33" fmla="*/ 2147483647 h 106"/>
              <a:gd name="T34" fmla="*/ 2147483647 w 271"/>
              <a:gd name="T35" fmla="*/ 2147483647 h 106"/>
              <a:gd name="T36" fmla="*/ 2147483647 w 271"/>
              <a:gd name="T37" fmla="*/ 2147483647 h 106"/>
              <a:gd name="T38" fmla="*/ 2147483647 w 271"/>
              <a:gd name="T39" fmla="*/ 2147483647 h 106"/>
              <a:gd name="T40" fmla="*/ 2147483647 w 271"/>
              <a:gd name="T41" fmla="*/ 2147483647 h 106"/>
              <a:gd name="T42" fmla="*/ 2147483647 w 271"/>
              <a:gd name="T43" fmla="*/ 2147483647 h 106"/>
              <a:gd name="T44" fmla="*/ 2147483647 w 271"/>
              <a:gd name="T45" fmla="*/ 2147483647 h 106"/>
              <a:gd name="T46" fmla="*/ 2147483647 w 271"/>
              <a:gd name="T47" fmla="*/ 2147483647 h 106"/>
              <a:gd name="T48" fmla="*/ 2147483647 w 271"/>
              <a:gd name="T49" fmla="*/ 2147483647 h 106"/>
              <a:gd name="T50" fmla="*/ 2147483647 w 271"/>
              <a:gd name="T51" fmla="*/ 2147483647 h 106"/>
              <a:gd name="T52" fmla="*/ 2147483647 w 271"/>
              <a:gd name="T53" fmla="*/ 2147483647 h 106"/>
              <a:gd name="T54" fmla="*/ 2147483647 w 271"/>
              <a:gd name="T55" fmla="*/ 2147483647 h 106"/>
              <a:gd name="T56" fmla="*/ 2147483647 w 271"/>
              <a:gd name="T57" fmla="*/ 2147483647 h 106"/>
              <a:gd name="T58" fmla="*/ 2147483647 w 271"/>
              <a:gd name="T59" fmla="*/ 2147483647 h 106"/>
              <a:gd name="T60" fmla="*/ 2147483647 w 271"/>
              <a:gd name="T61" fmla="*/ 2147483647 h 106"/>
              <a:gd name="T62" fmla="*/ 2147483647 w 271"/>
              <a:gd name="T63" fmla="*/ 2147483647 h 106"/>
              <a:gd name="T64" fmla="*/ 2147483647 w 271"/>
              <a:gd name="T65" fmla="*/ 2147483647 h 106"/>
              <a:gd name="T66" fmla="*/ 2147483647 w 271"/>
              <a:gd name="T67" fmla="*/ 2147483647 h 106"/>
              <a:gd name="T68" fmla="*/ 2147483647 w 271"/>
              <a:gd name="T69" fmla="*/ 2147483647 h 106"/>
              <a:gd name="T70" fmla="*/ 2147483647 w 271"/>
              <a:gd name="T71" fmla="*/ 2147483647 h 10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71"/>
              <a:gd name="T109" fmla="*/ 0 h 106"/>
              <a:gd name="T110" fmla="*/ 271 w 271"/>
              <a:gd name="T111" fmla="*/ 106 h 10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71" h="106">
                <a:moveTo>
                  <a:pt x="264" y="52"/>
                </a:moveTo>
                <a:lnTo>
                  <a:pt x="255" y="52"/>
                </a:lnTo>
                <a:lnTo>
                  <a:pt x="239" y="52"/>
                </a:lnTo>
                <a:lnTo>
                  <a:pt x="203" y="52"/>
                </a:lnTo>
                <a:lnTo>
                  <a:pt x="202" y="52"/>
                </a:lnTo>
                <a:lnTo>
                  <a:pt x="199" y="53"/>
                </a:lnTo>
                <a:lnTo>
                  <a:pt x="189" y="64"/>
                </a:lnTo>
                <a:lnTo>
                  <a:pt x="154" y="35"/>
                </a:lnTo>
                <a:lnTo>
                  <a:pt x="151" y="34"/>
                </a:lnTo>
                <a:lnTo>
                  <a:pt x="148" y="34"/>
                </a:lnTo>
                <a:lnTo>
                  <a:pt x="146" y="34"/>
                </a:lnTo>
                <a:lnTo>
                  <a:pt x="144" y="37"/>
                </a:lnTo>
                <a:lnTo>
                  <a:pt x="122" y="84"/>
                </a:lnTo>
                <a:lnTo>
                  <a:pt x="94" y="4"/>
                </a:lnTo>
                <a:lnTo>
                  <a:pt x="91" y="1"/>
                </a:lnTo>
                <a:lnTo>
                  <a:pt x="88" y="0"/>
                </a:lnTo>
                <a:lnTo>
                  <a:pt x="84" y="1"/>
                </a:lnTo>
                <a:lnTo>
                  <a:pt x="82" y="3"/>
                </a:lnTo>
                <a:lnTo>
                  <a:pt x="60" y="49"/>
                </a:lnTo>
                <a:lnTo>
                  <a:pt x="24" y="49"/>
                </a:lnTo>
                <a:lnTo>
                  <a:pt x="8" y="49"/>
                </a:lnTo>
                <a:lnTo>
                  <a:pt x="5" y="49"/>
                </a:lnTo>
                <a:lnTo>
                  <a:pt x="1" y="50"/>
                </a:lnTo>
                <a:lnTo>
                  <a:pt x="0" y="52"/>
                </a:lnTo>
                <a:lnTo>
                  <a:pt x="0" y="53"/>
                </a:lnTo>
                <a:lnTo>
                  <a:pt x="0" y="56"/>
                </a:lnTo>
                <a:lnTo>
                  <a:pt x="1" y="57"/>
                </a:lnTo>
                <a:lnTo>
                  <a:pt x="5" y="58"/>
                </a:lnTo>
                <a:lnTo>
                  <a:pt x="8" y="58"/>
                </a:lnTo>
                <a:lnTo>
                  <a:pt x="24" y="58"/>
                </a:lnTo>
                <a:lnTo>
                  <a:pt x="64" y="58"/>
                </a:lnTo>
                <a:lnTo>
                  <a:pt x="67" y="57"/>
                </a:lnTo>
                <a:lnTo>
                  <a:pt x="69" y="56"/>
                </a:lnTo>
                <a:lnTo>
                  <a:pt x="86" y="19"/>
                </a:lnTo>
                <a:lnTo>
                  <a:pt x="117" y="103"/>
                </a:lnTo>
                <a:lnTo>
                  <a:pt x="120" y="106"/>
                </a:lnTo>
                <a:lnTo>
                  <a:pt x="124" y="106"/>
                </a:lnTo>
                <a:lnTo>
                  <a:pt x="127" y="106"/>
                </a:lnTo>
                <a:lnTo>
                  <a:pt x="129" y="103"/>
                </a:lnTo>
                <a:lnTo>
                  <a:pt x="153" y="48"/>
                </a:lnTo>
                <a:lnTo>
                  <a:pt x="185" y="75"/>
                </a:lnTo>
                <a:lnTo>
                  <a:pt x="188" y="76"/>
                </a:lnTo>
                <a:lnTo>
                  <a:pt x="191" y="78"/>
                </a:lnTo>
                <a:lnTo>
                  <a:pt x="192" y="76"/>
                </a:lnTo>
                <a:lnTo>
                  <a:pt x="195" y="75"/>
                </a:lnTo>
                <a:lnTo>
                  <a:pt x="207" y="61"/>
                </a:lnTo>
                <a:lnTo>
                  <a:pt x="239" y="61"/>
                </a:lnTo>
                <a:lnTo>
                  <a:pt x="255" y="61"/>
                </a:lnTo>
                <a:lnTo>
                  <a:pt x="264" y="61"/>
                </a:lnTo>
                <a:lnTo>
                  <a:pt x="269" y="60"/>
                </a:lnTo>
                <a:lnTo>
                  <a:pt x="270" y="58"/>
                </a:lnTo>
                <a:lnTo>
                  <a:pt x="271" y="57"/>
                </a:lnTo>
                <a:lnTo>
                  <a:pt x="270" y="54"/>
                </a:lnTo>
                <a:lnTo>
                  <a:pt x="269" y="53"/>
                </a:lnTo>
                <a:lnTo>
                  <a:pt x="264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8" name="Freeform 402"/>
          <p:cNvSpPr>
            <a:spLocks noEditPoints="1" noChangeArrowheads="1"/>
          </p:cNvSpPr>
          <p:nvPr/>
        </p:nvSpPr>
        <p:spPr bwMode="auto">
          <a:xfrm>
            <a:off x="6224588" y="3743325"/>
            <a:ext cx="141287" cy="180975"/>
          </a:xfrm>
          <a:custGeom>
            <a:avLst/>
            <a:gdLst>
              <a:gd name="T0" fmla="*/ 2147483647 w 156"/>
              <a:gd name="T1" fmla="*/ 2147483647 h 202"/>
              <a:gd name="T2" fmla="*/ 2147483647 w 156"/>
              <a:gd name="T3" fmla="*/ 2147483647 h 202"/>
              <a:gd name="T4" fmla="*/ 2147483647 w 156"/>
              <a:gd name="T5" fmla="*/ 2147483647 h 202"/>
              <a:gd name="T6" fmla="*/ 2147483647 w 156"/>
              <a:gd name="T7" fmla="*/ 2147483647 h 202"/>
              <a:gd name="T8" fmla="*/ 2147483647 w 156"/>
              <a:gd name="T9" fmla="*/ 2147483647 h 202"/>
              <a:gd name="T10" fmla="*/ 2147483647 w 156"/>
              <a:gd name="T11" fmla="*/ 2147483647 h 202"/>
              <a:gd name="T12" fmla="*/ 2147483647 w 156"/>
              <a:gd name="T13" fmla="*/ 0 h 202"/>
              <a:gd name="T14" fmla="*/ 2147483647 w 156"/>
              <a:gd name="T15" fmla="*/ 0 h 202"/>
              <a:gd name="T16" fmla="*/ 2147483647 w 156"/>
              <a:gd name="T17" fmla="*/ 2147483647 h 202"/>
              <a:gd name="T18" fmla="*/ 2147483647 w 156"/>
              <a:gd name="T19" fmla="*/ 2147483647 h 202"/>
              <a:gd name="T20" fmla="*/ 2147483647 w 156"/>
              <a:gd name="T21" fmla="*/ 2147483647 h 202"/>
              <a:gd name="T22" fmla="*/ 2147483647 w 156"/>
              <a:gd name="T23" fmla="*/ 2147483647 h 202"/>
              <a:gd name="T24" fmla="*/ 2147483647 w 156"/>
              <a:gd name="T25" fmla="*/ 2147483647 h 202"/>
              <a:gd name="T26" fmla="*/ 2147483647 w 156"/>
              <a:gd name="T27" fmla="*/ 2147483647 h 202"/>
              <a:gd name="T28" fmla="*/ 2147483647 w 156"/>
              <a:gd name="T29" fmla="*/ 2147483647 h 202"/>
              <a:gd name="T30" fmla="*/ 0 w 156"/>
              <a:gd name="T31" fmla="*/ 2147483647 h 202"/>
              <a:gd name="T32" fmla="*/ 1485503292 w 156"/>
              <a:gd name="T33" fmla="*/ 2147483647 h 202"/>
              <a:gd name="T34" fmla="*/ 2147483647 w 156"/>
              <a:gd name="T35" fmla="*/ 2147483647 h 202"/>
              <a:gd name="T36" fmla="*/ 2147483647 w 156"/>
              <a:gd name="T37" fmla="*/ 2147483647 h 202"/>
              <a:gd name="T38" fmla="*/ 2147483647 w 156"/>
              <a:gd name="T39" fmla="*/ 2147483647 h 202"/>
              <a:gd name="T40" fmla="*/ 2147483647 w 156"/>
              <a:gd name="T41" fmla="*/ 2147483647 h 202"/>
              <a:gd name="T42" fmla="*/ 2147483647 w 156"/>
              <a:gd name="T43" fmla="*/ 2147483647 h 202"/>
              <a:gd name="T44" fmla="*/ 2147483647 w 156"/>
              <a:gd name="T45" fmla="*/ 2147483647 h 202"/>
              <a:gd name="T46" fmla="*/ 2147483647 w 156"/>
              <a:gd name="T47" fmla="*/ 2147483647 h 202"/>
              <a:gd name="T48" fmla="*/ 2147483647 w 156"/>
              <a:gd name="T49" fmla="*/ 2147483647 h 202"/>
              <a:gd name="T50" fmla="*/ 2147483647 w 156"/>
              <a:gd name="T51" fmla="*/ 2147483647 h 202"/>
              <a:gd name="T52" fmla="*/ 2147483647 w 156"/>
              <a:gd name="T53" fmla="*/ 2147483647 h 202"/>
              <a:gd name="T54" fmla="*/ 2147483647 w 156"/>
              <a:gd name="T55" fmla="*/ 2147483647 h 202"/>
              <a:gd name="T56" fmla="*/ 2147483647 w 156"/>
              <a:gd name="T57" fmla="*/ 2147483647 h 202"/>
              <a:gd name="T58" fmla="*/ 2147483647 w 156"/>
              <a:gd name="T59" fmla="*/ 2147483647 h 202"/>
              <a:gd name="T60" fmla="*/ 2147483647 w 156"/>
              <a:gd name="T61" fmla="*/ 2147483647 h 202"/>
              <a:gd name="T62" fmla="*/ 2147483647 w 156"/>
              <a:gd name="T63" fmla="*/ 2147483647 h 202"/>
              <a:gd name="T64" fmla="*/ 2147483647 w 156"/>
              <a:gd name="T65" fmla="*/ 2147483647 h 202"/>
              <a:gd name="T66" fmla="*/ 2147483647 w 156"/>
              <a:gd name="T67" fmla="*/ 2147483647 h 202"/>
              <a:gd name="T68" fmla="*/ 2147483647 w 156"/>
              <a:gd name="T69" fmla="*/ 2147483647 h 202"/>
              <a:gd name="T70" fmla="*/ 2147483647 w 156"/>
              <a:gd name="T71" fmla="*/ 2147483647 h 202"/>
              <a:gd name="T72" fmla="*/ 2147483647 w 156"/>
              <a:gd name="T73" fmla="*/ 2147483647 h 202"/>
              <a:gd name="T74" fmla="*/ 2147483647 w 156"/>
              <a:gd name="T75" fmla="*/ 2147483647 h 202"/>
              <a:gd name="T76" fmla="*/ 2147483647 w 156"/>
              <a:gd name="T77" fmla="*/ 2147483647 h 202"/>
              <a:gd name="T78" fmla="*/ 2147483647 w 156"/>
              <a:gd name="T79" fmla="*/ 2147483647 h 202"/>
              <a:gd name="T80" fmla="*/ 2147483647 w 156"/>
              <a:gd name="T81" fmla="*/ 2147483647 h 202"/>
              <a:gd name="T82" fmla="*/ 2147483647 w 156"/>
              <a:gd name="T83" fmla="*/ 2147483647 h 202"/>
              <a:gd name="T84" fmla="*/ 2147483647 w 156"/>
              <a:gd name="T85" fmla="*/ 2147483647 h 202"/>
              <a:gd name="T86" fmla="*/ 2147483647 w 156"/>
              <a:gd name="T87" fmla="*/ 2147483647 h 202"/>
              <a:gd name="T88" fmla="*/ 2147483647 w 156"/>
              <a:gd name="T89" fmla="*/ 2147483647 h 202"/>
              <a:gd name="T90" fmla="*/ 2147483647 w 156"/>
              <a:gd name="T91" fmla="*/ 2147483647 h 202"/>
              <a:gd name="T92" fmla="*/ 2147483647 w 156"/>
              <a:gd name="T93" fmla="*/ 2147483647 h 202"/>
              <a:gd name="T94" fmla="*/ 2147483647 w 156"/>
              <a:gd name="T95" fmla="*/ 2147483647 h 202"/>
              <a:gd name="T96" fmla="*/ 2147483647 w 156"/>
              <a:gd name="T97" fmla="*/ 2147483647 h 202"/>
              <a:gd name="T98" fmla="*/ 2147483647 w 156"/>
              <a:gd name="T99" fmla="*/ 2147483647 h 202"/>
              <a:gd name="T100" fmla="*/ 2147483647 w 156"/>
              <a:gd name="T101" fmla="*/ 2147483647 h 202"/>
              <a:gd name="T102" fmla="*/ 2147483647 w 156"/>
              <a:gd name="T103" fmla="*/ 2147483647 h 202"/>
              <a:gd name="T104" fmla="*/ 2147483647 w 156"/>
              <a:gd name="T105" fmla="*/ 2147483647 h 20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6"/>
              <a:gd name="T160" fmla="*/ 0 h 202"/>
              <a:gd name="T161" fmla="*/ 156 w 156"/>
              <a:gd name="T162" fmla="*/ 202 h 20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6" h="202">
                <a:moveTo>
                  <a:pt x="152" y="162"/>
                </a:moveTo>
                <a:lnTo>
                  <a:pt x="152" y="162"/>
                </a:lnTo>
                <a:lnTo>
                  <a:pt x="108" y="65"/>
                </a:lnTo>
                <a:lnTo>
                  <a:pt x="108" y="30"/>
                </a:lnTo>
                <a:lnTo>
                  <a:pt x="114" y="29"/>
                </a:lnTo>
                <a:lnTo>
                  <a:pt x="116" y="25"/>
                </a:lnTo>
                <a:lnTo>
                  <a:pt x="119" y="20"/>
                </a:lnTo>
                <a:lnTo>
                  <a:pt x="120" y="15"/>
                </a:lnTo>
                <a:lnTo>
                  <a:pt x="119" y="10"/>
                </a:lnTo>
                <a:lnTo>
                  <a:pt x="115" y="4"/>
                </a:lnTo>
                <a:lnTo>
                  <a:pt x="111" y="1"/>
                </a:lnTo>
                <a:lnTo>
                  <a:pt x="104" y="0"/>
                </a:lnTo>
                <a:lnTo>
                  <a:pt x="52" y="0"/>
                </a:lnTo>
                <a:lnTo>
                  <a:pt x="47" y="1"/>
                </a:lnTo>
                <a:lnTo>
                  <a:pt x="41" y="4"/>
                </a:lnTo>
                <a:lnTo>
                  <a:pt x="39" y="10"/>
                </a:lnTo>
                <a:lnTo>
                  <a:pt x="37" y="15"/>
                </a:lnTo>
                <a:lnTo>
                  <a:pt x="39" y="20"/>
                </a:lnTo>
                <a:lnTo>
                  <a:pt x="40" y="25"/>
                </a:lnTo>
                <a:lnTo>
                  <a:pt x="44" y="29"/>
                </a:lnTo>
                <a:lnTo>
                  <a:pt x="48" y="30"/>
                </a:lnTo>
                <a:lnTo>
                  <a:pt x="48" y="65"/>
                </a:lnTo>
                <a:lnTo>
                  <a:pt x="47" y="68"/>
                </a:lnTo>
                <a:lnTo>
                  <a:pt x="4" y="162"/>
                </a:lnTo>
                <a:lnTo>
                  <a:pt x="2" y="172"/>
                </a:lnTo>
                <a:lnTo>
                  <a:pt x="0" y="179"/>
                </a:lnTo>
                <a:lnTo>
                  <a:pt x="2" y="184"/>
                </a:lnTo>
                <a:lnTo>
                  <a:pt x="3" y="190"/>
                </a:lnTo>
                <a:lnTo>
                  <a:pt x="6" y="194"/>
                </a:lnTo>
                <a:lnTo>
                  <a:pt x="9" y="196"/>
                </a:lnTo>
                <a:lnTo>
                  <a:pt x="15" y="201"/>
                </a:lnTo>
                <a:lnTo>
                  <a:pt x="21" y="202"/>
                </a:lnTo>
                <a:lnTo>
                  <a:pt x="136" y="202"/>
                </a:lnTo>
                <a:lnTo>
                  <a:pt x="140" y="201"/>
                </a:lnTo>
                <a:lnTo>
                  <a:pt x="146" y="198"/>
                </a:lnTo>
                <a:lnTo>
                  <a:pt x="149" y="195"/>
                </a:lnTo>
                <a:lnTo>
                  <a:pt x="153" y="191"/>
                </a:lnTo>
                <a:lnTo>
                  <a:pt x="155" y="186"/>
                </a:lnTo>
                <a:lnTo>
                  <a:pt x="156" y="179"/>
                </a:lnTo>
                <a:lnTo>
                  <a:pt x="155" y="172"/>
                </a:lnTo>
                <a:lnTo>
                  <a:pt x="152" y="162"/>
                </a:lnTo>
                <a:close/>
                <a:moveTo>
                  <a:pt x="134" y="190"/>
                </a:moveTo>
                <a:lnTo>
                  <a:pt x="22" y="190"/>
                </a:lnTo>
                <a:lnTo>
                  <a:pt x="19" y="188"/>
                </a:lnTo>
                <a:lnTo>
                  <a:pt x="17" y="187"/>
                </a:lnTo>
                <a:lnTo>
                  <a:pt x="14" y="184"/>
                </a:lnTo>
                <a:lnTo>
                  <a:pt x="13" y="179"/>
                </a:lnTo>
                <a:lnTo>
                  <a:pt x="14" y="173"/>
                </a:lnTo>
                <a:lnTo>
                  <a:pt x="15" y="168"/>
                </a:lnTo>
                <a:lnTo>
                  <a:pt x="59" y="68"/>
                </a:lnTo>
                <a:lnTo>
                  <a:pt x="60" y="68"/>
                </a:lnTo>
                <a:lnTo>
                  <a:pt x="60" y="67"/>
                </a:lnTo>
                <a:lnTo>
                  <a:pt x="60" y="22"/>
                </a:lnTo>
                <a:lnTo>
                  <a:pt x="59" y="19"/>
                </a:lnTo>
                <a:lnTo>
                  <a:pt x="58" y="19"/>
                </a:lnTo>
                <a:lnTo>
                  <a:pt x="52" y="19"/>
                </a:lnTo>
                <a:lnTo>
                  <a:pt x="50" y="18"/>
                </a:lnTo>
                <a:lnTo>
                  <a:pt x="50" y="15"/>
                </a:lnTo>
                <a:lnTo>
                  <a:pt x="50" y="12"/>
                </a:lnTo>
                <a:lnTo>
                  <a:pt x="52" y="11"/>
                </a:lnTo>
                <a:lnTo>
                  <a:pt x="104" y="11"/>
                </a:lnTo>
                <a:lnTo>
                  <a:pt x="107" y="12"/>
                </a:lnTo>
                <a:lnTo>
                  <a:pt x="108" y="15"/>
                </a:lnTo>
                <a:lnTo>
                  <a:pt x="107" y="18"/>
                </a:lnTo>
                <a:lnTo>
                  <a:pt x="104" y="19"/>
                </a:lnTo>
                <a:lnTo>
                  <a:pt x="99" y="19"/>
                </a:lnTo>
                <a:lnTo>
                  <a:pt x="97" y="19"/>
                </a:lnTo>
                <a:lnTo>
                  <a:pt x="96" y="22"/>
                </a:lnTo>
                <a:lnTo>
                  <a:pt x="96" y="67"/>
                </a:lnTo>
                <a:lnTo>
                  <a:pt x="97" y="68"/>
                </a:lnTo>
                <a:lnTo>
                  <a:pt x="141" y="168"/>
                </a:lnTo>
                <a:lnTo>
                  <a:pt x="144" y="173"/>
                </a:lnTo>
                <a:lnTo>
                  <a:pt x="144" y="179"/>
                </a:lnTo>
                <a:lnTo>
                  <a:pt x="142" y="184"/>
                </a:lnTo>
                <a:lnTo>
                  <a:pt x="141" y="187"/>
                </a:lnTo>
                <a:lnTo>
                  <a:pt x="137" y="188"/>
                </a:lnTo>
                <a:lnTo>
                  <a:pt x="134" y="1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79" name="Freeform 403"/>
          <p:cNvSpPr>
            <a:spLocks noChangeArrowheads="1"/>
          </p:cNvSpPr>
          <p:nvPr/>
        </p:nvSpPr>
        <p:spPr bwMode="auto">
          <a:xfrm>
            <a:off x="6291263" y="3714750"/>
            <a:ext cx="20637" cy="19050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2147483647 w 22"/>
              <a:gd name="T7" fmla="*/ 2147483647 h 22"/>
              <a:gd name="T8" fmla="*/ 2147483647 w 22"/>
              <a:gd name="T9" fmla="*/ 2147483647 h 22"/>
              <a:gd name="T10" fmla="*/ 2147483647 w 22"/>
              <a:gd name="T11" fmla="*/ 2147483647 h 22"/>
              <a:gd name="T12" fmla="*/ 2147483647 w 22"/>
              <a:gd name="T13" fmla="*/ 2147483647 h 22"/>
              <a:gd name="T14" fmla="*/ 2147483647 w 22"/>
              <a:gd name="T15" fmla="*/ 2147483647 h 22"/>
              <a:gd name="T16" fmla="*/ 2147483647 w 22"/>
              <a:gd name="T17" fmla="*/ 1947976800 h 22"/>
              <a:gd name="T18" fmla="*/ 2147483647 w 22"/>
              <a:gd name="T19" fmla="*/ 1298651489 h 22"/>
              <a:gd name="T20" fmla="*/ 2147483647 w 22"/>
              <a:gd name="T21" fmla="*/ 0 h 22"/>
              <a:gd name="T22" fmla="*/ 2147483647 w 22"/>
              <a:gd name="T23" fmla="*/ 0 h 22"/>
              <a:gd name="T24" fmla="*/ 2147483647 w 22"/>
              <a:gd name="T25" fmla="*/ 1298651489 h 22"/>
              <a:gd name="T26" fmla="*/ 2147483647 w 22"/>
              <a:gd name="T27" fmla="*/ 1947976800 h 22"/>
              <a:gd name="T28" fmla="*/ 0 w 22"/>
              <a:gd name="T29" fmla="*/ 2147483647 h 22"/>
              <a:gd name="T30" fmla="*/ 0 w 22"/>
              <a:gd name="T31" fmla="*/ 2147483647 h 22"/>
              <a:gd name="T32" fmla="*/ 0 w 22"/>
              <a:gd name="T33" fmla="*/ 2147483647 h 22"/>
              <a:gd name="T34" fmla="*/ 0 w 22"/>
              <a:gd name="T35" fmla="*/ 2147483647 h 22"/>
              <a:gd name="T36" fmla="*/ 2147483647 w 22"/>
              <a:gd name="T37" fmla="*/ 2147483647 h 22"/>
              <a:gd name="T38" fmla="*/ 2147483647 w 22"/>
              <a:gd name="T39" fmla="*/ 2147483647 h 22"/>
              <a:gd name="T40" fmla="*/ 2147483647 w 22"/>
              <a:gd name="T41" fmla="*/ 2147483647 h 22"/>
              <a:gd name="T42" fmla="*/ 2147483647 w 22"/>
              <a:gd name="T43" fmla="*/ 2147483647 h 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"/>
              <a:gd name="T67" fmla="*/ 0 h 22"/>
              <a:gd name="T68" fmla="*/ 22 w 22"/>
              <a:gd name="T69" fmla="*/ 22 h 2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" h="22">
                <a:moveTo>
                  <a:pt x="11" y="22"/>
                </a:moveTo>
                <a:lnTo>
                  <a:pt x="11" y="22"/>
                </a:lnTo>
                <a:lnTo>
                  <a:pt x="15" y="22"/>
                </a:lnTo>
                <a:lnTo>
                  <a:pt x="18" y="19"/>
                </a:lnTo>
                <a:lnTo>
                  <a:pt x="21" y="15"/>
                </a:lnTo>
                <a:lnTo>
                  <a:pt x="22" y="11"/>
                </a:lnTo>
                <a:lnTo>
                  <a:pt x="21" y="7"/>
                </a:lnTo>
                <a:lnTo>
                  <a:pt x="18" y="3"/>
                </a:lnTo>
                <a:lnTo>
                  <a:pt x="15" y="2"/>
                </a:lnTo>
                <a:lnTo>
                  <a:pt x="11" y="0"/>
                </a:lnTo>
                <a:lnTo>
                  <a:pt x="7" y="2"/>
                </a:lnTo>
                <a:lnTo>
                  <a:pt x="3" y="3"/>
                </a:lnTo>
                <a:lnTo>
                  <a:pt x="0" y="7"/>
                </a:lnTo>
                <a:lnTo>
                  <a:pt x="0" y="11"/>
                </a:lnTo>
                <a:lnTo>
                  <a:pt x="0" y="15"/>
                </a:lnTo>
                <a:lnTo>
                  <a:pt x="3" y="19"/>
                </a:lnTo>
                <a:lnTo>
                  <a:pt x="7" y="22"/>
                </a:lnTo>
                <a:lnTo>
                  <a:pt x="11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0" name="Freeform 404"/>
          <p:cNvSpPr>
            <a:spLocks noChangeArrowheads="1"/>
          </p:cNvSpPr>
          <p:nvPr/>
        </p:nvSpPr>
        <p:spPr bwMode="auto">
          <a:xfrm>
            <a:off x="6272213" y="3702050"/>
            <a:ext cx="6350" cy="6350"/>
          </a:xfrm>
          <a:custGeom>
            <a:avLst/>
            <a:gdLst>
              <a:gd name="T0" fmla="*/ 2000373825 w 8"/>
              <a:gd name="T1" fmla="*/ 2147483647 h 10"/>
              <a:gd name="T2" fmla="*/ 2000373825 w 8"/>
              <a:gd name="T3" fmla="*/ 2147483647 h 10"/>
              <a:gd name="T4" fmla="*/ 2147483647 w 8"/>
              <a:gd name="T5" fmla="*/ 2048383000 h 10"/>
              <a:gd name="T6" fmla="*/ 2147483647 w 8"/>
              <a:gd name="T7" fmla="*/ 1536287250 h 10"/>
              <a:gd name="T8" fmla="*/ 2147483647 w 8"/>
              <a:gd name="T9" fmla="*/ 1536287250 h 10"/>
              <a:gd name="T10" fmla="*/ 2147483647 w 8"/>
              <a:gd name="T11" fmla="*/ 512095750 h 10"/>
              <a:gd name="T12" fmla="*/ 2000373825 w 8"/>
              <a:gd name="T13" fmla="*/ 0 h 10"/>
              <a:gd name="T14" fmla="*/ 2000373825 w 8"/>
              <a:gd name="T15" fmla="*/ 0 h 10"/>
              <a:gd name="T16" fmla="*/ 1000502031 w 8"/>
              <a:gd name="T17" fmla="*/ 512095750 h 10"/>
              <a:gd name="T18" fmla="*/ 0 w 8"/>
              <a:gd name="T19" fmla="*/ 1536287250 h 10"/>
              <a:gd name="T20" fmla="*/ 0 w 8"/>
              <a:gd name="T21" fmla="*/ 1536287250 h 10"/>
              <a:gd name="T22" fmla="*/ 1000502031 w 8"/>
              <a:gd name="T23" fmla="*/ 2048383000 h 10"/>
              <a:gd name="T24" fmla="*/ 2000373825 w 8"/>
              <a:gd name="T25" fmla="*/ 2147483647 h 10"/>
              <a:gd name="T26" fmla="*/ 2000373825 w 8"/>
              <a:gd name="T27" fmla="*/ 2147483647 h 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8"/>
              <a:gd name="T43" fmla="*/ 0 h 10"/>
              <a:gd name="T44" fmla="*/ 8 w 8"/>
              <a:gd name="T45" fmla="*/ 10 h 1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8" h="10">
                <a:moveTo>
                  <a:pt x="4" y="10"/>
                </a:moveTo>
                <a:lnTo>
                  <a:pt x="4" y="10"/>
                </a:lnTo>
                <a:lnTo>
                  <a:pt x="7" y="8"/>
                </a:lnTo>
                <a:lnTo>
                  <a:pt x="8" y="6"/>
                </a:lnTo>
                <a:lnTo>
                  <a:pt x="7" y="2"/>
                </a:lnTo>
                <a:lnTo>
                  <a:pt x="4" y="0"/>
                </a:lnTo>
                <a:lnTo>
                  <a:pt x="2" y="2"/>
                </a:lnTo>
                <a:lnTo>
                  <a:pt x="0" y="6"/>
                </a:lnTo>
                <a:lnTo>
                  <a:pt x="2" y="8"/>
                </a:lnTo>
                <a:lnTo>
                  <a:pt x="4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1" name="Freeform 405"/>
          <p:cNvSpPr>
            <a:spLocks noChangeArrowheads="1"/>
          </p:cNvSpPr>
          <p:nvPr/>
        </p:nvSpPr>
        <p:spPr bwMode="auto">
          <a:xfrm>
            <a:off x="6292850" y="3679825"/>
            <a:ext cx="15875" cy="14288"/>
          </a:xfrm>
          <a:custGeom>
            <a:avLst/>
            <a:gdLst>
              <a:gd name="T0" fmla="*/ 2147483647 w 17"/>
              <a:gd name="T1" fmla="*/ 2147483647 h 15"/>
              <a:gd name="T2" fmla="*/ 2147483647 w 17"/>
              <a:gd name="T3" fmla="*/ 2147483647 h 15"/>
              <a:gd name="T4" fmla="*/ 2147483647 w 17"/>
              <a:gd name="T5" fmla="*/ 2147483647 h 15"/>
              <a:gd name="T6" fmla="*/ 2147483647 w 17"/>
              <a:gd name="T7" fmla="*/ 2147483647 h 15"/>
              <a:gd name="T8" fmla="*/ 2147483647 w 17"/>
              <a:gd name="T9" fmla="*/ 2147483647 h 15"/>
              <a:gd name="T10" fmla="*/ 2147483647 w 17"/>
              <a:gd name="T11" fmla="*/ 2147483647 h 15"/>
              <a:gd name="T12" fmla="*/ 2147483647 w 17"/>
              <a:gd name="T13" fmla="*/ 2147483647 h 15"/>
              <a:gd name="T14" fmla="*/ 2147483647 w 17"/>
              <a:gd name="T15" fmla="*/ 2147483647 h 15"/>
              <a:gd name="T16" fmla="*/ 2147483647 w 17"/>
              <a:gd name="T17" fmla="*/ 864675469 h 15"/>
              <a:gd name="T18" fmla="*/ 2147483647 w 17"/>
              <a:gd name="T19" fmla="*/ 0 h 15"/>
              <a:gd name="T20" fmla="*/ 2147483647 w 17"/>
              <a:gd name="T21" fmla="*/ 0 h 15"/>
              <a:gd name="T22" fmla="*/ 2147483647 w 17"/>
              <a:gd name="T23" fmla="*/ 0 h 15"/>
              <a:gd name="T24" fmla="*/ 2147483647 w 17"/>
              <a:gd name="T25" fmla="*/ 0 h 15"/>
              <a:gd name="T26" fmla="*/ 2147483647 w 17"/>
              <a:gd name="T27" fmla="*/ 864675469 h 15"/>
              <a:gd name="T28" fmla="*/ 0 w 17"/>
              <a:gd name="T29" fmla="*/ 2147483647 h 15"/>
              <a:gd name="T30" fmla="*/ 0 w 17"/>
              <a:gd name="T31" fmla="*/ 2147483647 h 15"/>
              <a:gd name="T32" fmla="*/ 0 w 17"/>
              <a:gd name="T33" fmla="*/ 2147483647 h 15"/>
              <a:gd name="T34" fmla="*/ 0 w 17"/>
              <a:gd name="T35" fmla="*/ 2147483647 h 15"/>
              <a:gd name="T36" fmla="*/ 2147483647 w 17"/>
              <a:gd name="T37" fmla="*/ 2147483647 h 15"/>
              <a:gd name="T38" fmla="*/ 2147483647 w 17"/>
              <a:gd name="T39" fmla="*/ 2147483647 h 15"/>
              <a:gd name="T40" fmla="*/ 2147483647 w 17"/>
              <a:gd name="T41" fmla="*/ 2147483647 h 15"/>
              <a:gd name="T42" fmla="*/ 2147483647 w 17"/>
              <a:gd name="T43" fmla="*/ 2147483647 h 1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7"/>
              <a:gd name="T67" fmla="*/ 0 h 15"/>
              <a:gd name="T68" fmla="*/ 17 w 17"/>
              <a:gd name="T69" fmla="*/ 15 h 1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7" h="15">
                <a:moveTo>
                  <a:pt x="9" y="15"/>
                </a:moveTo>
                <a:lnTo>
                  <a:pt x="9" y="15"/>
                </a:lnTo>
                <a:lnTo>
                  <a:pt x="11" y="15"/>
                </a:lnTo>
                <a:lnTo>
                  <a:pt x="14" y="14"/>
                </a:lnTo>
                <a:lnTo>
                  <a:pt x="15" y="11"/>
                </a:lnTo>
                <a:lnTo>
                  <a:pt x="17" y="8"/>
                </a:lnTo>
                <a:lnTo>
                  <a:pt x="15" y="4"/>
                </a:lnTo>
                <a:lnTo>
                  <a:pt x="14" y="1"/>
                </a:lnTo>
                <a:lnTo>
                  <a:pt x="11" y="0"/>
                </a:lnTo>
                <a:lnTo>
                  <a:pt x="9" y="0"/>
                </a:lnTo>
                <a:lnTo>
                  <a:pt x="5" y="0"/>
                </a:lnTo>
                <a:lnTo>
                  <a:pt x="3" y="1"/>
                </a:lnTo>
                <a:lnTo>
                  <a:pt x="0" y="4"/>
                </a:lnTo>
                <a:lnTo>
                  <a:pt x="0" y="8"/>
                </a:lnTo>
                <a:lnTo>
                  <a:pt x="0" y="11"/>
                </a:lnTo>
                <a:lnTo>
                  <a:pt x="3" y="14"/>
                </a:lnTo>
                <a:lnTo>
                  <a:pt x="5" y="15"/>
                </a:lnTo>
                <a:lnTo>
                  <a:pt x="9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2" name="Freeform 407"/>
          <p:cNvSpPr>
            <a:spLocks noChangeArrowheads="1"/>
          </p:cNvSpPr>
          <p:nvPr/>
        </p:nvSpPr>
        <p:spPr bwMode="auto">
          <a:xfrm>
            <a:off x="6291263" y="3778250"/>
            <a:ext cx="14287" cy="11113"/>
          </a:xfrm>
          <a:custGeom>
            <a:avLst/>
            <a:gdLst>
              <a:gd name="T0" fmla="*/ 2147483647 w 15"/>
              <a:gd name="T1" fmla="*/ 2147483647 h 14"/>
              <a:gd name="T2" fmla="*/ 2147483647 w 15"/>
              <a:gd name="T3" fmla="*/ 2147483647 h 14"/>
              <a:gd name="T4" fmla="*/ 2147483647 w 15"/>
              <a:gd name="T5" fmla="*/ 2147483647 h 14"/>
              <a:gd name="T6" fmla="*/ 2147483647 w 15"/>
              <a:gd name="T7" fmla="*/ 2147483647 h 14"/>
              <a:gd name="T8" fmla="*/ 2147483647 w 15"/>
              <a:gd name="T9" fmla="*/ 2147483647 h 14"/>
              <a:gd name="T10" fmla="*/ 2147483647 w 15"/>
              <a:gd name="T11" fmla="*/ 2000554322 h 14"/>
              <a:gd name="T12" fmla="*/ 2147483647 w 15"/>
              <a:gd name="T13" fmla="*/ 2000554322 h 14"/>
              <a:gd name="T14" fmla="*/ 2147483647 w 15"/>
              <a:gd name="T15" fmla="*/ 1000592294 h 14"/>
              <a:gd name="T16" fmla="*/ 2147483647 w 15"/>
              <a:gd name="T17" fmla="*/ 0 h 14"/>
              <a:gd name="T18" fmla="*/ 2147483647 w 15"/>
              <a:gd name="T19" fmla="*/ 0 h 14"/>
              <a:gd name="T20" fmla="*/ 2147483647 w 15"/>
              <a:gd name="T21" fmla="*/ 0 h 14"/>
              <a:gd name="T22" fmla="*/ 2147483647 w 15"/>
              <a:gd name="T23" fmla="*/ 0 h 14"/>
              <a:gd name="T24" fmla="*/ 2147483647 w 15"/>
              <a:gd name="T25" fmla="*/ 1000592294 h 14"/>
              <a:gd name="T26" fmla="*/ 863647245 w 15"/>
              <a:gd name="T27" fmla="*/ 2000554322 h 14"/>
              <a:gd name="T28" fmla="*/ 0 w 15"/>
              <a:gd name="T29" fmla="*/ 2147483647 h 14"/>
              <a:gd name="T30" fmla="*/ 863647245 w 15"/>
              <a:gd name="T31" fmla="*/ 2147483647 h 14"/>
              <a:gd name="T32" fmla="*/ 863647245 w 15"/>
              <a:gd name="T33" fmla="*/ 2147483647 h 14"/>
              <a:gd name="T34" fmla="*/ 2147483647 w 15"/>
              <a:gd name="T35" fmla="*/ 2147483647 h 14"/>
              <a:gd name="T36" fmla="*/ 2147483647 w 15"/>
              <a:gd name="T37" fmla="*/ 2147483647 h 14"/>
              <a:gd name="T38" fmla="*/ 2147483647 w 15"/>
              <a:gd name="T39" fmla="*/ 2147483647 h 14"/>
              <a:gd name="T40" fmla="*/ 2147483647 w 15"/>
              <a:gd name="T41" fmla="*/ 2147483647 h 14"/>
              <a:gd name="T42" fmla="*/ 2147483647 w 15"/>
              <a:gd name="T43" fmla="*/ 2147483647 h 1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"/>
              <a:gd name="T67" fmla="*/ 0 h 14"/>
              <a:gd name="T68" fmla="*/ 15 w 15"/>
              <a:gd name="T69" fmla="*/ 14 h 1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" h="14">
                <a:moveTo>
                  <a:pt x="11" y="14"/>
                </a:moveTo>
                <a:lnTo>
                  <a:pt x="11" y="14"/>
                </a:lnTo>
                <a:lnTo>
                  <a:pt x="12" y="12"/>
                </a:lnTo>
                <a:lnTo>
                  <a:pt x="14" y="10"/>
                </a:lnTo>
                <a:lnTo>
                  <a:pt x="15" y="7"/>
                </a:lnTo>
                <a:lnTo>
                  <a:pt x="14" y="4"/>
                </a:lnTo>
                <a:lnTo>
                  <a:pt x="12" y="2"/>
                </a:lnTo>
                <a:lnTo>
                  <a:pt x="11" y="0"/>
                </a:lnTo>
                <a:lnTo>
                  <a:pt x="8" y="0"/>
                </a:lnTo>
                <a:lnTo>
                  <a:pt x="6" y="0"/>
                </a:lnTo>
                <a:lnTo>
                  <a:pt x="3" y="2"/>
                </a:lnTo>
                <a:lnTo>
                  <a:pt x="1" y="4"/>
                </a:lnTo>
                <a:lnTo>
                  <a:pt x="0" y="7"/>
                </a:lnTo>
                <a:lnTo>
                  <a:pt x="1" y="10"/>
                </a:lnTo>
                <a:lnTo>
                  <a:pt x="3" y="12"/>
                </a:lnTo>
                <a:lnTo>
                  <a:pt x="6" y="14"/>
                </a:lnTo>
                <a:lnTo>
                  <a:pt x="8" y="14"/>
                </a:lnTo>
                <a:lnTo>
                  <a:pt x="11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3" name="Freeform 408"/>
          <p:cNvSpPr>
            <a:spLocks noChangeArrowheads="1"/>
          </p:cNvSpPr>
          <p:nvPr/>
        </p:nvSpPr>
        <p:spPr bwMode="auto">
          <a:xfrm>
            <a:off x="6286500" y="3810000"/>
            <a:ext cx="7938" cy="7938"/>
          </a:xfrm>
          <a:custGeom>
            <a:avLst/>
            <a:gdLst>
              <a:gd name="T0" fmla="*/ 2147483647 w 9"/>
              <a:gd name="T1" fmla="*/ 2147483647 h 9"/>
              <a:gd name="T2" fmla="*/ 2147483647 w 9"/>
              <a:gd name="T3" fmla="*/ 2147483647 h 9"/>
              <a:gd name="T4" fmla="*/ 2147483647 w 9"/>
              <a:gd name="T5" fmla="*/ 2147483647 h 9"/>
              <a:gd name="T6" fmla="*/ 2147483647 w 9"/>
              <a:gd name="T7" fmla="*/ 686128968 h 9"/>
              <a:gd name="T8" fmla="*/ 2147483647 w 9"/>
              <a:gd name="T9" fmla="*/ 686128968 h 9"/>
              <a:gd name="T10" fmla="*/ 2147483647 w 9"/>
              <a:gd name="T11" fmla="*/ 0 h 9"/>
              <a:gd name="T12" fmla="*/ 686128968 w 9"/>
              <a:gd name="T13" fmla="*/ 686128968 h 9"/>
              <a:gd name="T14" fmla="*/ 686128968 w 9"/>
              <a:gd name="T15" fmla="*/ 686128968 h 9"/>
              <a:gd name="T16" fmla="*/ 0 w 9"/>
              <a:gd name="T17" fmla="*/ 2147483647 h 9"/>
              <a:gd name="T18" fmla="*/ 686128968 w 9"/>
              <a:gd name="T19" fmla="*/ 2147483647 h 9"/>
              <a:gd name="T20" fmla="*/ 686128968 w 9"/>
              <a:gd name="T21" fmla="*/ 2147483647 h 9"/>
              <a:gd name="T22" fmla="*/ 2147483647 w 9"/>
              <a:gd name="T23" fmla="*/ 2147483647 h 9"/>
              <a:gd name="T24" fmla="*/ 2147483647 w 9"/>
              <a:gd name="T25" fmla="*/ 2147483647 h 9"/>
              <a:gd name="T26" fmla="*/ 2147483647 w 9"/>
              <a:gd name="T27" fmla="*/ 2147483647 h 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9"/>
              <a:gd name="T43" fmla="*/ 0 h 9"/>
              <a:gd name="T44" fmla="*/ 9 w 9"/>
              <a:gd name="T45" fmla="*/ 9 h 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9" h="9">
                <a:moveTo>
                  <a:pt x="6" y="8"/>
                </a:moveTo>
                <a:lnTo>
                  <a:pt x="6" y="8"/>
                </a:lnTo>
                <a:lnTo>
                  <a:pt x="9" y="4"/>
                </a:lnTo>
                <a:lnTo>
                  <a:pt x="8" y="1"/>
                </a:lnTo>
                <a:lnTo>
                  <a:pt x="4" y="0"/>
                </a:lnTo>
                <a:lnTo>
                  <a:pt x="1" y="1"/>
                </a:lnTo>
                <a:lnTo>
                  <a:pt x="0" y="4"/>
                </a:lnTo>
                <a:lnTo>
                  <a:pt x="1" y="6"/>
                </a:lnTo>
                <a:lnTo>
                  <a:pt x="4" y="9"/>
                </a:lnTo>
                <a:lnTo>
                  <a:pt x="6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4" name="Freeform 409"/>
          <p:cNvSpPr>
            <a:spLocks noChangeArrowheads="1"/>
          </p:cNvSpPr>
          <p:nvPr/>
        </p:nvSpPr>
        <p:spPr bwMode="auto">
          <a:xfrm>
            <a:off x="6249988" y="3840163"/>
            <a:ext cx="90487" cy="66675"/>
          </a:xfrm>
          <a:custGeom>
            <a:avLst/>
            <a:gdLst>
              <a:gd name="T0" fmla="*/ 2147483647 w 101"/>
              <a:gd name="T1" fmla="*/ 0 h 72"/>
              <a:gd name="T2" fmla="*/ 2147483647 w 101"/>
              <a:gd name="T3" fmla="*/ 0 h 72"/>
              <a:gd name="T4" fmla="*/ 2147483647 w 101"/>
              <a:gd name="T5" fmla="*/ 0 h 72"/>
              <a:gd name="T6" fmla="*/ 2147483647 w 101"/>
              <a:gd name="T7" fmla="*/ 0 h 72"/>
              <a:gd name="T8" fmla="*/ 2147483647 w 101"/>
              <a:gd name="T9" fmla="*/ 2147483647 h 72"/>
              <a:gd name="T10" fmla="*/ 2147483647 w 101"/>
              <a:gd name="T11" fmla="*/ 2147483647 h 72"/>
              <a:gd name="T12" fmla="*/ 2147483647 w 101"/>
              <a:gd name="T13" fmla="*/ 2147483647 h 72"/>
              <a:gd name="T14" fmla="*/ 2147483647 w 101"/>
              <a:gd name="T15" fmla="*/ 2147483647 h 72"/>
              <a:gd name="T16" fmla="*/ 2147483647 w 101"/>
              <a:gd name="T17" fmla="*/ 2147483647 h 72"/>
              <a:gd name="T18" fmla="*/ 2147483647 w 101"/>
              <a:gd name="T19" fmla="*/ 2147483647 h 72"/>
              <a:gd name="T20" fmla="*/ 2147483647 w 101"/>
              <a:gd name="T21" fmla="*/ 2147483647 h 72"/>
              <a:gd name="T22" fmla="*/ 2147483647 w 101"/>
              <a:gd name="T23" fmla="*/ 2147483647 h 72"/>
              <a:gd name="T24" fmla="*/ 1438359850 w 101"/>
              <a:gd name="T25" fmla="*/ 2147483647 h 72"/>
              <a:gd name="T26" fmla="*/ 1438359850 w 101"/>
              <a:gd name="T27" fmla="*/ 2147483647 h 72"/>
              <a:gd name="T28" fmla="*/ 0 w 101"/>
              <a:gd name="T29" fmla="*/ 2147483647 h 72"/>
              <a:gd name="T30" fmla="*/ 0 w 101"/>
              <a:gd name="T31" fmla="*/ 2147483647 h 72"/>
              <a:gd name="T32" fmla="*/ 719179925 w 101"/>
              <a:gd name="T33" fmla="*/ 2147483647 h 72"/>
              <a:gd name="T34" fmla="*/ 719179925 w 101"/>
              <a:gd name="T35" fmla="*/ 2147483647 h 72"/>
              <a:gd name="T36" fmla="*/ 2147483647 w 101"/>
              <a:gd name="T37" fmla="*/ 2147483647 h 72"/>
              <a:gd name="T38" fmla="*/ 2147483647 w 101"/>
              <a:gd name="T39" fmla="*/ 2147483647 h 72"/>
              <a:gd name="T40" fmla="*/ 2147483647 w 101"/>
              <a:gd name="T41" fmla="*/ 2147483647 h 72"/>
              <a:gd name="T42" fmla="*/ 2147483647 w 101"/>
              <a:gd name="T43" fmla="*/ 2147483647 h 72"/>
              <a:gd name="T44" fmla="*/ 2147483647 w 101"/>
              <a:gd name="T45" fmla="*/ 2147483647 h 72"/>
              <a:gd name="T46" fmla="*/ 2147483647 w 101"/>
              <a:gd name="T47" fmla="*/ 2147483647 h 72"/>
              <a:gd name="T48" fmla="*/ 2147483647 w 101"/>
              <a:gd name="T49" fmla="*/ 2147483647 h 72"/>
              <a:gd name="T50" fmla="*/ 2147483647 w 101"/>
              <a:gd name="T51" fmla="*/ 2147483647 h 72"/>
              <a:gd name="T52" fmla="*/ 2147483647 w 101"/>
              <a:gd name="T53" fmla="*/ 2147483647 h 72"/>
              <a:gd name="T54" fmla="*/ 2147483647 w 101"/>
              <a:gd name="T55" fmla="*/ 2147483647 h 72"/>
              <a:gd name="T56" fmla="*/ 2147483647 w 101"/>
              <a:gd name="T57" fmla="*/ 2147483647 h 72"/>
              <a:gd name="T58" fmla="*/ 2147483647 w 101"/>
              <a:gd name="T59" fmla="*/ 0 h 72"/>
              <a:gd name="T60" fmla="*/ 2147483647 w 101"/>
              <a:gd name="T61" fmla="*/ 0 h 7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01"/>
              <a:gd name="T94" fmla="*/ 0 h 72"/>
              <a:gd name="T95" fmla="*/ 101 w 101"/>
              <a:gd name="T96" fmla="*/ 72 h 7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01" h="72">
                <a:moveTo>
                  <a:pt x="75" y="0"/>
                </a:moveTo>
                <a:lnTo>
                  <a:pt x="75" y="0"/>
                </a:lnTo>
                <a:lnTo>
                  <a:pt x="71" y="0"/>
                </a:lnTo>
                <a:lnTo>
                  <a:pt x="61" y="3"/>
                </a:lnTo>
                <a:lnTo>
                  <a:pt x="49" y="7"/>
                </a:lnTo>
                <a:lnTo>
                  <a:pt x="41" y="8"/>
                </a:lnTo>
                <a:lnTo>
                  <a:pt x="32" y="9"/>
                </a:lnTo>
                <a:lnTo>
                  <a:pt x="23" y="9"/>
                </a:lnTo>
                <a:lnTo>
                  <a:pt x="22" y="11"/>
                </a:lnTo>
                <a:lnTo>
                  <a:pt x="2" y="54"/>
                </a:lnTo>
                <a:lnTo>
                  <a:pt x="0" y="61"/>
                </a:lnTo>
                <a:lnTo>
                  <a:pt x="0" y="65"/>
                </a:lnTo>
                <a:lnTo>
                  <a:pt x="1" y="68"/>
                </a:lnTo>
                <a:lnTo>
                  <a:pt x="4" y="71"/>
                </a:lnTo>
                <a:lnTo>
                  <a:pt x="7" y="72"/>
                </a:lnTo>
                <a:lnTo>
                  <a:pt x="94" y="72"/>
                </a:lnTo>
                <a:lnTo>
                  <a:pt x="97" y="71"/>
                </a:lnTo>
                <a:lnTo>
                  <a:pt x="101" y="68"/>
                </a:lnTo>
                <a:lnTo>
                  <a:pt x="101" y="65"/>
                </a:lnTo>
                <a:lnTo>
                  <a:pt x="101" y="61"/>
                </a:lnTo>
                <a:lnTo>
                  <a:pt x="99" y="54"/>
                </a:lnTo>
                <a:lnTo>
                  <a:pt x="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5" name="Freeform 410"/>
          <p:cNvSpPr>
            <a:spLocks noChangeArrowheads="1"/>
          </p:cNvSpPr>
          <p:nvPr/>
        </p:nvSpPr>
        <p:spPr bwMode="auto">
          <a:xfrm>
            <a:off x="4773613" y="3681413"/>
            <a:ext cx="26987" cy="50800"/>
          </a:xfrm>
          <a:custGeom>
            <a:avLst/>
            <a:gdLst>
              <a:gd name="T0" fmla="*/ 2147483647 w 30"/>
              <a:gd name="T1" fmla="*/ 2147483647 h 56"/>
              <a:gd name="T2" fmla="*/ 2147483647 w 30"/>
              <a:gd name="T3" fmla="*/ 2147483647 h 56"/>
              <a:gd name="T4" fmla="*/ 2147483647 w 30"/>
              <a:gd name="T5" fmla="*/ 2147483647 h 56"/>
              <a:gd name="T6" fmla="*/ 2147483647 w 30"/>
              <a:gd name="T7" fmla="*/ 2147483647 h 56"/>
              <a:gd name="T8" fmla="*/ 2147483647 w 30"/>
              <a:gd name="T9" fmla="*/ 2147483647 h 56"/>
              <a:gd name="T10" fmla="*/ 2147483647 w 30"/>
              <a:gd name="T11" fmla="*/ 2147483647 h 56"/>
              <a:gd name="T12" fmla="*/ 2147483647 w 30"/>
              <a:gd name="T13" fmla="*/ 1492755279 h 56"/>
              <a:gd name="T14" fmla="*/ 2147483647 w 30"/>
              <a:gd name="T15" fmla="*/ 0 h 56"/>
              <a:gd name="T16" fmla="*/ 2147483647 w 30"/>
              <a:gd name="T17" fmla="*/ 1492755279 h 56"/>
              <a:gd name="T18" fmla="*/ 2147483647 w 30"/>
              <a:gd name="T19" fmla="*/ 1492755279 h 56"/>
              <a:gd name="T20" fmla="*/ 1455786728 w 30"/>
              <a:gd name="T21" fmla="*/ 2147483647 h 56"/>
              <a:gd name="T22" fmla="*/ 728298169 w 30"/>
              <a:gd name="T23" fmla="*/ 2147483647 h 56"/>
              <a:gd name="T24" fmla="*/ 0 w 30"/>
              <a:gd name="T25" fmla="*/ 2147483647 h 56"/>
              <a:gd name="T26" fmla="*/ 0 w 30"/>
              <a:gd name="T27" fmla="*/ 2147483647 h 56"/>
              <a:gd name="T28" fmla="*/ 2147483647 w 30"/>
              <a:gd name="T29" fmla="*/ 2147483647 h 5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0"/>
              <a:gd name="T46" fmla="*/ 0 h 56"/>
              <a:gd name="T47" fmla="*/ 30 w 30"/>
              <a:gd name="T48" fmla="*/ 56 h 5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0" h="56">
                <a:moveTo>
                  <a:pt x="15" y="56"/>
                </a:moveTo>
                <a:lnTo>
                  <a:pt x="15" y="56"/>
                </a:lnTo>
                <a:lnTo>
                  <a:pt x="30" y="52"/>
                </a:lnTo>
                <a:lnTo>
                  <a:pt x="16" y="7"/>
                </a:lnTo>
                <a:lnTo>
                  <a:pt x="13" y="3"/>
                </a:lnTo>
                <a:lnTo>
                  <a:pt x="12" y="2"/>
                </a:lnTo>
                <a:lnTo>
                  <a:pt x="9" y="0"/>
                </a:lnTo>
                <a:lnTo>
                  <a:pt x="5" y="2"/>
                </a:lnTo>
                <a:lnTo>
                  <a:pt x="2" y="3"/>
                </a:lnTo>
                <a:lnTo>
                  <a:pt x="1" y="6"/>
                </a:lnTo>
                <a:lnTo>
                  <a:pt x="0" y="9"/>
                </a:lnTo>
                <a:lnTo>
                  <a:pt x="0" y="11"/>
                </a:lnTo>
                <a:lnTo>
                  <a:pt x="15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6" name="Freeform 411"/>
          <p:cNvSpPr>
            <a:spLocks noChangeArrowheads="1"/>
          </p:cNvSpPr>
          <p:nvPr/>
        </p:nvSpPr>
        <p:spPr bwMode="auto">
          <a:xfrm>
            <a:off x="4833938" y="3870325"/>
            <a:ext cx="26987" cy="50800"/>
          </a:xfrm>
          <a:custGeom>
            <a:avLst/>
            <a:gdLst>
              <a:gd name="T0" fmla="*/ 2147483647 w 30"/>
              <a:gd name="T1" fmla="*/ 0 h 57"/>
              <a:gd name="T2" fmla="*/ 2147483647 w 30"/>
              <a:gd name="T3" fmla="*/ 0 h 57"/>
              <a:gd name="T4" fmla="*/ 0 w 30"/>
              <a:gd name="T5" fmla="*/ 2147483647 h 57"/>
              <a:gd name="T6" fmla="*/ 2147483647 w 30"/>
              <a:gd name="T7" fmla="*/ 2147483647 h 57"/>
              <a:gd name="T8" fmla="*/ 2147483647 w 30"/>
              <a:gd name="T9" fmla="*/ 2147483647 h 57"/>
              <a:gd name="T10" fmla="*/ 2147483647 w 30"/>
              <a:gd name="T11" fmla="*/ 2147483647 h 57"/>
              <a:gd name="T12" fmla="*/ 2147483647 w 30"/>
              <a:gd name="T13" fmla="*/ 2147483647 h 57"/>
              <a:gd name="T14" fmla="*/ 2147483647 w 30"/>
              <a:gd name="T15" fmla="*/ 2147483647 h 57"/>
              <a:gd name="T16" fmla="*/ 2147483647 w 30"/>
              <a:gd name="T17" fmla="*/ 2147483647 h 57"/>
              <a:gd name="T18" fmla="*/ 2147483647 w 30"/>
              <a:gd name="T19" fmla="*/ 2147483647 h 57"/>
              <a:gd name="T20" fmla="*/ 2147483647 w 30"/>
              <a:gd name="T21" fmla="*/ 2147483647 h 57"/>
              <a:gd name="T22" fmla="*/ 2147483647 w 30"/>
              <a:gd name="T23" fmla="*/ 2147483647 h 57"/>
              <a:gd name="T24" fmla="*/ 2147483647 w 30"/>
              <a:gd name="T25" fmla="*/ 2147483647 h 57"/>
              <a:gd name="T26" fmla="*/ 2147483647 w 30"/>
              <a:gd name="T27" fmla="*/ 2147483647 h 57"/>
              <a:gd name="T28" fmla="*/ 2147483647 w 30"/>
              <a:gd name="T29" fmla="*/ 2147483647 h 57"/>
              <a:gd name="T30" fmla="*/ 2147483647 w 30"/>
              <a:gd name="T31" fmla="*/ 0 h 5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0"/>
              <a:gd name="T49" fmla="*/ 0 h 57"/>
              <a:gd name="T50" fmla="*/ 30 w 30"/>
              <a:gd name="T51" fmla="*/ 57 h 5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0" h="57">
                <a:moveTo>
                  <a:pt x="15" y="0"/>
                </a:moveTo>
                <a:lnTo>
                  <a:pt x="15" y="0"/>
                </a:lnTo>
                <a:lnTo>
                  <a:pt x="0" y="5"/>
                </a:lnTo>
                <a:lnTo>
                  <a:pt x="15" y="51"/>
                </a:lnTo>
                <a:lnTo>
                  <a:pt x="16" y="53"/>
                </a:lnTo>
                <a:lnTo>
                  <a:pt x="18" y="55"/>
                </a:lnTo>
                <a:lnTo>
                  <a:pt x="22" y="57"/>
                </a:lnTo>
                <a:lnTo>
                  <a:pt x="25" y="57"/>
                </a:lnTo>
                <a:lnTo>
                  <a:pt x="27" y="54"/>
                </a:lnTo>
                <a:lnTo>
                  <a:pt x="30" y="53"/>
                </a:lnTo>
                <a:lnTo>
                  <a:pt x="30" y="50"/>
                </a:lnTo>
                <a:lnTo>
                  <a:pt x="30" y="46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7" name="Freeform 412"/>
          <p:cNvSpPr>
            <a:spLocks noChangeArrowheads="1"/>
          </p:cNvSpPr>
          <p:nvPr/>
        </p:nvSpPr>
        <p:spPr bwMode="auto">
          <a:xfrm>
            <a:off x="4694238" y="3768725"/>
            <a:ext cx="49212" cy="22225"/>
          </a:xfrm>
          <a:custGeom>
            <a:avLst/>
            <a:gdLst>
              <a:gd name="T0" fmla="*/ 2147483647 w 54"/>
              <a:gd name="T1" fmla="*/ 2147483647 h 26"/>
              <a:gd name="T2" fmla="*/ 2147483647 w 54"/>
              <a:gd name="T3" fmla="*/ 0 h 26"/>
              <a:gd name="T4" fmla="*/ 2147483647 w 54"/>
              <a:gd name="T5" fmla="*/ 0 h 26"/>
              <a:gd name="T6" fmla="*/ 2147483647 w 54"/>
              <a:gd name="T7" fmla="*/ 0 h 26"/>
              <a:gd name="T8" fmla="*/ 2147483647 w 54"/>
              <a:gd name="T9" fmla="*/ 1249490355 h 26"/>
              <a:gd name="T10" fmla="*/ 756611717 w 54"/>
              <a:gd name="T11" fmla="*/ 2147483647 h 26"/>
              <a:gd name="T12" fmla="*/ 0 w 54"/>
              <a:gd name="T13" fmla="*/ 2147483647 h 26"/>
              <a:gd name="T14" fmla="*/ 0 w 54"/>
              <a:gd name="T15" fmla="*/ 2147483647 h 26"/>
              <a:gd name="T16" fmla="*/ 0 w 54"/>
              <a:gd name="T17" fmla="*/ 2147483647 h 26"/>
              <a:gd name="T18" fmla="*/ 756611717 w 54"/>
              <a:gd name="T19" fmla="*/ 2147483647 h 26"/>
              <a:gd name="T20" fmla="*/ 2147483647 w 54"/>
              <a:gd name="T21" fmla="*/ 2147483647 h 26"/>
              <a:gd name="T22" fmla="*/ 2147483647 w 54"/>
              <a:gd name="T23" fmla="*/ 2147483647 h 26"/>
              <a:gd name="T24" fmla="*/ 2147483647 w 54"/>
              <a:gd name="T25" fmla="*/ 2147483647 h 26"/>
              <a:gd name="T26" fmla="*/ 2147483647 w 54"/>
              <a:gd name="T27" fmla="*/ 2147483647 h 26"/>
              <a:gd name="T28" fmla="*/ 2147483647 w 54"/>
              <a:gd name="T29" fmla="*/ 2147483647 h 26"/>
              <a:gd name="T30" fmla="*/ 2147483647 w 54"/>
              <a:gd name="T31" fmla="*/ 2147483647 h 2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4"/>
              <a:gd name="T49" fmla="*/ 0 h 26"/>
              <a:gd name="T50" fmla="*/ 54 w 54"/>
              <a:gd name="T51" fmla="*/ 26 h 2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4" h="26">
                <a:moveTo>
                  <a:pt x="54" y="11"/>
                </a:moveTo>
                <a:lnTo>
                  <a:pt x="9" y="0"/>
                </a:lnTo>
                <a:lnTo>
                  <a:pt x="7" y="0"/>
                </a:lnTo>
                <a:lnTo>
                  <a:pt x="4" y="2"/>
                </a:lnTo>
                <a:lnTo>
                  <a:pt x="1" y="4"/>
                </a:lnTo>
                <a:lnTo>
                  <a:pt x="0" y="7"/>
                </a:lnTo>
                <a:lnTo>
                  <a:pt x="0" y="10"/>
                </a:lnTo>
                <a:lnTo>
                  <a:pt x="1" y="13"/>
                </a:lnTo>
                <a:lnTo>
                  <a:pt x="4" y="15"/>
                </a:lnTo>
                <a:lnTo>
                  <a:pt x="7" y="17"/>
                </a:lnTo>
                <a:lnTo>
                  <a:pt x="52" y="26"/>
                </a:lnTo>
                <a:lnTo>
                  <a:pt x="5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8" name="Freeform 413"/>
          <p:cNvSpPr>
            <a:spLocks noChangeArrowheads="1"/>
          </p:cNvSpPr>
          <p:nvPr/>
        </p:nvSpPr>
        <p:spPr bwMode="auto">
          <a:xfrm>
            <a:off x="4889500" y="3810000"/>
            <a:ext cx="50800" cy="25400"/>
          </a:xfrm>
          <a:custGeom>
            <a:avLst/>
            <a:gdLst>
              <a:gd name="T0" fmla="*/ 2147483647 w 58"/>
              <a:gd name="T1" fmla="*/ 2147483647 h 27"/>
              <a:gd name="T2" fmla="*/ 2016029531 w 58"/>
              <a:gd name="T3" fmla="*/ 0 h 27"/>
              <a:gd name="T4" fmla="*/ 2016029531 w 58"/>
              <a:gd name="T5" fmla="*/ 0 h 27"/>
              <a:gd name="T6" fmla="*/ 0 w 58"/>
              <a:gd name="T7" fmla="*/ 2147483647 h 27"/>
              <a:gd name="T8" fmla="*/ 2147483647 w 58"/>
              <a:gd name="T9" fmla="*/ 2147483647 h 27"/>
              <a:gd name="T10" fmla="*/ 2147483647 w 58"/>
              <a:gd name="T11" fmla="*/ 2147483647 h 27"/>
              <a:gd name="T12" fmla="*/ 2147483647 w 58"/>
              <a:gd name="T13" fmla="*/ 2147483647 h 27"/>
              <a:gd name="T14" fmla="*/ 2147483647 w 58"/>
              <a:gd name="T15" fmla="*/ 2147483647 h 27"/>
              <a:gd name="T16" fmla="*/ 2147483647 w 58"/>
              <a:gd name="T17" fmla="*/ 2147483647 h 27"/>
              <a:gd name="T18" fmla="*/ 2147483647 w 58"/>
              <a:gd name="T19" fmla="*/ 2147483647 h 27"/>
              <a:gd name="T20" fmla="*/ 2147483647 w 58"/>
              <a:gd name="T21" fmla="*/ 2147483647 h 27"/>
              <a:gd name="T22" fmla="*/ 2147483647 w 58"/>
              <a:gd name="T23" fmla="*/ 2147483647 h 27"/>
              <a:gd name="T24" fmla="*/ 2147483647 w 58"/>
              <a:gd name="T25" fmla="*/ 2147483647 h 27"/>
              <a:gd name="T26" fmla="*/ 2147483647 w 58"/>
              <a:gd name="T27" fmla="*/ 2147483647 h 27"/>
              <a:gd name="T28" fmla="*/ 2147483647 w 58"/>
              <a:gd name="T29" fmla="*/ 2147483647 h 27"/>
              <a:gd name="T30" fmla="*/ 2147483647 w 58"/>
              <a:gd name="T31" fmla="*/ 2147483647 h 27"/>
              <a:gd name="T32" fmla="*/ 2147483647 w 58"/>
              <a:gd name="T33" fmla="*/ 2147483647 h 27"/>
              <a:gd name="T34" fmla="*/ 2147483647 w 58"/>
              <a:gd name="T35" fmla="*/ 2147483647 h 2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8"/>
              <a:gd name="T55" fmla="*/ 0 h 27"/>
              <a:gd name="T56" fmla="*/ 58 w 58"/>
              <a:gd name="T57" fmla="*/ 27 h 2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8" h="27">
                <a:moveTo>
                  <a:pt x="52" y="11"/>
                </a:moveTo>
                <a:lnTo>
                  <a:pt x="3" y="0"/>
                </a:lnTo>
                <a:lnTo>
                  <a:pt x="0" y="16"/>
                </a:lnTo>
                <a:lnTo>
                  <a:pt x="48" y="27"/>
                </a:lnTo>
                <a:lnTo>
                  <a:pt x="50" y="27"/>
                </a:lnTo>
                <a:lnTo>
                  <a:pt x="52" y="27"/>
                </a:lnTo>
                <a:lnTo>
                  <a:pt x="55" y="26"/>
                </a:lnTo>
                <a:lnTo>
                  <a:pt x="56" y="23"/>
                </a:lnTo>
                <a:lnTo>
                  <a:pt x="58" y="20"/>
                </a:lnTo>
                <a:lnTo>
                  <a:pt x="58" y="17"/>
                </a:lnTo>
                <a:lnTo>
                  <a:pt x="56" y="15"/>
                </a:lnTo>
                <a:lnTo>
                  <a:pt x="55" y="12"/>
                </a:lnTo>
                <a:lnTo>
                  <a:pt x="52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89" name="Freeform 414"/>
          <p:cNvSpPr>
            <a:spLocks noChangeArrowheads="1"/>
          </p:cNvSpPr>
          <p:nvPr/>
        </p:nvSpPr>
        <p:spPr bwMode="auto">
          <a:xfrm>
            <a:off x="4862513" y="3706813"/>
            <a:ext cx="42862" cy="44450"/>
          </a:xfrm>
          <a:custGeom>
            <a:avLst/>
            <a:gdLst>
              <a:gd name="T0" fmla="*/ 2147483647 w 46"/>
              <a:gd name="T1" fmla="*/ 2147483647 h 49"/>
              <a:gd name="T2" fmla="*/ 2147483647 w 46"/>
              <a:gd name="T3" fmla="*/ 2147483647 h 49"/>
              <a:gd name="T4" fmla="*/ 2147483647 w 46"/>
              <a:gd name="T5" fmla="*/ 2147483647 h 49"/>
              <a:gd name="T6" fmla="*/ 2147483647 w 46"/>
              <a:gd name="T7" fmla="*/ 2147483647 h 49"/>
              <a:gd name="T8" fmla="*/ 2147483647 w 46"/>
              <a:gd name="T9" fmla="*/ 2147483647 h 49"/>
              <a:gd name="T10" fmla="*/ 2147483647 w 46"/>
              <a:gd name="T11" fmla="*/ 2147483647 h 49"/>
              <a:gd name="T12" fmla="*/ 2147483647 w 46"/>
              <a:gd name="T13" fmla="*/ 746378093 h 49"/>
              <a:gd name="T14" fmla="*/ 2147483647 w 46"/>
              <a:gd name="T15" fmla="*/ 746378093 h 49"/>
              <a:gd name="T16" fmla="*/ 2147483647 w 46"/>
              <a:gd name="T17" fmla="*/ 0 h 49"/>
              <a:gd name="T18" fmla="*/ 2147483647 w 46"/>
              <a:gd name="T19" fmla="*/ 0 h 49"/>
              <a:gd name="T20" fmla="*/ 2147483647 w 46"/>
              <a:gd name="T21" fmla="*/ 0 h 49"/>
              <a:gd name="T22" fmla="*/ 2147483647 w 46"/>
              <a:gd name="T23" fmla="*/ 2147483647 h 49"/>
              <a:gd name="T24" fmla="*/ 0 w 46"/>
              <a:gd name="T25" fmla="*/ 2147483647 h 49"/>
              <a:gd name="T26" fmla="*/ 0 w 46"/>
              <a:gd name="T27" fmla="*/ 2147483647 h 49"/>
              <a:gd name="T28" fmla="*/ 2147483647 w 46"/>
              <a:gd name="T29" fmla="*/ 2147483647 h 49"/>
              <a:gd name="T30" fmla="*/ 2147483647 w 46"/>
              <a:gd name="T31" fmla="*/ 2147483647 h 4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6"/>
              <a:gd name="T49" fmla="*/ 0 h 49"/>
              <a:gd name="T50" fmla="*/ 46 w 46"/>
              <a:gd name="T51" fmla="*/ 49 h 4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6" h="49">
                <a:moveTo>
                  <a:pt x="11" y="49"/>
                </a:moveTo>
                <a:lnTo>
                  <a:pt x="43" y="14"/>
                </a:lnTo>
                <a:lnTo>
                  <a:pt x="46" y="11"/>
                </a:lnTo>
                <a:lnTo>
                  <a:pt x="46" y="8"/>
                </a:lnTo>
                <a:lnTo>
                  <a:pt x="45" y="4"/>
                </a:lnTo>
                <a:lnTo>
                  <a:pt x="43" y="1"/>
                </a:lnTo>
                <a:lnTo>
                  <a:pt x="41" y="0"/>
                </a:lnTo>
                <a:lnTo>
                  <a:pt x="38" y="0"/>
                </a:lnTo>
                <a:lnTo>
                  <a:pt x="35" y="0"/>
                </a:lnTo>
                <a:lnTo>
                  <a:pt x="33" y="3"/>
                </a:lnTo>
                <a:lnTo>
                  <a:pt x="0" y="38"/>
                </a:lnTo>
                <a:lnTo>
                  <a:pt x="11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0" name="Freeform 415"/>
          <p:cNvSpPr>
            <a:spLocks noChangeArrowheads="1"/>
          </p:cNvSpPr>
          <p:nvPr/>
        </p:nvSpPr>
        <p:spPr bwMode="auto">
          <a:xfrm>
            <a:off x="4730750" y="3852863"/>
            <a:ext cx="41275" cy="42862"/>
          </a:xfrm>
          <a:custGeom>
            <a:avLst/>
            <a:gdLst>
              <a:gd name="T0" fmla="*/ 2032165843 w 47"/>
              <a:gd name="T1" fmla="*/ 2147483647 h 48"/>
              <a:gd name="T2" fmla="*/ 2032165843 w 47"/>
              <a:gd name="T3" fmla="*/ 2147483647 h 48"/>
              <a:gd name="T4" fmla="*/ 1354262609 w 47"/>
              <a:gd name="T5" fmla="*/ 2147483647 h 48"/>
              <a:gd name="T6" fmla="*/ 0 w 47"/>
              <a:gd name="T7" fmla="*/ 2147483647 h 48"/>
              <a:gd name="T8" fmla="*/ 1354262609 w 47"/>
              <a:gd name="T9" fmla="*/ 2147483647 h 48"/>
              <a:gd name="T10" fmla="*/ 2032165843 w 47"/>
              <a:gd name="T11" fmla="*/ 2147483647 h 48"/>
              <a:gd name="T12" fmla="*/ 2032165843 w 47"/>
              <a:gd name="T13" fmla="*/ 2147483647 h 48"/>
              <a:gd name="T14" fmla="*/ 2147483647 w 47"/>
              <a:gd name="T15" fmla="*/ 2147483647 h 48"/>
              <a:gd name="T16" fmla="*/ 2147483647 w 47"/>
              <a:gd name="T17" fmla="*/ 2147483647 h 48"/>
              <a:gd name="T18" fmla="*/ 2147483647 w 47"/>
              <a:gd name="T19" fmla="*/ 2147483647 h 48"/>
              <a:gd name="T20" fmla="*/ 2147483647 w 47"/>
              <a:gd name="T21" fmla="*/ 2147483647 h 48"/>
              <a:gd name="T22" fmla="*/ 2147483647 w 47"/>
              <a:gd name="T23" fmla="*/ 2147483647 h 48"/>
              <a:gd name="T24" fmla="*/ 2147483647 w 47"/>
              <a:gd name="T25" fmla="*/ 2147483647 h 48"/>
              <a:gd name="T26" fmla="*/ 2147483647 w 47"/>
              <a:gd name="T27" fmla="*/ 2147483647 h 48"/>
              <a:gd name="T28" fmla="*/ 2147483647 w 47"/>
              <a:gd name="T29" fmla="*/ 0 h 48"/>
              <a:gd name="T30" fmla="*/ 2032165843 w 47"/>
              <a:gd name="T31" fmla="*/ 2147483647 h 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7"/>
              <a:gd name="T49" fmla="*/ 0 h 48"/>
              <a:gd name="T50" fmla="*/ 47 w 47"/>
              <a:gd name="T51" fmla="*/ 48 h 4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7" h="48">
                <a:moveTo>
                  <a:pt x="3" y="35"/>
                </a:moveTo>
                <a:lnTo>
                  <a:pt x="3" y="35"/>
                </a:lnTo>
                <a:lnTo>
                  <a:pt x="2" y="37"/>
                </a:lnTo>
                <a:lnTo>
                  <a:pt x="0" y="41"/>
                </a:lnTo>
                <a:lnTo>
                  <a:pt x="2" y="44"/>
                </a:lnTo>
                <a:lnTo>
                  <a:pt x="3" y="47"/>
                </a:lnTo>
                <a:lnTo>
                  <a:pt x="6" y="48"/>
                </a:lnTo>
                <a:lnTo>
                  <a:pt x="9" y="48"/>
                </a:lnTo>
                <a:lnTo>
                  <a:pt x="13" y="48"/>
                </a:lnTo>
                <a:lnTo>
                  <a:pt x="15" y="45"/>
                </a:lnTo>
                <a:lnTo>
                  <a:pt x="47" y="11"/>
                </a:lnTo>
                <a:lnTo>
                  <a:pt x="35" y="0"/>
                </a:lnTo>
                <a:lnTo>
                  <a:pt x="3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1" name="Freeform 416"/>
          <p:cNvSpPr>
            <a:spLocks noEditPoints="1" noChangeArrowheads="1"/>
          </p:cNvSpPr>
          <p:nvPr/>
        </p:nvSpPr>
        <p:spPr bwMode="auto">
          <a:xfrm>
            <a:off x="4749800" y="3735388"/>
            <a:ext cx="131763" cy="131762"/>
          </a:xfrm>
          <a:custGeom>
            <a:avLst/>
            <a:gdLst>
              <a:gd name="T0" fmla="*/ 2147483647 w 148"/>
              <a:gd name="T1" fmla="*/ 0 h 148"/>
              <a:gd name="T2" fmla="*/ 2147483647 w 148"/>
              <a:gd name="T3" fmla="*/ 2147483647 h 148"/>
              <a:gd name="T4" fmla="*/ 2147483647 w 148"/>
              <a:gd name="T5" fmla="*/ 2147483647 h 148"/>
              <a:gd name="T6" fmla="*/ 2147483647 w 148"/>
              <a:gd name="T7" fmla="*/ 2147483647 h 148"/>
              <a:gd name="T8" fmla="*/ 0 w 148"/>
              <a:gd name="T9" fmla="*/ 2147483647 h 148"/>
              <a:gd name="T10" fmla="*/ 1411650913 w 148"/>
              <a:gd name="T11" fmla="*/ 2147483647 h 148"/>
              <a:gd name="T12" fmla="*/ 2147483647 w 148"/>
              <a:gd name="T13" fmla="*/ 2147483647 h 148"/>
              <a:gd name="T14" fmla="*/ 2147483647 w 148"/>
              <a:gd name="T15" fmla="*/ 2147483647 h 148"/>
              <a:gd name="T16" fmla="*/ 2147483647 w 148"/>
              <a:gd name="T17" fmla="*/ 2147483647 h 148"/>
              <a:gd name="T18" fmla="*/ 2147483647 w 148"/>
              <a:gd name="T19" fmla="*/ 2147483647 h 148"/>
              <a:gd name="T20" fmla="*/ 2147483647 w 148"/>
              <a:gd name="T21" fmla="*/ 2147483647 h 148"/>
              <a:gd name="T22" fmla="*/ 2147483647 w 148"/>
              <a:gd name="T23" fmla="*/ 2147483647 h 148"/>
              <a:gd name="T24" fmla="*/ 2147483647 w 148"/>
              <a:gd name="T25" fmla="*/ 2147483647 h 148"/>
              <a:gd name="T26" fmla="*/ 2147483647 w 148"/>
              <a:gd name="T27" fmla="*/ 2147483647 h 148"/>
              <a:gd name="T28" fmla="*/ 2147483647 w 148"/>
              <a:gd name="T29" fmla="*/ 2147483647 h 148"/>
              <a:gd name="T30" fmla="*/ 2147483647 w 148"/>
              <a:gd name="T31" fmla="*/ 2147483647 h 148"/>
              <a:gd name="T32" fmla="*/ 2147483647 w 148"/>
              <a:gd name="T33" fmla="*/ 2147483647 h 148"/>
              <a:gd name="T34" fmla="*/ 2147483647 w 148"/>
              <a:gd name="T35" fmla="*/ 1411629516 h 148"/>
              <a:gd name="T36" fmla="*/ 2147483647 w 148"/>
              <a:gd name="T37" fmla="*/ 0 h 148"/>
              <a:gd name="T38" fmla="*/ 2147483647 w 148"/>
              <a:gd name="T39" fmla="*/ 2147483647 h 148"/>
              <a:gd name="T40" fmla="*/ 2147483647 w 148"/>
              <a:gd name="T41" fmla="*/ 2147483647 h 148"/>
              <a:gd name="T42" fmla="*/ 2147483647 w 148"/>
              <a:gd name="T43" fmla="*/ 2147483647 h 148"/>
              <a:gd name="T44" fmla="*/ 2147483647 w 148"/>
              <a:gd name="T45" fmla="*/ 2147483647 h 148"/>
              <a:gd name="T46" fmla="*/ 2147483647 w 148"/>
              <a:gd name="T47" fmla="*/ 2147483647 h 148"/>
              <a:gd name="T48" fmla="*/ 2147483647 w 148"/>
              <a:gd name="T49" fmla="*/ 2147483647 h 148"/>
              <a:gd name="T50" fmla="*/ 2147483647 w 148"/>
              <a:gd name="T51" fmla="*/ 2147483647 h 148"/>
              <a:gd name="T52" fmla="*/ 2147483647 w 148"/>
              <a:gd name="T53" fmla="*/ 2147483647 h 148"/>
              <a:gd name="T54" fmla="*/ 2147483647 w 148"/>
              <a:gd name="T55" fmla="*/ 2147483647 h 148"/>
              <a:gd name="T56" fmla="*/ 2147483647 w 148"/>
              <a:gd name="T57" fmla="*/ 2147483647 h 148"/>
              <a:gd name="T58" fmla="*/ 2147483647 w 148"/>
              <a:gd name="T59" fmla="*/ 2147483647 h 148"/>
              <a:gd name="T60" fmla="*/ 2147483647 w 148"/>
              <a:gd name="T61" fmla="*/ 2147483647 h 148"/>
              <a:gd name="T62" fmla="*/ 2147483647 w 148"/>
              <a:gd name="T63" fmla="*/ 2147483647 h 148"/>
              <a:gd name="T64" fmla="*/ 2147483647 w 148"/>
              <a:gd name="T65" fmla="*/ 2147483647 h 148"/>
              <a:gd name="T66" fmla="*/ 2147483647 w 148"/>
              <a:gd name="T67" fmla="*/ 2147483647 h 148"/>
              <a:gd name="T68" fmla="*/ 2147483647 w 148"/>
              <a:gd name="T69" fmla="*/ 2147483647 h 148"/>
              <a:gd name="T70" fmla="*/ 2147483647 w 148"/>
              <a:gd name="T71" fmla="*/ 2147483647 h 148"/>
              <a:gd name="T72" fmla="*/ 2147483647 w 148"/>
              <a:gd name="T73" fmla="*/ 2147483647 h 148"/>
              <a:gd name="T74" fmla="*/ 2147483647 w 148"/>
              <a:gd name="T75" fmla="*/ 2147483647 h 14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48"/>
              <a:gd name="T115" fmla="*/ 0 h 148"/>
              <a:gd name="T116" fmla="*/ 148 w 148"/>
              <a:gd name="T117" fmla="*/ 148 h 14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48" h="148">
                <a:moveTo>
                  <a:pt x="74" y="0"/>
                </a:moveTo>
                <a:lnTo>
                  <a:pt x="74" y="0"/>
                </a:lnTo>
                <a:lnTo>
                  <a:pt x="59" y="2"/>
                </a:lnTo>
                <a:lnTo>
                  <a:pt x="45" y="6"/>
                </a:lnTo>
                <a:lnTo>
                  <a:pt x="33" y="13"/>
                </a:lnTo>
                <a:lnTo>
                  <a:pt x="22" y="22"/>
                </a:lnTo>
                <a:lnTo>
                  <a:pt x="13" y="33"/>
                </a:lnTo>
                <a:lnTo>
                  <a:pt x="6" y="45"/>
                </a:lnTo>
                <a:lnTo>
                  <a:pt x="2" y="59"/>
                </a:lnTo>
                <a:lnTo>
                  <a:pt x="0" y="74"/>
                </a:lnTo>
                <a:lnTo>
                  <a:pt x="2" y="89"/>
                </a:lnTo>
                <a:lnTo>
                  <a:pt x="6" y="103"/>
                </a:lnTo>
                <a:lnTo>
                  <a:pt x="13" y="115"/>
                </a:lnTo>
                <a:lnTo>
                  <a:pt x="22" y="126"/>
                </a:lnTo>
                <a:lnTo>
                  <a:pt x="33" y="136"/>
                </a:lnTo>
                <a:lnTo>
                  <a:pt x="45" y="142"/>
                </a:lnTo>
                <a:lnTo>
                  <a:pt x="59" y="146"/>
                </a:lnTo>
                <a:lnTo>
                  <a:pt x="74" y="148"/>
                </a:lnTo>
                <a:lnTo>
                  <a:pt x="89" y="146"/>
                </a:lnTo>
                <a:lnTo>
                  <a:pt x="103" y="142"/>
                </a:lnTo>
                <a:lnTo>
                  <a:pt x="115" y="136"/>
                </a:lnTo>
                <a:lnTo>
                  <a:pt x="126" y="126"/>
                </a:lnTo>
                <a:lnTo>
                  <a:pt x="135" y="115"/>
                </a:lnTo>
                <a:lnTo>
                  <a:pt x="142" y="103"/>
                </a:lnTo>
                <a:lnTo>
                  <a:pt x="146" y="89"/>
                </a:lnTo>
                <a:lnTo>
                  <a:pt x="148" y="74"/>
                </a:lnTo>
                <a:lnTo>
                  <a:pt x="146" y="59"/>
                </a:lnTo>
                <a:lnTo>
                  <a:pt x="142" y="45"/>
                </a:lnTo>
                <a:lnTo>
                  <a:pt x="135" y="33"/>
                </a:lnTo>
                <a:lnTo>
                  <a:pt x="126" y="22"/>
                </a:lnTo>
                <a:lnTo>
                  <a:pt x="115" y="13"/>
                </a:lnTo>
                <a:lnTo>
                  <a:pt x="103" y="6"/>
                </a:lnTo>
                <a:lnTo>
                  <a:pt x="89" y="2"/>
                </a:lnTo>
                <a:lnTo>
                  <a:pt x="74" y="0"/>
                </a:lnTo>
                <a:close/>
                <a:moveTo>
                  <a:pt x="74" y="131"/>
                </a:moveTo>
                <a:lnTo>
                  <a:pt x="74" y="131"/>
                </a:lnTo>
                <a:lnTo>
                  <a:pt x="62" y="131"/>
                </a:lnTo>
                <a:lnTo>
                  <a:pt x="51" y="127"/>
                </a:lnTo>
                <a:lnTo>
                  <a:pt x="41" y="122"/>
                </a:lnTo>
                <a:lnTo>
                  <a:pt x="33" y="115"/>
                </a:lnTo>
                <a:lnTo>
                  <a:pt x="26" y="107"/>
                </a:lnTo>
                <a:lnTo>
                  <a:pt x="21" y="97"/>
                </a:lnTo>
                <a:lnTo>
                  <a:pt x="17" y="86"/>
                </a:lnTo>
                <a:lnTo>
                  <a:pt x="17" y="74"/>
                </a:lnTo>
                <a:lnTo>
                  <a:pt x="17" y="63"/>
                </a:lnTo>
                <a:lnTo>
                  <a:pt x="21" y="52"/>
                </a:lnTo>
                <a:lnTo>
                  <a:pt x="26" y="43"/>
                </a:lnTo>
                <a:lnTo>
                  <a:pt x="33" y="33"/>
                </a:lnTo>
                <a:lnTo>
                  <a:pt x="41" y="26"/>
                </a:lnTo>
                <a:lnTo>
                  <a:pt x="51" y="21"/>
                </a:lnTo>
                <a:lnTo>
                  <a:pt x="62" y="18"/>
                </a:lnTo>
                <a:lnTo>
                  <a:pt x="74" y="17"/>
                </a:lnTo>
                <a:lnTo>
                  <a:pt x="85" y="18"/>
                </a:lnTo>
                <a:lnTo>
                  <a:pt x="96" y="21"/>
                </a:lnTo>
                <a:lnTo>
                  <a:pt x="105" y="26"/>
                </a:lnTo>
                <a:lnTo>
                  <a:pt x="115" y="33"/>
                </a:lnTo>
                <a:lnTo>
                  <a:pt x="122" y="43"/>
                </a:lnTo>
                <a:lnTo>
                  <a:pt x="127" y="52"/>
                </a:lnTo>
                <a:lnTo>
                  <a:pt x="130" y="63"/>
                </a:lnTo>
                <a:lnTo>
                  <a:pt x="131" y="74"/>
                </a:lnTo>
                <a:lnTo>
                  <a:pt x="130" y="86"/>
                </a:lnTo>
                <a:lnTo>
                  <a:pt x="127" y="97"/>
                </a:lnTo>
                <a:lnTo>
                  <a:pt x="122" y="107"/>
                </a:lnTo>
                <a:lnTo>
                  <a:pt x="115" y="115"/>
                </a:lnTo>
                <a:lnTo>
                  <a:pt x="105" y="122"/>
                </a:lnTo>
                <a:lnTo>
                  <a:pt x="96" y="127"/>
                </a:lnTo>
                <a:lnTo>
                  <a:pt x="85" y="131"/>
                </a:lnTo>
                <a:lnTo>
                  <a:pt x="74" y="1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2" name="Freeform 417"/>
          <p:cNvSpPr>
            <a:spLocks noEditPoints="1" noChangeArrowheads="1"/>
          </p:cNvSpPr>
          <p:nvPr/>
        </p:nvSpPr>
        <p:spPr bwMode="auto">
          <a:xfrm>
            <a:off x="5187950" y="3721100"/>
            <a:ext cx="244475" cy="169863"/>
          </a:xfrm>
          <a:custGeom>
            <a:avLst/>
            <a:gdLst>
              <a:gd name="T0" fmla="*/ 2147483647 w 273"/>
              <a:gd name="T1" fmla="*/ 2147483647 h 188"/>
              <a:gd name="T2" fmla="*/ 2147483647 w 273"/>
              <a:gd name="T3" fmla="*/ 2147483647 h 188"/>
              <a:gd name="T4" fmla="*/ 2147483647 w 273"/>
              <a:gd name="T5" fmla="*/ 2147483647 h 188"/>
              <a:gd name="T6" fmla="*/ 2147483647 w 273"/>
              <a:gd name="T7" fmla="*/ 2147483647 h 188"/>
              <a:gd name="T8" fmla="*/ 718540681 w 273"/>
              <a:gd name="T9" fmla="*/ 2147483647 h 188"/>
              <a:gd name="T10" fmla="*/ 718540681 w 273"/>
              <a:gd name="T11" fmla="*/ 2147483647 h 188"/>
              <a:gd name="T12" fmla="*/ 2147483647 w 273"/>
              <a:gd name="T13" fmla="*/ 2147483647 h 188"/>
              <a:gd name="T14" fmla="*/ 2147483647 w 273"/>
              <a:gd name="T15" fmla="*/ 2147483647 h 188"/>
              <a:gd name="T16" fmla="*/ 2147483647 w 273"/>
              <a:gd name="T17" fmla="*/ 2147483647 h 188"/>
              <a:gd name="T18" fmla="*/ 2147483647 w 273"/>
              <a:gd name="T19" fmla="*/ 2147483647 h 188"/>
              <a:gd name="T20" fmla="*/ 2147483647 w 273"/>
              <a:gd name="T21" fmla="*/ 2147483647 h 188"/>
              <a:gd name="T22" fmla="*/ 2147483647 w 273"/>
              <a:gd name="T23" fmla="*/ 0 h 188"/>
              <a:gd name="T24" fmla="*/ 2147483647 w 273"/>
              <a:gd name="T25" fmla="*/ 2147483647 h 188"/>
              <a:gd name="T26" fmla="*/ 2147483647 w 273"/>
              <a:gd name="T27" fmla="*/ 2147483647 h 188"/>
              <a:gd name="T28" fmla="*/ 2147483647 w 273"/>
              <a:gd name="T29" fmla="*/ 2147483647 h 188"/>
              <a:gd name="T30" fmla="*/ 2147483647 w 273"/>
              <a:gd name="T31" fmla="*/ 2147483647 h 188"/>
              <a:gd name="T32" fmla="*/ 2147483647 w 273"/>
              <a:gd name="T33" fmla="*/ 2147483647 h 188"/>
              <a:gd name="T34" fmla="*/ 2147483647 w 273"/>
              <a:gd name="T35" fmla="*/ 2147483647 h 188"/>
              <a:gd name="T36" fmla="*/ 2147483647 w 273"/>
              <a:gd name="T37" fmla="*/ 2147483647 h 188"/>
              <a:gd name="T38" fmla="*/ 2147483647 w 273"/>
              <a:gd name="T39" fmla="*/ 2147483647 h 188"/>
              <a:gd name="T40" fmla="*/ 2147483647 w 273"/>
              <a:gd name="T41" fmla="*/ 2147483647 h 188"/>
              <a:gd name="T42" fmla="*/ 2147483647 w 273"/>
              <a:gd name="T43" fmla="*/ 2147483647 h 188"/>
              <a:gd name="T44" fmla="*/ 2147483647 w 273"/>
              <a:gd name="T45" fmla="*/ 2147483647 h 188"/>
              <a:gd name="T46" fmla="*/ 2147483647 w 273"/>
              <a:gd name="T47" fmla="*/ 2147483647 h 188"/>
              <a:gd name="T48" fmla="*/ 2147483647 w 273"/>
              <a:gd name="T49" fmla="*/ 2147483647 h 188"/>
              <a:gd name="T50" fmla="*/ 2147483647 w 273"/>
              <a:gd name="T51" fmla="*/ 2147483647 h 188"/>
              <a:gd name="T52" fmla="*/ 2147483647 w 273"/>
              <a:gd name="T53" fmla="*/ 2147483647 h 188"/>
              <a:gd name="T54" fmla="*/ 2147483647 w 273"/>
              <a:gd name="T55" fmla="*/ 2147483647 h 188"/>
              <a:gd name="T56" fmla="*/ 2147483647 w 273"/>
              <a:gd name="T57" fmla="*/ 2147483647 h 188"/>
              <a:gd name="T58" fmla="*/ 2147483647 w 273"/>
              <a:gd name="T59" fmla="*/ 2147483647 h 188"/>
              <a:gd name="T60" fmla="*/ 2147483647 w 273"/>
              <a:gd name="T61" fmla="*/ 2147483647 h 188"/>
              <a:gd name="T62" fmla="*/ 2147483647 w 273"/>
              <a:gd name="T63" fmla="*/ 2147483647 h 188"/>
              <a:gd name="T64" fmla="*/ 2147483647 w 273"/>
              <a:gd name="T65" fmla="*/ 2147483647 h 188"/>
              <a:gd name="T66" fmla="*/ 2147483647 w 273"/>
              <a:gd name="T67" fmla="*/ 2147483647 h 188"/>
              <a:gd name="T68" fmla="*/ 2147483647 w 273"/>
              <a:gd name="T69" fmla="*/ 2147483647 h 188"/>
              <a:gd name="T70" fmla="*/ 2147483647 w 273"/>
              <a:gd name="T71" fmla="*/ 2147483647 h 188"/>
              <a:gd name="T72" fmla="*/ 2147483647 w 273"/>
              <a:gd name="T73" fmla="*/ 2147483647 h 188"/>
              <a:gd name="T74" fmla="*/ 2147483647 w 273"/>
              <a:gd name="T75" fmla="*/ 2147483647 h 188"/>
              <a:gd name="T76" fmla="*/ 2147483647 w 273"/>
              <a:gd name="T77" fmla="*/ 2147483647 h 188"/>
              <a:gd name="T78" fmla="*/ 2147483647 w 273"/>
              <a:gd name="T79" fmla="*/ 2147483647 h 188"/>
              <a:gd name="T80" fmla="*/ 2147483647 w 273"/>
              <a:gd name="T81" fmla="*/ 2147483647 h 188"/>
              <a:gd name="T82" fmla="*/ 2147483647 w 273"/>
              <a:gd name="T83" fmla="*/ 2147483647 h 188"/>
              <a:gd name="T84" fmla="*/ 2147483647 w 273"/>
              <a:gd name="T85" fmla="*/ 2147483647 h 188"/>
              <a:gd name="T86" fmla="*/ 2147483647 w 273"/>
              <a:gd name="T87" fmla="*/ 2147483647 h 188"/>
              <a:gd name="T88" fmla="*/ 2147483647 w 273"/>
              <a:gd name="T89" fmla="*/ 2147483647 h 188"/>
              <a:gd name="T90" fmla="*/ 2147483647 w 273"/>
              <a:gd name="T91" fmla="*/ 2147483647 h 188"/>
              <a:gd name="T92" fmla="*/ 2147483647 w 273"/>
              <a:gd name="T93" fmla="*/ 2147483647 h 188"/>
              <a:gd name="T94" fmla="*/ 2147483647 w 273"/>
              <a:gd name="T95" fmla="*/ 2147483647 h 188"/>
              <a:gd name="T96" fmla="*/ 2147483647 w 273"/>
              <a:gd name="T97" fmla="*/ 2147483647 h 188"/>
              <a:gd name="T98" fmla="*/ 2147483647 w 273"/>
              <a:gd name="T99" fmla="*/ 2147483647 h 188"/>
              <a:gd name="T100" fmla="*/ 2147483647 w 273"/>
              <a:gd name="T101" fmla="*/ 2147483647 h 188"/>
              <a:gd name="T102" fmla="*/ 2147483647 w 273"/>
              <a:gd name="T103" fmla="*/ 2147483647 h 1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73"/>
              <a:gd name="T157" fmla="*/ 0 h 188"/>
              <a:gd name="T158" fmla="*/ 273 w 273"/>
              <a:gd name="T159" fmla="*/ 188 h 18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73" h="188">
                <a:moveTo>
                  <a:pt x="155" y="188"/>
                </a:moveTo>
                <a:lnTo>
                  <a:pt x="155" y="188"/>
                </a:lnTo>
                <a:lnTo>
                  <a:pt x="146" y="187"/>
                </a:lnTo>
                <a:lnTo>
                  <a:pt x="136" y="184"/>
                </a:lnTo>
                <a:lnTo>
                  <a:pt x="127" y="180"/>
                </a:lnTo>
                <a:lnTo>
                  <a:pt x="119" y="175"/>
                </a:lnTo>
                <a:lnTo>
                  <a:pt x="69" y="175"/>
                </a:lnTo>
                <a:lnTo>
                  <a:pt x="56" y="175"/>
                </a:lnTo>
                <a:lnTo>
                  <a:pt x="42" y="171"/>
                </a:lnTo>
                <a:lnTo>
                  <a:pt x="30" y="165"/>
                </a:lnTo>
                <a:lnTo>
                  <a:pt x="20" y="157"/>
                </a:lnTo>
                <a:lnTo>
                  <a:pt x="12" y="147"/>
                </a:lnTo>
                <a:lnTo>
                  <a:pt x="5" y="138"/>
                </a:lnTo>
                <a:lnTo>
                  <a:pt x="1" y="126"/>
                </a:lnTo>
                <a:lnTo>
                  <a:pt x="0" y="112"/>
                </a:lnTo>
                <a:lnTo>
                  <a:pt x="1" y="100"/>
                </a:lnTo>
                <a:lnTo>
                  <a:pt x="5" y="87"/>
                </a:lnTo>
                <a:lnTo>
                  <a:pt x="12" y="76"/>
                </a:lnTo>
                <a:lnTo>
                  <a:pt x="20" y="67"/>
                </a:lnTo>
                <a:lnTo>
                  <a:pt x="30" y="59"/>
                </a:lnTo>
                <a:lnTo>
                  <a:pt x="42" y="53"/>
                </a:lnTo>
                <a:lnTo>
                  <a:pt x="56" y="49"/>
                </a:lnTo>
                <a:lnTo>
                  <a:pt x="69" y="48"/>
                </a:lnTo>
                <a:lnTo>
                  <a:pt x="78" y="48"/>
                </a:lnTo>
                <a:lnTo>
                  <a:pt x="80" y="38"/>
                </a:lnTo>
                <a:lnTo>
                  <a:pt x="86" y="29"/>
                </a:lnTo>
                <a:lnTo>
                  <a:pt x="93" y="21"/>
                </a:lnTo>
                <a:lnTo>
                  <a:pt x="101" y="14"/>
                </a:lnTo>
                <a:lnTo>
                  <a:pt x="110" y="7"/>
                </a:lnTo>
                <a:lnTo>
                  <a:pt x="121" y="3"/>
                </a:lnTo>
                <a:lnTo>
                  <a:pt x="132" y="0"/>
                </a:lnTo>
                <a:lnTo>
                  <a:pt x="144" y="0"/>
                </a:lnTo>
                <a:lnTo>
                  <a:pt x="155" y="0"/>
                </a:lnTo>
                <a:lnTo>
                  <a:pt x="166" y="3"/>
                </a:lnTo>
                <a:lnTo>
                  <a:pt x="176" y="7"/>
                </a:lnTo>
                <a:lnTo>
                  <a:pt x="185" y="12"/>
                </a:lnTo>
                <a:lnTo>
                  <a:pt x="194" y="19"/>
                </a:lnTo>
                <a:lnTo>
                  <a:pt x="200" y="26"/>
                </a:lnTo>
                <a:lnTo>
                  <a:pt x="206" y="36"/>
                </a:lnTo>
                <a:lnTo>
                  <a:pt x="210" y="45"/>
                </a:lnTo>
                <a:lnTo>
                  <a:pt x="224" y="46"/>
                </a:lnTo>
                <a:lnTo>
                  <a:pt x="235" y="52"/>
                </a:lnTo>
                <a:lnTo>
                  <a:pt x="245" y="57"/>
                </a:lnTo>
                <a:lnTo>
                  <a:pt x="255" y="66"/>
                </a:lnTo>
                <a:lnTo>
                  <a:pt x="262" y="75"/>
                </a:lnTo>
                <a:lnTo>
                  <a:pt x="267" y="86"/>
                </a:lnTo>
                <a:lnTo>
                  <a:pt x="271" y="97"/>
                </a:lnTo>
                <a:lnTo>
                  <a:pt x="273" y="109"/>
                </a:lnTo>
                <a:lnTo>
                  <a:pt x="271" y="123"/>
                </a:lnTo>
                <a:lnTo>
                  <a:pt x="267" y="135"/>
                </a:lnTo>
                <a:lnTo>
                  <a:pt x="260" y="146"/>
                </a:lnTo>
                <a:lnTo>
                  <a:pt x="252" y="156"/>
                </a:lnTo>
                <a:lnTo>
                  <a:pt x="243" y="164"/>
                </a:lnTo>
                <a:lnTo>
                  <a:pt x="230" y="169"/>
                </a:lnTo>
                <a:lnTo>
                  <a:pt x="217" y="173"/>
                </a:lnTo>
                <a:lnTo>
                  <a:pt x="203" y="175"/>
                </a:lnTo>
                <a:lnTo>
                  <a:pt x="194" y="173"/>
                </a:lnTo>
                <a:lnTo>
                  <a:pt x="185" y="179"/>
                </a:lnTo>
                <a:lnTo>
                  <a:pt x="177" y="184"/>
                </a:lnTo>
                <a:lnTo>
                  <a:pt x="166" y="187"/>
                </a:lnTo>
                <a:lnTo>
                  <a:pt x="155" y="188"/>
                </a:lnTo>
                <a:close/>
                <a:moveTo>
                  <a:pt x="69" y="67"/>
                </a:moveTo>
                <a:lnTo>
                  <a:pt x="69" y="67"/>
                </a:lnTo>
                <a:lnTo>
                  <a:pt x="58" y="68"/>
                </a:lnTo>
                <a:lnTo>
                  <a:pt x="50" y="71"/>
                </a:lnTo>
                <a:lnTo>
                  <a:pt x="41" y="75"/>
                </a:lnTo>
                <a:lnTo>
                  <a:pt x="34" y="81"/>
                </a:lnTo>
                <a:lnTo>
                  <a:pt x="27" y="87"/>
                </a:lnTo>
                <a:lnTo>
                  <a:pt x="23" y="94"/>
                </a:lnTo>
                <a:lnTo>
                  <a:pt x="20" y="104"/>
                </a:lnTo>
                <a:lnTo>
                  <a:pt x="19" y="112"/>
                </a:lnTo>
                <a:lnTo>
                  <a:pt x="20" y="121"/>
                </a:lnTo>
                <a:lnTo>
                  <a:pt x="23" y="130"/>
                </a:lnTo>
                <a:lnTo>
                  <a:pt x="27" y="138"/>
                </a:lnTo>
                <a:lnTo>
                  <a:pt x="34" y="143"/>
                </a:lnTo>
                <a:lnTo>
                  <a:pt x="41" y="149"/>
                </a:lnTo>
                <a:lnTo>
                  <a:pt x="49" y="153"/>
                </a:lnTo>
                <a:lnTo>
                  <a:pt x="58" y="156"/>
                </a:lnTo>
                <a:lnTo>
                  <a:pt x="69" y="156"/>
                </a:lnTo>
                <a:lnTo>
                  <a:pt x="121" y="156"/>
                </a:lnTo>
                <a:lnTo>
                  <a:pt x="127" y="157"/>
                </a:lnTo>
                <a:lnTo>
                  <a:pt x="140" y="165"/>
                </a:lnTo>
                <a:lnTo>
                  <a:pt x="149" y="168"/>
                </a:lnTo>
                <a:lnTo>
                  <a:pt x="155" y="169"/>
                </a:lnTo>
                <a:lnTo>
                  <a:pt x="164" y="168"/>
                </a:lnTo>
                <a:lnTo>
                  <a:pt x="172" y="165"/>
                </a:lnTo>
                <a:lnTo>
                  <a:pt x="179" y="161"/>
                </a:lnTo>
                <a:lnTo>
                  <a:pt x="185" y="156"/>
                </a:lnTo>
                <a:lnTo>
                  <a:pt x="189" y="154"/>
                </a:lnTo>
                <a:lnTo>
                  <a:pt x="194" y="154"/>
                </a:lnTo>
                <a:lnTo>
                  <a:pt x="203" y="156"/>
                </a:lnTo>
                <a:lnTo>
                  <a:pt x="214" y="154"/>
                </a:lnTo>
                <a:lnTo>
                  <a:pt x="222" y="152"/>
                </a:lnTo>
                <a:lnTo>
                  <a:pt x="232" y="147"/>
                </a:lnTo>
                <a:lnTo>
                  <a:pt x="239" y="142"/>
                </a:lnTo>
                <a:lnTo>
                  <a:pt x="245" y="135"/>
                </a:lnTo>
                <a:lnTo>
                  <a:pt x="250" y="127"/>
                </a:lnTo>
                <a:lnTo>
                  <a:pt x="252" y="119"/>
                </a:lnTo>
                <a:lnTo>
                  <a:pt x="254" y="109"/>
                </a:lnTo>
                <a:lnTo>
                  <a:pt x="252" y="100"/>
                </a:lnTo>
                <a:lnTo>
                  <a:pt x="250" y="91"/>
                </a:lnTo>
                <a:lnTo>
                  <a:pt x="245" y="83"/>
                </a:lnTo>
                <a:lnTo>
                  <a:pt x="239" y="78"/>
                </a:lnTo>
                <a:lnTo>
                  <a:pt x="232" y="71"/>
                </a:lnTo>
                <a:lnTo>
                  <a:pt x="222" y="67"/>
                </a:lnTo>
                <a:lnTo>
                  <a:pt x="214" y="64"/>
                </a:lnTo>
                <a:lnTo>
                  <a:pt x="203" y="64"/>
                </a:lnTo>
                <a:lnTo>
                  <a:pt x="200" y="63"/>
                </a:lnTo>
                <a:lnTo>
                  <a:pt x="196" y="61"/>
                </a:lnTo>
                <a:lnTo>
                  <a:pt x="195" y="59"/>
                </a:lnTo>
                <a:lnTo>
                  <a:pt x="194" y="56"/>
                </a:lnTo>
                <a:lnTo>
                  <a:pt x="191" y="48"/>
                </a:lnTo>
                <a:lnTo>
                  <a:pt x="187" y="41"/>
                </a:lnTo>
                <a:lnTo>
                  <a:pt x="183" y="34"/>
                </a:lnTo>
                <a:lnTo>
                  <a:pt x="176" y="29"/>
                </a:lnTo>
                <a:lnTo>
                  <a:pt x="169" y="25"/>
                </a:lnTo>
                <a:lnTo>
                  <a:pt x="161" y="22"/>
                </a:lnTo>
                <a:lnTo>
                  <a:pt x="153" y="19"/>
                </a:lnTo>
                <a:lnTo>
                  <a:pt x="144" y="19"/>
                </a:lnTo>
                <a:lnTo>
                  <a:pt x="135" y="19"/>
                </a:lnTo>
                <a:lnTo>
                  <a:pt x="125" y="22"/>
                </a:lnTo>
                <a:lnTo>
                  <a:pt x="117" y="26"/>
                </a:lnTo>
                <a:lnTo>
                  <a:pt x="110" y="30"/>
                </a:lnTo>
                <a:lnTo>
                  <a:pt x="105" y="37"/>
                </a:lnTo>
                <a:lnTo>
                  <a:pt x="99" y="44"/>
                </a:lnTo>
                <a:lnTo>
                  <a:pt x="97" y="52"/>
                </a:lnTo>
                <a:lnTo>
                  <a:pt x="94" y="60"/>
                </a:lnTo>
                <a:lnTo>
                  <a:pt x="93" y="64"/>
                </a:lnTo>
                <a:lnTo>
                  <a:pt x="90" y="67"/>
                </a:lnTo>
                <a:lnTo>
                  <a:pt x="86" y="68"/>
                </a:lnTo>
                <a:lnTo>
                  <a:pt x="82" y="68"/>
                </a:lnTo>
                <a:lnTo>
                  <a:pt x="69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3" name="Freeform 419"/>
          <p:cNvSpPr>
            <a:spLocks noChangeArrowheads="1"/>
          </p:cNvSpPr>
          <p:nvPr/>
        </p:nvSpPr>
        <p:spPr bwMode="auto">
          <a:xfrm>
            <a:off x="3757613" y="3822700"/>
            <a:ext cx="142875" cy="101600"/>
          </a:xfrm>
          <a:custGeom>
            <a:avLst/>
            <a:gdLst>
              <a:gd name="T0" fmla="*/ 2147483647 w 157"/>
              <a:gd name="T1" fmla="*/ 2147483647 h 114"/>
              <a:gd name="T2" fmla="*/ 2147483647 w 157"/>
              <a:gd name="T3" fmla="*/ 2147483647 h 114"/>
              <a:gd name="T4" fmla="*/ 2147483647 w 157"/>
              <a:gd name="T5" fmla="*/ 2147483647 h 114"/>
              <a:gd name="T6" fmla="*/ 2147483647 w 157"/>
              <a:gd name="T7" fmla="*/ 2147483647 h 114"/>
              <a:gd name="T8" fmla="*/ 2147483647 w 157"/>
              <a:gd name="T9" fmla="*/ 2147483647 h 114"/>
              <a:gd name="T10" fmla="*/ 2147483647 w 157"/>
              <a:gd name="T11" fmla="*/ 2147483647 h 114"/>
              <a:gd name="T12" fmla="*/ 2147483647 w 157"/>
              <a:gd name="T13" fmla="*/ 2147483647 h 114"/>
              <a:gd name="T14" fmla="*/ 2147483647 w 157"/>
              <a:gd name="T15" fmla="*/ 2147483647 h 114"/>
              <a:gd name="T16" fmla="*/ 2147483647 w 157"/>
              <a:gd name="T17" fmla="*/ 2147483647 h 114"/>
              <a:gd name="T18" fmla="*/ 2147483647 w 157"/>
              <a:gd name="T19" fmla="*/ 0 h 114"/>
              <a:gd name="T20" fmla="*/ 2147483647 w 157"/>
              <a:gd name="T21" fmla="*/ 2147483647 h 114"/>
              <a:gd name="T22" fmla="*/ 2147483647 w 157"/>
              <a:gd name="T23" fmla="*/ 2147483647 h 114"/>
              <a:gd name="T24" fmla="*/ 2147483647 w 157"/>
              <a:gd name="T25" fmla="*/ 2147483647 h 114"/>
              <a:gd name="T26" fmla="*/ 2147483647 w 157"/>
              <a:gd name="T27" fmla="*/ 2147483647 h 114"/>
              <a:gd name="T28" fmla="*/ 2147483647 w 157"/>
              <a:gd name="T29" fmla="*/ 2147483647 h 114"/>
              <a:gd name="T30" fmla="*/ 2147483647 w 157"/>
              <a:gd name="T31" fmla="*/ 1415419902 h 114"/>
              <a:gd name="T32" fmla="*/ 2147483647 w 157"/>
              <a:gd name="T33" fmla="*/ 2147483647 h 114"/>
              <a:gd name="T34" fmla="*/ 2147483647 w 157"/>
              <a:gd name="T35" fmla="*/ 2147483647 h 114"/>
              <a:gd name="T36" fmla="*/ 2147483647 w 157"/>
              <a:gd name="T37" fmla="*/ 2147483647 h 114"/>
              <a:gd name="T38" fmla="*/ 0 w 157"/>
              <a:gd name="T39" fmla="*/ 2147483647 h 114"/>
              <a:gd name="T40" fmla="*/ 2147483647 w 157"/>
              <a:gd name="T41" fmla="*/ 2147483647 h 114"/>
              <a:gd name="T42" fmla="*/ 2147483647 w 157"/>
              <a:gd name="T43" fmla="*/ 2147483647 h 114"/>
              <a:gd name="T44" fmla="*/ 2147483647 w 157"/>
              <a:gd name="T45" fmla="*/ 2147483647 h 114"/>
              <a:gd name="T46" fmla="*/ 2147483647 w 157"/>
              <a:gd name="T47" fmla="*/ 2147483647 h 114"/>
              <a:gd name="T48" fmla="*/ 2147483647 w 157"/>
              <a:gd name="T49" fmla="*/ 2147483647 h 114"/>
              <a:gd name="T50" fmla="*/ 2147483647 w 157"/>
              <a:gd name="T51" fmla="*/ 2147483647 h 114"/>
              <a:gd name="T52" fmla="*/ 2147483647 w 157"/>
              <a:gd name="T53" fmla="*/ 2147483647 h 114"/>
              <a:gd name="T54" fmla="*/ 2147483647 w 157"/>
              <a:gd name="T55" fmla="*/ 2147483647 h 114"/>
              <a:gd name="T56" fmla="*/ 2147483647 w 157"/>
              <a:gd name="T57" fmla="*/ 2147483647 h 114"/>
              <a:gd name="T58" fmla="*/ 2147483647 w 157"/>
              <a:gd name="T59" fmla="*/ 2147483647 h 114"/>
              <a:gd name="T60" fmla="*/ 2147483647 w 157"/>
              <a:gd name="T61" fmla="*/ 2147483647 h 114"/>
              <a:gd name="T62" fmla="*/ 2147483647 w 157"/>
              <a:gd name="T63" fmla="*/ 2147483647 h 114"/>
              <a:gd name="T64" fmla="*/ 2147483647 w 157"/>
              <a:gd name="T65" fmla="*/ 2147483647 h 114"/>
              <a:gd name="T66" fmla="*/ 2147483647 w 157"/>
              <a:gd name="T67" fmla="*/ 2147483647 h 114"/>
              <a:gd name="T68" fmla="*/ 2147483647 w 157"/>
              <a:gd name="T69" fmla="*/ 2147483647 h 114"/>
              <a:gd name="T70" fmla="*/ 2147483647 w 157"/>
              <a:gd name="T71" fmla="*/ 2147483647 h 114"/>
              <a:gd name="T72" fmla="*/ 2147483647 w 157"/>
              <a:gd name="T73" fmla="*/ 2147483647 h 114"/>
              <a:gd name="T74" fmla="*/ 2147483647 w 157"/>
              <a:gd name="T75" fmla="*/ 2147483647 h 114"/>
              <a:gd name="T76" fmla="*/ 2147483647 w 157"/>
              <a:gd name="T77" fmla="*/ 2147483647 h 114"/>
              <a:gd name="T78" fmla="*/ 2147483647 w 157"/>
              <a:gd name="T79" fmla="*/ 2147483647 h 114"/>
              <a:gd name="T80" fmla="*/ 2147483647 w 157"/>
              <a:gd name="T81" fmla="*/ 2147483647 h 114"/>
              <a:gd name="T82" fmla="*/ 2147483647 w 157"/>
              <a:gd name="T83" fmla="*/ 2147483647 h 114"/>
              <a:gd name="T84" fmla="*/ 2147483647 w 157"/>
              <a:gd name="T85" fmla="*/ 2147483647 h 11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57"/>
              <a:gd name="T130" fmla="*/ 0 h 114"/>
              <a:gd name="T131" fmla="*/ 157 w 157"/>
              <a:gd name="T132" fmla="*/ 114 h 11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57" h="114">
                <a:moveTo>
                  <a:pt x="141" y="67"/>
                </a:moveTo>
                <a:lnTo>
                  <a:pt x="141" y="67"/>
                </a:lnTo>
                <a:lnTo>
                  <a:pt x="137" y="67"/>
                </a:lnTo>
                <a:lnTo>
                  <a:pt x="134" y="69"/>
                </a:lnTo>
                <a:lnTo>
                  <a:pt x="130" y="73"/>
                </a:lnTo>
                <a:lnTo>
                  <a:pt x="129" y="75"/>
                </a:lnTo>
                <a:lnTo>
                  <a:pt x="97" y="58"/>
                </a:lnTo>
                <a:lnTo>
                  <a:pt x="130" y="39"/>
                </a:lnTo>
                <a:lnTo>
                  <a:pt x="133" y="43"/>
                </a:lnTo>
                <a:lnTo>
                  <a:pt x="137" y="45"/>
                </a:lnTo>
                <a:lnTo>
                  <a:pt x="141" y="47"/>
                </a:lnTo>
                <a:lnTo>
                  <a:pt x="147" y="47"/>
                </a:lnTo>
                <a:lnTo>
                  <a:pt x="152" y="44"/>
                </a:lnTo>
                <a:lnTo>
                  <a:pt x="155" y="40"/>
                </a:lnTo>
                <a:lnTo>
                  <a:pt x="157" y="34"/>
                </a:lnTo>
                <a:lnTo>
                  <a:pt x="157" y="30"/>
                </a:lnTo>
                <a:lnTo>
                  <a:pt x="155" y="25"/>
                </a:lnTo>
                <a:lnTo>
                  <a:pt x="151" y="21"/>
                </a:lnTo>
                <a:lnTo>
                  <a:pt x="147" y="19"/>
                </a:lnTo>
                <a:lnTo>
                  <a:pt x="148" y="15"/>
                </a:lnTo>
                <a:lnTo>
                  <a:pt x="147" y="10"/>
                </a:lnTo>
                <a:lnTo>
                  <a:pt x="145" y="6"/>
                </a:lnTo>
                <a:lnTo>
                  <a:pt x="141" y="3"/>
                </a:lnTo>
                <a:lnTo>
                  <a:pt x="136" y="0"/>
                </a:lnTo>
                <a:lnTo>
                  <a:pt x="130" y="0"/>
                </a:lnTo>
                <a:lnTo>
                  <a:pt x="126" y="3"/>
                </a:lnTo>
                <a:lnTo>
                  <a:pt x="122" y="7"/>
                </a:lnTo>
                <a:lnTo>
                  <a:pt x="121" y="11"/>
                </a:lnTo>
                <a:lnTo>
                  <a:pt x="121" y="15"/>
                </a:lnTo>
                <a:lnTo>
                  <a:pt x="121" y="19"/>
                </a:lnTo>
                <a:lnTo>
                  <a:pt x="123" y="22"/>
                </a:lnTo>
                <a:lnTo>
                  <a:pt x="80" y="48"/>
                </a:lnTo>
                <a:lnTo>
                  <a:pt x="36" y="25"/>
                </a:lnTo>
                <a:lnTo>
                  <a:pt x="37" y="21"/>
                </a:lnTo>
                <a:lnTo>
                  <a:pt x="39" y="17"/>
                </a:lnTo>
                <a:lnTo>
                  <a:pt x="37" y="11"/>
                </a:lnTo>
                <a:lnTo>
                  <a:pt x="35" y="6"/>
                </a:lnTo>
                <a:lnTo>
                  <a:pt x="31" y="3"/>
                </a:lnTo>
                <a:lnTo>
                  <a:pt x="25" y="2"/>
                </a:lnTo>
                <a:lnTo>
                  <a:pt x="20" y="3"/>
                </a:lnTo>
                <a:lnTo>
                  <a:pt x="15" y="6"/>
                </a:lnTo>
                <a:lnTo>
                  <a:pt x="13" y="11"/>
                </a:lnTo>
                <a:lnTo>
                  <a:pt x="11" y="17"/>
                </a:lnTo>
                <a:lnTo>
                  <a:pt x="11" y="21"/>
                </a:lnTo>
                <a:lnTo>
                  <a:pt x="7" y="22"/>
                </a:lnTo>
                <a:lnTo>
                  <a:pt x="3" y="25"/>
                </a:lnTo>
                <a:lnTo>
                  <a:pt x="0" y="29"/>
                </a:lnTo>
                <a:lnTo>
                  <a:pt x="0" y="34"/>
                </a:lnTo>
                <a:lnTo>
                  <a:pt x="0" y="40"/>
                </a:lnTo>
                <a:lnTo>
                  <a:pt x="5" y="44"/>
                </a:lnTo>
                <a:lnTo>
                  <a:pt x="9" y="47"/>
                </a:lnTo>
                <a:lnTo>
                  <a:pt x="14" y="48"/>
                </a:lnTo>
                <a:lnTo>
                  <a:pt x="18" y="48"/>
                </a:lnTo>
                <a:lnTo>
                  <a:pt x="21" y="45"/>
                </a:lnTo>
                <a:lnTo>
                  <a:pt x="24" y="43"/>
                </a:lnTo>
                <a:lnTo>
                  <a:pt x="26" y="40"/>
                </a:lnTo>
                <a:lnTo>
                  <a:pt x="62" y="59"/>
                </a:lnTo>
                <a:lnTo>
                  <a:pt x="32" y="77"/>
                </a:lnTo>
                <a:lnTo>
                  <a:pt x="29" y="73"/>
                </a:lnTo>
                <a:lnTo>
                  <a:pt x="25" y="70"/>
                </a:lnTo>
                <a:lnTo>
                  <a:pt x="21" y="67"/>
                </a:lnTo>
                <a:lnTo>
                  <a:pt x="15" y="67"/>
                </a:lnTo>
                <a:lnTo>
                  <a:pt x="10" y="70"/>
                </a:lnTo>
                <a:lnTo>
                  <a:pt x="6" y="74"/>
                </a:lnTo>
                <a:lnTo>
                  <a:pt x="5" y="79"/>
                </a:lnTo>
                <a:lnTo>
                  <a:pt x="5" y="85"/>
                </a:lnTo>
                <a:lnTo>
                  <a:pt x="7" y="89"/>
                </a:lnTo>
                <a:lnTo>
                  <a:pt x="11" y="93"/>
                </a:lnTo>
                <a:lnTo>
                  <a:pt x="15" y="94"/>
                </a:lnTo>
                <a:lnTo>
                  <a:pt x="14" y="100"/>
                </a:lnTo>
                <a:lnTo>
                  <a:pt x="15" y="104"/>
                </a:lnTo>
                <a:lnTo>
                  <a:pt x="17" y="108"/>
                </a:lnTo>
                <a:lnTo>
                  <a:pt x="21" y="112"/>
                </a:lnTo>
                <a:lnTo>
                  <a:pt x="26" y="114"/>
                </a:lnTo>
                <a:lnTo>
                  <a:pt x="32" y="114"/>
                </a:lnTo>
                <a:lnTo>
                  <a:pt x="36" y="111"/>
                </a:lnTo>
                <a:lnTo>
                  <a:pt x="40" y="107"/>
                </a:lnTo>
                <a:lnTo>
                  <a:pt x="41" y="103"/>
                </a:lnTo>
                <a:lnTo>
                  <a:pt x="41" y="100"/>
                </a:lnTo>
                <a:lnTo>
                  <a:pt x="41" y="96"/>
                </a:lnTo>
                <a:lnTo>
                  <a:pt x="40" y="92"/>
                </a:lnTo>
                <a:lnTo>
                  <a:pt x="80" y="69"/>
                </a:lnTo>
                <a:lnTo>
                  <a:pt x="119" y="90"/>
                </a:lnTo>
                <a:lnTo>
                  <a:pt x="118" y="94"/>
                </a:lnTo>
                <a:lnTo>
                  <a:pt x="116" y="99"/>
                </a:lnTo>
                <a:lnTo>
                  <a:pt x="118" y="104"/>
                </a:lnTo>
                <a:lnTo>
                  <a:pt x="121" y="108"/>
                </a:lnTo>
                <a:lnTo>
                  <a:pt x="125" y="111"/>
                </a:lnTo>
                <a:lnTo>
                  <a:pt x="130" y="112"/>
                </a:lnTo>
                <a:lnTo>
                  <a:pt x="136" y="111"/>
                </a:lnTo>
                <a:lnTo>
                  <a:pt x="141" y="108"/>
                </a:lnTo>
                <a:lnTo>
                  <a:pt x="144" y="104"/>
                </a:lnTo>
                <a:lnTo>
                  <a:pt x="144" y="99"/>
                </a:lnTo>
                <a:lnTo>
                  <a:pt x="144" y="94"/>
                </a:lnTo>
                <a:lnTo>
                  <a:pt x="148" y="93"/>
                </a:lnTo>
                <a:lnTo>
                  <a:pt x="152" y="89"/>
                </a:lnTo>
                <a:lnTo>
                  <a:pt x="155" y="85"/>
                </a:lnTo>
                <a:lnTo>
                  <a:pt x="156" y="81"/>
                </a:lnTo>
                <a:lnTo>
                  <a:pt x="155" y="75"/>
                </a:lnTo>
                <a:lnTo>
                  <a:pt x="152" y="71"/>
                </a:lnTo>
                <a:lnTo>
                  <a:pt x="147" y="67"/>
                </a:lnTo>
                <a:lnTo>
                  <a:pt x="141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4" name="Freeform 420"/>
          <p:cNvSpPr>
            <a:spLocks noEditPoints="1" noChangeArrowheads="1"/>
          </p:cNvSpPr>
          <p:nvPr/>
        </p:nvSpPr>
        <p:spPr bwMode="auto">
          <a:xfrm>
            <a:off x="3765550" y="3679825"/>
            <a:ext cx="131763" cy="146050"/>
          </a:xfrm>
          <a:custGeom>
            <a:avLst/>
            <a:gdLst>
              <a:gd name="T0" fmla="*/ 2147483647 w 148"/>
              <a:gd name="T1" fmla="*/ 2147483647 h 162"/>
              <a:gd name="T2" fmla="*/ 2147483647 w 148"/>
              <a:gd name="T3" fmla="*/ 2147483647 h 162"/>
              <a:gd name="T4" fmla="*/ 2147483647 w 148"/>
              <a:gd name="T5" fmla="*/ 2147483647 h 162"/>
              <a:gd name="T6" fmla="*/ 2147483647 w 148"/>
              <a:gd name="T7" fmla="*/ 2147483647 h 162"/>
              <a:gd name="T8" fmla="*/ 2147483647 w 148"/>
              <a:gd name="T9" fmla="*/ 2147483647 h 162"/>
              <a:gd name="T10" fmla="*/ 2147483647 w 148"/>
              <a:gd name="T11" fmla="*/ 2147483647 h 162"/>
              <a:gd name="T12" fmla="*/ 2147483647 w 148"/>
              <a:gd name="T13" fmla="*/ 2147483647 h 162"/>
              <a:gd name="T14" fmla="*/ 2147483647 w 148"/>
              <a:gd name="T15" fmla="*/ 2147483647 h 162"/>
              <a:gd name="T16" fmla="*/ 2147483647 w 148"/>
              <a:gd name="T17" fmla="*/ 2147483647 h 162"/>
              <a:gd name="T18" fmla="*/ 2147483647 w 148"/>
              <a:gd name="T19" fmla="*/ 2147483647 h 162"/>
              <a:gd name="T20" fmla="*/ 2147483647 w 148"/>
              <a:gd name="T21" fmla="*/ 2147483647 h 162"/>
              <a:gd name="T22" fmla="*/ 2147483647 w 148"/>
              <a:gd name="T23" fmla="*/ 733127726 h 162"/>
              <a:gd name="T24" fmla="*/ 2147483647 w 148"/>
              <a:gd name="T25" fmla="*/ 733127726 h 162"/>
              <a:gd name="T26" fmla="*/ 2147483647 w 148"/>
              <a:gd name="T27" fmla="*/ 2147483647 h 162"/>
              <a:gd name="T28" fmla="*/ 1411650913 w 148"/>
              <a:gd name="T29" fmla="*/ 2147483647 h 162"/>
              <a:gd name="T30" fmla="*/ 0 w 148"/>
              <a:gd name="T31" fmla="*/ 2147483647 h 162"/>
              <a:gd name="T32" fmla="*/ 0 w 148"/>
              <a:gd name="T33" fmla="*/ 2147483647 h 162"/>
              <a:gd name="T34" fmla="*/ 2147483647 w 148"/>
              <a:gd name="T35" fmla="*/ 2147483647 h 162"/>
              <a:gd name="T36" fmla="*/ 2147483647 w 148"/>
              <a:gd name="T37" fmla="*/ 2147483647 h 162"/>
              <a:gd name="T38" fmla="*/ 2147483647 w 148"/>
              <a:gd name="T39" fmla="*/ 2147483647 h 162"/>
              <a:gd name="T40" fmla="*/ 2147483647 w 148"/>
              <a:gd name="T41" fmla="*/ 2147483647 h 162"/>
              <a:gd name="T42" fmla="*/ 2147483647 w 148"/>
              <a:gd name="T43" fmla="*/ 2147483647 h 162"/>
              <a:gd name="T44" fmla="*/ 2147483647 w 148"/>
              <a:gd name="T45" fmla="*/ 2147483647 h 162"/>
              <a:gd name="T46" fmla="*/ 2147483647 w 148"/>
              <a:gd name="T47" fmla="*/ 2147483647 h 162"/>
              <a:gd name="T48" fmla="*/ 2147483647 w 148"/>
              <a:gd name="T49" fmla="*/ 2147483647 h 162"/>
              <a:gd name="T50" fmla="*/ 2147483647 w 148"/>
              <a:gd name="T51" fmla="*/ 2147483647 h 162"/>
              <a:gd name="T52" fmla="*/ 2147483647 w 148"/>
              <a:gd name="T53" fmla="*/ 2147483647 h 162"/>
              <a:gd name="T54" fmla="*/ 2147483647 w 148"/>
              <a:gd name="T55" fmla="*/ 2147483647 h 162"/>
              <a:gd name="T56" fmla="*/ 2147483647 w 148"/>
              <a:gd name="T57" fmla="*/ 2147483647 h 162"/>
              <a:gd name="T58" fmla="*/ 2147483647 w 148"/>
              <a:gd name="T59" fmla="*/ 2147483647 h 162"/>
              <a:gd name="T60" fmla="*/ 2147483647 w 148"/>
              <a:gd name="T61" fmla="*/ 2147483647 h 162"/>
              <a:gd name="T62" fmla="*/ 2147483647 w 148"/>
              <a:gd name="T63" fmla="*/ 2147483647 h 162"/>
              <a:gd name="T64" fmla="*/ 2147483647 w 148"/>
              <a:gd name="T65" fmla="*/ 2147483647 h 162"/>
              <a:gd name="T66" fmla="*/ 2147483647 w 148"/>
              <a:gd name="T67" fmla="*/ 2147483647 h 162"/>
              <a:gd name="T68" fmla="*/ 2147483647 w 148"/>
              <a:gd name="T69" fmla="*/ 2147483647 h 162"/>
              <a:gd name="T70" fmla="*/ 2147483647 w 148"/>
              <a:gd name="T71" fmla="*/ 2147483647 h 162"/>
              <a:gd name="T72" fmla="*/ 2147483647 w 148"/>
              <a:gd name="T73" fmla="*/ 2147483647 h 162"/>
              <a:gd name="T74" fmla="*/ 2147483647 w 148"/>
              <a:gd name="T75" fmla="*/ 2147483647 h 162"/>
              <a:gd name="T76" fmla="*/ 2147483647 w 148"/>
              <a:gd name="T77" fmla="*/ 2147483647 h 162"/>
              <a:gd name="T78" fmla="*/ 2147483647 w 148"/>
              <a:gd name="T79" fmla="*/ 2147483647 h 162"/>
              <a:gd name="T80" fmla="*/ 2147483647 w 148"/>
              <a:gd name="T81" fmla="*/ 2147483647 h 162"/>
              <a:gd name="T82" fmla="*/ 2147483647 w 148"/>
              <a:gd name="T83" fmla="*/ 2147483647 h 162"/>
              <a:gd name="T84" fmla="*/ 2147483647 w 148"/>
              <a:gd name="T85" fmla="*/ 2147483647 h 162"/>
              <a:gd name="T86" fmla="*/ 2147483647 w 148"/>
              <a:gd name="T87" fmla="*/ 2147483647 h 162"/>
              <a:gd name="T88" fmla="*/ 2147483647 w 148"/>
              <a:gd name="T89" fmla="*/ 2147483647 h 162"/>
              <a:gd name="T90" fmla="*/ 2147483647 w 148"/>
              <a:gd name="T91" fmla="*/ 2147483647 h 162"/>
              <a:gd name="T92" fmla="*/ 2147483647 w 148"/>
              <a:gd name="T93" fmla="*/ 2147483647 h 162"/>
              <a:gd name="T94" fmla="*/ 2147483647 w 148"/>
              <a:gd name="T95" fmla="*/ 2147483647 h 162"/>
              <a:gd name="T96" fmla="*/ 2147483647 w 148"/>
              <a:gd name="T97" fmla="*/ 2147483647 h 162"/>
              <a:gd name="T98" fmla="*/ 2147483647 w 148"/>
              <a:gd name="T99" fmla="*/ 2147483647 h 162"/>
              <a:gd name="T100" fmla="*/ 2147483647 w 148"/>
              <a:gd name="T101" fmla="*/ 2147483647 h 162"/>
              <a:gd name="T102" fmla="*/ 2147483647 w 148"/>
              <a:gd name="T103" fmla="*/ 2147483647 h 162"/>
              <a:gd name="T104" fmla="*/ 2147483647 w 148"/>
              <a:gd name="T105" fmla="*/ 2147483647 h 162"/>
              <a:gd name="T106" fmla="*/ 2147483647 w 148"/>
              <a:gd name="T107" fmla="*/ 2147483647 h 162"/>
              <a:gd name="T108" fmla="*/ 2147483647 w 148"/>
              <a:gd name="T109" fmla="*/ 2147483647 h 16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48"/>
              <a:gd name="T166" fmla="*/ 0 h 162"/>
              <a:gd name="T167" fmla="*/ 148 w 148"/>
              <a:gd name="T168" fmla="*/ 162 h 16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48" h="162">
                <a:moveTo>
                  <a:pt x="19" y="135"/>
                </a:moveTo>
                <a:lnTo>
                  <a:pt x="48" y="149"/>
                </a:lnTo>
                <a:lnTo>
                  <a:pt x="52" y="160"/>
                </a:lnTo>
                <a:lnTo>
                  <a:pt x="60" y="161"/>
                </a:lnTo>
                <a:lnTo>
                  <a:pt x="67" y="162"/>
                </a:lnTo>
                <a:lnTo>
                  <a:pt x="74" y="162"/>
                </a:lnTo>
                <a:lnTo>
                  <a:pt x="81" y="162"/>
                </a:lnTo>
                <a:lnTo>
                  <a:pt x="88" y="161"/>
                </a:lnTo>
                <a:lnTo>
                  <a:pt x="96" y="160"/>
                </a:lnTo>
                <a:lnTo>
                  <a:pt x="100" y="149"/>
                </a:lnTo>
                <a:lnTo>
                  <a:pt x="129" y="135"/>
                </a:lnTo>
                <a:lnTo>
                  <a:pt x="129" y="134"/>
                </a:lnTo>
                <a:lnTo>
                  <a:pt x="127" y="127"/>
                </a:lnTo>
                <a:lnTo>
                  <a:pt x="129" y="123"/>
                </a:lnTo>
                <a:lnTo>
                  <a:pt x="130" y="117"/>
                </a:lnTo>
                <a:lnTo>
                  <a:pt x="131" y="112"/>
                </a:lnTo>
                <a:lnTo>
                  <a:pt x="135" y="106"/>
                </a:lnTo>
                <a:lnTo>
                  <a:pt x="140" y="100"/>
                </a:lnTo>
                <a:lnTo>
                  <a:pt x="142" y="93"/>
                </a:lnTo>
                <a:lnTo>
                  <a:pt x="146" y="79"/>
                </a:lnTo>
                <a:lnTo>
                  <a:pt x="148" y="67"/>
                </a:lnTo>
                <a:lnTo>
                  <a:pt x="148" y="60"/>
                </a:lnTo>
                <a:lnTo>
                  <a:pt x="148" y="59"/>
                </a:lnTo>
                <a:lnTo>
                  <a:pt x="146" y="46"/>
                </a:lnTo>
                <a:lnTo>
                  <a:pt x="141" y="36"/>
                </a:lnTo>
                <a:lnTo>
                  <a:pt x="134" y="26"/>
                </a:lnTo>
                <a:lnTo>
                  <a:pt x="126" y="16"/>
                </a:lnTo>
                <a:lnTo>
                  <a:pt x="115" y="10"/>
                </a:lnTo>
                <a:lnTo>
                  <a:pt x="103" y="4"/>
                </a:lnTo>
                <a:lnTo>
                  <a:pt x="89" y="1"/>
                </a:lnTo>
                <a:lnTo>
                  <a:pt x="74" y="0"/>
                </a:lnTo>
                <a:lnTo>
                  <a:pt x="59" y="1"/>
                </a:lnTo>
                <a:lnTo>
                  <a:pt x="45" y="4"/>
                </a:lnTo>
                <a:lnTo>
                  <a:pt x="33" y="10"/>
                </a:lnTo>
                <a:lnTo>
                  <a:pt x="22" y="16"/>
                </a:lnTo>
                <a:lnTo>
                  <a:pt x="13" y="26"/>
                </a:lnTo>
                <a:lnTo>
                  <a:pt x="6" y="36"/>
                </a:lnTo>
                <a:lnTo>
                  <a:pt x="2" y="46"/>
                </a:lnTo>
                <a:lnTo>
                  <a:pt x="0" y="59"/>
                </a:lnTo>
                <a:lnTo>
                  <a:pt x="0" y="64"/>
                </a:lnTo>
                <a:lnTo>
                  <a:pt x="2" y="76"/>
                </a:lnTo>
                <a:lnTo>
                  <a:pt x="4" y="91"/>
                </a:lnTo>
                <a:lnTo>
                  <a:pt x="7" y="100"/>
                </a:lnTo>
                <a:lnTo>
                  <a:pt x="13" y="106"/>
                </a:lnTo>
                <a:lnTo>
                  <a:pt x="15" y="112"/>
                </a:lnTo>
                <a:lnTo>
                  <a:pt x="18" y="117"/>
                </a:lnTo>
                <a:lnTo>
                  <a:pt x="19" y="123"/>
                </a:lnTo>
                <a:lnTo>
                  <a:pt x="21" y="127"/>
                </a:lnTo>
                <a:lnTo>
                  <a:pt x="19" y="134"/>
                </a:lnTo>
                <a:lnTo>
                  <a:pt x="19" y="135"/>
                </a:lnTo>
                <a:close/>
                <a:moveTo>
                  <a:pt x="89" y="101"/>
                </a:moveTo>
                <a:lnTo>
                  <a:pt x="89" y="101"/>
                </a:lnTo>
                <a:lnTo>
                  <a:pt x="89" y="94"/>
                </a:lnTo>
                <a:lnTo>
                  <a:pt x="89" y="93"/>
                </a:lnTo>
                <a:lnTo>
                  <a:pt x="90" y="86"/>
                </a:lnTo>
                <a:lnTo>
                  <a:pt x="94" y="82"/>
                </a:lnTo>
                <a:lnTo>
                  <a:pt x="99" y="78"/>
                </a:lnTo>
                <a:lnTo>
                  <a:pt x="105" y="78"/>
                </a:lnTo>
                <a:lnTo>
                  <a:pt x="112" y="78"/>
                </a:lnTo>
                <a:lnTo>
                  <a:pt x="118" y="82"/>
                </a:lnTo>
                <a:lnTo>
                  <a:pt x="120" y="86"/>
                </a:lnTo>
                <a:lnTo>
                  <a:pt x="123" y="93"/>
                </a:lnTo>
                <a:lnTo>
                  <a:pt x="123" y="94"/>
                </a:lnTo>
                <a:lnTo>
                  <a:pt x="123" y="100"/>
                </a:lnTo>
                <a:lnTo>
                  <a:pt x="123" y="101"/>
                </a:lnTo>
                <a:lnTo>
                  <a:pt x="122" y="106"/>
                </a:lnTo>
                <a:lnTo>
                  <a:pt x="118" y="112"/>
                </a:lnTo>
                <a:lnTo>
                  <a:pt x="112" y="115"/>
                </a:lnTo>
                <a:lnTo>
                  <a:pt x="105" y="116"/>
                </a:lnTo>
                <a:lnTo>
                  <a:pt x="99" y="115"/>
                </a:lnTo>
                <a:lnTo>
                  <a:pt x="93" y="112"/>
                </a:lnTo>
                <a:lnTo>
                  <a:pt x="90" y="106"/>
                </a:lnTo>
                <a:lnTo>
                  <a:pt x="89" y="101"/>
                </a:lnTo>
                <a:close/>
                <a:moveTo>
                  <a:pt x="73" y="116"/>
                </a:moveTo>
                <a:lnTo>
                  <a:pt x="73" y="116"/>
                </a:lnTo>
                <a:lnTo>
                  <a:pt x="77" y="124"/>
                </a:lnTo>
                <a:lnTo>
                  <a:pt x="79" y="132"/>
                </a:lnTo>
                <a:lnTo>
                  <a:pt x="78" y="139"/>
                </a:lnTo>
                <a:lnTo>
                  <a:pt x="78" y="141"/>
                </a:lnTo>
                <a:lnTo>
                  <a:pt x="77" y="142"/>
                </a:lnTo>
                <a:lnTo>
                  <a:pt x="74" y="139"/>
                </a:lnTo>
                <a:lnTo>
                  <a:pt x="73" y="136"/>
                </a:lnTo>
                <a:lnTo>
                  <a:pt x="73" y="132"/>
                </a:lnTo>
                <a:lnTo>
                  <a:pt x="70" y="136"/>
                </a:lnTo>
                <a:lnTo>
                  <a:pt x="67" y="138"/>
                </a:lnTo>
                <a:lnTo>
                  <a:pt x="67" y="139"/>
                </a:lnTo>
                <a:lnTo>
                  <a:pt x="66" y="138"/>
                </a:lnTo>
                <a:lnTo>
                  <a:pt x="67" y="134"/>
                </a:lnTo>
                <a:lnTo>
                  <a:pt x="70" y="126"/>
                </a:lnTo>
                <a:lnTo>
                  <a:pt x="73" y="116"/>
                </a:lnTo>
                <a:close/>
                <a:moveTo>
                  <a:pt x="26" y="101"/>
                </a:moveTo>
                <a:lnTo>
                  <a:pt x="26" y="101"/>
                </a:lnTo>
                <a:lnTo>
                  <a:pt x="26" y="94"/>
                </a:lnTo>
                <a:lnTo>
                  <a:pt x="26" y="93"/>
                </a:lnTo>
                <a:lnTo>
                  <a:pt x="28" y="86"/>
                </a:lnTo>
                <a:lnTo>
                  <a:pt x="32" y="82"/>
                </a:lnTo>
                <a:lnTo>
                  <a:pt x="37" y="78"/>
                </a:lnTo>
                <a:lnTo>
                  <a:pt x="44" y="78"/>
                </a:lnTo>
                <a:lnTo>
                  <a:pt x="49" y="78"/>
                </a:lnTo>
                <a:lnTo>
                  <a:pt x="55" y="82"/>
                </a:lnTo>
                <a:lnTo>
                  <a:pt x="59" y="86"/>
                </a:lnTo>
                <a:lnTo>
                  <a:pt x="60" y="93"/>
                </a:lnTo>
                <a:lnTo>
                  <a:pt x="60" y="94"/>
                </a:lnTo>
                <a:lnTo>
                  <a:pt x="60" y="100"/>
                </a:lnTo>
                <a:lnTo>
                  <a:pt x="60" y="101"/>
                </a:lnTo>
                <a:lnTo>
                  <a:pt x="59" y="106"/>
                </a:lnTo>
                <a:lnTo>
                  <a:pt x="56" y="112"/>
                </a:lnTo>
                <a:lnTo>
                  <a:pt x="51" y="115"/>
                </a:lnTo>
                <a:lnTo>
                  <a:pt x="44" y="116"/>
                </a:lnTo>
                <a:lnTo>
                  <a:pt x="37" y="115"/>
                </a:lnTo>
                <a:lnTo>
                  <a:pt x="32" y="112"/>
                </a:lnTo>
                <a:lnTo>
                  <a:pt x="28" y="106"/>
                </a:lnTo>
                <a:lnTo>
                  <a:pt x="26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5" name="Freeform 427"/>
          <p:cNvSpPr>
            <a:spLocks noChangeArrowheads="1"/>
          </p:cNvSpPr>
          <p:nvPr/>
        </p:nvSpPr>
        <p:spPr bwMode="auto">
          <a:xfrm>
            <a:off x="6696075" y="3189288"/>
            <a:ext cx="184150" cy="244475"/>
          </a:xfrm>
          <a:custGeom>
            <a:avLst/>
            <a:gdLst>
              <a:gd name="T0" fmla="*/ 2147483647 w 205"/>
              <a:gd name="T1" fmla="*/ 2147483647 h 271"/>
              <a:gd name="T2" fmla="*/ 2147483647 w 205"/>
              <a:gd name="T3" fmla="*/ 2147483647 h 271"/>
              <a:gd name="T4" fmla="*/ 2147483647 w 205"/>
              <a:gd name="T5" fmla="*/ 2147483647 h 271"/>
              <a:gd name="T6" fmla="*/ 2147483647 w 205"/>
              <a:gd name="T7" fmla="*/ 2147483647 h 271"/>
              <a:gd name="T8" fmla="*/ 2147483647 w 205"/>
              <a:gd name="T9" fmla="*/ 2147483647 h 271"/>
              <a:gd name="T10" fmla="*/ 2147483647 w 205"/>
              <a:gd name="T11" fmla="*/ 2147483647 h 271"/>
              <a:gd name="T12" fmla="*/ 2147483647 w 205"/>
              <a:gd name="T13" fmla="*/ 2147483647 h 271"/>
              <a:gd name="T14" fmla="*/ 2147483647 w 205"/>
              <a:gd name="T15" fmla="*/ 2147483647 h 271"/>
              <a:gd name="T16" fmla="*/ 2147483647 w 205"/>
              <a:gd name="T17" fmla="*/ 2147483647 h 271"/>
              <a:gd name="T18" fmla="*/ 2147483647 w 205"/>
              <a:gd name="T19" fmla="*/ 2147483647 h 271"/>
              <a:gd name="T20" fmla="*/ 2147483647 w 205"/>
              <a:gd name="T21" fmla="*/ 2147483647 h 271"/>
              <a:gd name="T22" fmla="*/ 2147483647 w 205"/>
              <a:gd name="T23" fmla="*/ 2147483647 h 271"/>
              <a:gd name="T24" fmla="*/ 2147483647 w 205"/>
              <a:gd name="T25" fmla="*/ 0 h 271"/>
              <a:gd name="T26" fmla="*/ 2147483647 w 205"/>
              <a:gd name="T27" fmla="*/ 0 h 271"/>
              <a:gd name="T28" fmla="*/ 2147483647 w 205"/>
              <a:gd name="T29" fmla="*/ 2147483647 h 271"/>
              <a:gd name="T30" fmla="*/ 2147483647 w 205"/>
              <a:gd name="T31" fmla="*/ 2147483647 h 271"/>
              <a:gd name="T32" fmla="*/ 2147483647 w 205"/>
              <a:gd name="T33" fmla="*/ 2147483647 h 271"/>
              <a:gd name="T34" fmla="*/ 2147483647 w 205"/>
              <a:gd name="T35" fmla="*/ 2147483647 h 271"/>
              <a:gd name="T36" fmla="*/ 2147483647 w 205"/>
              <a:gd name="T37" fmla="*/ 2147483647 h 271"/>
              <a:gd name="T38" fmla="*/ 2147483647 w 205"/>
              <a:gd name="T39" fmla="*/ 2147483647 h 271"/>
              <a:gd name="T40" fmla="*/ 2147483647 w 205"/>
              <a:gd name="T41" fmla="*/ 2147483647 h 271"/>
              <a:gd name="T42" fmla="*/ 724623064 w 205"/>
              <a:gd name="T43" fmla="*/ 2147483647 h 271"/>
              <a:gd name="T44" fmla="*/ 0 w 205"/>
              <a:gd name="T45" fmla="*/ 2147483647 h 271"/>
              <a:gd name="T46" fmla="*/ 2147483647 w 205"/>
              <a:gd name="T47" fmla="*/ 2147483647 h 271"/>
              <a:gd name="T48" fmla="*/ 2147483647 w 205"/>
              <a:gd name="T49" fmla="*/ 2147483647 h 271"/>
              <a:gd name="T50" fmla="*/ 0 w 205"/>
              <a:gd name="T51" fmla="*/ 2147483647 h 271"/>
              <a:gd name="T52" fmla="*/ 2147483647 w 205"/>
              <a:gd name="T53" fmla="*/ 2147483647 h 271"/>
              <a:gd name="T54" fmla="*/ 2147483647 w 205"/>
              <a:gd name="T55" fmla="*/ 2147483647 h 271"/>
              <a:gd name="T56" fmla="*/ 2147483647 w 205"/>
              <a:gd name="T57" fmla="*/ 2147483647 h 271"/>
              <a:gd name="T58" fmla="*/ 2147483647 w 205"/>
              <a:gd name="T59" fmla="*/ 2147483647 h 271"/>
              <a:gd name="T60" fmla="*/ 2147483647 w 205"/>
              <a:gd name="T61" fmla="*/ 2147483647 h 271"/>
              <a:gd name="T62" fmla="*/ 2147483647 w 205"/>
              <a:gd name="T63" fmla="*/ 2147483647 h 271"/>
              <a:gd name="T64" fmla="*/ 2147483647 w 205"/>
              <a:gd name="T65" fmla="*/ 2147483647 h 271"/>
              <a:gd name="T66" fmla="*/ 2147483647 w 205"/>
              <a:gd name="T67" fmla="*/ 2147483647 h 271"/>
              <a:gd name="T68" fmla="*/ 2147483647 w 205"/>
              <a:gd name="T69" fmla="*/ 2147483647 h 271"/>
              <a:gd name="T70" fmla="*/ 2147483647 w 205"/>
              <a:gd name="T71" fmla="*/ 2147483647 h 271"/>
              <a:gd name="T72" fmla="*/ 2147483647 w 205"/>
              <a:gd name="T73" fmla="*/ 2147483647 h 271"/>
              <a:gd name="T74" fmla="*/ 2147483647 w 205"/>
              <a:gd name="T75" fmla="*/ 2147483647 h 271"/>
              <a:gd name="T76" fmla="*/ 2147483647 w 205"/>
              <a:gd name="T77" fmla="*/ 2147483647 h 271"/>
              <a:gd name="T78" fmla="*/ 2147483647 w 205"/>
              <a:gd name="T79" fmla="*/ 2147483647 h 271"/>
              <a:gd name="T80" fmla="*/ 2147483647 w 205"/>
              <a:gd name="T81" fmla="*/ 2147483647 h 271"/>
              <a:gd name="T82" fmla="*/ 2147483647 w 205"/>
              <a:gd name="T83" fmla="*/ 2147483647 h 271"/>
              <a:gd name="T84" fmla="*/ 2147483647 w 205"/>
              <a:gd name="T85" fmla="*/ 2147483647 h 271"/>
              <a:gd name="T86" fmla="*/ 2147483647 w 205"/>
              <a:gd name="T87" fmla="*/ 2147483647 h 271"/>
              <a:gd name="T88" fmla="*/ 2147483647 w 205"/>
              <a:gd name="T89" fmla="*/ 2147483647 h 271"/>
              <a:gd name="T90" fmla="*/ 2147483647 w 205"/>
              <a:gd name="T91" fmla="*/ 2147483647 h 271"/>
              <a:gd name="T92" fmla="*/ 2147483647 w 205"/>
              <a:gd name="T93" fmla="*/ 2147483647 h 271"/>
              <a:gd name="T94" fmla="*/ 2147483647 w 205"/>
              <a:gd name="T95" fmla="*/ 2147483647 h 271"/>
              <a:gd name="T96" fmla="*/ 2147483647 w 205"/>
              <a:gd name="T97" fmla="*/ 2147483647 h 271"/>
              <a:gd name="T98" fmla="*/ 2147483647 w 205"/>
              <a:gd name="T99" fmla="*/ 2147483647 h 271"/>
              <a:gd name="T100" fmla="*/ 2147483647 w 205"/>
              <a:gd name="T101" fmla="*/ 2147483647 h 271"/>
              <a:gd name="T102" fmla="*/ 2147483647 w 205"/>
              <a:gd name="T103" fmla="*/ 2147483647 h 271"/>
              <a:gd name="T104" fmla="*/ 2147483647 w 205"/>
              <a:gd name="T105" fmla="*/ 2147483647 h 271"/>
              <a:gd name="T106" fmla="*/ 2147483647 w 205"/>
              <a:gd name="T107" fmla="*/ 2147483647 h 271"/>
              <a:gd name="T108" fmla="*/ 2147483647 w 205"/>
              <a:gd name="T109" fmla="*/ 2147483647 h 271"/>
              <a:gd name="T110" fmla="*/ 2147483647 w 205"/>
              <a:gd name="T111" fmla="*/ 2147483647 h 271"/>
              <a:gd name="T112" fmla="*/ 2147483647 w 205"/>
              <a:gd name="T113" fmla="*/ 2147483647 h 271"/>
              <a:gd name="T114" fmla="*/ 2147483647 w 205"/>
              <a:gd name="T115" fmla="*/ 2147483647 h 271"/>
              <a:gd name="T116" fmla="*/ 2147483647 w 205"/>
              <a:gd name="T117" fmla="*/ 2147483647 h 271"/>
              <a:gd name="T118" fmla="*/ 2147483647 w 205"/>
              <a:gd name="T119" fmla="*/ 2147483647 h 271"/>
              <a:gd name="T120" fmla="*/ 2147483647 w 205"/>
              <a:gd name="T121" fmla="*/ 2147483647 h 2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5"/>
              <a:gd name="T184" fmla="*/ 0 h 271"/>
              <a:gd name="T185" fmla="*/ 205 w 205"/>
              <a:gd name="T186" fmla="*/ 271 h 27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5" h="271">
                <a:moveTo>
                  <a:pt x="205" y="185"/>
                </a:moveTo>
                <a:lnTo>
                  <a:pt x="205" y="185"/>
                </a:lnTo>
                <a:lnTo>
                  <a:pt x="205" y="178"/>
                </a:lnTo>
                <a:lnTo>
                  <a:pt x="203" y="173"/>
                </a:lnTo>
                <a:lnTo>
                  <a:pt x="199" y="155"/>
                </a:lnTo>
                <a:lnTo>
                  <a:pt x="192" y="137"/>
                </a:lnTo>
                <a:lnTo>
                  <a:pt x="184" y="117"/>
                </a:lnTo>
                <a:lnTo>
                  <a:pt x="181" y="106"/>
                </a:lnTo>
                <a:lnTo>
                  <a:pt x="180" y="95"/>
                </a:lnTo>
                <a:lnTo>
                  <a:pt x="180" y="84"/>
                </a:lnTo>
                <a:lnTo>
                  <a:pt x="181" y="75"/>
                </a:lnTo>
                <a:lnTo>
                  <a:pt x="184" y="65"/>
                </a:lnTo>
                <a:lnTo>
                  <a:pt x="191" y="56"/>
                </a:lnTo>
                <a:lnTo>
                  <a:pt x="192" y="54"/>
                </a:lnTo>
                <a:lnTo>
                  <a:pt x="191" y="53"/>
                </a:lnTo>
                <a:lnTo>
                  <a:pt x="191" y="51"/>
                </a:lnTo>
                <a:lnTo>
                  <a:pt x="188" y="51"/>
                </a:lnTo>
                <a:lnTo>
                  <a:pt x="177" y="54"/>
                </a:lnTo>
                <a:lnTo>
                  <a:pt x="166" y="60"/>
                </a:lnTo>
                <a:lnTo>
                  <a:pt x="158" y="66"/>
                </a:lnTo>
                <a:lnTo>
                  <a:pt x="151" y="75"/>
                </a:lnTo>
                <a:lnTo>
                  <a:pt x="146" y="84"/>
                </a:lnTo>
                <a:lnTo>
                  <a:pt x="142" y="92"/>
                </a:lnTo>
                <a:lnTo>
                  <a:pt x="136" y="109"/>
                </a:lnTo>
                <a:lnTo>
                  <a:pt x="131" y="96"/>
                </a:lnTo>
                <a:lnTo>
                  <a:pt x="127" y="86"/>
                </a:lnTo>
                <a:lnTo>
                  <a:pt x="123" y="73"/>
                </a:lnTo>
                <a:lnTo>
                  <a:pt x="120" y="61"/>
                </a:lnTo>
                <a:lnTo>
                  <a:pt x="117" y="47"/>
                </a:lnTo>
                <a:lnTo>
                  <a:pt x="116" y="34"/>
                </a:lnTo>
                <a:lnTo>
                  <a:pt x="114" y="2"/>
                </a:lnTo>
                <a:lnTo>
                  <a:pt x="113" y="0"/>
                </a:lnTo>
                <a:lnTo>
                  <a:pt x="110" y="0"/>
                </a:lnTo>
                <a:lnTo>
                  <a:pt x="101" y="6"/>
                </a:lnTo>
                <a:lnTo>
                  <a:pt x="94" y="13"/>
                </a:lnTo>
                <a:lnTo>
                  <a:pt x="87" y="21"/>
                </a:lnTo>
                <a:lnTo>
                  <a:pt x="83" y="31"/>
                </a:lnTo>
                <a:lnTo>
                  <a:pt x="79" y="39"/>
                </a:lnTo>
                <a:lnTo>
                  <a:pt x="76" y="49"/>
                </a:lnTo>
                <a:lnTo>
                  <a:pt x="72" y="69"/>
                </a:lnTo>
                <a:lnTo>
                  <a:pt x="71" y="87"/>
                </a:lnTo>
                <a:lnTo>
                  <a:pt x="68" y="102"/>
                </a:lnTo>
                <a:lnTo>
                  <a:pt x="63" y="117"/>
                </a:lnTo>
                <a:lnTo>
                  <a:pt x="56" y="131"/>
                </a:lnTo>
                <a:lnTo>
                  <a:pt x="53" y="122"/>
                </a:lnTo>
                <a:lnTo>
                  <a:pt x="49" y="116"/>
                </a:lnTo>
                <a:lnTo>
                  <a:pt x="45" y="109"/>
                </a:lnTo>
                <a:lnTo>
                  <a:pt x="41" y="103"/>
                </a:lnTo>
                <a:lnTo>
                  <a:pt x="28" y="95"/>
                </a:lnTo>
                <a:lnTo>
                  <a:pt x="18" y="86"/>
                </a:lnTo>
                <a:lnTo>
                  <a:pt x="4" y="77"/>
                </a:lnTo>
                <a:lnTo>
                  <a:pt x="3" y="77"/>
                </a:lnTo>
                <a:lnTo>
                  <a:pt x="1" y="77"/>
                </a:lnTo>
                <a:lnTo>
                  <a:pt x="0" y="79"/>
                </a:lnTo>
                <a:lnTo>
                  <a:pt x="0" y="80"/>
                </a:lnTo>
                <a:lnTo>
                  <a:pt x="3" y="88"/>
                </a:lnTo>
                <a:lnTo>
                  <a:pt x="4" y="96"/>
                </a:lnTo>
                <a:lnTo>
                  <a:pt x="5" y="114"/>
                </a:lnTo>
                <a:lnTo>
                  <a:pt x="4" y="132"/>
                </a:lnTo>
                <a:lnTo>
                  <a:pt x="3" y="150"/>
                </a:lnTo>
                <a:lnTo>
                  <a:pt x="0" y="180"/>
                </a:lnTo>
                <a:lnTo>
                  <a:pt x="0" y="195"/>
                </a:lnTo>
                <a:lnTo>
                  <a:pt x="3" y="208"/>
                </a:lnTo>
                <a:lnTo>
                  <a:pt x="7" y="222"/>
                </a:lnTo>
                <a:lnTo>
                  <a:pt x="13" y="236"/>
                </a:lnTo>
                <a:lnTo>
                  <a:pt x="18" y="241"/>
                </a:lnTo>
                <a:lnTo>
                  <a:pt x="23" y="248"/>
                </a:lnTo>
                <a:lnTo>
                  <a:pt x="30" y="253"/>
                </a:lnTo>
                <a:lnTo>
                  <a:pt x="38" y="257"/>
                </a:lnTo>
                <a:lnTo>
                  <a:pt x="52" y="264"/>
                </a:lnTo>
                <a:lnTo>
                  <a:pt x="65" y="268"/>
                </a:lnTo>
                <a:lnTo>
                  <a:pt x="68" y="268"/>
                </a:lnTo>
                <a:lnTo>
                  <a:pt x="68" y="266"/>
                </a:lnTo>
                <a:lnTo>
                  <a:pt x="68" y="264"/>
                </a:lnTo>
                <a:lnTo>
                  <a:pt x="67" y="263"/>
                </a:lnTo>
                <a:lnTo>
                  <a:pt x="61" y="259"/>
                </a:lnTo>
                <a:lnTo>
                  <a:pt x="58" y="253"/>
                </a:lnTo>
                <a:lnTo>
                  <a:pt x="56" y="248"/>
                </a:lnTo>
                <a:lnTo>
                  <a:pt x="54" y="241"/>
                </a:lnTo>
                <a:lnTo>
                  <a:pt x="53" y="227"/>
                </a:lnTo>
                <a:lnTo>
                  <a:pt x="54" y="214"/>
                </a:lnTo>
                <a:lnTo>
                  <a:pt x="56" y="199"/>
                </a:lnTo>
                <a:lnTo>
                  <a:pt x="56" y="191"/>
                </a:lnTo>
                <a:lnTo>
                  <a:pt x="54" y="184"/>
                </a:lnTo>
                <a:lnTo>
                  <a:pt x="56" y="184"/>
                </a:lnTo>
                <a:lnTo>
                  <a:pt x="63" y="188"/>
                </a:lnTo>
                <a:lnTo>
                  <a:pt x="68" y="193"/>
                </a:lnTo>
                <a:lnTo>
                  <a:pt x="72" y="199"/>
                </a:lnTo>
                <a:lnTo>
                  <a:pt x="75" y="207"/>
                </a:lnTo>
                <a:lnTo>
                  <a:pt x="75" y="208"/>
                </a:lnTo>
                <a:lnTo>
                  <a:pt x="76" y="210"/>
                </a:lnTo>
                <a:lnTo>
                  <a:pt x="78" y="208"/>
                </a:lnTo>
                <a:lnTo>
                  <a:pt x="79" y="208"/>
                </a:lnTo>
                <a:lnTo>
                  <a:pt x="84" y="200"/>
                </a:lnTo>
                <a:lnTo>
                  <a:pt x="88" y="192"/>
                </a:lnTo>
                <a:lnTo>
                  <a:pt x="90" y="182"/>
                </a:lnTo>
                <a:lnTo>
                  <a:pt x="91" y="172"/>
                </a:lnTo>
                <a:lnTo>
                  <a:pt x="93" y="163"/>
                </a:lnTo>
                <a:lnTo>
                  <a:pt x="95" y="155"/>
                </a:lnTo>
                <a:lnTo>
                  <a:pt x="98" y="148"/>
                </a:lnTo>
                <a:lnTo>
                  <a:pt x="105" y="142"/>
                </a:lnTo>
                <a:lnTo>
                  <a:pt x="105" y="155"/>
                </a:lnTo>
                <a:lnTo>
                  <a:pt x="108" y="169"/>
                </a:lnTo>
                <a:lnTo>
                  <a:pt x="112" y="182"/>
                </a:lnTo>
                <a:lnTo>
                  <a:pt x="119" y="197"/>
                </a:lnTo>
                <a:lnTo>
                  <a:pt x="120" y="199"/>
                </a:lnTo>
                <a:lnTo>
                  <a:pt x="121" y="199"/>
                </a:lnTo>
                <a:lnTo>
                  <a:pt x="123" y="197"/>
                </a:lnTo>
                <a:lnTo>
                  <a:pt x="123" y="196"/>
                </a:lnTo>
                <a:lnTo>
                  <a:pt x="124" y="191"/>
                </a:lnTo>
                <a:lnTo>
                  <a:pt x="128" y="182"/>
                </a:lnTo>
                <a:lnTo>
                  <a:pt x="134" y="174"/>
                </a:lnTo>
                <a:lnTo>
                  <a:pt x="136" y="172"/>
                </a:lnTo>
                <a:lnTo>
                  <a:pt x="140" y="169"/>
                </a:lnTo>
                <a:lnTo>
                  <a:pt x="139" y="173"/>
                </a:lnTo>
                <a:lnTo>
                  <a:pt x="138" y="178"/>
                </a:lnTo>
                <a:lnTo>
                  <a:pt x="139" y="188"/>
                </a:lnTo>
                <a:lnTo>
                  <a:pt x="142" y="199"/>
                </a:lnTo>
                <a:lnTo>
                  <a:pt x="146" y="208"/>
                </a:lnTo>
                <a:lnTo>
                  <a:pt x="149" y="218"/>
                </a:lnTo>
                <a:lnTo>
                  <a:pt x="151" y="226"/>
                </a:lnTo>
                <a:lnTo>
                  <a:pt x="151" y="232"/>
                </a:lnTo>
                <a:lnTo>
                  <a:pt x="150" y="241"/>
                </a:lnTo>
                <a:lnTo>
                  <a:pt x="146" y="249"/>
                </a:lnTo>
                <a:lnTo>
                  <a:pt x="139" y="257"/>
                </a:lnTo>
                <a:lnTo>
                  <a:pt x="129" y="266"/>
                </a:lnTo>
                <a:lnTo>
                  <a:pt x="128" y="267"/>
                </a:lnTo>
                <a:lnTo>
                  <a:pt x="128" y="268"/>
                </a:lnTo>
                <a:lnTo>
                  <a:pt x="129" y="270"/>
                </a:lnTo>
                <a:lnTo>
                  <a:pt x="131" y="271"/>
                </a:lnTo>
                <a:lnTo>
                  <a:pt x="139" y="268"/>
                </a:lnTo>
                <a:lnTo>
                  <a:pt x="154" y="260"/>
                </a:lnTo>
                <a:lnTo>
                  <a:pt x="169" y="251"/>
                </a:lnTo>
                <a:lnTo>
                  <a:pt x="180" y="241"/>
                </a:lnTo>
                <a:lnTo>
                  <a:pt x="189" y="230"/>
                </a:lnTo>
                <a:lnTo>
                  <a:pt x="196" y="219"/>
                </a:lnTo>
                <a:lnTo>
                  <a:pt x="202" y="208"/>
                </a:lnTo>
                <a:lnTo>
                  <a:pt x="205" y="197"/>
                </a:lnTo>
                <a:lnTo>
                  <a:pt x="205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996" name="TextBox 254"/>
          <p:cNvSpPr>
            <a:spLocks noChangeArrowheads="1"/>
          </p:cNvSpPr>
          <p:nvPr/>
        </p:nvSpPr>
        <p:spPr bwMode="auto">
          <a:xfrm>
            <a:off x="3876675" y="4660900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附送矢量图标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5"/>
          <p:cNvSpPr>
            <a:spLocks noChangeArrowheads="1"/>
          </p:cNvSpPr>
          <p:nvPr/>
        </p:nvSpPr>
        <p:spPr bwMode="auto">
          <a:xfrm>
            <a:off x="2327275" y="3148013"/>
            <a:ext cx="4549775" cy="792162"/>
          </a:xfrm>
          <a:prstGeom prst="rect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TextBox 6"/>
          <p:cNvSpPr>
            <a:spLocks noChangeArrowheads="1"/>
          </p:cNvSpPr>
          <p:nvPr/>
        </p:nvSpPr>
        <p:spPr bwMode="auto">
          <a:xfrm>
            <a:off x="2154238" y="1708150"/>
            <a:ext cx="4813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ONE</a:t>
            </a:r>
            <a:endParaRPr lang="zh-CN" altLang="en-US" sz="7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4" name="椭圆 7"/>
          <p:cNvSpPr>
            <a:spLocks noChangeArrowheads="1"/>
          </p:cNvSpPr>
          <p:nvPr/>
        </p:nvSpPr>
        <p:spPr bwMode="auto">
          <a:xfrm>
            <a:off x="4338638" y="4329113"/>
            <a:ext cx="576262" cy="576262"/>
          </a:xfrm>
          <a:prstGeom prst="ellipse">
            <a:avLst/>
          </a:prstGeom>
          <a:noFill/>
          <a:ln w="254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3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3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5" name="矩形 9"/>
          <p:cNvSpPr>
            <a:spLocks noChangeArrowheads="1"/>
          </p:cNvSpPr>
          <p:nvPr/>
        </p:nvSpPr>
        <p:spPr bwMode="auto">
          <a:xfrm>
            <a:off x="2700338" y="3282950"/>
            <a:ext cx="3989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YOUR HEADLINE</a:t>
            </a:r>
            <a:endParaRPr lang="zh-CN" altLang="en-US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936625" y="1677988"/>
            <a:ext cx="1368425" cy="1368425"/>
            <a:chOff x="0" y="0"/>
            <a:chExt cx="1368152" cy="1368152"/>
          </a:xfrm>
        </p:grpSpPr>
        <p:sp>
          <p:nvSpPr>
            <p:cNvPr id="6173" name="椭圆 8"/>
            <p:cNvSpPr>
              <a:spLocks noChangeArrowheads="1"/>
            </p:cNvSpPr>
            <p:nvPr/>
          </p:nvSpPr>
          <p:spPr bwMode="auto">
            <a:xfrm>
              <a:off x="0" y="0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4" name="椭圆 11"/>
            <p:cNvSpPr>
              <a:spLocks noChangeArrowheads="1"/>
            </p:cNvSpPr>
            <p:nvPr/>
          </p:nvSpPr>
          <p:spPr bwMode="auto">
            <a:xfrm>
              <a:off x="144016" y="144016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3876675" y="1677988"/>
            <a:ext cx="1368425" cy="1368425"/>
            <a:chOff x="0" y="0"/>
            <a:chExt cx="1368152" cy="1368152"/>
          </a:xfrm>
        </p:grpSpPr>
        <p:sp>
          <p:nvSpPr>
            <p:cNvPr id="6171" name="椭圆 18"/>
            <p:cNvSpPr>
              <a:spLocks noChangeArrowheads="1"/>
            </p:cNvSpPr>
            <p:nvPr/>
          </p:nvSpPr>
          <p:spPr bwMode="auto">
            <a:xfrm>
              <a:off x="0" y="0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2" name="椭圆 19"/>
            <p:cNvSpPr>
              <a:spLocks noChangeArrowheads="1"/>
            </p:cNvSpPr>
            <p:nvPr/>
          </p:nvSpPr>
          <p:spPr bwMode="auto">
            <a:xfrm>
              <a:off x="144016" y="144016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6815138" y="1677988"/>
            <a:ext cx="1368425" cy="1368425"/>
            <a:chOff x="0" y="0"/>
            <a:chExt cx="1368152" cy="1368152"/>
          </a:xfrm>
        </p:grpSpPr>
        <p:sp>
          <p:nvSpPr>
            <p:cNvPr id="6169" name="椭圆 21"/>
            <p:cNvSpPr>
              <a:spLocks noChangeArrowheads="1"/>
            </p:cNvSpPr>
            <p:nvPr/>
          </p:nvSpPr>
          <p:spPr bwMode="auto">
            <a:xfrm>
              <a:off x="0" y="0"/>
              <a:ext cx="1368152" cy="136815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0" name="椭圆 22"/>
            <p:cNvSpPr>
              <a:spLocks noChangeArrowheads="1"/>
            </p:cNvSpPr>
            <p:nvPr/>
          </p:nvSpPr>
          <p:spPr bwMode="auto">
            <a:xfrm>
              <a:off x="144016" y="144016"/>
              <a:ext cx="1080120" cy="108012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1301750" y="2103438"/>
            <a:ext cx="638175" cy="515937"/>
            <a:chOff x="0" y="0"/>
            <a:chExt cx="245393" cy="198480"/>
          </a:xfrm>
        </p:grpSpPr>
        <p:sp>
          <p:nvSpPr>
            <p:cNvPr id="6166" name="Freeform 90"/>
            <p:cNvSpPr>
              <a:spLocks noEditPoints="1" noChangeArrowheads="1"/>
            </p:cNvSpPr>
            <p:nvPr/>
          </p:nvSpPr>
          <p:spPr bwMode="auto">
            <a:xfrm>
              <a:off x="0" y="128109"/>
              <a:ext cx="245393" cy="70371"/>
            </a:xfrm>
            <a:custGeom>
              <a:avLst/>
              <a:gdLst>
                <a:gd name="T0" fmla="*/ 2147483647 w 273"/>
                <a:gd name="T1" fmla="*/ 2147483647 h 79"/>
                <a:gd name="T2" fmla="*/ 2147483647 w 273"/>
                <a:gd name="T3" fmla="*/ 2147483647 h 79"/>
                <a:gd name="T4" fmla="*/ 2147483647 w 273"/>
                <a:gd name="T5" fmla="*/ 2147483647 h 79"/>
                <a:gd name="T6" fmla="*/ 2147483647 w 273"/>
                <a:gd name="T7" fmla="*/ 2147483647 h 79"/>
                <a:gd name="T8" fmla="*/ 2147483647 w 273"/>
                <a:gd name="T9" fmla="*/ 1413972520 h 79"/>
                <a:gd name="T10" fmla="*/ 2147483647 w 273"/>
                <a:gd name="T11" fmla="*/ 1413972520 h 79"/>
                <a:gd name="T12" fmla="*/ 2147483647 w 273"/>
                <a:gd name="T13" fmla="*/ 0 h 79"/>
                <a:gd name="T14" fmla="*/ 2147483647 w 273"/>
                <a:gd name="T15" fmla="*/ 0 h 79"/>
                <a:gd name="T16" fmla="*/ 2147483647 w 273"/>
                <a:gd name="T17" fmla="*/ 0 h 79"/>
                <a:gd name="T18" fmla="*/ 2147483647 w 273"/>
                <a:gd name="T19" fmla="*/ 0 h 79"/>
                <a:gd name="T20" fmla="*/ 2147483647 w 273"/>
                <a:gd name="T21" fmla="*/ 0 h 79"/>
                <a:gd name="T22" fmla="*/ 2147483647 w 273"/>
                <a:gd name="T23" fmla="*/ 1413972520 h 79"/>
                <a:gd name="T24" fmla="*/ 2147483647 w 273"/>
                <a:gd name="T25" fmla="*/ 1413972520 h 79"/>
                <a:gd name="T26" fmla="*/ 2147483647 w 273"/>
                <a:gd name="T27" fmla="*/ 2147483647 h 79"/>
                <a:gd name="T28" fmla="*/ 2147483647 w 273"/>
                <a:gd name="T29" fmla="*/ 2147483647 h 79"/>
                <a:gd name="T30" fmla="*/ 726371370 w 273"/>
                <a:gd name="T31" fmla="*/ 2147483647 h 79"/>
                <a:gd name="T32" fmla="*/ 726371370 w 273"/>
                <a:gd name="T33" fmla="*/ 2147483647 h 79"/>
                <a:gd name="T34" fmla="*/ 0 w 273"/>
                <a:gd name="T35" fmla="*/ 2147483647 h 79"/>
                <a:gd name="T36" fmla="*/ 726371370 w 273"/>
                <a:gd name="T37" fmla="*/ 2147483647 h 79"/>
                <a:gd name="T38" fmla="*/ 726371370 w 273"/>
                <a:gd name="T39" fmla="*/ 2147483647 h 79"/>
                <a:gd name="T40" fmla="*/ 2147483647 w 273"/>
                <a:gd name="T41" fmla="*/ 2147483647 h 79"/>
                <a:gd name="T42" fmla="*/ 2147483647 w 273"/>
                <a:gd name="T43" fmla="*/ 2147483647 h 79"/>
                <a:gd name="T44" fmla="*/ 2147483647 w 273"/>
                <a:gd name="T45" fmla="*/ 2147483647 h 79"/>
                <a:gd name="T46" fmla="*/ 2147483647 w 273"/>
                <a:gd name="T47" fmla="*/ 2147483647 h 79"/>
                <a:gd name="T48" fmla="*/ 2147483647 w 273"/>
                <a:gd name="T49" fmla="*/ 2147483647 h 79"/>
                <a:gd name="T50" fmla="*/ 2147483647 w 273"/>
                <a:gd name="T51" fmla="*/ 2147483647 h 79"/>
                <a:gd name="T52" fmla="*/ 2147483647 w 273"/>
                <a:gd name="T53" fmla="*/ 2147483647 h 79"/>
                <a:gd name="T54" fmla="*/ 2147483647 w 273"/>
                <a:gd name="T55" fmla="*/ 2147483647 h 79"/>
                <a:gd name="T56" fmla="*/ 2147483647 w 273"/>
                <a:gd name="T57" fmla="*/ 2147483647 h 79"/>
                <a:gd name="T58" fmla="*/ 2147483647 w 273"/>
                <a:gd name="T59" fmla="*/ 2147483647 h 79"/>
                <a:gd name="T60" fmla="*/ 2147483647 w 273"/>
                <a:gd name="T61" fmla="*/ 2147483647 h 79"/>
                <a:gd name="T62" fmla="*/ 2147483647 w 273"/>
                <a:gd name="T63" fmla="*/ 2147483647 h 79"/>
                <a:gd name="T64" fmla="*/ 2147483647 w 273"/>
                <a:gd name="T65" fmla="*/ 2147483647 h 79"/>
                <a:gd name="T66" fmla="*/ 2147483647 w 273"/>
                <a:gd name="T67" fmla="*/ 2147483647 h 79"/>
                <a:gd name="T68" fmla="*/ 2147483647 w 273"/>
                <a:gd name="T69" fmla="*/ 2147483647 h 79"/>
                <a:gd name="T70" fmla="*/ 2147483647 w 273"/>
                <a:gd name="T71" fmla="*/ 2147483647 h 79"/>
                <a:gd name="T72" fmla="*/ 2147483647 w 273"/>
                <a:gd name="T73" fmla="*/ 2147483647 h 79"/>
                <a:gd name="T74" fmla="*/ 2147483647 w 273"/>
                <a:gd name="T75" fmla="*/ 2147483647 h 79"/>
                <a:gd name="T76" fmla="*/ 2147483647 w 273"/>
                <a:gd name="T77" fmla="*/ 2147483647 h 79"/>
                <a:gd name="T78" fmla="*/ 2147483647 w 273"/>
                <a:gd name="T79" fmla="*/ 2147483647 h 79"/>
                <a:gd name="T80" fmla="*/ 2147483647 w 273"/>
                <a:gd name="T81" fmla="*/ 2147483647 h 79"/>
                <a:gd name="T82" fmla="*/ 2147483647 w 273"/>
                <a:gd name="T83" fmla="*/ 2147483647 h 79"/>
                <a:gd name="T84" fmla="*/ 2147483647 w 273"/>
                <a:gd name="T85" fmla="*/ 2147483647 h 79"/>
                <a:gd name="T86" fmla="*/ 2147483647 w 273"/>
                <a:gd name="T87" fmla="*/ 2147483647 h 79"/>
                <a:gd name="T88" fmla="*/ 2147483647 w 273"/>
                <a:gd name="T89" fmla="*/ 2147483647 h 79"/>
                <a:gd name="T90" fmla="*/ 2147483647 w 273"/>
                <a:gd name="T91" fmla="*/ 2147483647 h 79"/>
                <a:gd name="T92" fmla="*/ 2147483647 w 273"/>
                <a:gd name="T93" fmla="*/ 2147483647 h 79"/>
                <a:gd name="T94" fmla="*/ 2147483647 w 273"/>
                <a:gd name="T95" fmla="*/ 2147483647 h 79"/>
                <a:gd name="T96" fmla="*/ 2147483647 w 273"/>
                <a:gd name="T97" fmla="*/ 2147483647 h 79"/>
                <a:gd name="T98" fmla="*/ 2147483647 w 273"/>
                <a:gd name="T99" fmla="*/ 2147483647 h 79"/>
                <a:gd name="T100" fmla="*/ 2147483647 w 273"/>
                <a:gd name="T101" fmla="*/ 2147483647 h 79"/>
                <a:gd name="T102" fmla="*/ 2147483647 w 273"/>
                <a:gd name="T103" fmla="*/ 2147483647 h 79"/>
                <a:gd name="T104" fmla="*/ 2147483647 w 273"/>
                <a:gd name="T105" fmla="*/ 2147483647 h 79"/>
                <a:gd name="T106" fmla="*/ 2147483647 w 273"/>
                <a:gd name="T107" fmla="*/ 2147483647 h 79"/>
                <a:gd name="T108" fmla="*/ 2147483647 w 273"/>
                <a:gd name="T109" fmla="*/ 2147483647 h 79"/>
                <a:gd name="T110" fmla="*/ 2147483647 w 273"/>
                <a:gd name="T111" fmla="*/ 2147483647 h 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3"/>
                <a:gd name="T169" fmla="*/ 0 h 79"/>
                <a:gd name="T170" fmla="*/ 273 w 273"/>
                <a:gd name="T171" fmla="*/ 79 h 7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3" h="79">
                  <a:moveTo>
                    <a:pt x="272" y="66"/>
                  </a:moveTo>
                  <a:lnTo>
                    <a:pt x="272" y="66"/>
                  </a:lnTo>
                  <a:lnTo>
                    <a:pt x="266" y="55"/>
                  </a:lnTo>
                  <a:lnTo>
                    <a:pt x="255" y="36"/>
                  </a:lnTo>
                  <a:lnTo>
                    <a:pt x="233" y="2"/>
                  </a:lnTo>
                  <a:lnTo>
                    <a:pt x="232" y="0"/>
                  </a:lnTo>
                  <a:lnTo>
                    <a:pt x="231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9" y="2"/>
                  </a:lnTo>
                  <a:lnTo>
                    <a:pt x="18" y="36"/>
                  </a:lnTo>
                  <a:lnTo>
                    <a:pt x="7" y="55"/>
                  </a:lnTo>
                  <a:lnTo>
                    <a:pt x="1" y="66"/>
                  </a:lnTo>
                  <a:lnTo>
                    <a:pt x="0" y="71"/>
                  </a:lnTo>
                  <a:lnTo>
                    <a:pt x="1" y="74"/>
                  </a:lnTo>
                  <a:lnTo>
                    <a:pt x="4" y="77"/>
                  </a:lnTo>
                  <a:lnTo>
                    <a:pt x="8" y="78"/>
                  </a:lnTo>
                  <a:lnTo>
                    <a:pt x="19" y="79"/>
                  </a:lnTo>
                  <a:lnTo>
                    <a:pt x="255" y="79"/>
                  </a:lnTo>
                  <a:lnTo>
                    <a:pt x="266" y="78"/>
                  </a:lnTo>
                  <a:lnTo>
                    <a:pt x="269" y="77"/>
                  </a:lnTo>
                  <a:lnTo>
                    <a:pt x="272" y="74"/>
                  </a:lnTo>
                  <a:lnTo>
                    <a:pt x="273" y="71"/>
                  </a:lnTo>
                  <a:lnTo>
                    <a:pt x="272" y="66"/>
                  </a:lnTo>
                  <a:close/>
                  <a:moveTo>
                    <a:pt x="266" y="70"/>
                  </a:moveTo>
                  <a:lnTo>
                    <a:pt x="266" y="70"/>
                  </a:lnTo>
                  <a:lnTo>
                    <a:pt x="263" y="71"/>
                  </a:lnTo>
                  <a:lnTo>
                    <a:pt x="255" y="71"/>
                  </a:lnTo>
                  <a:lnTo>
                    <a:pt x="19" y="71"/>
                  </a:lnTo>
                  <a:lnTo>
                    <a:pt x="9" y="71"/>
                  </a:lnTo>
                  <a:lnTo>
                    <a:pt x="8" y="70"/>
                  </a:lnTo>
                  <a:lnTo>
                    <a:pt x="8" y="68"/>
                  </a:lnTo>
                  <a:lnTo>
                    <a:pt x="15" y="53"/>
                  </a:lnTo>
                  <a:lnTo>
                    <a:pt x="31" y="29"/>
                  </a:lnTo>
                  <a:lnTo>
                    <a:pt x="241" y="29"/>
                  </a:lnTo>
                  <a:lnTo>
                    <a:pt x="258" y="53"/>
                  </a:lnTo>
                  <a:lnTo>
                    <a:pt x="265" y="68"/>
                  </a:lnTo>
                  <a:lnTo>
                    <a:pt x="26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7" name="Freeform 91"/>
            <p:cNvSpPr>
              <a:spLocks noChangeArrowheads="1"/>
            </p:cNvSpPr>
            <p:nvPr/>
          </p:nvSpPr>
          <p:spPr bwMode="auto">
            <a:xfrm>
              <a:off x="110065" y="160587"/>
              <a:ext cx="27066" cy="18044"/>
            </a:xfrm>
            <a:custGeom>
              <a:avLst/>
              <a:gdLst>
                <a:gd name="T0" fmla="*/ 2147483647 w 32"/>
                <a:gd name="T1" fmla="*/ 0 h 21"/>
                <a:gd name="T2" fmla="*/ 1814966454 w 32"/>
                <a:gd name="T3" fmla="*/ 0 h 21"/>
                <a:gd name="T4" fmla="*/ 1814966454 w 32"/>
                <a:gd name="T5" fmla="*/ 0 h 21"/>
                <a:gd name="T6" fmla="*/ 0 w 32"/>
                <a:gd name="T7" fmla="*/ 634191609 h 21"/>
                <a:gd name="T8" fmla="*/ 0 w 32"/>
                <a:gd name="T9" fmla="*/ 1903312053 h 21"/>
                <a:gd name="T10" fmla="*/ 0 w 32"/>
                <a:gd name="T11" fmla="*/ 2147483647 h 21"/>
                <a:gd name="T12" fmla="*/ 0 w 32"/>
                <a:gd name="T13" fmla="*/ 2147483647 h 21"/>
                <a:gd name="T14" fmla="*/ 0 w 32"/>
                <a:gd name="T15" fmla="*/ 2147483647 h 21"/>
                <a:gd name="T16" fmla="*/ 1814966454 w 32"/>
                <a:gd name="T17" fmla="*/ 2147483647 h 21"/>
                <a:gd name="T18" fmla="*/ 2147483647 w 32"/>
                <a:gd name="T19" fmla="*/ 2147483647 h 21"/>
                <a:gd name="T20" fmla="*/ 2147483647 w 32"/>
                <a:gd name="T21" fmla="*/ 2147483647 h 21"/>
                <a:gd name="T22" fmla="*/ 2147483647 w 32"/>
                <a:gd name="T23" fmla="*/ 2147483647 h 21"/>
                <a:gd name="T24" fmla="*/ 2147483647 w 32"/>
                <a:gd name="T25" fmla="*/ 2147483647 h 21"/>
                <a:gd name="T26" fmla="*/ 2147483647 w 32"/>
                <a:gd name="T27" fmla="*/ 1903312053 h 21"/>
                <a:gd name="T28" fmla="*/ 2147483647 w 32"/>
                <a:gd name="T29" fmla="*/ 1903312053 h 21"/>
                <a:gd name="T30" fmla="*/ 2147483647 w 32"/>
                <a:gd name="T31" fmla="*/ 634191609 h 21"/>
                <a:gd name="T32" fmla="*/ 2147483647 w 32"/>
                <a:gd name="T33" fmla="*/ 0 h 21"/>
                <a:gd name="T34" fmla="*/ 2147483647 w 32"/>
                <a:gd name="T35" fmla="*/ 0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"/>
                <a:gd name="T55" fmla="*/ 0 h 21"/>
                <a:gd name="T56" fmla="*/ 32 w 32"/>
                <a:gd name="T57" fmla="*/ 21 h 2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" h="21">
                  <a:moveTo>
                    <a:pt x="29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3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9"/>
                  </a:lnTo>
                  <a:lnTo>
                    <a:pt x="32" y="3"/>
                  </a:lnTo>
                  <a:lnTo>
                    <a:pt x="32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8" name="Freeform 92"/>
            <p:cNvSpPr>
              <a:spLocks noEditPoints="1" noChangeArrowheads="1"/>
            </p:cNvSpPr>
            <p:nvPr/>
          </p:nvSpPr>
          <p:spPr bwMode="auto">
            <a:xfrm>
              <a:off x="37891" y="0"/>
              <a:ext cx="169610" cy="120893"/>
            </a:xfrm>
            <a:custGeom>
              <a:avLst/>
              <a:gdLst>
                <a:gd name="T0" fmla="*/ 2147483647 w 189"/>
                <a:gd name="T1" fmla="*/ 2147483647 h 132"/>
                <a:gd name="T2" fmla="*/ 2147483647 w 189"/>
                <a:gd name="T3" fmla="*/ 2147483647 h 132"/>
                <a:gd name="T4" fmla="*/ 2147483647 w 189"/>
                <a:gd name="T5" fmla="*/ 2147483647 h 132"/>
                <a:gd name="T6" fmla="*/ 2147483647 w 189"/>
                <a:gd name="T7" fmla="*/ 2147483647 h 132"/>
                <a:gd name="T8" fmla="*/ 2147483647 w 189"/>
                <a:gd name="T9" fmla="*/ 2147483647 h 132"/>
                <a:gd name="T10" fmla="*/ 2147483647 w 189"/>
                <a:gd name="T11" fmla="*/ 2147483647 h 132"/>
                <a:gd name="T12" fmla="*/ 2147483647 w 189"/>
                <a:gd name="T13" fmla="*/ 2147483647 h 132"/>
                <a:gd name="T14" fmla="*/ 2147483647 w 189"/>
                <a:gd name="T15" fmla="*/ 1536667260 h 132"/>
                <a:gd name="T16" fmla="*/ 2147483647 w 189"/>
                <a:gd name="T17" fmla="*/ 0 h 132"/>
                <a:gd name="T18" fmla="*/ 2147483647 w 189"/>
                <a:gd name="T19" fmla="*/ 0 h 132"/>
                <a:gd name="T20" fmla="*/ 2147483647 w 189"/>
                <a:gd name="T21" fmla="*/ 0 h 132"/>
                <a:gd name="T22" fmla="*/ 2147483647 w 189"/>
                <a:gd name="T23" fmla="*/ 0 h 132"/>
                <a:gd name="T24" fmla="*/ 2147483647 w 189"/>
                <a:gd name="T25" fmla="*/ 0 h 132"/>
                <a:gd name="T26" fmla="*/ 2147483647 w 189"/>
                <a:gd name="T27" fmla="*/ 1536667260 h 132"/>
                <a:gd name="T28" fmla="*/ 0 w 189"/>
                <a:gd name="T29" fmla="*/ 2147483647 h 132"/>
                <a:gd name="T30" fmla="*/ 0 w 189"/>
                <a:gd name="T31" fmla="*/ 2147483647 h 132"/>
                <a:gd name="T32" fmla="*/ 0 w 189"/>
                <a:gd name="T33" fmla="*/ 2147483647 h 132"/>
                <a:gd name="T34" fmla="*/ 0 w 189"/>
                <a:gd name="T35" fmla="*/ 2147483647 h 132"/>
                <a:gd name="T36" fmla="*/ 0 w 189"/>
                <a:gd name="T37" fmla="*/ 2147483647 h 132"/>
                <a:gd name="T38" fmla="*/ 0 w 189"/>
                <a:gd name="T39" fmla="*/ 2147483647 h 132"/>
                <a:gd name="T40" fmla="*/ 2147483647 w 189"/>
                <a:gd name="T41" fmla="*/ 2147483647 h 132"/>
                <a:gd name="T42" fmla="*/ 2147483647 w 189"/>
                <a:gd name="T43" fmla="*/ 2147483647 h 132"/>
                <a:gd name="T44" fmla="*/ 2147483647 w 189"/>
                <a:gd name="T45" fmla="*/ 2147483647 h 132"/>
                <a:gd name="T46" fmla="*/ 2147483647 w 189"/>
                <a:gd name="T47" fmla="*/ 2147483647 h 132"/>
                <a:gd name="T48" fmla="*/ 2147483647 w 189"/>
                <a:gd name="T49" fmla="*/ 2147483647 h 132"/>
                <a:gd name="T50" fmla="*/ 2147483647 w 189"/>
                <a:gd name="T51" fmla="*/ 2147483647 h 132"/>
                <a:gd name="T52" fmla="*/ 2147483647 w 189"/>
                <a:gd name="T53" fmla="*/ 2147483647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89"/>
                <a:gd name="T82" fmla="*/ 0 h 132"/>
                <a:gd name="T83" fmla="*/ 189 w 189"/>
                <a:gd name="T84" fmla="*/ 132 h 13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89" h="132">
                  <a:moveTo>
                    <a:pt x="176" y="132"/>
                  </a:moveTo>
                  <a:lnTo>
                    <a:pt x="189" y="132"/>
                  </a:lnTo>
                  <a:lnTo>
                    <a:pt x="189" y="118"/>
                  </a:lnTo>
                  <a:lnTo>
                    <a:pt x="189" y="12"/>
                  </a:lnTo>
                  <a:lnTo>
                    <a:pt x="189" y="8"/>
                  </a:lnTo>
                  <a:lnTo>
                    <a:pt x="186" y="2"/>
                  </a:lnTo>
                  <a:lnTo>
                    <a:pt x="180" y="0"/>
                  </a:lnTo>
                  <a:lnTo>
                    <a:pt x="17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3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18"/>
                  </a:lnTo>
                  <a:lnTo>
                    <a:pt x="0" y="132"/>
                  </a:lnTo>
                  <a:lnTo>
                    <a:pt x="12" y="132"/>
                  </a:lnTo>
                  <a:lnTo>
                    <a:pt x="176" y="132"/>
                  </a:lnTo>
                  <a:close/>
                  <a:moveTo>
                    <a:pt x="10" y="8"/>
                  </a:moveTo>
                  <a:lnTo>
                    <a:pt x="179" y="8"/>
                  </a:lnTo>
                  <a:lnTo>
                    <a:pt x="179" y="118"/>
                  </a:lnTo>
                  <a:lnTo>
                    <a:pt x="10" y="11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50" name="Freeform 54"/>
          <p:cNvSpPr>
            <a:spLocks noEditPoints="1" noChangeArrowheads="1"/>
          </p:cNvSpPr>
          <p:nvPr/>
        </p:nvSpPr>
        <p:spPr bwMode="auto">
          <a:xfrm>
            <a:off x="4414838" y="2093913"/>
            <a:ext cx="290512" cy="534987"/>
          </a:xfrm>
          <a:custGeom>
            <a:avLst/>
            <a:gdLst>
              <a:gd name="T0" fmla="*/ 2147483647 w 144"/>
              <a:gd name="T1" fmla="*/ 0 h 270"/>
              <a:gd name="T2" fmla="*/ 2147483647 w 144"/>
              <a:gd name="T3" fmla="*/ 0 h 270"/>
              <a:gd name="T4" fmla="*/ 2147483647 w 144"/>
              <a:gd name="T5" fmla="*/ 2147483647 h 270"/>
              <a:gd name="T6" fmla="*/ 2147483647 w 144"/>
              <a:gd name="T7" fmla="*/ 2147483647 h 270"/>
              <a:gd name="T8" fmla="*/ 2147483647 w 144"/>
              <a:gd name="T9" fmla="*/ 2147483647 h 270"/>
              <a:gd name="T10" fmla="*/ 0 w 144"/>
              <a:gd name="T11" fmla="*/ 2147483647 h 270"/>
              <a:gd name="T12" fmla="*/ 2147483647 w 144"/>
              <a:gd name="T13" fmla="*/ 2147483647 h 270"/>
              <a:gd name="T14" fmla="*/ 2147483647 w 144"/>
              <a:gd name="T15" fmla="*/ 2147483647 h 270"/>
              <a:gd name="T16" fmla="*/ 2147483647 w 144"/>
              <a:gd name="T17" fmla="*/ 2147483647 h 270"/>
              <a:gd name="T18" fmla="*/ 2147483647 w 144"/>
              <a:gd name="T19" fmla="*/ 2147483647 h 270"/>
              <a:gd name="T20" fmla="*/ 2147483647 w 144"/>
              <a:gd name="T21" fmla="*/ 2147483647 h 270"/>
              <a:gd name="T22" fmla="*/ 2147483647 w 144"/>
              <a:gd name="T23" fmla="*/ 2147483647 h 270"/>
              <a:gd name="T24" fmla="*/ 2147483647 w 144"/>
              <a:gd name="T25" fmla="*/ 2147483647 h 270"/>
              <a:gd name="T26" fmla="*/ 2147483647 w 144"/>
              <a:gd name="T27" fmla="*/ 2147483647 h 270"/>
              <a:gd name="T28" fmla="*/ 2147483647 w 144"/>
              <a:gd name="T29" fmla="*/ 2147483647 h 270"/>
              <a:gd name="T30" fmla="*/ 2147483647 w 144"/>
              <a:gd name="T31" fmla="*/ 2147483647 h 270"/>
              <a:gd name="T32" fmla="*/ 2147483647 w 144"/>
              <a:gd name="T33" fmla="*/ 2147483647 h 270"/>
              <a:gd name="T34" fmla="*/ 2147483647 w 144"/>
              <a:gd name="T35" fmla="*/ 2147483647 h 270"/>
              <a:gd name="T36" fmla="*/ 2147483647 w 144"/>
              <a:gd name="T37" fmla="*/ 2147483647 h 270"/>
              <a:gd name="T38" fmla="*/ 2147483647 w 144"/>
              <a:gd name="T39" fmla="*/ 0 h 270"/>
              <a:gd name="T40" fmla="*/ 2147483647 w 144"/>
              <a:gd name="T41" fmla="*/ 0 h 270"/>
              <a:gd name="T42" fmla="*/ 2147483647 w 144"/>
              <a:gd name="T43" fmla="*/ 2147483647 h 270"/>
              <a:gd name="T44" fmla="*/ 2147483647 w 144"/>
              <a:gd name="T45" fmla="*/ 2147483647 h 270"/>
              <a:gd name="T46" fmla="*/ 2147483647 w 144"/>
              <a:gd name="T47" fmla="*/ 2147483647 h 270"/>
              <a:gd name="T48" fmla="*/ 2147483647 w 144"/>
              <a:gd name="T49" fmla="*/ 2147483647 h 270"/>
              <a:gd name="T50" fmla="*/ 2147483647 w 144"/>
              <a:gd name="T51" fmla="*/ 2147483647 h 270"/>
              <a:gd name="T52" fmla="*/ 2147483647 w 144"/>
              <a:gd name="T53" fmla="*/ 2147483647 h 270"/>
              <a:gd name="T54" fmla="*/ 2147483647 w 144"/>
              <a:gd name="T55" fmla="*/ 2147483647 h 270"/>
              <a:gd name="T56" fmla="*/ 2147483647 w 144"/>
              <a:gd name="T57" fmla="*/ 2147483647 h 270"/>
              <a:gd name="T58" fmla="*/ 2147483647 w 144"/>
              <a:gd name="T59" fmla="*/ 2147483647 h 270"/>
              <a:gd name="T60" fmla="*/ 2147483647 w 144"/>
              <a:gd name="T61" fmla="*/ 2147483647 h 270"/>
              <a:gd name="T62" fmla="*/ 2147483647 w 144"/>
              <a:gd name="T63" fmla="*/ 2147483647 h 270"/>
              <a:gd name="T64" fmla="*/ 2147483647 w 144"/>
              <a:gd name="T65" fmla="*/ 2147483647 h 270"/>
              <a:gd name="T66" fmla="*/ 2147483647 w 144"/>
              <a:gd name="T67" fmla="*/ 2147483647 h 270"/>
              <a:gd name="T68" fmla="*/ 2147483647 w 144"/>
              <a:gd name="T69" fmla="*/ 2147483647 h 270"/>
              <a:gd name="T70" fmla="*/ 2147483647 w 144"/>
              <a:gd name="T71" fmla="*/ 2147483647 h 270"/>
              <a:gd name="T72" fmla="*/ 2147483647 w 144"/>
              <a:gd name="T73" fmla="*/ 2147483647 h 270"/>
              <a:gd name="T74" fmla="*/ 2147483647 w 144"/>
              <a:gd name="T75" fmla="*/ 2147483647 h 270"/>
              <a:gd name="T76" fmla="*/ 2147483647 w 144"/>
              <a:gd name="T77" fmla="*/ 2147483647 h 270"/>
              <a:gd name="T78" fmla="*/ 2147483647 w 144"/>
              <a:gd name="T79" fmla="*/ 2147483647 h 270"/>
              <a:gd name="T80" fmla="*/ 2147483647 w 144"/>
              <a:gd name="T81" fmla="*/ 2147483647 h 270"/>
              <a:gd name="T82" fmla="*/ 2147483647 w 144"/>
              <a:gd name="T83" fmla="*/ 2147483647 h 2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44"/>
              <a:gd name="T127" fmla="*/ 0 h 270"/>
              <a:gd name="T128" fmla="*/ 144 w 144"/>
              <a:gd name="T129" fmla="*/ 270 h 2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44" h="270">
                <a:moveTo>
                  <a:pt x="122" y="0"/>
                </a:moveTo>
                <a:lnTo>
                  <a:pt x="23" y="0"/>
                </a:lnTo>
                <a:lnTo>
                  <a:pt x="19" y="0"/>
                </a:lnTo>
                <a:lnTo>
                  <a:pt x="13" y="1"/>
                </a:lnTo>
                <a:lnTo>
                  <a:pt x="11" y="3"/>
                </a:lnTo>
                <a:lnTo>
                  <a:pt x="6" y="5"/>
                </a:lnTo>
                <a:lnTo>
                  <a:pt x="4" y="9"/>
                </a:lnTo>
                <a:lnTo>
                  <a:pt x="2" y="13"/>
                </a:lnTo>
                <a:lnTo>
                  <a:pt x="1" y="18"/>
                </a:lnTo>
                <a:lnTo>
                  <a:pt x="0" y="22"/>
                </a:lnTo>
                <a:lnTo>
                  <a:pt x="0" y="248"/>
                </a:lnTo>
                <a:lnTo>
                  <a:pt x="1" y="252"/>
                </a:lnTo>
                <a:lnTo>
                  <a:pt x="2" y="256"/>
                </a:lnTo>
                <a:lnTo>
                  <a:pt x="4" y="260"/>
                </a:lnTo>
                <a:lnTo>
                  <a:pt x="6" y="263"/>
                </a:lnTo>
                <a:lnTo>
                  <a:pt x="11" y="266"/>
                </a:lnTo>
                <a:lnTo>
                  <a:pt x="13" y="269"/>
                </a:lnTo>
                <a:lnTo>
                  <a:pt x="19" y="270"/>
                </a:lnTo>
                <a:lnTo>
                  <a:pt x="23" y="270"/>
                </a:lnTo>
                <a:lnTo>
                  <a:pt x="122" y="270"/>
                </a:lnTo>
                <a:lnTo>
                  <a:pt x="127" y="270"/>
                </a:lnTo>
                <a:lnTo>
                  <a:pt x="131" y="269"/>
                </a:lnTo>
                <a:lnTo>
                  <a:pt x="135" y="266"/>
                </a:lnTo>
                <a:lnTo>
                  <a:pt x="137" y="263"/>
                </a:lnTo>
                <a:lnTo>
                  <a:pt x="140" y="260"/>
                </a:lnTo>
                <a:lnTo>
                  <a:pt x="143" y="256"/>
                </a:lnTo>
                <a:lnTo>
                  <a:pt x="144" y="252"/>
                </a:lnTo>
                <a:lnTo>
                  <a:pt x="144" y="248"/>
                </a:lnTo>
                <a:lnTo>
                  <a:pt x="144" y="22"/>
                </a:lnTo>
                <a:lnTo>
                  <a:pt x="144" y="18"/>
                </a:lnTo>
                <a:lnTo>
                  <a:pt x="143" y="13"/>
                </a:lnTo>
                <a:lnTo>
                  <a:pt x="140" y="9"/>
                </a:lnTo>
                <a:lnTo>
                  <a:pt x="137" y="5"/>
                </a:lnTo>
                <a:lnTo>
                  <a:pt x="135" y="3"/>
                </a:lnTo>
                <a:lnTo>
                  <a:pt x="131" y="1"/>
                </a:lnTo>
                <a:lnTo>
                  <a:pt x="127" y="0"/>
                </a:lnTo>
                <a:lnTo>
                  <a:pt x="122" y="0"/>
                </a:lnTo>
                <a:close/>
                <a:moveTo>
                  <a:pt x="58" y="18"/>
                </a:moveTo>
                <a:lnTo>
                  <a:pt x="86" y="18"/>
                </a:lnTo>
                <a:lnTo>
                  <a:pt x="90" y="19"/>
                </a:lnTo>
                <a:lnTo>
                  <a:pt x="90" y="22"/>
                </a:lnTo>
                <a:lnTo>
                  <a:pt x="90" y="24"/>
                </a:lnTo>
                <a:lnTo>
                  <a:pt x="86" y="26"/>
                </a:lnTo>
                <a:lnTo>
                  <a:pt x="58" y="26"/>
                </a:lnTo>
                <a:lnTo>
                  <a:pt x="56" y="24"/>
                </a:lnTo>
                <a:lnTo>
                  <a:pt x="54" y="22"/>
                </a:lnTo>
                <a:lnTo>
                  <a:pt x="56" y="19"/>
                </a:lnTo>
                <a:lnTo>
                  <a:pt x="58" y="18"/>
                </a:lnTo>
                <a:close/>
                <a:moveTo>
                  <a:pt x="72" y="262"/>
                </a:moveTo>
                <a:lnTo>
                  <a:pt x="72" y="262"/>
                </a:lnTo>
                <a:lnTo>
                  <a:pt x="66" y="260"/>
                </a:lnTo>
                <a:lnTo>
                  <a:pt x="62" y="258"/>
                </a:lnTo>
                <a:lnTo>
                  <a:pt x="60" y="252"/>
                </a:lnTo>
                <a:lnTo>
                  <a:pt x="58" y="248"/>
                </a:lnTo>
                <a:lnTo>
                  <a:pt x="60" y="243"/>
                </a:lnTo>
                <a:lnTo>
                  <a:pt x="62" y="239"/>
                </a:lnTo>
                <a:lnTo>
                  <a:pt x="66" y="234"/>
                </a:lnTo>
                <a:lnTo>
                  <a:pt x="72" y="234"/>
                </a:lnTo>
                <a:lnTo>
                  <a:pt x="77" y="234"/>
                </a:lnTo>
                <a:lnTo>
                  <a:pt x="81" y="239"/>
                </a:lnTo>
                <a:lnTo>
                  <a:pt x="84" y="243"/>
                </a:lnTo>
                <a:lnTo>
                  <a:pt x="86" y="248"/>
                </a:lnTo>
                <a:lnTo>
                  <a:pt x="84" y="252"/>
                </a:lnTo>
                <a:lnTo>
                  <a:pt x="81" y="258"/>
                </a:lnTo>
                <a:lnTo>
                  <a:pt x="77" y="260"/>
                </a:lnTo>
                <a:lnTo>
                  <a:pt x="72" y="262"/>
                </a:lnTo>
                <a:close/>
                <a:moveTo>
                  <a:pt x="136" y="225"/>
                </a:moveTo>
                <a:lnTo>
                  <a:pt x="9" y="225"/>
                </a:lnTo>
                <a:lnTo>
                  <a:pt x="9" y="45"/>
                </a:lnTo>
                <a:lnTo>
                  <a:pt x="136" y="45"/>
                </a:lnTo>
                <a:lnTo>
                  <a:pt x="136" y="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51" name="Group 16"/>
          <p:cNvGrpSpPr>
            <a:grpSpLocks/>
          </p:cNvGrpSpPr>
          <p:nvPr/>
        </p:nvGrpSpPr>
        <p:grpSpPr bwMode="auto">
          <a:xfrm>
            <a:off x="7224713" y="2097088"/>
            <a:ext cx="549275" cy="528637"/>
            <a:chOff x="0" y="0"/>
            <a:chExt cx="245393" cy="236363"/>
          </a:xfrm>
        </p:grpSpPr>
        <p:sp>
          <p:nvSpPr>
            <p:cNvPr id="6164" name="Freeform 226"/>
            <p:cNvSpPr>
              <a:spLocks noEditPoints="1" noChangeArrowheads="1"/>
            </p:cNvSpPr>
            <p:nvPr/>
          </p:nvSpPr>
          <p:spPr bwMode="auto">
            <a:xfrm>
              <a:off x="25261" y="0"/>
              <a:ext cx="194871" cy="166001"/>
            </a:xfrm>
            <a:custGeom>
              <a:avLst/>
              <a:gdLst>
                <a:gd name="T0" fmla="*/ 2147483647 w 215"/>
                <a:gd name="T1" fmla="*/ 2147483647 h 183"/>
                <a:gd name="T2" fmla="*/ 2147483647 w 215"/>
                <a:gd name="T3" fmla="*/ 2147483647 h 183"/>
                <a:gd name="T4" fmla="*/ 2147483647 w 215"/>
                <a:gd name="T5" fmla="*/ 2147483647 h 183"/>
                <a:gd name="T6" fmla="*/ 2147483647 w 215"/>
                <a:gd name="T7" fmla="*/ 2147483647 h 183"/>
                <a:gd name="T8" fmla="*/ 2147483647 w 215"/>
                <a:gd name="T9" fmla="*/ 2147483647 h 183"/>
                <a:gd name="T10" fmla="*/ 2147483647 w 215"/>
                <a:gd name="T11" fmla="*/ 2147483647 h 183"/>
                <a:gd name="T12" fmla="*/ 2147483647 w 215"/>
                <a:gd name="T13" fmla="*/ 2147483647 h 183"/>
                <a:gd name="T14" fmla="*/ 2147483647 w 215"/>
                <a:gd name="T15" fmla="*/ 2147483647 h 183"/>
                <a:gd name="T16" fmla="*/ 2147483647 w 215"/>
                <a:gd name="T17" fmla="*/ 2147483647 h 183"/>
                <a:gd name="T18" fmla="*/ 2147483647 w 215"/>
                <a:gd name="T19" fmla="*/ 2147483647 h 183"/>
                <a:gd name="T20" fmla="*/ 2147483647 w 215"/>
                <a:gd name="T21" fmla="*/ 2147483647 h 183"/>
                <a:gd name="T22" fmla="*/ 2147483647 w 215"/>
                <a:gd name="T23" fmla="*/ 2147483647 h 183"/>
                <a:gd name="T24" fmla="*/ 2147483647 w 215"/>
                <a:gd name="T25" fmla="*/ 2147483647 h 183"/>
                <a:gd name="T26" fmla="*/ 2147483647 w 215"/>
                <a:gd name="T27" fmla="*/ 2147483647 h 183"/>
                <a:gd name="T28" fmla="*/ 2147483647 w 215"/>
                <a:gd name="T29" fmla="*/ 2147483647 h 183"/>
                <a:gd name="T30" fmla="*/ 2147483647 w 215"/>
                <a:gd name="T31" fmla="*/ 1492644708 h 183"/>
                <a:gd name="T32" fmla="*/ 2147483647 w 215"/>
                <a:gd name="T33" fmla="*/ 0 h 183"/>
                <a:gd name="T34" fmla="*/ 2147483647 w 215"/>
                <a:gd name="T35" fmla="*/ 0 h 183"/>
                <a:gd name="T36" fmla="*/ 2147483647 w 215"/>
                <a:gd name="T37" fmla="*/ 0 h 183"/>
                <a:gd name="T38" fmla="*/ 2147483647 w 215"/>
                <a:gd name="T39" fmla="*/ 1492644708 h 183"/>
                <a:gd name="T40" fmla="*/ 2147483647 w 215"/>
                <a:gd name="T41" fmla="*/ 2147483647 h 183"/>
                <a:gd name="T42" fmla="*/ 744295736 w 215"/>
                <a:gd name="T43" fmla="*/ 2147483647 h 183"/>
                <a:gd name="T44" fmla="*/ 0 w 215"/>
                <a:gd name="T45" fmla="*/ 2147483647 h 183"/>
                <a:gd name="T46" fmla="*/ 0 w 215"/>
                <a:gd name="T47" fmla="*/ 2147483647 h 183"/>
                <a:gd name="T48" fmla="*/ 0 w 215"/>
                <a:gd name="T49" fmla="*/ 2147483647 h 183"/>
                <a:gd name="T50" fmla="*/ 744295736 w 215"/>
                <a:gd name="T51" fmla="*/ 2147483647 h 183"/>
                <a:gd name="T52" fmla="*/ 2147483647 w 215"/>
                <a:gd name="T53" fmla="*/ 2147483647 h 183"/>
                <a:gd name="T54" fmla="*/ 2147483647 w 215"/>
                <a:gd name="T55" fmla="*/ 2147483647 h 183"/>
                <a:gd name="T56" fmla="*/ 2147483647 w 215"/>
                <a:gd name="T57" fmla="*/ 2147483647 h 183"/>
                <a:gd name="T58" fmla="*/ 2147483647 w 215"/>
                <a:gd name="T59" fmla="*/ 2147483647 h 183"/>
                <a:gd name="T60" fmla="*/ 2147483647 w 215"/>
                <a:gd name="T61" fmla="*/ 2147483647 h 183"/>
                <a:gd name="T62" fmla="*/ 2147483647 w 215"/>
                <a:gd name="T63" fmla="*/ 2147483647 h 183"/>
                <a:gd name="T64" fmla="*/ 2147483647 w 215"/>
                <a:gd name="T65" fmla="*/ 2147483647 h 183"/>
                <a:gd name="T66" fmla="*/ 2147483647 w 215"/>
                <a:gd name="T67" fmla="*/ 2147483647 h 183"/>
                <a:gd name="T68" fmla="*/ 2147483647 w 215"/>
                <a:gd name="T69" fmla="*/ 2147483647 h 1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5"/>
                <a:gd name="T106" fmla="*/ 0 h 183"/>
                <a:gd name="T107" fmla="*/ 215 w 215"/>
                <a:gd name="T108" fmla="*/ 183 h 1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5" h="183">
                  <a:moveTo>
                    <a:pt x="15" y="164"/>
                  </a:moveTo>
                  <a:lnTo>
                    <a:pt x="83" y="164"/>
                  </a:lnTo>
                  <a:lnTo>
                    <a:pt x="80" y="183"/>
                  </a:lnTo>
                  <a:lnTo>
                    <a:pt x="135" y="183"/>
                  </a:lnTo>
                  <a:lnTo>
                    <a:pt x="132" y="164"/>
                  </a:lnTo>
                  <a:lnTo>
                    <a:pt x="200" y="164"/>
                  </a:lnTo>
                  <a:lnTo>
                    <a:pt x="206" y="163"/>
                  </a:lnTo>
                  <a:lnTo>
                    <a:pt x="211" y="160"/>
                  </a:lnTo>
                  <a:lnTo>
                    <a:pt x="214" y="155"/>
                  </a:lnTo>
                  <a:lnTo>
                    <a:pt x="215" y="149"/>
                  </a:lnTo>
                  <a:lnTo>
                    <a:pt x="215" y="15"/>
                  </a:lnTo>
                  <a:lnTo>
                    <a:pt x="214" y="10"/>
                  </a:lnTo>
                  <a:lnTo>
                    <a:pt x="211" y="4"/>
                  </a:lnTo>
                  <a:lnTo>
                    <a:pt x="206" y="2"/>
                  </a:lnTo>
                  <a:lnTo>
                    <a:pt x="200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149"/>
                  </a:lnTo>
                  <a:lnTo>
                    <a:pt x="1" y="155"/>
                  </a:lnTo>
                  <a:lnTo>
                    <a:pt x="4" y="160"/>
                  </a:lnTo>
                  <a:lnTo>
                    <a:pt x="9" y="163"/>
                  </a:lnTo>
                  <a:lnTo>
                    <a:pt x="15" y="164"/>
                  </a:lnTo>
                  <a:close/>
                  <a:moveTo>
                    <a:pt x="11" y="10"/>
                  </a:moveTo>
                  <a:lnTo>
                    <a:pt x="203" y="10"/>
                  </a:lnTo>
                  <a:lnTo>
                    <a:pt x="203" y="149"/>
                  </a:lnTo>
                  <a:lnTo>
                    <a:pt x="11" y="149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5" name="Freeform 227"/>
            <p:cNvSpPr>
              <a:spLocks noEditPoints="1" noChangeArrowheads="1"/>
            </p:cNvSpPr>
            <p:nvPr/>
          </p:nvSpPr>
          <p:spPr bwMode="auto">
            <a:xfrm>
              <a:off x="0" y="175015"/>
              <a:ext cx="245393" cy="61348"/>
            </a:xfrm>
            <a:custGeom>
              <a:avLst/>
              <a:gdLst>
                <a:gd name="T0" fmla="*/ 2147483647 w 273"/>
                <a:gd name="T1" fmla="*/ 2147483647 h 68"/>
                <a:gd name="T2" fmla="*/ 2147483647 w 273"/>
                <a:gd name="T3" fmla="*/ 2147483647 h 68"/>
                <a:gd name="T4" fmla="*/ 2147483647 w 273"/>
                <a:gd name="T5" fmla="*/ 2147483647 h 68"/>
                <a:gd name="T6" fmla="*/ 2147483647 w 273"/>
                <a:gd name="T7" fmla="*/ 2147483647 h 68"/>
                <a:gd name="T8" fmla="*/ 2147483647 w 273"/>
                <a:gd name="T9" fmla="*/ 2147483647 h 68"/>
                <a:gd name="T10" fmla="*/ 2147483647 w 273"/>
                <a:gd name="T11" fmla="*/ 734157831 h 68"/>
                <a:gd name="T12" fmla="*/ 2147483647 w 273"/>
                <a:gd name="T13" fmla="*/ 734157831 h 68"/>
                <a:gd name="T14" fmla="*/ 2147483647 w 273"/>
                <a:gd name="T15" fmla="*/ 734157831 h 68"/>
                <a:gd name="T16" fmla="*/ 2147483647 w 273"/>
                <a:gd name="T17" fmla="*/ 0 h 68"/>
                <a:gd name="T18" fmla="*/ 2147483647 w 273"/>
                <a:gd name="T19" fmla="*/ 0 h 68"/>
                <a:gd name="T20" fmla="*/ 2147483647 w 273"/>
                <a:gd name="T21" fmla="*/ 0 h 68"/>
                <a:gd name="T22" fmla="*/ 2147483647 w 273"/>
                <a:gd name="T23" fmla="*/ 734157831 h 68"/>
                <a:gd name="T24" fmla="*/ 2147483647 w 273"/>
                <a:gd name="T25" fmla="*/ 734157831 h 68"/>
                <a:gd name="T26" fmla="*/ 2147483647 w 273"/>
                <a:gd name="T27" fmla="*/ 734157831 h 68"/>
                <a:gd name="T28" fmla="*/ 2147483647 w 273"/>
                <a:gd name="T29" fmla="*/ 2147483647 h 68"/>
                <a:gd name="T30" fmla="*/ 2147483647 w 273"/>
                <a:gd name="T31" fmla="*/ 2147483647 h 68"/>
                <a:gd name="T32" fmla="*/ 2147483647 w 273"/>
                <a:gd name="T33" fmla="*/ 2147483647 h 68"/>
                <a:gd name="T34" fmla="*/ 2147483647 w 273"/>
                <a:gd name="T35" fmla="*/ 2147483647 h 68"/>
                <a:gd name="T36" fmla="*/ 726371370 w 273"/>
                <a:gd name="T37" fmla="*/ 2147483647 h 68"/>
                <a:gd name="T38" fmla="*/ 726371370 w 273"/>
                <a:gd name="T39" fmla="*/ 2147483647 h 68"/>
                <a:gd name="T40" fmla="*/ 0 w 273"/>
                <a:gd name="T41" fmla="*/ 2147483647 h 68"/>
                <a:gd name="T42" fmla="*/ 726371370 w 273"/>
                <a:gd name="T43" fmla="*/ 2147483647 h 68"/>
                <a:gd name="T44" fmla="*/ 726371370 w 273"/>
                <a:gd name="T45" fmla="*/ 2147483647 h 68"/>
                <a:gd name="T46" fmla="*/ 2147483647 w 273"/>
                <a:gd name="T47" fmla="*/ 2147483647 h 68"/>
                <a:gd name="T48" fmla="*/ 2147483647 w 273"/>
                <a:gd name="T49" fmla="*/ 2147483647 h 68"/>
                <a:gd name="T50" fmla="*/ 2147483647 w 273"/>
                <a:gd name="T51" fmla="*/ 2147483647 h 68"/>
                <a:gd name="T52" fmla="*/ 2147483647 w 273"/>
                <a:gd name="T53" fmla="*/ 2147483647 h 68"/>
                <a:gd name="T54" fmla="*/ 2147483647 w 273"/>
                <a:gd name="T55" fmla="*/ 2147483647 h 68"/>
                <a:gd name="T56" fmla="*/ 2147483647 w 273"/>
                <a:gd name="T57" fmla="*/ 2147483647 h 68"/>
                <a:gd name="T58" fmla="*/ 2147483647 w 273"/>
                <a:gd name="T59" fmla="*/ 2147483647 h 68"/>
                <a:gd name="T60" fmla="*/ 2147483647 w 273"/>
                <a:gd name="T61" fmla="*/ 2147483647 h 68"/>
                <a:gd name="T62" fmla="*/ 2147483647 w 273"/>
                <a:gd name="T63" fmla="*/ 2147483647 h 68"/>
                <a:gd name="T64" fmla="*/ 2147483647 w 273"/>
                <a:gd name="T65" fmla="*/ 2147483647 h 68"/>
                <a:gd name="T66" fmla="*/ 2147483647 w 273"/>
                <a:gd name="T67" fmla="*/ 2147483647 h 68"/>
                <a:gd name="T68" fmla="*/ 2147483647 w 273"/>
                <a:gd name="T69" fmla="*/ 2147483647 h 68"/>
                <a:gd name="T70" fmla="*/ 2147483647 w 273"/>
                <a:gd name="T71" fmla="*/ 2147483647 h 68"/>
                <a:gd name="T72" fmla="*/ 2147483647 w 273"/>
                <a:gd name="T73" fmla="*/ 2147483647 h 68"/>
                <a:gd name="T74" fmla="*/ 2147483647 w 273"/>
                <a:gd name="T75" fmla="*/ 2147483647 h 68"/>
                <a:gd name="T76" fmla="*/ 2147483647 w 273"/>
                <a:gd name="T77" fmla="*/ 2147483647 h 68"/>
                <a:gd name="T78" fmla="*/ 2147483647 w 273"/>
                <a:gd name="T79" fmla="*/ 2147483647 h 68"/>
                <a:gd name="T80" fmla="*/ 2147483647 w 273"/>
                <a:gd name="T81" fmla="*/ 2147483647 h 68"/>
                <a:gd name="T82" fmla="*/ 2147483647 w 273"/>
                <a:gd name="T83" fmla="*/ 2147483647 h 68"/>
                <a:gd name="T84" fmla="*/ 2147483647 w 273"/>
                <a:gd name="T85" fmla="*/ 2147483647 h 68"/>
                <a:gd name="T86" fmla="*/ 2147483647 w 273"/>
                <a:gd name="T87" fmla="*/ 2147483647 h 68"/>
                <a:gd name="T88" fmla="*/ 2147483647 w 273"/>
                <a:gd name="T89" fmla="*/ 2147483647 h 68"/>
                <a:gd name="T90" fmla="*/ 2147483647 w 273"/>
                <a:gd name="T91" fmla="*/ 2147483647 h 68"/>
                <a:gd name="T92" fmla="*/ 2147483647 w 273"/>
                <a:gd name="T93" fmla="*/ 2147483647 h 68"/>
                <a:gd name="T94" fmla="*/ 2147483647 w 273"/>
                <a:gd name="T95" fmla="*/ 2147483647 h 68"/>
                <a:gd name="T96" fmla="*/ 2147483647 w 273"/>
                <a:gd name="T97" fmla="*/ 2147483647 h 68"/>
                <a:gd name="T98" fmla="*/ 2147483647 w 273"/>
                <a:gd name="T99" fmla="*/ 2147483647 h 68"/>
                <a:gd name="T100" fmla="*/ 2147483647 w 273"/>
                <a:gd name="T101" fmla="*/ 2147483647 h 68"/>
                <a:gd name="T102" fmla="*/ 2147483647 w 273"/>
                <a:gd name="T103" fmla="*/ 2147483647 h 68"/>
                <a:gd name="T104" fmla="*/ 2147483647 w 273"/>
                <a:gd name="T105" fmla="*/ 2147483647 h 68"/>
                <a:gd name="T106" fmla="*/ 2147483647 w 273"/>
                <a:gd name="T107" fmla="*/ 2147483647 h 68"/>
                <a:gd name="T108" fmla="*/ 2147483647 w 273"/>
                <a:gd name="T109" fmla="*/ 2147483647 h 68"/>
                <a:gd name="T110" fmla="*/ 2147483647 w 273"/>
                <a:gd name="T111" fmla="*/ 2147483647 h 68"/>
                <a:gd name="T112" fmla="*/ 2147483647 w 273"/>
                <a:gd name="T113" fmla="*/ 2147483647 h 68"/>
                <a:gd name="T114" fmla="*/ 2147483647 w 273"/>
                <a:gd name="T115" fmla="*/ 2147483647 h 68"/>
                <a:gd name="T116" fmla="*/ 2147483647 w 273"/>
                <a:gd name="T117" fmla="*/ 2147483647 h 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73"/>
                <a:gd name="T178" fmla="*/ 0 h 68"/>
                <a:gd name="T179" fmla="*/ 273 w 273"/>
                <a:gd name="T180" fmla="*/ 68 h 6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73" h="68">
                  <a:moveTo>
                    <a:pt x="272" y="56"/>
                  </a:moveTo>
                  <a:lnTo>
                    <a:pt x="272" y="56"/>
                  </a:lnTo>
                  <a:lnTo>
                    <a:pt x="270" y="51"/>
                  </a:lnTo>
                  <a:lnTo>
                    <a:pt x="266" y="45"/>
                  </a:lnTo>
                  <a:lnTo>
                    <a:pt x="255" y="30"/>
                  </a:lnTo>
                  <a:lnTo>
                    <a:pt x="233" y="1"/>
                  </a:lnTo>
                  <a:lnTo>
                    <a:pt x="232" y="1"/>
                  </a:lnTo>
                  <a:lnTo>
                    <a:pt x="229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0" y="15"/>
                  </a:lnTo>
                  <a:lnTo>
                    <a:pt x="18" y="30"/>
                  </a:lnTo>
                  <a:lnTo>
                    <a:pt x="7" y="45"/>
                  </a:lnTo>
                  <a:lnTo>
                    <a:pt x="3" y="51"/>
                  </a:lnTo>
                  <a:lnTo>
                    <a:pt x="1" y="56"/>
                  </a:lnTo>
                  <a:lnTo>
                    <a:pt x="0" y="60"/>
                  </a:lnTo>
                  <a:lnTo>
                    <a:pt x="1" y="63"/>
                  </a:lnTo>
                  <a:lnTo>
                    <a:pt x="4" y="66"/>
                  </a:lnTo>
                  <a:lnTo>
                    <a:pt x="8" y="67"/>
                  </a:lnTo>
                  <a:lnTo>
                    <a:pt x="19" y="68"/>
                  </a:lnTo>
                  <a:lnTo>
                    <a:pt x="255" y="68"/>
                  </a:lnTo>
                  <a:lnTo>
                    <a:pt x="265" y="67"/>
                  </a:lnTo>
                  <a:lnTo>
                    <a:pt x="269" y="66"/>
                  </a:lnTo>
                  <a:lnTo>
                    <a:pt x="272" y="63"/>
                  </a:lnTo>
                  <a:lnTo>
                    <a:pt x="273" y="60"/>
                  </a:lnTo>
                  <a:lnTo>
                    <a:pt x="272" y="56"/>
                  </a:lnTo>
                  <a:close/>
                  <a:moveTo>
                    <a:pt x="265" y="59"/>
                  </a:moveTo>
                  <a:lnTo>
                    <a:pt x="265" y="59"/>
                  </a:lnTo>
                  <a:lnTo>
                    <a:pt x="263" y="60"/>
                  </a:lnTo>
                  <a:lnTo>
                    <a:pt x="255" y="60"/>
                  </a:lnTo>
                  <a:lnTo>
                    <a:pt x="19" y="60"/>
                  </a:lnTo>
                  <a:lnTo>
                    <a:pt x="11" y="60"/>
                  </a:lnTo>
                  <a:lnTo>
                    <a:pt x="8" y="60"/>
                  </a:lnTo>
                  <a:lnTo>
                    <a:pt x="8" y="57"/>
                  </a:lnTo>
                  <a:lnTo>
                    <a:pt x="12" y="49"/>
                  </a:lnTo>
                  <a:lnTo>
                    <a:pt x="22" y="36"/>
                  </a:lnTo>
                  <a:lnTo>
                    <a:pt x="251" y="36"/>
                  </a:lnTo>
                  <a:lnTo>
                    <a:pt x="261" y="49"/>
                  </a:lnTo>
                  <a:lnTo>
                    <a:pt x="265" y="57"/>
                  </a:lnTo>
                  <a:lnTo>
                    <a:pt x="265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2" name="Group 22"/>
          <p:cNvGrpSpPr>
            <a:grpSpLocks/>
          </p:cNvGrpSpPr>
          <p:nvPr/>
        </p:nvGrpSpPr>
        <p:grpSpPr bwMode="auto">
          <a:xfrm>
            <a:off x="587375" y="3255963"/>
            <a:ext cx="2106613" cy="1104900"/>
            <a:chOff x="0" y="0"/>
            <a:chExt cx="2107697" cy="1104642"/>
          </a:xfrm>
        </p:grpSpPr>
        <p:sp>
          <p:nvSpPr>
            <p:cNvPr id="6161" name="TextBox 38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62" name="TextBox 39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63" name="直接连接符 40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3" name="Group 26"/>
          <p:cNvGrpSpPr>
            <a:grpSpLocks/>
          </p:cNvGrpSpPr>
          <p:nvPr/>
        </p:nvGrpSpPr>
        <p:grpSpPr bwMode="auto">
          <a:xfrm>
            <a:off x="3516313" y="3255963"/>
            <a:ext cx="2106612" cy="1104900"/>
            <a:chOff x="0" y="0"/>
            <a:chExt cx="2107697" cy="1104642"/>
          </a:xfrm>
        </p:grpSpPr>
        <p:sp>
          <p:nvSpPr>
            <p:cNvPr id="6158" name="TextBox 41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59" name="TextBox 42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60" name="直接连接符 43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4" name="Group 30"/>
          <p:cNvGrpSpPr>
            <a:grpSpLocks/>
          </p:cNvGrpSpPr>
          <p:nvPr/>
        </p:nvGrpSpPr>
        <p:grpSpPr bwMode="auto">
          <a:xfrm>
            <a:off x="6445250" y="3255963"/>
            <a:ext cx="2108200" cy="1104900"/>
            <a:chOff x="0" y="0"/>
            <a:chExt cx="2107697" cy="1104642"/>
          </a:xfrm>
        </p:grpSpPr>
        <p:sp>
          <p:nvSpPr>
            <p:cNvPr id="6155" name="TextBox 46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56" name="TextBox 47"/>
            <p:cNvSpPr>
              <a:spLocks noChangeArrowheads="1"/>
            </p:cNvSpPr>
            <p:nvPr/>
          </p:nvSpPr>
          <p:spPr bwMode="auto">
            <a:xfrm>
              <a:off x="20266" y="0"/>
              <a:ext cx="20874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HEADLINE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57" name="直接连接符 48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285750" y="3063875"/>
            <a:ext cx="2066925" cy="1104900"/>
            <a:chOff x="0" y="0"/>
            <a:chExt cx="2068031" cy="1104642"/>
          </a:xfrm>
        </p:grpSpPr>
        <p:sp>
          <p:nvSpPr>
            <p:cNvPr id="7195" name="TextBox 27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96" name="TextBox 28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97" name="直接连接符 29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1" name="Group 6"/>
          <p:cNvGrpSpPr>
            <a:grpSpLocks/>
          </p:cNvGrpSpPr>
          <p:nvPr/>
        </p:nvGrpSpPr>
        <p:grpSpPr bwMode="auto">
          <a:xfrm>
            <a:off x="2543175" y="3063875"/>
            <a:ext cx="2066925" cy="1104900"/>
            <a:chOff x="0" y="0"/>
            <a:chExt cx="2068031" cy="1104642"/>
          </a:xfrm>
        </p:grpSpPr>
        <p:sp>
          <p:nvSpPr>
            <p:cNvPr id="7192" name="TextBox 41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93" name="TextBox 42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94" name="直接连接符 43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2" name="Group 10"/>
          <p:cNvGrpSpPr>
            <a:grpSpLocks/>
          </p:cNvGrpSpPr>
          <p:nvPr/>
        </p:nvGrpSpPr>
        <p:grpSpPr bwMode="auto">
          <a:xfrm>
            <a:off x="4800600" y="3063875"/>
            <a:ext cx="2068513" cy="1104900"/>
            <a:chOff x="0" y="0"/>
            <a:chExt cx="2068031" cy="1104642"/>
          </a:xfrm>
        </p:grpSpPr>
        <p:sp>
          <p:nvSpPr>
            <p:cNvPr id="7189" name="TextBox 46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90" name="TextBox 47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91" name="直接连接符 48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3" name="Group 14"/>
          <p:cNvGrpSpPr>
            <a:grpSpLocks/>
          </p:cNvGrpSpPr>
          <p:nvPr/>
        </p:nvGrpSpPr>
        <p:grpSpPr bwMode="auto">
          <a:xfrm>
            <a:off x="7058025" y="3063875"/>
            <a:ext cx="2068513" cy="1104900"/>
            <a:chOff x="0" y="0"/>
            <a:chExt cx="2068031" cy="1104642"/>
          </a:xfrm>
        </p:grpSpPr>
        <p:sp>
          <p:nvSpPr>
            <p:cNvPr id="7186" name="TextBox 51"/>
            <p:cNvSpPr>
              <a:spLocks noChangeArrowheads="1"/>
            </p:cNvSpPr>
            <p:nvPr/>
          </p:nvSpPr>
          <p:spPr bwMode="auto">
            <a:xfrm>
              <a:off x="0" y="435228"/>
              <a:ext cx="2068031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This is an example text . </a:t>
              </a:r>
              <a:endPara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Go ahead and replace it. </a:t>
              </a:r>
            </a:p>
            <a:p>
              <a:pPr>
                <a:lnSpc>
                  <a:spcPts val="1500"/>
                </a:lnSpc>
              </a:pPr>
              <a:r>
                <a:rPr lang="en-US" altLang="zh-CN" sz="1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text here</a:t>
              </a:r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87" name="TextBox 52"/>
            <p:cNvSpPr>
              <a:spLocks noChangeArrowheads="1"/>
            </p:cNvSpPr>
            <p:nvPr/>
          </p:nvSpPr>
          <p:spPr bwMode="auto">
            <a:xfrm>
              <a:off x="20266" y="0"/>
              <a:ext cx="17427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ADD YOUR NAME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88" name="直接连接符 53"/>
            <p:cNvSpPr>
              <a:spLocks noChangeShapeType="1"/>
            </p:cNvSpPr>
            <p:nvPr/>
          </p:nvSpPr>
          <p:spPr bwMode="auto">
            <a:xfrm>
              <a:off x="104335" y="307777"/>
              <a:ext cx="1963696" cy="1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4" name="Group 18"/>
          <p:cNvGrpSpPr>
            <a:grpSpLocks/>
          </p:cNvGrpSpPr>
          <p:nvPr/>
        </p:nvGrpSpPr>
        <p:grpSpPr bwMode="auto">
          <a:xfrm>
            <a:off x="598488" y="1257300"/>
            <a:ext cx="1439862" cy="1439863"/>
            <a:chOff x="0" y="0"/>
            <a:chExt cx="1440160" cy="1440160"/>
          </a:xfrm>
        </p:grpSpPr>
        <p:sp>
          <p:nvSpPr>
            <p:cNvPr id="7184" name="椭圆 9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18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86" y="144476"/>
              <a:ext cx="1169987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7175" name="Group 21"/>
          <p:cNvGrpSpPr>
            <a:grpSpLocks/>
          </p:cNvGrpSpPr>
          <p:nvPr/>
        </p:nvGrpSpPr>
        <p:grpSpPr bwMode="auto">
          <a:xfrm>
            <a:off x="2857500" y="1257300"/>
            <a:ext cx="1439863" cy="1439863"/>
            <a:chOff x="0" y="0"/>
            <a:chExt cx="1440160" cy="1440160"/>
          </a:xfrm>
        </p:grpSpPr>
        <p:sp>
          <p:nvSpPr>
            <p:cNvPr id="7182" name="椭圆 10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18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993" y="116830"/>
              <a:ext cx="1146175" cy="1206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7176" name="Group 24"/>
          <p:cNvGrpSpPr>
            <a:grpSpLocks/>
          </p:cNvGrpSpPr>
          <p:nvPr/>
        </p:nvGrpSpPr>
        <p:grpSpPr bwMode="auto">
          <a:xfrm>
            <a:off x="5114925" y="1257300"/>
            <a:ext cx="1439863" cy="1439863"/>
            <a:chOff x="0" y="0"/>
            <a:chExt cx="1440160" cy="1440160"/>
          </a:xfrm>
        </p:grpSpPr>
        <p:sp>
          <p:nvSpPr>
            <p:cNvPr id="7180" name="椭圆 11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181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655" y="113655"/>
              <a:ext cx="1212850" cy="121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7177" name="Group 27"/>
          <p:cNvGrpSpPr>
            <a:grpSpLocks/>
          </p:cNvGrpSpPr>
          <p:nvPr/>
        </p:nvGrpSpPr>
        <p:grpSpPr bwMode="auto">
          <a:xfrm>
            <a:off x="7372350" y="1257300"/>
            <a:ext cx="1439863" cy="1439863"/>
            <a:chOff x="0" y="0"/>
            <a:chExt cx="1440160" cy="1440160"/>
          </a:xfrm>
        </p:grpSpPr>
        <p:sp>
          <p:nvSpPr>
            <p:cNvPr id="7178" name="椭圆 12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717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55" y="64443"/>
              <a:ext cx="1238250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0"/>
          <p:cNvGrpSpPr>
            <a:grpSpLocks/>
          </p:cNvGrpSpPr>
          <p:nvPr/>
        </p:nvGrpSpPr>
        <p:grpSpPr bwMode="auto">
          <a:xfrm>
            <a:off x="412750" y="904875"/>
            <a:ext cx="4062413" cy="3567113"/>
            <a:chOff x="0" y="0"/>
            <a:chExt cx="5857875" cy="5143500"/>
          </a:xfrm>
        </p:grpSpPr>
        <p:pic>
          <p:nvPicPr>
            <p:cNvPr id="8201" name="Group 9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9341" y="-26646"/>
              <a:ext cx="5980081" cy="5261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椭圆 39"/>
            <p:cNvSpPr>
              <a:spLocks noChangeArrowheads="1"/>
            </p:cNvSpPr>
            <p:nvPr/>
          </p:nvSpPr>
          <p:spPr bwMode="auto">
            <a:xfrm>
              <a:off x="5443537" y="3840163"/>
              <a:ext cx="76200" cy="44450"/>
            </a:xfrm>
            <a:prstGeom prst="ellipse">
              <a:avLst/>
            </a:prstGeom>
            <a:solidFill>
              <a:schemeClr val="bg1">
                <a:alpha val="21960"/>
              </a:schemeClr>
            </a:solidFill>
            <a:ln w="6350">
              <a:solidFill>
                <a:schemeClr val="bg1">
                  <a:alpha val="49019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03" name="椭圆 40"/>
            <p:cNvSpPr>
              <a:spLocks noChangeArrowheads="1"/>
            </p:cNvSpPr>
            <p:nvPr/>
          </p:nvSpPr>
          <p:spPr bwMode="auto">
            <a:xfrm>
              <a:off x="5372100" y="3916363"/>
              <a:ext cx="74612" cy="46037"/>
            </a:xfrm>
            <a:prstGeom prst="ellipse">
              <a:avLst/>
            </a:prstGeom>
            <a:solidFill>
              <a:schemeClr val="bg1">
                <a:alpha val="21960"/>
              </a:schemeClr>
            </a:solidFill>
            <a:ln w="6350">
              <a:solidFill>
                <a:schemeClr val="bg1">
                  <a:alpha val="49019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04" name="椭圆 41"/>
            <p:cNvSpPr>
              <a:spLocks noChangeArrowheads="1"/>
            </p:cNvSpPr>
            <p:nvPr/>
          </p:nvSpPr>
          <p:spPr bwMode="auto">
            <a:xfrm>
              <a:off x="4624387" y="4659313"/>
              <a:ext cx="74613" cy="44450"/>
            </a:xfrm>
            <a:prstGeom prst="ellipse">
              <a:avLst/>
            </a:prstGeom>
            <a:solidFill>
              <a:schemeClr val="bg1">
                <a:alpha val="21960"/>
              </a:schemeClr>
            </a:solidFill>
            <a:ln w="6350">
              <a:solidFill>
                <a:schemeClr val="bg1">
                  <a:alpha val="49019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8195" name="组合 10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5700" y="1503363"/>
            <a:ext cx="84137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682"/>
          <p:cNvSpPr txBox="1">
            <a:spLocks noChangeArrowheads="1"/>
          </p:cNvSpPr>
          <p:nvPr/>
        </p:nvSpPr>
        <p:spPr bwMode="auto">
          <a:xfrm>
            <a:off x="6124575" y="1576388"/>
            <a:ext cx="9509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>
                <a:solidFill>
                  <a:schemeClr val="bg1"/>
                </a:solidFill>
                <a:latin typeface="Impact" pitchFamily="34" charset="0"/>
                <a:ea typeface="方正中等线简体" pitchFamily="65" charset="-122"/>
              </a:rPr>
              <a:t>20</a:t>
            </a:r>
            <a:r>
              <a:rPr lang="en-US" altLang="zh-CN" sz="2400">
                <a:solidFill>
                  <a:schemeClr val="bg1"/>
                </a:solidFill>
                <a:latin typeface="Impact" pitchFamily="34" charset="0"/>
                <a:ea typeface="方正中等线简体" pitchFamily="65" charset="-122"/>
              </a:rPr>
              <a:t>%</a:t>
            </a:r>
            <a:endParaRPr lang="zh-CN" altLang="en-US" sz="4100">
              <a:solidFill>
                <a:schemeClr val="bg1"/>
              </a:solidFill>
              <a:latin typeface="Impact" pitchFamily="34" charset="0"/>
              <a:ea typeface="方正中等线简体" pitchFamily="65" charset="-122"/>
            </a:endParaRPr>
          </a:p>
        </p:txBody>
      </p:sp>
      <p:sp>
        <p:nvSpPr>
          <p:cNvPr id="8197" name="矩形 1"/>
          <p:cNvSpPr>
            <a:spLocks noChangeArrowheads="1"/>
          </p:cNvSpPr>
          <p:nvPr/>
        </p:nvSpPr>
        <p:spPr bwMode="auto">
          <a:xfrm>
            <a:off x="7221538" y="1631950"/>
            <a:ext cx="127158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 input your text.</a:t>
            </a:r>
          </a:p>
          <a:p>
            <a:pPr algn="ctr">
              <a:lnSpc>
                <a:spcPct val="15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 input your text.</a:t>
            </a:r>
          </a:p>
          <a:p>
            <a:pPr algn="ctr">
              <a:lnSpc>
                <a:spcPct val="15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 input your text.</a:t>
            </a:r>
          </a:p>
        </p:txBody>
      </p:sp>
      <p:pic>
        <p:nvPicPr>
          <p:cNvPr id="8198" name="组合 111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908300"/>
            <a:ext cx="1096963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682"/>
          <p:cNvSpPr txBox="1">
            <a:spLocks noChangeArrowheads="1"/>
          </p:cNvSpPr>
          <p:nvPr/>
        </p:nvSpPr>
        <p:spPr bwMode="auto">
          <a:xfrm>
            <a:off x="6108700" y="2960688"/>
            <a:ext cx="881063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>
                <a:solidFill>
                  <a:schemeClr val="bg1"/>
                </a:solidFill>
                <a:latin typeface="Impact" pitchFamily="34" charset="0"/>
                <a:ea typeface="方正中等线简体" pitchFamily="65" charset="-122"/>
              </a:rPr>
              <a:t>18</a:t>
            </a:r>
            <a:r>
              <a:rPr lang="en-US" altLang="zh-CN" sz="2400">
                <a:solidFill>
                  <a:schemeClr val="bg1"/>
                </a:solidFill>
                <a:latin typeface="Impact" pitchFamily="34" charset="0"/>
                <a:ea typeface="方正中等线简体" pitchFamily="65" charset="-122"/>
              </a:rPr>
              <a:t>%</a:t>
            </a:r>
            <a:endParaRPr lang="zh-CN" altLang="en-US" sz="4100">
              <a:solidFill>
                <a:schemeClr val="bg1"/>
              </a:solidFill>
              <a:latin typeface="Impact" pitchFamily="34" charset="0"/>
              <a:ea typeface="方正中等线简体" pitchFamily="65" charset="-122"/>
            </a:endParaRPr>
          </a:p>
        </p:txBody>
      </p:sp>
      <p:sp>
        <p:nvSpPr>
          <p:cNvPr id="8200" name="矩形 1"/>
          <p:cNvSpPr>
            <a:spLocks noChangeArrowheads="1"/>
          </p:cNvSpPr>
          <p:nvPr/>
        </p:nvSpPr>
        <p:spPr bwMode="auto">
          <a:xfrm>
            <a:off x="7242175" y="3014663"/>
            <a:ext cx="12715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 input your text.</a:t>
            </a:r>
          </a:p>
          <a:p>
            <a:pPr algn="ctr">
              <a:lnSpc>
                <a:spcPct val="15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 input your text.</a:t>
            </a:r>
          </a:p>
          <a:p>
            <a:pPr algn="ctr">
              <a:lnSpc>
                <a:spcPct val="15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 input your text.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0"/>
          <p:cNvGrpSpPr>
            <a:grpSpLocks/>
          </p:cNvGrpSpPr>
          <p:nvPr/>
        </p:nvGrpSpPr>
        <p:grpSpPr bwMode="auto">
          <a:xfrm>
            <a:off x="4181475" y="2093913"/>
            <a:ext cx="1131888" cy="1058862"/>
            <a:chOff x="0" y="0"/>
            <a:chExt cx="1130424" cy="1060704"/>
          </a:xfrm>
        </p:grpSpPr>
        <p:sp>
          <p:nvSpPr>
            <p:cNvPr id="9222" name="等腰三角形 46"/>
            <p:cNvSpPr>
              <a:spLocks noChangeArrowheads="1"/>
            </p:cNvSpPr>
            <p:nvPr/>
          </p:nvSpPr>
          <p:spPr bwMode="auto">
            <a:xfrm rot="5400000">
              <a:off x="142872" y="73152"/>
              <a:ext cx="1060704" cy="914400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5098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</a:endParaRPr>
            </a:p>
          </p:txBody>
        </p:sp>
        <p:sp>
          <p:nvSpPr>
            <p:cNvPr id="9223" name="等腰三角形 47"/>
            <p:cNvSpPr>
              <a:spLocks noChangeArrowheads="1"/>
            </p:cNvSpPr>
            <p:nvPr/>
          </p:nvSpPr>
          <p:spPr bwMode="auto">
            <a:xfrm rot="5400000">
              <a:off x="-73152" y="73152"/>
              <a:ext cx="1060704" cy="9144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400">
                <a:solidFill>
                  <a:srgbClr val="FFFFFF"/>
                </a:solidFill>
              </a:endParaRPr>
            </a:p>
          </p:txBody>
        </p:sp>
      </p:grpSp>
      <p:pic>
        <p:nvPicPr>
          <p:cNvPr id="9219" name="Picture 2" descr="C:\Documents and Settings\Administrator\桌面\睿泰集团员工培养计划-解决方案部-JYY\其他\PPT素材\插图\as070042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119" r="6599"/>
          <a:stretch>
            <a:fillRect/>
          </a:stretch>
        </p:blipFill>
        <p:spPr bwMode="auto">
          <a:xfrm>
            <a:off x="401638" y="1427163"/>
            <a:ext cx="3532187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4935538" y="1649413"/>
            <a:ext cx="4156075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79413" indent="-3794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 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 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221" name="矩形 50"/>
          <p:cNvSpPr>
            <a:spLocks noChangeArrowheads="1"/>
          </p:cNvSpPr>
          <p:nvPr/>
        </p:nvSpPr>
        <p:spPr bwMode="auto">
          <a:xfrm>
            <a:off x="4932363" y="1298575"/>
            <a:ext cx="423545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b="1">
                <a:solidFill>
                  <a:schemeClr val="bg1"/>
                </a:solidFill>
              </a:rPr>
              <a:t>Click here to add your title</a:t>
            </a:r>
            <a:endParaRPr lang="zh-CN" altLang="en-US" sz="21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istrator\桌面\睿泰集团员工培养计划-解决方案部-JYY\其他\PPT素材\图标\平面小图标\easyicon_net_20140625110035200\112256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03550"/>
            <a:ext cx="1095375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C:\Documents and Settings\Administrator\桌面\睿泰集团员工培养计划-解决方案部-JYY\其他\PPT素材\图标\平面小图标\easyicon_net_20140625110035200\112255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82713"/>
            <a:ext cx="1095375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C:\Documents and Settings\Administrator\桌面\睿泰集团员工培养计划-解决方案部-JYY\其他\PPT素材\图标\平面小图标\easyicon_net_20140625110035200\112255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82713"/>
            <a:ext cx="1095375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1655763" y="1381125"/>
            <a:ext cx="2916237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text. You can click here to enter your text. You can click here to enter your text.  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5738813" y="1381125"/>
            <a:ext cx="2917825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text. You can click here to enter your text. You can click here to enter your text.  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1655763" y="2992438"/>
            <a:ext cx="2916237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text. You can click here to enter your text. You can click here to enter your text.  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5738813" y="2992438"/>
            <a:ext cx="2917825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You can click here to enter your text. You can click here to enter your text. You can click here to enter your text.  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49" name="Picture 4" descr="C:\Documents and Settings\Administrator\桌面\睿泰集团员工培养计划-解决方案部-JYY\其他\PPT素材\图标\平面小图标\easyicon_net_20140625110035200\112255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067050"/>
            <a:ext cx="1095375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0"/>
          <p:cNvGrpSpPr>
            <a:grpSpLocks/>
          </p:cNvGrpSpPr>
          <p:nvPr/>
        </p:nvGrpSpPr>
        <p:grpSpPr bwMode="auto">
          <a:xfrm>
            <a:off x="1428750" y="1654175"/>
            <a:ext cx="831850" cy="792163"/>
            <a:chOff x="0" y="0"/>
            <a:chExt cx="831692" cy="792088"/>
          </a:xfrm>
        </p:grpSpPr>
        <p:sp>
          <p:nvSpPr>
            <p:cNvPr id="11283" name="正五边形 27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284" name="Freeform 72"/>
            <p:cNvSpPr>
              <a:spLocks noEditPoints="1"/>
            </p:cNvSpPr>
            <p:nvPr/>
          </p:nvSpPr>
          <p:spPr bwMode="auto">
            <a:xfrm>
              <a:off x="194807" y="196084"/>
              <a:ext cx="485110" cy="485984"/>
            </a:xfrm>
            <a:custGeom>
              <a:avLst/>
              <a:gdLst>
                <a:gd name="T0" fmla="*/ 2147483647 w 411"/>
                <a:gd name="T1" fmla="*/ 2147483647 h 412"/>
                <a:gd name="T2" fmla="*/ 2147483647 w 411"/>
                <a:gd name="T3" fmla="*/ 2147483647 h 412"/>
                <a:gd name="T4" fmla="*/ 2147483647 w 411"/>
                <a:gd name="T5" fmla="*/ 2147483647 h 412"/>
                <a:gd name="T6" fmla="*/ 2147483647 w 411"/>
                <a:gd name="T7" fmla="*/ 2147483647 h 412"/>
                <a:gd name="T8" fmla="*/ 2147483647 w 411"/>
                <a:gd name="T9" fmla="*/ 0 h 412"/>
                <a:gd name="T10" fmla="*/ 2147483647 w 411"/>
                <a:gd name="T11" fmla="*/ 2147483647 h 412"/>
                <a:gd name="T12" fmla="*/ 2147483647 w 411"/>
                <a:gd name="T13" fmla="*/ 2147483647 h 412"/>
                <a:gd name="T14" fmla="*/ 2147483647 w 411"/>
                <a:gd name="T15" fmla="*/ 2147483647 h 412"/>
                <a:gd name="T16" fmla="*/ 2147483647 w 411"/>
                <a:gd name="T17" fmla="*/ 2147483647 h 412"/>
                <a:gd name="T18" fmla="*/ 0 w 411"/>
                <a:gd name="T19" fmla="*/ 2147483647 h 412"/>
                <a:gd name="T20" fmla="*/ 2147483647 w 411"/>
                <a:gd name="T21" fmla="*/ 2147483647 h 412"/>
                <a:gd name="T22" fmla="*/ 2147483647 w 411"/>
                <a:gd name="T23" fmla="*/ 2147483647 h 412"/>
                <a:gd name="T24" fmla="*/ 2147483647 w 411"/>
                <a:gd name="T25" fmla="*/ 2147483647 h 412"/>
                <a:gd name="T26" fmla="*/ 2147483647 w 411"/>
                <a:gd name="T27" fmla="*/ 2147483647 h 412"/>
                <a:gd name="T28" fmla="*/ 2147483647 w 411"/>
                <a:gd name="T29" fmla="*/ 2147483647 h 412"/>
                <a:gd name="T30" fmla="*/ 2147483647 w 411"/>
                <a:gd name="T31" fmla="*/ 2147483647 h 412"/>
                <a:gd name="T32" fmla="*/ 2147483647 w 411"/>
                <a:gd name="T33" fmla="*/ 2147483647 h 412"/>
                <a:gd name="T34" fmla="*/ 2147483647 w 411"/>
                <a:gd name="T35" fmla="*/ 2147483647 h 412"/>
                <a:gd name="T36" fmla="*/ 2147483647 w 411"/>
                <a:gd name="T37" fmla="*/ 2147483647 h 412"/>
                <a:gd name="T38" fmla="*/ 2147483647 w 411"/>
                <a:gd name="T39" fmla="*/ 2147483647 h 412"/>
                <a:gd name="T40" fmla="*/ 2147483647 w 411"/>
                <a:gd name="T41" fmla="*/ 2147483647 h 412"/>
                <a:gd name="T42" fmla="*/ 2147483647 w 411"/>
                <a:gd name="T43" fmla="*/ 2147483647 h 412"/>
                <a:gd name="T44" fmla="*/ 2147483647 w 411"/>
                <a:gd name="T45" fmla="*/ 2147483647 h 412"/>
                <a:gd name="T46" fmla="*/ 2147483647 w 411"/>
                <a:gd name="T47" fmla="*/ 2147483647 h 412"/>
                <a:gd name="T48" fmla="*/ 2147483647 w 411"/>
                <a:gd name="T49" fmla="*/ 2147483647 h 412"/>
                <a:gd name="T50" fmla="*/ 2147483647 w 411"/>
                <a:gd name="T51" fmla="*/ 2147483647 h 412"/>
                <a:gd name="T52" fmla="*/ 2147483647 w 411"/>
                <a:gd name="T53" fmla="*/ 2147483647 h 412"/>
                <a:gd name="T54" fmla="*/ 2147483647 w 411"/>
                <a:gd name="T55" fmla="*/ 2147483647 h 412"/>
                <a:gd name="T56" fmla="*/ 2147483647 w 411"/>
                <a:gd name="T57" fmla="*/ 2147483647 h 412"/>
                <a:gd name="T58" fmla="*/ 2147483647 w 411"/>
                <a:gd name="T59" fmla="*/ 2147483647 h 412"/>
                <a:gd name="T60" fmla="*/ 2147483647 w 411"/>
                <a:gd name="T61" fmla="*/ 2147483647 h 412"/>
                <a:gd name="T62" fmla="*/ 2147483647 w 411"/>
                <a:gd name="T63" fmla="*/ 2147483647 h 412"/>
                <a:gd name="T64" fmla="*/ 2147483647 w 411"/>
                <a:gd name="T65" fmla="*/ 2147483647 h 412"/>
                <a:gd name="T66" fmla="*/ 2147483647 w 411"/>
                <a:gd name="T67" fmla="*/ 2147483647 h 412"/>
                <a:gd name="T68" fmla="*/ 2147483647 w 411"/>
                <a:gd name="T69" fmla="*/ 2147483647 h 412"/>
                <a:gd name="T70" fmla="*/ 2147483647 w 411"/>
                <a:gd name="T71" fmla="*/ 2147483647 h 4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871538" y="2803525"/>
            <a:ext cx="19462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cs typeface="Arial" pitchFamily="34" charset="0"/>
              </a:rPr>
              <a:t>You can click here to enter you text. You can click here to enter you text.</a:t>
            </a:r>
            <a:endParaRPr lang="zh-CN" altLang="en-US" sz="120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268" name="Group 14"/>
          <p:cNvGrpSpPr>
            <a:grpSpLocks/>
          </p:cNvGrpSpPr>
          <p:nvPr/>
        </p:nvGrpSpPr>
        <p:grpSpPr bwMode="auto">
          <a:xfrm>
            <a:off x="6615113" y="2859088"/>
            <a:ext cx="831850" cy="792162"/>
            <a:chOff x="0" y="0"/>
            <a:chExt cx="831692" cy="792088"/>
          </a:xfrm>
        </p:grpSpPr>
        <p:sp>
          <p:nvSpPr>
            <p:cNvPr id="11281" name="正五边形 31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282" name="Freeform 13"/>
            <p:cNvSpPr>
              <a:spLocks noEditPoints="1"/>
            </p:cNvSpPr>
            <p:nvPr/>
          </p:nvSpPr>
          <p:spPr bwMode="auto">
            <a:xfrm>
              <a:off x="284457" y="207649"/>
              <a:ext cx="262778" cy="484369"/>
            </a:xfrm>
            <a:custGeom>
              <a:avLst/>
              <a:gdLst>
                <a:gd name="T0" fmla="*/ 2147483647 w 122"/>
                <a:gd name="T1" fmla="*/ 2147483647 h 225"/>
                <a:gd name="T2" fmla="*/ 2147483647 w 122"/>
                <a:gd name="T3" fmla="*/ 2147483647 h 225"/>
                <a:gd name="T4" fmla="*/ 2147483647 w 122"/>
                <a:gd name="T5" fmla="*/ 2147483647 h 225"/>
                <a:gd name="T6" fmla="*/ 2147483647 w 122"/>
                <a:gd name="T7" fmla="*/ 2147483647 h 225"/>
                <a:gd name="T8" fmla="*/ 2147483647 w 122"/>
                <a:gd name="T9" fmla="*/ 2147483647 h 225"/>
                <a:gd name="T10" fmla="*/ 2147483647 w 122"/>
                <a:gd name="T11" fmla="*/ 2147483647 h 225"/>
                <a:gd name="T12" fmla="*/ 2147483647 w 122"/>
                <a:gd name="T13" fmla="*/ 2147483647 h 225"/>
                <a:gd name="T14" fmla="*/ 2147483647 w 122"/>
                <a:gd name="T15" fmla="*/ 2147483647 h 225"/>
                <a:gd name="T16" fmla="*/ 2147483647 w 122"/>
                <a:gd name="T17" fmla="*/ 2147483647 h 225"/>
                <a:gd name="T18" fmla="*/ 2147483647 w 122"/>
                <a:gd name="T19" fmla="*/ 2147483647 h 225"/>
                <a:gd name="T20" fmla="*/ 2147483647 w 122"/>
                <a:gd name="T21" fmla="*/ 2147483647 h 225"/>
                <a:gd name="T22" fmla="*/ 2147483647 w 122"/>
                <a:gd name="T23" fmla="*/ 2147483647 h 225"/>
                <a:gd name="T24" fmla="*/ 2147483647 w 122"/>
                <a:gd name="T25" fmla="*/ 2147483647 h 225"/>
                <a:gd name="T26" fmla="*/ 2147483647 w 122"/>
                <a:gd name="T27" fmla="*/ 2147483647 h 225"/>
                <a:gd name="T28" fmla="*/ 2147483647 w 122"/>
                <a:gd name="T29" fmla="*/ 2147483647 h 225"/>
                <a:gd name="T30" fmla="*/ 2147483647 w 122"/>
                <a:gd name="T31" fmla="*/ 2147483647 h 225"/>
                <a:gd name="T32" fmla="*/ 2147483647 w 122"/>
                <a:gd name="T33" fmla="*/ 2147483647 h 225"/>
                <a:gd name="T34" fmla="*/ 2147483647 w 122"/>
                <a:gd name="T35" fmla="*/ 2147483647 h 225"/>
                <a:gd name="T36" fmla="*/ 2147483647 w 122"/>
                <a:gd name="T37" fmla="*/ 2147483647 h 225"/>
                <a:gd name="T38" fmla="*/ 2147483647 w 122"/>
                <a:gd name="T39" fmla="*/ 2147483647 h 225"/>
                <a:gd name="T40" fmla="*/ 2147483647 w 122"/>
                <a:gd name="T41" fmla="*/ 2147483647 h 225"/>
                <a:gd name="T42" fmla="*/ 2147483647 w 122"/>
                <a:gd name="T43" fmla="*/ 2147483647 h 225"/>
                <a:gd name="T44" fmla="*/ 2147483647 w 122"/>
                <a:gd name="T45" fmla="*/ 2147483647 h 225"/>
                <a:gd name="T46" fmla="*/ 2147483647 w 122"/>
                <a:gd name="T47" fmla="*/ 2147483647 h 225"/>
                <a:gd name="T48" fmla="*/ 2147483647 w 122"/>
                <a:gd name="T49" fmla="*/ 2147483647 h 225"/>
                <a:gd name="T50" fmla="*/ 2147483647 w 122"/>
                <a:gd name="T51" fmla="*/ 2147483647 h 225"/>
                <a:gd name="T52" fmla="*/ 2147483647 w 122"/>
                <a:gd name="T53" fmla="*/ 2147483647 h 225"/>
                <a:gd name="T54" fmla="*/ 2147483647 w 122"/>
                <a:gd name="T55" fmla="*/ 2147483647 h 225"/>
                <a:gd name="T56" fmla="*/ 2147483647 w 122"/>
                <a:gd name="T57" fmla="*/ 2147483647 h 225"/>
                <a:gd name="T58" fmla="*/ 2147483647 w 122"/>
                <a:gd name="T59" fmla="*/ 2147483647 h 225"/>
                <a:gd name="T60" fmla="*/ 2147483647 w 122"/>
                <a:gd name="T61" fmla="*/ 2147483647 h 225"/>
                <a:gd name="T62" fmla="*/ 2147483647 w 122"/>
                <a:gd name="T63" fmla="*/ 2147483647 h 225"/>
                <a:gd name="T64" fmla="*/ 2147483647 w 122"/>
                <a:gd name="T65" fmla="*/ 2147483647 h 225"/>
                <a:gd name="T66" fmla="*/ 2147483647 w 122"/>
                <a:gd name="T67" fmla="*/ 2147483647 h 225"/>
                <a:gd name="T68" fmla="*/ 2147483647 w 122"/>
                <a:gd name="T69" fmla="*/ 2147483647 h 225"/>
                <a:gd name="T70" fmla="*/ 2147483647 w 122"/>
                <a:gd name="T71" fmla="*/ 2147483647 h 225"/>
                <a:gd name="T72" fmla="*/ 2147483647 w 122"/>
                <a:gd name="T73" fmla="*/ 2147483647 h 225"/>
                <a:gd name="T74" fmla="*/ 2147483647 w 122"/>
                <a:gd name="T75" fmla="*/ 2147483647 h 225"/>
                <a:gd name="T76" fmla="*/ 2147483647 w 122"/>
                <a:gd name="T77" fmla="*/ 2147483647 h 225"/>
                <a:gd name="T78" fmla="*/ 2147483647 w 122"/>
                <a:gd name="T79" fmla="*/ 2147483647 h 225"/>
                <a:gd name="T80" fmla="*/ 2147483647 w 122"/>
                <a:gd name="T81" fmla="*/ 2147483647 h 225"/>
                <a:gd name="T82" fmla="*/ 2147483647 w 122"/>
                <a:gd name="T83" fmla="*/ 2147483647 h 225"/>
                <a:gd name="T84" fmla="*/ 2147483647 w 122"/>
                <a:gd name="T85" fmla="*/ 2147483647 h 225"/>
                <a:gd name="T86" fmla="*/ 2147483647 w 122"/>
                <a:gd name="T87" fmla="*/ 2147483647 h 225"/>
                <a:gd name="T88" fmla="*/ 2147483647 w 122"/>
                <a:gd name="T89" fmla="*/ 2147483647 h 225"/>
                <a:gd name="T90" fmla="*/ 2147483647 w 122"/>
                <a:gd name="T91" fmla="*/ 2147483647 h 225"/>
                <a:gd name="T92" fmla="*/ 2147483647 w 122"/>
                <a:gd name="T93" fmla="*/ 2147483647 h 225"/>
                <a:gd name="T94" fmla="*/ 2147483647 w 122"/>
                <a:gd name="T95" fmla="*/ 2147483647 h 225"/>
                <a:gd name="T96" fmla="*/ 2147483647 w 122"/>
                <a:gd name="T97" fmla="*/ 2147483647 h 225"/>
                <a:gd name="T98" fmla="*/ 2147483647 w 122"/>
                <a:gd name="T99" fmla="*/ 2147483647 h 225"/>
                <a:gd name="T100" fmla="*/ 2147483647 w 122"/>
                <a:gd name="T101" fmla="*/ 2147483647 h 225"/>
                <a:gd name="T102" fmla="*/ 2147483647 w 122"/>
                <a:gd name="T103" fmla="*/ 2147483647 h 225"/>
                <a:gd name="T104" fmla="*/ 2147483647 w 122"/>
                <a:gd name="T105" fmla="*/ 2147483647 h 225"/>
                <a:gd name="T106" fmla="*/ 2147483647 w 122"/>
                <a:gd name="T107" fmla="*/ 2147483647 h 225"/>
                <a:gd name="T108" fmla="*/ 2147483647 w 122"/>
                <a:gd name="T109" fmla="*/ 2147483647 h 225"/>
                <a:gd name="T110" fmla="*/ 2147483647 w 122"/>
                <a:gd name="T111" fmla="*/ 2147483647 h 225"/>
                <a:gd name="T112" fmla="*/ 2147483647 w 122"/>
                <a:gd name="T113" fmla="*/ 2147483647 h 225"/>
                <a:gd name="T114" fmla="*/ 2147483647 w 122"/>
                <a:gd name="T115" fmla="*/ 2147483647 h 225"/>
                <a:gd name="T116" fmla="*/ 2147483647 w 122"/>
                <a:gd name="T117" fmla="*/ 2147483647 h 225"/>
                <a:gd name="T118" fmla="*/ 2147483647 w 122"/>
                <a:gd name="T119" fmla="*/ 2147483647 h 225"/>
                <a:gd name="T120" fmla="*/ 2147483647 w 122"/>
                <a:gd name="T121" fmla="*/ 2147483647 h 225"/>
                <a:gd name="T122" fmla="*/ 2147483647 w 122"/>
                <a:gd name="T123" fmla="*/ 2147483647 h 2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grpSp>
        <p:nvGrpSpPr>
          <p:cNvPr id="11269" name="Group 17"/>
          <p:cNvGrpSpPr>
            <a:grpSpLocks/>
          </p:cNvGrpSpPr>
          <p:nvPr/>
        </p:nvGrpSpPr>
        <p:grpSpPr bwMode="auto">
          <a:xfrm>
            <a:off x="4886325" y="1697038"/>
            <a:ext cx="831850" cy="792162"/>
            <a:chOff x="0" y="0"/>
            <a:chExt cx="831692" cy="792088"/>
          </a:xfrm>
        </p:grpSpPr>
        <p:sp>
          <p:nvSpPr>
            <p:cNvPr id="11279" name="正五边形 34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280" name="Freeform 78"/>
            <p:cNvSpPr>
              <a:spLocks noEditPoints="1"/>
            </p:cNvSpPr>
            <p:nvPr/>
          </p:nvSpPr>
          <p:spPr bwMode="auto">
            <a:xfrm>
              <a:off x="221768" y="250987"/>
              <a:ext cx="409671" cy="409565"/>
            </a:xfrm>
            <a:custGeom>
              <a:avLst/>
              <a:gdLst>
                <a:gd name="T0" fmla="*/ 2147483647 w 347"/>
                <a:gd name="T1" fmla="*/ 0 h 347"/>
                <a:gd name="T2" fmla="*/ 0 w 347"/>
                <a:gd name="T3" fmla="*/ 2147483647 h 347"/>
                <a:gd name="T4" fmla="*/ 2147483647 w 347"/>
                <a:gd name="T5" fmla="*/ 2147483647 h 347"/>
                <a:gd name="T6" fmla="*/ 2147483647 w 347"/>
                <a:gd name="T7" fmla="*/ 2147483647 h 347"/>
                <a:gd name="T8" fmla="*/ 2147483647 w 347"/>
                <a:gd name="T9" fmla="*/ 0 h 347"/>
                <a:gd name="T10" fmla="*/ 2147483647 w 347"/>
                <a:gd name="T11" fmla="*/ 2147483647 h 347"/>
                <a:gd name="T12" fmla="*/ 2147483647 w 347"/>
                <a:gd name="T13" fmla="*/ 2147483647 h 347"/>
                <a:gd name="T14" fmla="*/ 2147483647 w 347"/>
                <a:gd name="T15" fmla="*/ 2147483647 h 347"/>
                <a:gd name="T16" fmla="*/ 2147483647 w 347"/>
                <a:gd name="T17" fmla="*/ 2147483647 h 347"/>
                <a:gd name="T18" fmla="*/ 2147483647 w 347"/>
                <a:gd name="T19" fmla="*/ 2147483647 h 347"/>
                <a:gd name="T20" fmla="*/ 2147483647 w 347"/>
                <a:gd name="T21" fmla="*/ 2147483647 h 347"/>
                <a:gd name="T22" fmla="*/ 2147483647 w 347"/>
                <a:gd name="T23" fmla="*/ 2147483647 h 347"/>
                <a:gd name="T24" fmla="*/ 2147483647 w 347"/>
                <a:gd name="T25" fmla="*/ 2147483647 h 347"/>
                <a:gd name="T26" fmla="*/ 2147483647 w 347"/>
                <a:gd name="T27" fmla="*/ 2147483647 h 347"/>
                <a:gd name="T28" fmla="*/ 2147483647 w 347"/>
                <a:gd name="T29" fmla="*/ 2147483647 h 347"/>
                <a:gd name="T30" fmla="*/ 2147483647 w 347"/>
                <a:gd name="T31" fmla="*/ 2147483647 h 347"/>
                <a:gd name="T32" fmla="*/ 2147483647 w 347"/>
                <a:gd name="T33" fmla="*/ 2147483647 h 347"/>
                <a:gd name="T34" fmla="*/ 2147483647 w 347"/>
                <a:gd name="T35" fmla="*/ 2147483647 h 347"/>
                <a:gd name="T36" fmla="*/ 2147483647 w 347"/>
                <a:gd name="T37" fmla="*/ 2147483647 h 347"/>
                <a:gd name="T38" fmla="*/ 2147483647 w 347"/>
                <a:gd name="T39" fmla="*/ 2147483647 h 347"/>
                <a:gd name="T40" fmla="*/ 2147483647 w 347"/>
                <a:gd name="T41" fmla="*/ 2147483647 h 347"/>
                <a:gd name="T42" fmla="*/ 2147483647 w 347"/>
                <a:gd name="T43" fmla="*/ 2147483647 h 347"/>
                <a:gd name="T44" fmla="*/ 2147483647 w 347"/>
                <a:gd name="T45" fmla="*/ 2147483647 h 347"/>
                <a:gd name="T46" fmla="*/ 2147483647 w 347"/>
                <a:gd name="T47" fmla="*/ 2147483647 h 347"/>
                <a:gd name="T48" fmla="*/ 2147483647 w 347"/>
                <a:gd name="T49" fmla="*/ 2147483647 h 347"/>
                <a:gd name="T50" fmla="*/ 2147483647 w 347"/>
                <a:gd name="T51" fmla="*/ 2147483647 h 347"/>
                <a:gd name="T52" fmla="*/ 2147483647 w 347"/>
                <a:gd name="T53" fmla="*/ 2147483647 h 347"/>
                <a:gd name="T54" fmla="*/ 2147483647 w 347"/>
                <a:gd name="T55" fmla="*/ 2147483647 h 347"/>
                <a:gd name="T56" fmla="*/ 2147483647 w 347"/>
                <a:gd name="T57" fmla="*/ 2147483647 h 347"/>
                <a:gd name="T58" fmla="*/ 2147483647 w 347"/>
                <a:gd name="T59" fmla="*/ 2147483647 h 347"/>
                <a:gd name="T60" fmla="*/ 2147483647 w 347"/>
                <a:gd name="T61" fmla="*/ 2147483647 h 347"/>
                <a:gd name="T62" fmla="*/ 2147483647 w 347"/>
                <a:gd name="T63" fmla="*/ 2147483647 h 347"/>
                <a:gd name="T64" fmla="*/ 2147483647 w 347"/>
                <a:gd name="T65" fmla="*/ 2147483647 h 347"/>
                <a:gd name="T66" fmla="*/ 2147483647 w 347"/>
                <a:gd name="T67" fmla="*/ 2147483647 h 347"/>
                <a:gd name="T68" fmla="*/ 2147483647 w 347"/>
                <a:gd name="T69" fmla="*/ 2147483647 h 347"/>
                <a:gd name="T70" fmla="*/ 2147483647 w 347"/>
                <a:gd name="T71" fmla="*/ 2147483647 h 347"/>
                <a:gd name="T72" fmla="*/ 2147483647 w 347"/>
                <a:gd name="T73" fmla="*/ 2147483647 h 347"/>
                <a:gd name="T74" fmla="*/ 2147483647 w 347"/>
                <a:gd name="T75" fmla="*/ 2147483647 h 347"/>
                <a:gd name="T76" fmla="*/ 2147483647 w 347"/>
                <a:gd name="T77" fmla="*/ 2147483647 h 347"/>
                <a:gd name="T78" fmla="*/ 2147483647 w 347"/>
                <a:gd name="T79" fmla="*/ 2147483647 h 347"/>
                <a:gd name="T80" fmla="*/ 2147483647 w 347"/>
                <a:gd name="T81" fmla="*/ 2147483647 h 347"/>
                <a:gd name="T82" fmla="*/ 2147483647 w 347"/>
                <a:gd name="T83" fmla="*/ 2147483647 h 347"/>
                <a:gd name="T84" fmla="*/ 2147483647 w 347"/>
                <a:gd name="T85" fmla="*/ 2147483647 h 347"/>
                <a:gd name="T86" fmla="*/ 2147483647 w 347"/>
                <a:gd name="T87" fmla="*/ 2147483647 h 347"/>
                <a:gd name="T88" fmla="*/ 2147483647 w 347"/>
                <a:gd name="T89" fmla="*/ 2147483647 h 347"/>
                <a:gd name="T90" fmla="*/ 2147483647 w 347"/>
                <a:gd name="T91" fmla="*/ 2147483647 h 34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332" y="166"/>
                  </a:moveTo>
                  <a:cubicBezTo>
                    <a:pt x="283" y="166"/>
                    <a:pt x="283" y="166"/>
                    <a:pt x="283" y="166"/>
                  </a:cubicBezTo>
                  <a:cubicBezTo>
                    <a:pt x="281" y="107"/>
                    <a:pt x="261" y="55"/>
                    <a:pt x="231" y="26"/>
                  </a:cubicBezTo>
                  <a:cubicBezTo>
                    <a:pt x="288" y="48"/>
                    <a:pt x="329" y="102"/>
                    <a:pt x="332" y="166"/>
                  </a:cubicBezTo>
                  <a:close/>
                  <a:moveTo>
                    <a:pt x="174" y="332"/>
                  </a:moveTo>
                  <a:cubicBezTo>
                    <a:pt x="165" y="330"/>
                    <a:pt x="148" y="277"/>
                    <a:pt x="147" y="181"/>
                  </a:cubicBezTo>
                  <a:cubicBezTo>
                    <a:pt x="200" y="181"/>
                    <a:pt x="200" y="181"/>
                    <a:pt x="200" y="181"/>
                  </a:cubicBezTo>
                  <a:cubicBezTo>
                    <a:pt x="199" y="277"/>
                    <a:pt x="183" y="330"/>
                    <a:pt x="174" y="332"/>
                  </a:cubicBezTo>
                  <a:close/>
                  <a:moveTo>
                    <a:pt x="147" y="166"/>
                  </a:moveTo>
                  <a:cubicBezTo>
                    <a:pt x="148" y="70"/>
                    <a:pt x="165" y="17"/>
                    <a:pt x="174" y="15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83" y="17"/>
                    <a:pt x="199" y="70"/>
                    <a:pt x="200" y="166"/>
                  </a:cubicBezTo>
                  <a:lnTo>
                    <a:pt x="147" y="166"/>
                  </a:lnTo>
                  <a:close/>
                  <a:moveTo>
                    <a:pt x="153" y="19"/>
                  </a:moveTo>
                  <a:cubicBezTo>
                    <a:pt x="138" y="51"/>
                    <a:pt x="133" y="118"/>
                    <a:pt x="133" y="166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1" y="94"/>
                    <a:pt x="112" y="34"/>
                    <a:pt x="153" y="19"/>
                  </a:cubicBezTo>
                  <a:close/>
                  <a:moveTo>
                    <a:pt x="133" y="181"/>
                  </a:moveTo>
                  <a:cubicBezTo>
                    <a:pt x="133" y="229"/>
                    <a:pt x="138" y="296"/>
                    <a:pt x="153" y="329"/>
                  </a:cubicBezTo>
                  <a:cubicBezTo>
                    <a:pt x="112" y="313"/>
                    <a:pt x="81" y="254"/>
                    <a:pt x="79" y="181"/>
                  </a:cubicBezTo>
                  <a:lnTo>
                    <a:pt x="133" y="181"/>
                  </a:lnTo>
                  <a:close/>
                  <a:moveTo>
                    <a:pt x="194" y="329"/>
                  </a:moveTo>
                  <a:cubicBezTo>
                    <a:pt x="209" y="296"/>
                    <a:pt x="214" y="229"/>
                    <a:pt x="215" y="181"/>
                  </a:cubicBezTo>
                  <a:cubicBezTo>
                    <a:pt x="268" y="181"/>
                    <a:pt x="268" y="181"/>
                    <a:pt x="268" y="181"/>
                  </a:cubicBezTo>
                  <a:cubicBezTo>
                    <a:pt x="266" y="254"/>
                    <a:pt x="235" y="313"/>
                    <a:pt x="194" y="329"/>
                  </a:cubicBezTo>
                  <a:close/>
                  <a:moveTo>
                    <a:pt x="215" y="166"/>
                  </a:moveTo>
                  <a:cubicBezTo>
                    <a:pt x="214" y="118"/>
                    <a:pt x="209" y="51"/>
                    <a:pt x="194" y="19"/>
                  </a:cubicBezTo>
                  <a:cubicBezTo>
                    <a:pt x="235" y="34"/>
                    <a:pt x="266" y="94"/>
                    <a:pt x="268" y="166"/>
                  </a:cubicBezTo>
                  <a:lnTo>
                    <a:pt x="215" y="166"/>
                  </a:lnTo>
                  <a:close/>
                  <a:moveTo>
                    <a:pt x="117" y="26"/>
                  </a:moveTo>
                  <a:cubicBezTo>
                    <a:pt x="87" y="55"/>
                    <a:pt x="66" y="107"/>
                    <a:pt x="6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8" y="102"/>
                    <a:pt x="59" y="48"/>
                    <a:pt x="117" y="26"/>
                  </a:cubicBezTo>
                  <a:close/>
                  <a:moveTo>
                    <a:pt x="15" y="181"/>
                  </a:moveTo>
                  <a:cubicBezTo>
                    <a:pt x="64" y="181"/>
                    <a:pt x="64" y="181"/>
                    <a:pt x="64" y="181"/>
                  </a:cubicBezTo>
                  <a:cubicBezTo>
                    <a:pt x="66" y="241"/>
                    <a:pt x="87" y="292"/>
                    <a:pt x="117" y="322"/>
                  </a:cubicBezTo>
                  <a:cubicBezTo>
                    <a:pt x="59" y="300"/>
                    <a:pt x="18" y="245"/>
                    <a:pt x="15" y="181"/>
                  </a:cubicBezTo>
                  <a:close/>
                  <a:moveTo>
                    <a:pt x="231" y="322"/>
                  </a:moveTo>
                  <a:cubicBezTo>
                    <a:pt x="261" y="292"/>
                    <a:pt x="281" y="241"/>
                    <a:pt x="283" y="181"/>
                  </a:cubicBezTo>
                  <a:cubicBezTo>
                    <a:pt x="332" y="181"/>
                    <a:pt x="332" y="181"/>
                    <a:pt x="332" y="181"/>
                  </a:cubicBezTo>
                  <a:cubicBezTo>
                    <a:pt x="329" y="245"/>
                    <a:pt x="288" y="300"/>
                    <a:pt x="231" y="3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grpSp>
        <p:nvGrpSpPr>
          <p:cNvPr id="11270" name="Group 20"/>
          <p:cNvGrpSpPr>
            <a:grpSpLocks/>
          </p:cNvGrpSpPr>
          <p:nvPr/>
        </p:nvGrpSpPr>
        <p:grpSpPr bwMode="auto">
          <a:xfrm>
            <a:off x="3157538" y="2859088"/>
            <a:ext cx="831850" cy="792162"/>
            <a:chOff x="0" y="0"/>
            <a:chExt cx="831692" cy="792088"/>
          </a:xfrm>
        </p:grpSpPr>
        <p:sp>
          <p:nvSpPr>
            <p:cNvPr id="11277" name="正五边形 37"/>
            <p:cNvSpPr>
              <a:spLocks noChangeArrowheads="1"/>
            </p:cNvSpPr>
            <p:nvPr/>
          </p:nvSpPr>
          <p:spPr bwMode="auto">
            <a:xfrm>
              <a:off x="0" y="0"/>
              <a:ext cx="831692" cy="792088"/>
            </a:xfrm>
            <a:prstGeom prst="pentagon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278" name="Freeform 77"/>
            <p:cNvSpPr>
              <a:spLocks noEditPoints="1"/>
            </p:cNvSpPr>
            <p:nvPr/>
          </p:nvSpPr>
          <p:spPr bwMode="auto">
            <a:xfrm>
              <a:off x="172291" y="282760"/>
              <a:ext cx="487109" cy="334145"/>
            </a:xfrm>
            <a:custGeom>
              <a:avLst/>
              <a:gdLst>
                <a:gd name="T0" fmla="*/ 2147483647 w 413"/>
                <a:gd name="T1" fmla="*/ 2147483647 h 283"/>
                <a:gd name="T2" fmla="*/ 2147483647 w 413"/>
                <a:gd name="T3" fmla="*/ 2147483647 h 283"/>
                <a:gd name="T4" fmla="*/ 2147483647 w 413"/>
                <a:gd name="T5" fmla="*/ 2147483647 h 283"/>
                <a:gd name="T6" fmla="*/ 0 w 413"/>
                <a:gd name="T7" fmla="*/ 2147483647 h 283"/>
                <a:gd name="T8" fmla="*/ 2147483647 w 413"/>
                <a:gd name="T9" fmla="*/ 2147483647 h 283"/>
                <a:gd name="T10" fmla="*/ 2147483647 w 413"/>
                <a:gd name="T11" fmla="*/ 2147483647 h 283"/>
                <a:gd name="T12" fmla="*/ 2147483647 w 413"/>
                <a:gd name="T13" fmla="*/ 0 h 283"/>
                <a:gd name="T14" fmla="*/ 2147483647 w 413"/>
                <a:gd name="T15" fmla="*/ 2147483647 h 283"/>
                <a:gd name="T16" fmla="*/ 2147483647 w 413"/>
                <a:gd name="T17" fmla="*/ 2147483647 h 283"/>
                <a:gd name="T18" fmla="*/ 2147483647 w 413"/>
                <a:gd name="T19" fmla="*/ 2147483647 h 283"/>
                <a:gd name="T20" fmla="*/ 2147483647 w 413"/>
                <a:gd name="T21" fmla="*/ 2147483647 h 283"/>
                <a:gd name="T22" fmla="*/ 2147483647 w 413"/>
                <a:gd name="T23" fmla="*/ 2147483647 h 283"/>
                <a:gd name="T24" fmla="*/ 2147483647 w 413"/>
                <a:gd name="T25" fmla="*/ 2147483647 h 283"/>
                <a:gd name="T26" fmla="*/ 2147483647 w 413"/>
                <a:gd name="T27" fmla="*/ 2147483647 h 283"/>
                <a:gd name="T28" fmla="*/ 2147483647 w 413"/>
                <a:gd name="T29" fmla="*/ 2147483647 h 283"/>
                <a:gd name="T30" fmla="*/ 2147483647 w 413"/>
                <a:gd name="T31" fmla="*/ 2147483647 h 283"/>
                <a:gd name="T32" fmla="*/ 2147483647 w 413"/>
                <a:gd name="T33" fmla="*/ 2147483647 h 283"/>
                <a:gd name="T34" fmla="*/ 2147483647 w 413"/>
                <a:gd name="T35" fmla="*/ 2147483647 h 283"/>
                <a:gd name="T36" fmla="*/ 2147483647 w 413"/>
                <a:gd name="T37" fmla="*/ 2147483647 h 283"/>
                <a:gd name="T38" fmla="*/ 2147483647 w 413"/>
                <a:gd name="T39" fmla="*/ 2147483647 h 283"/>
                <a:gd name="T40" fmla="*/ 2147483647 w 413"/>
                <a:gd name="T41" fmla="*/ 2147483647 h 283"/>
                <a:gd name="T42" fmla="*/ 2147483647 w 413"/>
                <a:gd name="T43" fmla="*/ 2147483647 h 283"/>
                <a:gd name="T44" fmla="*/ 2147483647 w 413"/>
                <a:gd name="T45" fmla="*/ 2147483647 h 283"/>
                <a:gd name="T46" fmla="*/ 2147483647 w 413"/>
                <a:gd name="T47" fmla="*/ 2147483647 h 283"/>
                <a:gd name="T48" fmla="*/ 2147483647 w 413"/>
                <a:gd name="T49" fmla="*/ 2147483647 h 283"/>
                <a:gd name="T50" fmla="*/ 2147483647 w 413"/>
                <a:gd name="T51" fmla="*/ 2147483647 h 283"/>
                <a:gd name="T52" fmla="*/ 2147483647 w 413"/>
                <a:gd name="T53" fmla="*/ 2147483647 h 283"/>
                <a:gd name="T54" fmla="*/ 2147483647 w 413"/>
                <a:gd name="T55" fmla="*/ 2147483647 h 283"/>
                <a:gd name="T56" fmla="*/ 2147483647 w 413"/>
                <a:gd name="T57" fmla="*/ 2147483647 h 283"/>
                <a:gd name="T58" fmla="*/ 2147483647 w 413"/>
                <a:gd name="T59" fmla="*/ 2147483647 h 283"/>
                <a:gd name="T60" fmla="*/ 2147483647 w 413"/>
                <a:gd name="T61" fmla="*/ 2147483647 h 28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8" tIns="45715" rIns="91428" bIns="45715"/>
            <a:lstStyle/>
            <a:p>
              <a:endParaRPr lang="zh-CN" altLang="en-US"/>
            </a:p>
          </p:txBody>
        </p:sp>
      </p:grpSp>
      <p:cxnSp>
        <p:nvCxnSpPr>
          <p:cNvPr id="11271" name="直接连接符 39"/>
          <p:cNvCxnSpPr>
            <a:cxnSpLocks noChangeShapeType="1"/>
            <a:stCxn id="11283" idx="4"/>
            <a:endCxn id="11277" idx="1"/>
          </p:cNvCxnSpPr>
          <p:nvPr/>
        </p:nvCxnSpPr>
        <p:spPr bwMode="auto">
          <a:xfrm>
            <a:off x="2101850" y="2446338"/>
            <a:ext cx="1055688" cy="715962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272" name="直接连接符 40"/>
          <p:cNvCxnSpPr>
            <a:cxnSpLocks noChangeShapeType="1"/>
            <a:stCxn id="11279" idx="2"/>
            <a:endCxn id="11277" idx="5"/>
          </p:cNvCxnSpPr>
          <p:nvPr/>
        </p:nvCxnSpPr>
        <p:spPr bwMode="auto">
          <a:xfrm flipH="1">
            <a:off x="3989388" y="2489200"/>
            <a:ext cx="1055687" cy="6731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273" name="直接连接符 41"/>
          <p:cNvCxnSpPr>
            <a:cxnSpLocks noChangeShapeType="1"/>
            <a:stCxn id="11281" idx="1"/>
            <a:endCxn id="11279" idx="4"/>
          </p:cNvCxnSpPr>
          <p:nvPr/>
        </p:nvCxnSpPr>
        <p:spPr bwMode="auto">
          <a:xfrm flipH="1" flipV="1">
            <a:off x="5559425" y="2489200"/>
            <a:ext cx="1055688" cy="6731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274" name="TextBox 27"/>
          <p:cNvSpPr txBox="1">
            <a:spLocks noChangeArrowheads="1"/>
          </p:cNvSpPr>
          <p:nvPr/>
        </p:nvSpPr>
        <p:spPr bwMode="auto">
          <a:xfrm>
            <a:off x="2628900" y="1851025"/>
            <a:ext cx="194627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cs typeface="Arial" pitchFamily="34" charset="0"/>
              </a:rPr>
              <a:t>You can click here to enter you text. You can click here to enter you text.</a:t>
            </a:r>
            <a:endParaRPr lang="zh-CN" altLang="en-US" sz="120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275" name="TextBox 28"/>
          <p:cNvSpPr txBox="1">
            <a:spLocks noChangeArrowheads="1"/>
          </p:cNvSpPr>
          <p:nvPr/>
        </p:nvSpPr>
        <p:spPr bwMode="auto">
          <a:xfrm>
            <a:off x="4340225" y="2955925"/>
            <a:ext cx="194468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cs typeface="Arial" pitchFamily="34" charset="0"/>
              </a:rPr>
              <a:t>You can click here to enter you text. You can click here to enter you text.</a:t>
            </a:r>
            <a:endParaRPr lang="zh-CN" altLang="en-US" sz="120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276" name="TextBox 29"/>
          <p:cNvSpPr txBox="1">
            <a:spLocks noChangeArrowheads="1"/>
          </p:cNvSpPr>
          <p:nvPr/>
        </p:nvSpPr>
        <p:spPr bwMode="auto">
          <a:xfrm>
            <a:off x="6615113" y="1844675"/>
            <a:ext cx="1944687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cs typeface="Arial" pitchFamily="34" charset="0"/>
              </a:rPr>
              <a:t>You can click here to enter you text. You can click here to enter you text.</a:t>
            </a:r>
            <a:endParaRPr lang="zh-CN" altLang="en-US" sz="120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Pages>0</Pages>
  <Words>1406</Words>
  <Characters>0</Characters>
  <Application>Microsoft Office PowerPoint</Application>
  <DocSecurity>0</DocSecurity>
  <PresentationFormat>全屏显示(16:9)</PresentationFormat>
  <Lines>0</Lines>
  <Paragraphs>289</Paragraphs>
  <Slides>29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Office 主题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CharactersWithSpaces>0</CharactersWithSpaces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38</cp:revision>
  <dcterms:created xsi:type="dcterms:W3CDTF">2014-04-21T06:33:25Z</dcterms:created>
  <dcterms:modified xsi:type="dcterms:W3CDTF">2016-10-09T08:11:26Z</dcterms:modified>
  <cp:category>https://800sucai.taobao.com</cp:category>
</cp:coreProperties>
</file>