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sldIdLst>
    <p:sldId id="256" r:id="rId3"/>
    <p:sldId id="263" r:id="rId4"/>
    <p:sldId id="258" r:id="rId5"/>
    <p:sldId id="264" r:id="rId6"/>
    <p:sldId id="265" r:id="rId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990000"/>
    <a:srgbClr val="FFCC00"/>
    <a:srgbClr val="DDDDDD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1746" y="6"/>
      </p:cViewPr>
      <p:guideLst>
        <p:guide orient="horz" pos="4319"/>
        <p:guide pos="295"/>
        <p:guide pos="54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5-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BB8934-8223-4AC4-B19B-232CC389E267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286627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96063" y="188913"/>
            <a:ext cx="2090737" cy="59372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23850" y="188913"/>
            <a:ext cx="6119813" cy="59372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1A8CAD-B1F2-4878-B94B-E5153D91B4C0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8132576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732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67247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5616367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11010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7998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04666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8255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A913C2-711A-4136-B4FA-ABD4632B3BEA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7961025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04642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1962280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35614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8857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997147-D8E7-4CA5-9949-63BE42611F8A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153847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7E9216-5BD3-4F79-A695-62C212E5037B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691198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FA7A68-EA4F-41A6-B70D-CFCC8E5F2B9C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683155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9CEAF2-66C2-44F5-A01C-DB908E9BD868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170984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90635F-1C22-4BA4-B46C-75A581C1D260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622110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CDA637-12AE-4A30-B8B3-D48D4927D726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554376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665867-06AE-4315-A425-AE368ABC9FDE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536914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hyperlink" Target="http://www.nordridesign.com/" TargetMode="External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15.xml"/><Relationship Id="rId21" Type="http://schemas.openxmlformats.org/officeDocument/2006/relationships/image" Target="../media/image7.png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4.png"/><Relationship Id="rId20" Type="http://schemas.openxmlformats.org/officeDocument/2006/relationships/hyperlink" Target="http://www.nordri.net/" TargetMode="Externa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2.xml"/><Relationship Id="rId19" Type="http://schemas.openxmlformats.org/officeDocument/2006/relationships/hyperlink" Target="http://www.nordridesign.cn/" TargetMode="Externa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hyperlink" Target="http://creativecommons.org/licenses/by-nc/2.5/cn/legalcode" TargetMode="External"/><Relationship Id="rId22" Type="http://schemas.openxmlformats.org/officeDocument/2006/relationships/image" Target="../media/image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5-2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188913"/>
            <a:ext cx="3924300" cy="836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个人基本信息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zh-CN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020A3C7-C407-40A4-BAC5-86F07B13C6EF}" type="slidenum">
              <a:rPr lang="zh-CN" altLang="zh-CN"/>
              <a:pPr/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72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ea typeface="华文细黑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ea typeface="华文细黑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ea typeface="华文细黑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ea typeface="华文细黑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ea typeface="华文细黑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ea typeface="华文细黑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ea typeface="华文细黑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ea typeface="华文细黑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>
            <a:hlinkClick r:id="rId13"/>
          </p:cNvPr>
          <p:cNvSpPr>
            <a:spLocks noChangeArrowheads="1"/>
          </p:cNvSpPr>
          <p:nvPr userDrawn="1"/>
        </p:nvSpPr>
        <p:spPr bwMode="auto">
          <a:xfrm>
            <a:off x="1333500" y="2276475"/>
            <a:ext cx="2159000" cy="1150938"/>
          </a:xfrm>
          <a:prstGeom prst="rect">
            <a:avLst/>
          </a:prstGeom>
          <a:solidFill>
            <a:schemeClr val="bg1"/>
          </a:solidFill>
          <a:ln w="6350" cmpd="sng">
            <a:solidFill>
              <a:srgbClr val="5F5F5F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50000"/>
              </a:lnSpc>
            </a:pPr>
            <a:endParaRPr lang="zh-CN" altLang="zh-CN" sz="1400" b="1">
              <a:solidFill>
                <a:srgbClr val="5F5F5F"/>
              </a:solidFill>
              <a:ea typeface="华文细黑" pitchFamily="2" charset="-122"/>
            </a:endParaRPr>
          </a:p>
        </p:txBody>
      </p:sp>
      <p:sp>
        <p:nvSpPr>
          <p:cNvPr id="3075" name="Rectangle 7">
            <a:hlinkClick r:id="rId13"/>
          </p:cNvPr>
          <p:cNvSpPr>
            <a:spLocks noChangeArrowheads="1"/>
          </p:cNvSpPr>
          <p:nvPr userDrawn="1"/>
        </p:nvSpPr>
        <p:spPr bwMode="auto">
          <a:xfrm>
            <a:off x="3492500" y="2276475"/>
            <a:ext cx="2159000" cy="1150938"/>
          </a:xfrm>
          <a:prstGeom prst="rect">
            <a:avLst/>
          </a:prstGeom>
          <a:solidFill>
            <a:schemeClr val="bg1"/>
          </a:solidFill>
          <a:ln w="6350" cmpd="sng">
            <a:solidFill>
              <a:srgbClr val="5F5F5F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50000"/>
              </a:lnSpc>
            </a:pPr>
            <a:endParaRPr lang="zh-CN" altLang="zh-CN" sz="1400" b="1">
              <a:solidFill>
                <a:srgbClr val="5F5F5F"/>
              </a:solidFill>
              <a:ea typeface="华文细黑" pitchFamily="2" charset="-122"/>
            </a:endParaRPr>
          </a:p>
        </p:txBody>
      </p:sp>
      <p:sp>
        <p:nvSpPr>
          <p:cNvPr id="3076" name="Rectangle 7">
            <a:hlinkClick r:id="rId13"/>
          </p:cNvPr>
          <p:cNvSpPr>
            <a:spLocks noChangeArrowheads="1"/>
          </p:cNvSpPr>
          <p:nvPr userDrawn="1"/>
        </p:nvSpPr>
        <p:spPr bwMode="auto">
          <a:xfrm>
            <a:off x="5653088" y="2276475"/>
            <a:ext cx="2159000" cy="1150938"/>
          </a:xfrm>
          <a:prstGeom prst="rect">
            <a:avLst/>
          </a:prstGeom>
          <a:solidFill>
            <a:schemeClr val="bg1"/>
          </a:solidFill>
          <a:ln w="6350" cmpd="sng">
            <a:solidFill>
              <a:srgbClr val="5F5F5F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50000"/>
              </a:lnSpc>
            </a:pPr>
            <a:endParaRPr lang="zh-CN" altLang="zh-CN" sz="1400" b="1">
              <a:solidFill>
                <a:srgbClr val="5F5F5F"/>
              </a:solidFill>
              <a:ea typeface="华文细黑" pitchFamily="2" charset="-122"/>
            </a:endParaRPr>
          </a:p>
        </p:txBody>
      </p:sp>
      <p:sp>
        <p:nvSpPr>
          <p:cNvPr id="3077" name="Rectangle 13">
            <a:hlinkClick r:id="rId14"/>
          </p:cNvPr>
          <p:cNvSpPr>
            <a:spLocks noChangeArrowheads="1"/>
          </p:cNvSpPr>
          <p:nvPr userDrawn="1"/>
        </p:nvSpPr>
        <p:spPr bwMode="auto">
          <a:xfrm>
            <a:off x="1331913" y="3860800"/>
            <a:ext cx="51466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zh-CN" sz="1200">
                <a:ea typeface="华文细黑" pitchFamily="2" charset="-122"/>
              </a:rPr>
              <a:t>本作品采用</a:t>
            </a:r>
            <a:r>
              <a:rPr lang="zh-CN" sz="1200" b="1">
                <a:solidFill>
                  <a:srgbClr val="003366"/>
                </a:solidFill>
                <a:ea typeface="华文细黑" pitchFamily="2" charset="-122"/>
              </a:rPr>
              <a:t>知识共享署名</a:t>
            </a:r>
            <a:r>
              <a:rPr lang="zh-CN" altLang="zh-CN" sz="1200" b="1">
                <a:solidFill>
                  <a:srgbClr val="003366"/>
                </a:solidFill>
                <a:ea typeface="华文细黑" pitchFamily="2" charset="-122"/>
              </a:rPr>
              <a:t>-</a:t>
            </a:r>
            <a:r>
              <a:rPr lang="zh-CN" sz="1200" b="1">
                <a:solidFill>
                  <a:srgbClr val="003366"/>
                </a:solidFill>
                <a:ea typeface="华文细黑" pitchFamily="2" charset="-122"/>
              </a:rPr>
              <a:t>非商业性使用 </a:t>
            </a:r>
            <a:r>
              <a:rPr lang="zh-CN" altLang="zh-CN" sz="1200" b="1">
                <a:solidFill>
                  <a:srgbClr val="003366"/>
                </a:solidFill>
                <a:ea typeface="华文细黑" pitchFamily="2" charset="-122"/>
              </a:rPr>
              <a:t>2.5 </a:t>
            </a:r>
            <a:r>
              <a:rPr lang="zh-CN" sz="1200" b="1">
                <a:solidFill>
                  <a:srgbClr val="003366"/>
                </a:solidFill>
                <a:ea typeface="华文细黑" pitchFamily="2" charset="-122"/>
              </a:rPr>
              <a:t>中国大陆许可协议</a:t>
            </a:r>
            <a:r>
              <a:rPr lang="zh-CN" sz="1200">
                <a:ea typeface="华文细黑" pitchFamily="2" charset="-122"/>
              </a:rPr>
              <a:t>进行许可。</a:t>
            </a:r>
            <a:r>
              <a:rPr lang="zh-CN" sz="1200" i="1">
                <a:ea typeface="华文细黑" pitchFamily="2" charset="-122"/>
              </a:rPr>
              <a:t> </a:t>
            </a:r>
          </a:p>
        </p:txBody>
      </p:sp>
      <p:pic>
        <p:nvPicPr>
          <p:cNvPr id="3078" name="Picture 6" descr="png-0056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2347913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 descr="png-0002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2638" y="2347913"/>
            <a:ext cx="72072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80" name="Group 8"/>
          <p:cNvGrpSpPr>
            <a:grpSpLocks noChangeAspect="1"/>
          </p:cNvGrpSpPr>
          <p:nvPr userDrawn="1"/>
        </p:nvGrpSpPr>
        <p:grpSpPr bwMode="auto">
          <a:xfrm>
            <a:off x="4211638" y="2347913"/>
            <a:ext cx="720725" cy="647700"/>
            <a:chOff x="0" y="0"/>
            <a:chExt cx="454" cy="447"/>
          </a:xfrm>
        </p:grpSpPr>
        <p:pic>
          <p:nvPicPr>
            <p:cNvPr id="3081" name="Picture 9" descr="soft7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9882"/>
            <a:stretch>
              <a:fillRect/>
            </a:stretch>
          </p:blipFill>
          <p:spPr bwMode="auto">
            <a:xfrm>
              <a:off x="0" y="0"/>
              <a:ext cx="454" cy="4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82" name="Picture 10" descr="soft7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9882"/>
            <a:stretch>
              <a:fillRect/>
            </a:stretch>
          </p:blipFill>
          <p:spPr bwMode="auto">
            <a:xfrm rot="1178135">
              <a:off x="74" y="110"/>
              <a:ext cx="363" cy="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83" name="Rectangle 11">
            <a:hlinkClick r:id="rId19"/>
          </p:cNvPr>
          <p:cNvSpPr>
            <a:spLocks noChangeArrowheads="1"/>
          </p:cNvSpPr>
          <p:nvPr userDrawn="1"/>
        </p:nvSpPr>
        <p:spPr bwMode="auto">
          <a:xfrm>
            <a:off x="1333500" y="3068638"/>
            <a:ext cx="21590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sz="1200" b="1">
                <a:solidFill>
                  <a:srgbClr val="5F5F5F"/>
                </a:solidFill>
                <a:ea typeface="华文细黑" pitchFamily="2" charset="-122"/>
              </a:rPr>
              <a:t>专业交流</a:t>
            </a:r>
          </a:p>
        </p:txBody>
      </p:sp>
      <p:sp>
        <p:nvSpPr>
          <p:cNvPr id="3084" name="Rectangle 12">
            <a:hlinkClick r:id="rId19"/>
          </p:cNvPr>
          <p:cNvSpPr>
            <a:spLocks noChangeArrowheads="1"/>
          </p:cNvSpPr>
          <p:nvPr userDrawn="1"/>
        </p:nvSpPr>
        <p:spPr bwMode="auto">
          <a:xfrm>
            <a:off x="3492500" y="3068638"/>
            <a:ext cx="21590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sz="1200" b="1">
                <a:solidFill>
                  <a:srgbClr val="5F5F5F"/>
                </a:solidFill>
                <a:ea typeface="华文细黑" pitchFamily="2" charset="-122"/>
              </a:rPr>
              <a:t>模板超市</a:t>
            </a:r>
          </a:p>
        </p:txBody>
      </p:sp>
      <p:sp>
        <p:nvSpPr>
          <p:cNvPr id="3085" name="Rectangle 13">
            <a:hlinkClick r:id="rId19"/>
          </p:cNvPr>
          <p:cNvSpPr>
            <a:spLocks noChangeArrowheads="1"/>
          </p:cNvSpPr>
          <p:nvPr userDrawn="1"/>
        </p:nvSpPr>
        <p:spPr bwMode="auto">
          <a:xfrm>
            <a:off x="5653088" y="3068638"/>
            <a:ext cx="21590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sz="1200" b="1">
                <a:solidFill>
                  <a:srgbClr val="5F5F5F"/>
                </a:solidFill>
                <a:ea typeface="华文细黑" pitchFamily="2" charset="-122"/>
              </a:rPr>
              <a:t>设计服务</a:t>
            </a:r>
          </a:p>
        </p:txBody>
      </p:sp>
      <p:sp>
        <p:nvSpPr>
          <p:cNvPr id="3086" name="Rectangle 7"/>
          <p:cNvSpPr>
            <a:spLocks noChangeArrowheads="1"/>
          </p:cNvSpPr>
          <p:nvPr userDrawn="1"/>
        </p:nvSpPr>
        <p:spPr bwMode="auto">
          <a:xfrm>
            <a:off x="1331913" y="2060575"/>
            <a:ext cx="6480175" cy="215900"/>
          </a:xfrm>
          <a:prstGeom prst="rect">
            <a:avLst/>
          </a:prstGeom>
          <a:solidFill>
            <a:srgbClr val="EAEAEA"/>
          </a:solidFill>
          <a:ln w="6350" cmpd="sng">
            <a:solidFill>
              <a:srgbClr val="5F5F5F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50000"/>
              </a:lnSpc>
            </a:pPr>
            <a:r>
              <a:rPr lang="zh-CN" altLang="zh-CN" sz="1000">
                <a:ea typeface="华文细黑" pitchFamily="2" charset="-122"/>
              </a:rPr>
              <a:t>NordriDesign</a:t>
            </a:r>
            <a:r>
              <a:rPr lang="zh-CN" sz="1000">
                <a:ea typeface="华文细黑" pitchFamily="2" charset="-122"/>
              </a:rPr>
              <a:t>中国专业</a:t>
            </a:r>
            <a:r>
              <a:rPr lang="zh-CN" altLang="zh-CN" sz="1000">
                <a:ea typeface="华文细黑" pitchFamily="2" charset="-122"/>
              </a:rPr>
              <a:t>PowerPoint</a:t>
            </a:r>
            <a:r>
              <a:rPr lang="zh-CN" sz="1000">
                <a:ea typeface="华文细黑" pitchFamily="2" charset="-122"/>
              </a:rPr>
              <a:t>媒体设计与开发</a:t>
            </a:r>
            <a:endParaRPr lang="zh-CN" sz="1000"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3087" name="Rectangle 15"/>
          <p:cNvSpPr>
            <a:spLocks noChangeArrowheads="1"/>
          </p:cNvSpPr>
          <p:nvPr userDrawn="1"/>
        </p:nvSpPr>
        <p:spPr bwMode="auto">
          <a:xfrm>
            <a:off x="1331913" y="4192588"/>
            <a:ext cx="64801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sz="1000">
                <a:solidFill>
                  <a:srgbClr val="111111"/>
                </a:solidFill>
                <a:ea typeface="华文细黑" pitchFamily="2" charset="-122"/>
              </a:rPr>
              <a:t>本作品的提供是以适用知识共享组织的公共许可（ 简称“</a:t>
            </a:r>
            <a:r>
              <a:rPr lang="zh-CN" altLang="zh-CN" sz="1000">
                <a:solidFill>
                  <a:srgbClr val="111111"/>
                </a:solidFill>
                <a:ea typeface="华文细黑" pitchFamily="2" charset="-122"/>
              </a:rPr>
              <a:t>CCPL” </a:t>
            </a:r>
            <a:r>
              <a:rPr lang="zh-CN" sz="1000">
                <a:solidFill>
                  <a:srgbClr val="111111"/>
                </a:solidFill>
                <a:ea typeface="华文细黑" pitchFamily="2" charset="-122"/>
              </a:rPr>
              <a:t>或 “许可”） 条款为前提的。本作品受著作权法以及其他相关法律的保护。对本作品的使用不得超越本许可授权的范围。</a:t>
            </a:r>
          </a:p>
          <a:p>
            <a:pPr>
              <a:lnSpc>
                <a:spcPct val="120000"/>
              </a:lnSpc>
            </a:pPr>
            <a:r>
              <a:rPr lang="zh-CN" sz="1000">
                <a:solidFill>
                  <a:srgbClr val="111111"/>
                </a:solidFill>
                <a:ea typeface="华文细黑" pitchFamily="2" charset="-122"/>
              </a:rPr>
              <a:t>如您行使本许可授予的使用本作品的权利，就表明您接受并同意遵守本许可的条款。在您接受这些条款和规定的前提下，许可人授予您本许可所包括的权利。 </a:t>
            </a:r>
          </a:p>
        </p:txBody>
      </p:sp>
      <p:sp>
        <p:nvSpPr>
          <p:cNvPr id="3088" name="Rectangle 7">
            <a:hlinkClick r:id="rId20"/>
          </p:cNvPr>
          <p:cNvSpPr>
            <a:spLocks noChangeArrowheads="1"/>
          </p:cNvSpPr>
          <p:nvPr userDrawn="1"/>
        </p:nvSpPr>
        <p:spPr bwMode="auto">
          <a:xfrm>
            <a:off x="3492500" y="2276475"/>
            <a:ext cx="2160588" cy="115093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lnSpc>
                <a:spcPct val="150000"/>
              </a:lnSpc>
            </a:pPr>
            <a:endParaRPr lang="zh-CN" altLang="zh-CN" sz="1400" b="1">
              <a:solidFill>
                <a:srgbClr val="5F5F5F"/>
              </a:solidFill>
              <a:ea typeface="华文细黑" pitchFamily="2" charset="-122"/>
            </a:endParaRPr>
          </a:p>
        </p:txBody>
      </p:sp>
      <p:sp>
        <p:nvSpPr>
          <p:cNvPr id="3089" name="Rectangle 7">
            <a:hlinkClick r:id="rId13"/>
          </p:cNvPr>
          <p:cNvSpPr>
            <a:spLocks noChangeArrowheads="1"/>
          </p:cNvSpPr>
          <p:nvPr userDrawn="1"/>
        </p:nvSpPr>
        <p:spPr bwMode="auto">
          <a:xfrm>
            <a:off x="5653088" y="2276475"/>
            <a:ext cx="2159000" cy="115093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lnSpc>
                <a:spcPct val="150000"/>
              </a:lnSpc>
            </a:pPr>
            <a:endParaRPr lang="zh-CN" altLang="zh-CN" sz="1400" b="1">
              <a:solidFill>
                <a:srgbClr val="5F5F5F"/>
              </a:solidFill>
              <a:ea typeface="华文细黑" pitchFamily="2" charset="-122"/>
            </a:endParaRPr>
          </a:p>
        </p:txBody>
      </p:sp>
      <p:sp>
        <p:nvSpPr>
          <p:cNvPr id="3090" name="Rectangle 7">
            <a:hlinkClick r:id="rId19"/>
            <a:hlinkHover r:id="" action="ppaction://noaction" highlightClick="1"/>
          </p:cNvPr>
          <p:cNvSpPr>
            <a:spLocks noChangeArrowheads="1"/>
          </p:cNvSpPr>
          <p:nvPr userDrawn="1"/>
        </p:nvSpPr>
        <p:spPr bwMode="auto">
          <a:xfrm>
            <a:off x="1331913" y="2276475"/>
            <a:ext cx="2160587" cy="115093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lnSpc>
                <a:spcPct val="150000"/>
              </a:lnSpc>
            </a:pPr>
            <a:endParaRPr lang="zh-CN" altLang="zh-CN" sz="1400" b="1">
              <a:solidFill>
                <a:srgbClr val="5F5F5F"/>
              </a:solidFill>
              <a:ea typeface="华文细黑" pitchFamily="2" charset="-122"/>
            </a:endParaRPr>
          </a:p>
        </p:txBody>
      </p:sp>
      <p:sp>
        <p:nvSpPr>
          <p:cNvPr id="3091" name="Text Box 19">
            <a:hlinkClick r:id="rId14"/>
          </p:cNvPr>
          <p:cNvSpPr txBox="1">
            <a:spLocks noChangeArrowheads="1"/>
          </p:cNvSpPr>
          <p:nvPr userDrawn="1"/>
        </p:nvSpPr>
        <p:spPr bwMode="auto">
          <a:xfrm>
            <a:off x="1331913" y="5056188"/>
            <a:ext cx="10795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sz="1000" b="1">
                <a:solidFill>
                  <a:srgbClr val="003366"/>
                </a:solidFill>
                <a:ea typeface="华文细黑" pitchFamily="2" charset="-122"/>
              </a:rPr>
              <a:t>查看全部</a:t>
            </a:r>
            <a:r>
              <a:rPr lang="zh-CN" altLang="zh-CN" sz="1000" b="1">
                <a:solidFill>
                  <a:srgbClr val="003366"/>
                </a:solidFill>
                <a:latin typeface="华文细黑"/>
                <a:ea typeface="华文细黑" pitchFamily="2" charset="-122"/>
              </a:rPr>
              <a:t>…</a:t>
            </a:r>
            <a:endParaRPr lang="zh-CN" altLang="zh-CN" sz="1000" b="1">
              <a:solidFill>
                <a:srgbClr val="003366"/>
              </a:solidFill>
              <a:ea typeface="华文细黑" pitchFamily="2" charset="-122"/>
            </a:endParaRPr>
          </a:p>
        </p:txBody>
      </p:sp>
      <p:grpSp>
        <p:nvGrpSpPr>
          <p:cNvPr id="3092" name="Group 20"/>
          <p:cNvGrpSpPr>
            <a:grpSpLocks/>
          </p:cNvGrpSpPr>
          <p:nvPr userDrawn="1"/>
        </p:nvGrpSpPr>
        <p:grpSpPr bwMode="auto">
          <a:xfrm>
            <a:off x="1331913" y="1125538"/>
            <a:ext cx="4321175" cy="576262"/>
            <a:chOff x="0" y="0"/>
            <a:chExt cx="3402" cy="454"/>
          </a:xfrm>
        </p:grpSpPr>
        <p:pic>
          <p:nvPicPr>
            <p:cNvPr id="3093" name="Picture 12" descr="cc"/>
            <p:cNvPicPr>
              <a:picLocks noChangeAspect="1" noChangeArrowheads="1"/>
            </p:cNvPicPr>
            <p:nvPr userDrawn="1"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14" y="0"/>
              <a:ext cx="1588" cy="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94" name="Picture 9" descr="logo"/>
            <p:cNvPicPr>
              <a:picLocks noChangeAspect="1" noChangeArrowheads="1"/>
            </p:cNvPicPr>
            <p:nvPr userDrawn="1"/>
          </p:nvPicPr>
          <p:blipFill>
            <a:blip r:embed="rId22" cstate="print">
              <a:lum bright="-12000"/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6"/>
              <a:ext cx="1361" cy="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95" name="Line 23"/>
            <p:cNvSpPr>
              <a:spLocks noChangeShapeType="1"/>
            </p:cNvSpPr>
            <p:nvPr userDrawn="1"/>
          </p:nvSpPr>
          <p:spPr bwMode="auto">
            <a:xfrm>
              <a:off x="1588" y="0"/>
              <a:ext cx="0" cy="454"/>
            </a:xfrm>
            <a:prstGeom prst="line">
              <a:avLst/>
            </a:prstGeom>
            <a:noFill/>
            <a:ln w="9525" cmpd="sng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WordArt 2"/>
          <p:cNvSpPr>
            <a:spLocks noChangeArrowheads="1" noChangeShapeType="1"/>
          </p:cNvSpPr>
          <p:nvPr/>
        </p:nvSpPr>
        <p:spPr bwMode="auto">
          <a:xfrm>
            <a:off x="1331913" y="1989138"/>
            <a:ext cx="5070475" cy="54451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2400" b="1">
                <a:solidFill>
                  <a:srgbClr val="000000"/>
                </a:solidFill>
                <a:latin typeface="黑体"/>
                <a:ea typeface="黑体"/>
              </a:rPr>
              <a:t>单击此处添加标题文字</a:t>
            </a:r>
          </a:p>
        </p:txBody>
      </p:sp>
      <p:sp>
        <p:nvSpPr>
          <p:cNvPr id="5123" name="WordArt 3"/>
          <p:cNvSpPr>
            <a:spLocks noChangeArrowheads="1" noChangeShapeType="1"/>
          </p:cNvSpPr>
          <p:nvPr/>
        </p:nvSpPr>
        <p:spPr bwMode="auto">
          <a:xfrm flipV="1">
            <a:off x="1331913" y="2555875"/>
            <a:ext cx="5070475" cy="3698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2400" b="1">
                <a:gradFill rotWithShape="1">
                  <a:gsLst>
                    <a:gs pos="0">
                      <a:schemeClr val="tx1">
                        <a:gamma/>
                        <a:shade val="39216"/>
                        <a:invGamma/>
                        <a:alpha val="0"/>
                      </a:schemeClr>
                    </a:gs>
                    <a:gs pos="100000">
                      <a:schemeClr val="tx1">
                        <a:alpha val="9999"/>
                      </a:schemeClr>
                    </a:gs>
                  </a:gsLst>
                  <a:lin ang="5400000" scaled="1"/>
                </a:gradFill>
                <a:latin typeface="黑体"/>
                <a:ea typeface="黑体"/>
              </a:rPr>
              <a:t>单击此处添加标题文字</a:t>
            </a: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/>
              <a:t>模板的使用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38"/>
            <a:ext cx="5194300" cy="4784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3366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zh-CN" altLang="zh-CN" sz="1200">
              <a:solidFill>
                <a:srgbClr val="000000"/>
              </a:solidFill>
            </a:endParaRPr>
          </a:p>
          <a:p>
            <a:pPr marL="0" indent="0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zh-CN" altLang="zh-CN" sz="1200">
              <a:solidFill>
                <a:srgbClr val="000000"/>
              </a:solidFill>
            </a:endParaRPr>
          </a:p>
          <a:p>
            <a:pPr marL="0" indent="0"/>
            <a:endParaRPr lang="zh-CN" altLang="zh-CN" sz="1600">
              <a:solidFill>
                <a:srgbClr val="000000"/>
              </a:solidFill>
            </a:endParaRP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 rot="408318">
            <a:off x="5761038" y="2060575"/>
            <a:ext cx="2592387" cy="2660650"/>
          </a:xfrm>
          <a:prstGeom prst="rect">
            <a:avLst/>
          </a:prstGeom>
          <a:solidFill>
            <a:schemeClr val="bg1">
              <a:alpha val="79999"/>
            </a:schemeClr>
          </a:solidFill>
          <a:ln w="9525" cmpd="sng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5651500" y="2060575"/>
            <a:ext cx="2592388" cy="2663825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 cmpd="sng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5724525" y="4437063"/>
            <a:ext cx="2447925" cy="503237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5-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WordArt 3"/>
          <p:cNvSpPr>
            <a:spLocks noChangeArrowheads="1" noChangeShapeType="1"/>
          </p:cNvSpPr>
          <p:nvPr/>
        </p:nvSpPr>
        <p:spPr bwMode="auto">
          <a:xfrm>
            <a:off x="3059113" y="2565400"/>
            <a:ext cx="2465387" cy="60801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2400" b="1">
                <a:solidFill>
                  <a:srgbClr val="000000"/>
                </a:solidFill>
                <a:latin typeface="黑体"/>
                <a:ea typeface="黑体"/>
              </a:rPr>
              <a:t>谢谢观赏</a:t>
            </a:r>
          </a:p>
        </p:txBody>
      </p:sp>
      <p:sp>
        <p:nvSpPr>
          <p:cNvPr id="7172" name="WordArt 4"/>
          <p:cNvSpPr>
            <a:spLocks noChangeArrowheads="1" noChangeShapeType="1"/>
          </p:cNvSpPr>
          <p:nvPr/>
        </p:nvSpPr>
        <p:spPr bwMode="auto">
          <a:xfrm flipV="1">
            <a:off x="3059113" y="3198813"/>
            <a:ext cx="2465387" cy="4111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2400" b="1">
                <a:gradFill rotWithShape="1">
                  <a:gsLst>
                    <a:gs pos="0">
                      <a:schemeClr val="tx1">
                        <a:gamma/>
                        <a:shade val="39216"/>
                        <a:invGamma/>
                        <a:alpha val="0"/>
                      </a:schemeClr>
                    </a:gs>
                    <a:gs pos="100000">
                      <a:schemeClr val="tx1">
                        <a:alpha val="9999"/>
                      </a:schemeClr>
                    </a:gs>
                  </a:gsLst>
                  <a:lin ang="5400000" scaled="1"/>
                </a:gradFill>
                <a:latin typeface="黑体"/>
                <a:ea typeface="黑体"/>
              </a:rPr>
              <a:t>谢谢观赏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E:\小小草店铺中的素材\两页的最后加的 的幻灯片\两页的最后加的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651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:\小小草店铺中的素材\两页的最后加的 的幻灯片\两页的最后加的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776" y="-1"/>
            <a:ext cx="9158776" cy="6869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395363"/>
      </p:ext>
    </p:extLst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256B9B"/>
      </a:accent1>
      <a:accent2>
        <a:srgbClr val="003366"/>
      </a:accent2>
      <a:accent3>
        <a:srgbClr val="FFFFFF"/>
      </a:accent3>
      <a:accent4>
        <a:srgbClr val="000000"/>
      </a:accent4>
      <a:accent5>
        <a:srgbClr val="ACBACB"/>
      </a:accent5>
      <a:accent6>
        <a:srgbClr val="002D5C"/>
      </a:accent6>
      <a:hlink>
        <a:srgbClr val="0066CC"/>
      </a:hlink>
      <a:folHlink>
        <a:srgbClr val="808080"/>
      </a:folHlink>
    </a:clrScheme>
    <a:fontScheme name="默认设计模板">
      <a:majorFont>
        <a:latin typeface="Arial"/>
        <a:ea typeface="华文细黑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256B9B"/>
        </a:accent1>
        <a:accent2>
          <a:srgbClr val="003366"/>
        </a:accent2>
        <a:accent3>
          <a:srgbClr val="FFFFFF"/>
        </a:accent3>
        <a:accent4>
          <a:srgbClr val="000000"/>
        </a:accent4>
        <a:accent5>
          <a:srgbClr val="ACBACB"/>
        </a:accent5>
        <a:accent6>
          <a:srgbClr val="002D5C"/>
        </a:accent6>
        <a:hlink>
          <a:srgbClr val="0066CC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NordriDesign">
  <a:themeElements>
    <a:clrScheme name="Nordri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3399"/>
      </a:hlink>
      <a:folHlink>
        <a:srgbClr val="3366CC"/>
      </a:folHlink>
    </a:clrScheme>
    <a:fontScheme name="NordriDesign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Nordri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33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2A62BC"/>
        </a:accent1>
        <a:accent2>
          <a:srgbClr val="22458A"/>
        </a:accent2>
        <a:accent3>
          <a:srgbClr val="FFFFFF"/>
        </a:accent3>
        <a:accent4>
          <a:srgbClr val="000000"/>
        </a:accent4>
        <a:accent5>
          <a:srgbClr val="ACB7DA"/>
        </a:accent5>
        <a:accent6>
          <a:srgbClr val="1E3E7D"/>
        </a:accent6>
        <a:hlink>
          <a:srgbClr val="000000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66CC"/>
        </a:accent1>
        <a:accent2>
          <a:srgbClr val="003366"/>
        </a:accent2>
        <a:accent3>
          <a:srgbClr val="FFFFFF"/>
        </a:accent3>
        <a:accent4>
          <a:srgbClr val="000000"/>
        </a:accent4>
        <a:accent5>
          <a:srgbClr val="ADB8E2"/>
        </a:accent5>
        <a:accent6>
          <a:srgbClr val="002D5C"/>
        </a:accent6>
        <a:hlink>
          <a:srgbClr val="003366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Pages>0</Pages>
  <Words>17</Words>
  <Characters>0</Characters>
  <Application>Microsoft Office PowerPoint</Application>
  <DocSecurity>0</DocSecurity>
  <PresentationFormat>全屏显示(4:3)</PresentationFormat>
  <Lines>0</Lines>
  <Paragraphs>6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7" baseType="lpstr">
      <vt:lpstr>默认设计模板</vt:lpstr>
      <vt:lpstr>NordriDesign</vt:lpstr>
      <vt:lpstr>PowerPoint 演示文稿</vt:lpstr>
      <vt:lpstr>模板的使用</vt:lpstr>
      <vt:lpstr>PowerPoint 演示文稿</vt:lpstr>
      <vt:lpstr>PowerPoint 演示文稿</vt:lpstr>
      <vt:lpstr>PowerPoint 演示文稿</vt:lpstr>
    </vt:vector>
  </TitlesOfParts>
  <Company>nordridesign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subject>哎呀小小草</dc:subject>
  <dc:creator>哎呀小小草</dc:creator>
  <cp:keywords>https://800sucai.taobao.com</cp:keywords>
  <dc:description>https://800sucai.taobao.com</dc:description>
  <cp:lastModifiedBy>Administrator</cp:lastModifiedBy>
  <cp:revision>38</cp:revision>
  <dcterms:created xsi:type="dcterms:W3CDTF">2009-03-18T12:50:38Z</dcterms:created>
  <dcterms:modified xsi:type="dcterms:W3CDTF">2016-09-26T03:18:15Z</dcterms:modified>
  <cp:category>https://800sucai.taobao.com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2052-9.1.0.4842</vt:lpwstr>
  </property>
</Properties>
</file>