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79" r:id="rId5"/>
  </p:sldMasterIdLst>
  <p:notesMasterIdLst>
    <p:notesMasterId r:id="rId28"/>
  </p:notesMasterIdLst>
  <p:sldIdLst>
    <p:sldId id="256" r:id="rId6"/>
    <p:sldId id="257" r:id="rId7"/>
    <p:sldId id="258" r:id="rId8"/>
    <p:sldId id="269" r:id="rId9"/>
    <p:sldId id="270" r:id="rId10"/>
    <p:sldId id="267" r:id="rId11"/>
    <p:sldId id="271" r:id="rId12"/>
    <p:sldId id="261" r:id="rId13"/>
    <p:sldId id="276" r:id="rId14"/>
    <p:sldId id="277" r:id="rId15"/>
    <p:sldId id="282" r:id="rId16"/>
    <p:sldId id="260" r:id="rId17"/>
    <p:sldId id="278" r:id="rId18"/>
    <p:sldId id="279" r:id="rId19"/>
    <p:sldId id="280" r:id="rId20"/>
    <p:sldId id="262" r:id="rId21"/>
    <p:sldId id="281" r:id="rId22"/>
    <p:sldId id="283" r:id="rId23"/>
    <p:sldId id="266" r:id="rId24"/>
    <p:sldId id="273" r:id="rId25"/>
    <p:sldId id="275" r:id="rId26"/>
    <p:sldId id="284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E4A"/>
    <a:srgbClr val="218A6C"/>
    <a:srgbClr val="269F7C"/>
    <a:srgbClr val="35D5A5"/>
    <a:srgbClr val="5FE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2" autoAdjust="0"/>
    <p:restoredTop sz="94660"/>
  </p:normalViewPr>
  <p:slideViewPr>
    <p:cSldViewPr snapToGrid="0" snapToObjects="1">
      <p:cViewPr>
        <p:scale>
          <a:sx n="111" d="100"/>
          <a:sy n="111" d="100"/>
        </p:scale>
        <p:origin x="-1578" y="-4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rgbClr val="5FEFCD">
                <a:alpha val="35000"/>
              </a:srgbClr>
            </a:solidFill>
            <a:ln>
              <a:noFill/>
            </a:ln>
            <a:effectLst/>
            <a:scene3d>
              <a:camera prst="orthographicFront"/>
              <a:lightRig rig="flat" dir="t"/>
            </a:scene3d>
          </c:spPr>
          <c:dLbls>
            <c:spPr>
              <a:solidFill>
                <a:srgbClr val="155E4A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yyyy/m/d</c:formatCode>
                <c:ptCount val="5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90-4C68-BD0B-9B324FC9E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8976"/>
        <c:axId val="11840512"/>
      </c:areaChart>
      <c:dateAx>
        <c:axId val="11838976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840512"/>
        <c:crosses val="autoZero"/>
        <c:auto val="1"/>
        <c:lblOffset val="100"/>
        <c:baseTimeUnit val="months"/>
      </c:dateAx>
      <c:valAx>
        <c:axId val="1184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838976"/>
        <c:crosses val="autoZero"/>
        <c:crossBetween val="midCat"/>
      </c:valAx>
      <c:spPr>
        <a:noFill/>
        <a:ln>
          <a:noFill/>
        </a:ln>
        <a:effectLst>
          <a:glow rad="355600">
            <a:schemeClr val="accent1">
              <a:alpha val="40000"/>
            </a:schemeClr>
          </a:glow>
        </a:effectLst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rgbClr val="FFFFFF"/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7766A-1D8C-4603-BE5D-9B02E2A97058}" type="datetimeFigureOut">
              <a:rPr lang="zh-CN" altLang="en-US" smtClean="0"/>
              <a:t>2016/7/22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D73CE-43A0-4F4B-9CF6-092149CAC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5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569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252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506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707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082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11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532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929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780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5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803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5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9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55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7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770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24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390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713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432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9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7/22/2016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95056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09626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10035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10398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70458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39743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98269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258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86693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14471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5117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2016/7/22 Friday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9840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12-宣传片背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475573" y="418500"/>
            <a:ext cx="609600" cy="609600"/>
          </a:xfrm>
          <a:prstGeom prst="rect">
            <a:avLst/>
          </a:prstGeom>
        </p:spPr>
      </p:pic>
      <p:grpSp>
        <p:nvGrpSpPr>
          <p:cNvPr id="11" name="组 10"/>
          <p:cNvGrpSpPr/>
          <p:nvPr/>
        </p:nvGrpSpPr>
        <p:grpSpPr>
          <a:xfrm rot="18903126">
            <a:off x="3371555" y="951014"/>
            <a:ext cx="2400890" cy="2400890"/>
            <a:chOff x="2162805" y="895524"/>
            <a:chExt cx="2547170" cy="2547170"/>
          </a:xfrm>
        </p:grpSpPr>
        <p:sp>
          <p:nvSpPr>
            <p:cNvPr id="4" name="矩形 3"/>
            <p:cNvSpPr/>
            <p:nvPr/>
          </p:nvSpPr>
          <p:spPr>
            <a:xfrm>
              <a:off x="2162805" y="895524"/>
              <a:ext cx="2547170" cy="254717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436390" y="921981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>
              <a:off x="2162805" y="3411335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>
              <a:off x="1558633" y="1541136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rot="5400000">
              <a:off x="4039645" y="2805902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3774361" y="1356612"/>
            <a:ext cx="1550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dirty="0" smtClean="0">
                <a:solidFill>
                  <a:schemeClr val="bg1"/>
                </a:solidFill>
              </a:rPr>
              <a:t>2016</a:t>
            </a:r>
            <a:endParaRPr kumimoji="1"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36690" y="2375391"/>
            <a:ext cx="5070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年终总结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/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工作技术、述职报告通用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PPT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模版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23805" y="4176023"/>
            <a:ext cx="184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6168251" y="3165128"/>
            <a:ext cx="4551053" cy="1993024"/>
            <a:chOff x="6327011" y="3165128"/>
            <a:chExt cx="4551053" cy="1993024"/>
          </a:xfrm>
        </p:grpSpPr>
        <p:grpSp>
          <p:nvGrpSpPr>
            <p:cNvPr id="19" name="组 18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6" idx="0"/>
                <a:endCxn id="16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 19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2" name="直线连接符 21"/>
              <p:cNvCxnSpPr>
                <a:stCxn id="21" idx="0"/>
                <a:endCxn id="21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 28"/>
          <p:cNvGrpSpPr/>
          <p:nvPr/>
        </p:nvGrpSpPr>
        <p:grpSpPr>
          <a:xfrm flipH="1" flipV="1">
            <a:off x="-1575449" y="-17638"/>
            <a:ext cx="4551053" cy="1993024"/>
            <a:chOff x="402521" y="707196"/>
            <a:chExt cx="4551053" cy="1993024"/>
          </a:xfrm>
        </p:grpSpPr>
        <p:grpSp>
          <p:nvGrpSpPr>
            <p:cNvPr id="23" name="组 22"/>
            <p:cNvGrpSpPr/>
            <p:nvPr/>
          </p:nvGrpSpPr>
          <p:grpSpPr>
            <a:xfrm>
              <a:off x="1108111" y="707196"/>
              <a:ext cx="3845463" cy="1993024"/>
              <a:chOff x="7032601" y="3165128"/>
              <a:chExt cx="3845463" cy="1993024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5" name="直线连接符 24"/>
              <p:cNvCxnSpPr>
                <a:stCxn id="24" idx="0"/>
                <a:endCxn id="24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 25"/>
            <p:cNvGrpSpPr/>
            <p:nvPr/>
          </p:nvGrpSpPr>
          <p:grpSpPr>
            <a:xfrm>
              <a:off x="402521" y="1513374"/>
              <a:ext cx="2289973" cy="1186846"/>
              <a:chOff x="7032601" y="3165128"/>
              <a:chExt cx="3845463" cy="1993024"/>
            </a:xfrm>
          </p:grpSpPr>
          <p:sp>
            <p:nvSpPr>
              <p:cNvPr id="27" name="等腰三角形 2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8" name="直线连接符 27"/>
              <p:cNvCxnSpPr>
                <a:stCxn id="27" idx="0"/>
                <a:endCxn id="2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487" y="4708135"/>
            <a:ext cx="3683060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900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7801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1701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5602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9502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3403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87303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1204" algn="l" defTabSz="96780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旺旺：丫丫精饰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https://cyppt.taobao.com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61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94" numSld="999">
                <p:cTn id="2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右箭头 9"/>
          <p:cNvSpPr/>
          <p:nvPr/>
        </p:nvSpPr>
        <p:spPr bwMode="auto">
          <a:xfrm rot="19764130">
            <a:off x="-462164" y="3180854"/>
            <a:ext cx="6851257" cy="1352577"/>
          </a:xfrm>
          <a:prstGeom prst="rightArrow">
            <a:avLst/>
          </a:prstGeom>
          <a:solidFill>
            <a:srgbClr val="155E4A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1" name="右箭头 10"/>
          <p:cNvSpPr/>
          <p:nvPr/>
        </p:nvSpPr>
        <p:spPr bwMode="auto">
          <a:xfrm rot="19764130">
            <a:off x="-548902" y="3079897"/>
            <a:ext cx="4777812" cy="1352577"/>
          </a:xfrm>
          <a:prstGeom prst="rightArrow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右箭头 11"/>
          <p:cNvSpPr/>
          <p:nvPr/>
        </p:nvSpPr>
        <p:spPr bwMode="auto">
          <a:xfrm rot="19764130">
            <a:off x="-429070" y="2890497"/>
            <a:ext cx="2635223" cy="1352577"/>
          </a:xfrm>
          <a:prstGeom prst="rightArrow">
            <a:avLst/>
          </a:prstGeom>
          <a:solidFill>
            <a:srgbClr val="5FEFC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文本框 20"/>
          <p:cNvSpPr txBox="1"/>
          <p:nvPr/>
        </p:nvSpPr>
        <p:spPr>
          <a:xfrm rot="19787452">
            <a:off x="3643133" y="2780302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787452">
            <a:off x="1796810" y="3110106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787452">
            <a:off x="-15951" y="3412897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6"/>
          <p:cNvCxnSpPr/>
          <p:nvPr/>
        </p:nvCxnSpPr>
        <p:spPr>
          <a:xfrm>
            <a:off x="5553555" y="3263995"/>
            <a:ext cx="0" cy="2100414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5553555" y="3263995"/>
            <a:ext cx="2642424" cy="3291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 bwMode="auto">
          <a:xfrm>
            <a:off x="8229568" y="3140831"/>
            <a:ext cx="246327" cy="246327"/>
          </a:xfrm>
          <a:prstGeom prst="ellipse">
            <a:avLst/>
          </a:prstGeom>
          <a:noFill/>
          <a:ln w="76200">
            <a:solidFill>
              <a:srgbClr val="5FEFCD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文本框 30"/>
          <p:cNvSpPr txBox="1"/>
          <p:nvPr/>
        </p:nvSpPr>
        <p:spPr>
          <a:xfrm>
            <a:off x="5866060" y="3842940"/>
            <a:ext cx="2363508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48844" y="3473608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b="1" dirty="0">
              <a:solidFill>
                <a:srgbClr val="5FEFC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1361647" y="1800520"/>
            <a:ext cx="1575370" cy="740452"/>
            <a:chOff x="1361647" y="1800520"/>
            <a:chExt cx="1575370" cy="740452"/>
          </a:xfrm>
        </p:grpSpPr>
        <p:sp>
          <p:nvSpPr>
            <p:cNvPr id="24" name="文本框 23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3154798" y="1337067"/>
            <a:ext cx="1575370" cy="740452"/>
            <a:chOff x="1361647" y="1800520"/>
            <a:chExt cx="1575370" cy="740452"/>
          </a:xfrm>
        </p:grpSpPr>
        <p:sp>
          <p:nvSpPr>
            <p:cNvPr id="33" name="文本框 32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468665" y="1060068"/>
            <a:ext cx="1575370" cy="740452"/>
            <a:chOff x="1361647" y="1800520"/>
            <a:chExt cx="1575370" cy="740452"/>
          </a:xfrm>
        </p:grpSpPr>
        <p:sp>
          <p:nvSpPr>
            <p:cNvPr id="36" name="文本框 35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/>
      <p:bldP spid="21" grpId="0"/>
      <p:bldP spid="22" grpId="0"/>
      <p:bldP spid="23" grpId="0"/>
      <p:bldP spid="30" grpId="0" animBg="1"/>
      <p:bldP spid="3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282586994"/>
              </p:ext>
            </p:extLst>
          </p:nvPr>
        </p:nvGraphicFramePr>
        <p:xfrm>
          <a:off x="1287705" y="2882378"/>
          <a:ext cx="6813217" cy="186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等腰三角形 3"/>
          <p:cNvSpPr/>
          <p:nvPr/>
        </p:nvSpPr>
        <p:spPr bwMode="auto">
          <a:xfrm rot="5400000">
            <a:off x="1513855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5" name="矩形 4"/>
          <p:cNvSpPr/>
          <p:nvPr/>
        </p:nvSpPr>
        <p:spPr>
          <a:xfrm>
            <a:off x="1528337" y="1183790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 bwMode="auto">
          <a:xfrm rot="5400000">
            <a:off x="1513855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9" name="矩形 8"/>
          <p:cNvSpPr/>
          <p:nvPr/>
        </p:nvSpPr>
        <p:spPr>
          <a:xfrm>
            <a:off x="1529207" y="2120359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 bwMode="auto">
          <a:xfrm rot="5400000">
            <a:off x="5068347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3" name="矩形 12"/>
          <p:cNvSpPr/>
          <p:nvPr/>
        </p:nvSpPr>
        <p:spPr>
          <a:xfrm>
            <a:off x="5083699" y="1183790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5068347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7" name="矩形 16"/>
          <p:cNvSpPr/>
          <p:nvPr/>
        </p:nvSpPr>
        <p:spPr>
          <a:xfrm>
            <a:off x="5082829" y="2120359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31"/>
          <p:cNvCxnSpPr/>
          <p:nvPr/>
        </p:nvCxnSpPr>
        <p:spPr>
          <a:xfrm>
            <a:off x="4694314" y="1024326"/>
            <a:ext cx="0" cy="164665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2"/>
          <p:cNvCxnSpPr/>
          <p:nvPr/>
        </p:nvCxnSpPr>
        <p:spPr>
          <a:xfrm flipH="1">
            <a:off x="1001309" y="1802534"/>
            <a:ext cx="7192350" cy="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3" name="组 2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24" name="矩形 2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5" name="直线连接符 2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2062139" y="976216"/>
            <a:ext cx="2384594" cy="730505"/>
            <a:chOff x="2062139" y="1940477"/>
            <a:chExt cx="2384594" cy="730505"/>
          </a:xfrm>
        </p:grpSpPr>
        <p:sp>
          <p:nvSpPr>
            <p:cNvPr id="37" name="文本框 3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062139" y="1894782"/>
            <a:ext cx="2384594" cy="730505"/>
            <a:chOff x="2062139" y="1940477"/>
            <a:chExt cx="2384594" cy="730505"/>
          </a:xfrm>
        </p:grpSpPr>
        <p:sp>
          <p:nvSpPr>
            <p:cNvPr id="40" name="文本框 39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5599737" y="993853"/>
            <a:ext cx="2384594" cy="730505"/>
            <a:chOff x="2062139" y="1940477"/>
            <a:chExt cx="2384594" cy="730505"/>
          </a:xfrm>
        </p:grpSpPr>
        <p:sp>
          <p:nvSpPr>
            <p:cNvPr id="44" name="文本框 43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5599737" y="1912419"/>
            <a:ext cx="2384594" cy="730505"/>
            <a:chOff x="2062139" y="1940477"/>
            <a:chExt cx="2384594" cy="730505"/>
          </a:xfrm>
        </p:grpSpPr>
        <p:sp>
          <p:nvSpPr>
            <p:cNvPr id="47" name="文本框 4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14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 animBg="1"/>
      <p:bldP spid="5" grpId="0"/>
      <p:bldP spid="8" grpId="0" animBg="1" autoUpdateAnimBg="0"/>
      <p:bldP spid="9" grpId="0"/>
      <p:bldP spid="12" grpId="0" animBg="1" autoUpdateAnimBg="0"/>
      <p:bldP spid="13" grpId="0"/>
      <p:bldP spid="16" grpId="0" animBg="1" autoUpdateAnimBg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03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50601" y="1130949"/>
            <a:ext cx="579566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3401315" y="2618474"/>
            <a:ext cx="2494237" cy="2525026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>
              <a:alpha val="5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7" name="椭圆形标注 26"/>
          <p:cNvSpPr/>
          <p:nvPr/>
        </p:nvSpPr>
        <p:spPr bwMode="auto">
          <a:xfrm>
            <a:off x="6162635" y="2206189"/>
            <a:ext cx="1520883" cy="976018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8" name="椭圆形标注 27"/>
          <p:cNvSpPr/>
          <p:nvPr/>
        </p:nvSpPr>
        <p:spPr bwMode="auto">
          <a:xfrm>
            <a:off x="5608080" y="2950309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9" name="椭圆形标注 28"/>
          <p:cNvSpPr/>
          <p:nvPr/>
        </p:nvSpPr>
        <p:spPr bwMode="auto">
          <a:xfrm>
            <a:off x="6437632" y="3480870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0" name="椭圆形标注 29"/>
          <p:cNvSpPr/>
          <p:nvPr/>
        </p:nvSpPr>
        <p:spPr bwMode="auto">
          <a:xfrm flipH="1">
            <a:off x="2000071" y="3370751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椭圆形标注 30"/>
          <p:cNvSpPr/>
          <p:nvPr/>
        </p:nvSpPr>
        <p:spPr bwMode="auto">
          <a:xfrm flipH="1">
            <a:off x="1832936" y="2213456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2" name="椭圆形标注 31"/>
          <p:cNvSpPr/>
          <p:nvPr/>
        </p:nvSpPr>
        <p:spPr bwMode="auto">
          <a:xfrm>
            <a:off x="7415772" y="2411454"/>
            <a:ext cx="1173429" cy="821623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3" name="椭圆形标注 32"/>
          <p:cNvSpPr/>
          <p:nvPr/>
        </p:nvSpPr>
        <p:spPr bwMode="auto">
          <a:xfrm flipH="1">
            <a:off x="1013770" y="3753320"/>
            <a:ext cx="1441746" cy="1024595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4" name="椭圆形标注 33"/>
          <p:cNvSpPr/>
          <p:nvPr/>
        </p:nvSpPr>
        <p:spPr bwMode="auto">
          <a:xfrm flipH="1">
            <a:off x="500447" y="2363432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6694281" y="3885776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32801" y="2561741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221841" y="243863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57267" y="3303815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82882" y="2684851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99784" y="3722413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0331" y="2695017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56628" y="425496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9"/>
          <p:cNvCxnSpPr/>
          <p:nvPr/>
        </p:nvCxnSpPr>
        <p:spPr>
          <a:xfrm>
            <a:off x="1599724" y="1128792"/>
            <a:ext cx="1" cy="689275"/>
          </a:xfrm>
          <a:prstGeom prst="line">
            <a:avLst/>
          </a:prstGeom>
          <a:ln w="76200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对角圆角矩形 12"/>
          <p:cNvSpPr/>
          <p:nvPr/>
        </p:nvSpPr>
        <p:spPr>
          <a:xfrm>
            <a:off x="102400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2990453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对角圆角矩形 15"/>
          <p:cNvSpPr/>
          <p:nvPr/>
        </p:nvSpPr>
        <p:spPr>
          <a:xfrm>
            <a:off x="495689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角圆角矩形 16"/>
          <p:cNvSpPr/>
          <p:nvPr/>
        </p:nvSpPr>
        <p:spPr>
          <a:xfrm>
            <a:off x="6923344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8"/>
          <p:cNvSpPr txBox="1"/>
          <p:nvPr/>
        </p:nvSpPr>
        <p:spPr>
          <a:xfrm>
            <a:off x="884820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</a:rPr>
              <a:t>顶部</a:t>
            </a:r>
            <a:r>
              <a:rPr lang="zh-CN" altLang="en-US" sz="1000" dirty="0">
                <a:solidFill>
                  <a:srgbClr val="FFFFFF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2851264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2" name="文本框 8"/>
          <p:cNvSpPr txBox="1"/>
          <p:nvPr/>
        </p:nvSpPr>
        <p:spPr>
          <a:xfrm>
            <a:off x="4817708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6784152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0238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1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68249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2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26260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3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284271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4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 autoUpdateAnimBg="0"/>
      <p:bldP spid="16" grpId="0" animBg="1" autoUpdateAnimBg="0"/>
      <p:bldP spid="17" grpId="0" animBg="1" autoUpdateAnimBg="0"/>
      <p:bldP spid="30" grpId="0"/>
      <p:bldP spid="31" grpId="0"/>
      <p:bldP spid="32" grpId="0"/>
      <p:bldP spid="33" grpId="0"/>
      <p:bldP spid="2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2517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1893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2548" y="1617398"/>
            <a:ext cx="1732675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8" name="矩形 27"/>
          <p:cNvSpPr/>
          <p:nvPr/>
        </p:nvSpPr>
        <p:spPr>
          <a:xfrm>
            <a:off x="266206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85582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2943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61451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0827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8188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55140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4516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1877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8" name="矩形 37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9" name="直线连接符 38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 animBg="1" autoUpdateAnimBg="0"/>
      <p:bldP spid="29" grpId="0"/>
      <p:bldP spid="30" grpId="0"/>
      <p:bldP spid="31" grpId="0" animBg="1" autoUpdateAnimBg="0"/>
      <p:bldP spid="32" grpId="0"/>
      <p:bldP spid="33" grpId="0"/>
      <p:bldP spid="34" grpId="0" animBg="1" autoUpdateAnimBg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04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078694"/>
            <a:ext cx="9144000" cy="1064806"/>
          </a:xfrm>
          <a:prstGeom prst="rect">
            <a:avLst/>
          </a:prstGeom>
          <a:solidFill>
            <a:schemeClr val="tx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08300" y="4204953"/>
            <a:ext cx="7349430" cy="684803"/>
          </a:xfrm>
          <a:prstGeom prst="rect">
            <a:avLst/>
          </a:prstGeom>
          <a:noFill/>
        </p:spPr>
        <p:txBody>
          <a:bodyPr wrap="square" numCol="2" spcCol="182880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21" name="直接连接符 23"/>
          <p:cNvCxnSpPr/>
          <p:nvPr/>
        </p:nvCxnSpPr>
        <p:spPr>
          <a:xfrm flipV="1">
            <a:off x="1662032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460326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7"/>
          <p:cNvCxnSpPr/>
          <p:nvPr/>
        </p:nvCxnSpPr>
        <p:spPr>
          <a:xfrm flipV="1">
            <a:off x="3114024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918486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31"/>
          <p:cNvCxnSpPr/>
          <p:nvPr/>
        </p:nvCxnSpPr>
        <p:spPr>
          <a:xfrm flipV="1">
            <a:off x="4583013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4381307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40"/>
          <p:cNvCxnSpPr/>
          <p:nvPr/>
        </p:nvCxnSpPr>
        <p:spPr>
          <a:xfrm flipV="1">
            <a:off x="7503996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7302290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45"/>
          <p:cNvSpPr/>
          <p:nvPr/>
        </p:nvSpPr>
        <p:spPr>
          <a:xfrm flipV="1">
            <a:off x="805069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3" name="文本框 32"/>
          <p:cNvSpPr txBox="1"/>
          <p:nvPr/>
        </p:nvSpPr>
        <p:spPr>
          <a:xfrm>
            <a:off x="805070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点击此处添加文本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47"/>
          <p:cNvSpPr/>
          <p:nvPr/>
        </p:nvSpPr>
        <p:spPr>
          <a:xfrm flipV="1">
            <a:off x="2263231" y="2073293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2263231" y="2176365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36" name="任意多边形 49"/>
          <p:cNvSpPr/>
          <p:nvPr/>
        </p:nvSpPr>
        <p:spPr>
          <a:xfrm flipV="1">
            <a:off x="3715037" y="1178538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7" name="文本框 36"/>
          <p:cNvSpPr txBox="1"/>
          <p:nvPr/>
        </p:nvSpPr>
        <p:spPr>
          <a:xfrm>
            <a:off x="3715038" y="1281610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cxnSp>
        <p:nvCxnSpPr>
          <p:cNvPr id="39" name="直接连接符 53"/>
          <p:cNvCxnSpPr/>
          <p:nvPr/>
        </p:nvCxnSpPr>
        <p:spPr>
          <a:xfrm flipV="1">
            <a:off x="6035008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5839470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任意多边形 55"/>
          <p:cNvSpPr/>
          <p:nvPr/>
        </p:nvSpPr>
        <p:spPr>
          <a:xfrm flipV="1">
            <a:off x="5178046" y="2077279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2" name="文本框 41"/>
          <p:cNvSpPr txBox="1"/>
          <p:nvPr/>
        </p:nvSpPr>
        <p:spPr>
          <a:xfrm>
            <a:off x="5178045" y="2180351"/>
            <a:ext cx="1713925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43" name="任意多边形 57"/>
          <p:cNvSpPr/>
          <p:nvPr/>
        </p:nvSpPr>
        <p:spPr>
          <a:xfrm flipV="1">
            <a:off x="6618758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文本框 43"/>
          <p:cNvSpPr txBox="1"/>
          <p:nvPr/>
        </p:nvSpPr>
        <p:spPr>
          <a:xfrm>
            <a:off x="6618759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6405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22" grpId="0" animBg="1"/>
      <p:bldP spid="25" grpId="0" animBg="1" autoUpdateAnimBg="0"/>
      <p:bldP spid="28" grpId="0" animBg="1" autoUpdateAnimBg="0"/>
      <p:bldP spid="31" grpId="0" animBg="1" autoUpdateAnimBg="0"/>
      <p:bldP spid="32" grpId="0" animBg="1"/>
      <p:bldP spid="33" grpId="0"/>
      <p:bldP spid="34" grpId="0" animBg="1" autoUpdateAnimBg="0"/>
      <p:bldP spid="35" grpId="0"/>
      <p:bldP spid="36" grpId="0" animBg="1" autoUpdateAnimBg="0"/>
      <p:bldP spid="37" grpId="0"/>
      <p:bldP spid="40" grpId="0" animBg="1" autoUpdateAnimBg="0"/>
      <p:bldP spid="41" grpId="0" animBg="1" autoUpdateAnimBg="0"/>
      <p:bldP spid="42" grpId="0"/>
      <p:bldP spid="43" grpId="0" animBg="1" autoUpdateAnimBg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右箭头 32"/>
          <p:cNvSpPr/>
          <p:nvPr/>
        </p:nvSpPr>
        <p:spPr>
          <a:xfrm>
            <a:off x="-113396" y="1924324"/>
            <a:ext cx="9091579" cy="1535569"/>
          </a:xfrm>
          <a:custGeom>
            <a:avLst/>
            <a:gdLst/>
            <a:ahLst/>
            <a:cxnLst/>
            <a:rect l="l" t="t" r="r" b="b"/>
            <a:pathLst>
              <a:path w="9091579" h="1535569">
                <a:moveTo>
                  <a:pt x="8823260" y="0"/>
                </a:moveTo>
                <a:lnTo>
                  <a:pt x="9091579" y="268319"/>
                </a:lnTo>
                <a:lnTo>
                  <a:pt x="8823260" y="536638"/>
                </a:lnTo>
                <a:lnTo>
                  <a:pt x="8823260" y="402479"/>
                </a:lnTo>
                <a:lnTo>
                  <a:pt x="5045808" y="402479"/>
                </a:lnTo>
                <a:cubicBezTo>
                  <a:pt x="4934667" y="402479"/>
                  <a:pt x="4844569" y="492577"/>
                  <a:pt x="4844569" y="603718"/>
                </a:cubicBezTo>
                <a:lnTo>
                  <a:pt x="4844569" y="1058691"/>
                </a:lnTo>
                <a:lnTo>
                  <a:pt x="4845437" y="1058691"/>
                </a:lnTo>
                <a:lnTo>
                  <a:pt x="4844569" y="1066774"/>
                </a:lnTo>
                <a:lnTo>
                  <a:pt x="4844569" y="1073276"/>
                </a:lnTo>
                <a:lnTo>
                  <a:pt x="4843871" y="1073276"/>
                </a:lnTo>
                <a:lnTo>
                  <a:pt x="4834523" y="1160321"/>
                </a:lnTo>
                <a:cubicBezTo>
                  <a:pt x="4812932" y="1259643"/>
                  <a:pt x="4760028" y="1350467"/>
                  <a:pt x="4682241" y="1418608"/>
                </a:cubicBezTo>
                <a:cubicBezTo>
                  <a:pt x="4604455" y="1486749"/>
                  <a:pt x="4507457" y="1527239"/>
                  <a:pt x="4406157" y="1535569"/>
                </a:cubicBezTo>
                <a:lnTo>
                  <a:pt x="4318398" y="1533373"/>
                </a:lnTo>
                <a:lnTo>
                  <a:pt x="0" y="1533373"/>
                </a:lnTo>
                <a:lnTo>
                  <a:pt x="0" y="1262287"/>
                </a:lnTo>
                <a:lnTo>
                  <a:pt x="4339922" y="1262287"/>
                </a:lnTo>
                <a:lnTo>
                  <a:pt x="4340096" y="1260979"/>
                </a:lnTo>
                <a:cubicBezTo>
                  <a:pt x="4398388" y="1268719"/>
                  <a:pt x="4457186" y="1250936"/>
                  <a:pt x="4501418" y="1212188"/>
                </a:cubicBezTo>
                <a:cubicBezTo>
                  <a:pt x="4545650" y="1173440"/>
                  <a:pt x="4571018" y="1117495"/>
                  <a:pt x="4571018" y="1058691"/>
                </a:cubicBezTo>
                <a:lnTo>
                  <a:pt x="4576250" y="1058691"/>
                </a:lnTo>
                <a:lnTo>
                  <a:pt x="4576250" y="603718"/>
                </a:lnTo>
                <a:cubicBezTo>
                  <a:pt x="4576250" y="344388"/>
                  <a:pt x="4786478" y="134160"/>
                  <a:pt x="5045808" y="134160"/>
                </a:cubicBezTo>
                <a:lnTo>
                  <a:pt x="8823260" y="134160"/>
                </a:lnTo>
                <a:close/>
              </a:path>
            </a:pathLst>
          </a:custGeom>
          <a:solidFill>
            <a:srgbClr val="5FEFCD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4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5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五边形 10"/>
          <p:cNvSpPr/>
          <p:nvPr/>
        </p:nvSpPr>
        <p:spPr bwMode="auto">
          <a:xfrm rot="16200000">
            <a:off x="515311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五边形 11"/>
          <p:cNvSpPr/>
          <p:nvPr/>
        </p:nvSpPr>
        <p:spPr bwMode="auto">
          <a:xfrm rot="16200000">
            <a:off x="574214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4" name="五边形 13"/>
          <p:cNvSpPr/>
          <p:nvPr/>
        </p:nvSpPr>
        <p:spPr bwMode="auto">
          <a:xfrm rot="16200000">
            <a:off x="2432447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5" name="五边形 14"/>
          <p:cNvSpPr/>
          <p:nvPr/>
        </p:nvSpPr>
        <p:spPr bwMode="auto">
          <a:xfrm rot="16200000">
            <a:off x="2491350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7" name="五边形 16"/>
          <p:cNvSpPr/>
          <p:nvPr/>
        </p:nvSpPr>
        <p:spPr bwMode="auto">
          <a:xfrm rot="5400000" flipV="1">
            <a:off x="5337063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8" name="五边形 17"/>
          <p:cNvSpPr/>
          <p:nvPr/>
        </p:nvSpPr>
        <p:spPr bwMode="auto">
          <a:xfrm rot="5400000" flipV="1">
            <a:off x="5395966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0" name="五边形 19"/>
          <p:cNvSpPr/>
          <p:nvPr/>
        </p:nvSpPr>
        <p:spPr bwMode="auto">
          <a:xfrm rot="5400000" flipV="1">
            <a:off x="7196030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五边形 20"/>
          <p:cNvSpPr/>
          <p:nvPr/>
        </p:nvSpPr>
        <p:spPr bwMode="auto">
          <a:xfrm rot="5400000" flipV="1">
            <a:off x="7254933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2" name="文本框 21"/>
          <p:cNvSpPr txBox="1"/>
          <p:nvPr/>
        </p:nvSpPr>
        <p:spPr>
          <a:xfrm>
            <a:off x="98858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2011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1377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2012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29904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2013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4819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2014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01788" y="1669757"/>
            <a:ext cx="175231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91631" y="1669757"/>
            <a:ext cx="1730514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152801" y="3172124"/>
            <a:ext cx="174008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30415" y="3172123"/>
            <a:ext cx="1747768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cxnSp>
        <p:nvCxnSpPr>
          <p:cNvPr id="30" name="直接连接符 7"/>
          <p:cNvCxnSpPr/>
          <p:nvPr/>
        </p:nvCxnSpPr>
        <p:spPr>
          <a:xfrm>
            <a:off x="2206251" y="1357539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7"/>
          <p:cNvCxnSpPr/>
          <p:nvPr/>
        </p:nvCxnSpPr>
        <p:spPr>
          <a:xfrm>
            <a:off x="7030281" y="2926794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1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1" grpId="0" animBg="1"/>
      <p:bldP spid="12" grpId="0" animBg="1"/>
      <p:bldP spid="14" grpId="0" animBg="1" autoUpdateAnimBg="0"/>
      <p:bldP spid="15" grpId="0" animBg="1" autoUpdateAnimBg="0"/>
      <p:bldP spid="17" grpId="0" animBg="1" autoUpdateAnimBg="0"/>
      <p:bldP spid="18" grpId="0" animBg="1" autoUpdateAnimBg="0"/>
      <p:bldP spid="20" grpId="0" animBg="1" autoUpdateAnimBg="0"/>
      <p:bldP spid="21" grpId="0" animBg="1" autoUpdateAnimBg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716367" y="1094719"/>
            <a:ext cx="371127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5500" dirty="0" smtClean="0">
                <a:solidFill>
                  <a:schemeClr val="bg1"/>
                </a:solidFill>
              </a:rPr>
              <a:t>感谢聆听！</a:t>
            </a:r>
            <a:endParaRPr kumimoji="1" lang="zh-CN" altLang="en-US" sz="55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31930" y="1975386"/>
            <a:ext cx="56801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YOU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WATCHING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7470037" y="3511117"/>
            <a:ext cx="3249267" cy="1684028"/>
            <a:chOff x="7032601" y="3165128"/>
            <a:chExt cx="3845463" cy="1993024"/>
          </a:xfrm>
        </p:grpSpPr>
        <p:sp>
          <p:nvSpPr>
            <p:cNvPr id="16" name="等腰三角形 1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8" name="直线连接符 17"/>
            <p:cNvCxnSpPr>
              <a:stCxn id="16" idx="0"/>
              <a:endCxn id="1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19"/>
          <p:cNvGrpSpPr/>
          <p:nvPr/>
        </p:nvGrpSpPr>
        <p:grpSpPr>
          <a:xfrm>
            <a:off x="6873841" y="4192306"/>
            <a:ext cx="1934938" cy="1002839"/>
            <a:chOff x="7032601" y="3165128"/>
            <a:chExt cx="3845463" cy="1993024"/>
          </a:xfrm>
        </p:grpSpPr>
        <p:sp>
          <p:nvSpPr>
            <p:cNvPr id="21" name="等腰三角形 20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2" name="直线连接符 21"/>
            <p:cNvCxnSpPr>
              <a:stCxn id="21" idx="0"/>
              <a:endCxn id="21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 30"/>
          <p:cNvGrpSpPr/>
          <p:nvPr/>
        </p:nvGrpSpPr>
        <p:grpSpPr>
          <a:xfrm>
            <a:off x="4220770" y="3511117"/>
            <a:ext cx="3249267" cy="1684028"/>
            <a:chOff x="7032601" y="3165128"/>
            <a:chExt cx="3845463" cy="1993024"/>
          </a:xfrm>
        </p:grpSpPr>
        <p:sp>
          <p:nvSpPr>
            <p:cNvPr id="34" name="等腰三角形 33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5" name="直线连接符 34"/>
            <p:cNvCxnSpPr>
              <a:stCxn id="34" idx="0"/>
              <a:endCxn id="34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 35"/>
          <p:cNvGrpSpPr/>
          <p:nvPr/>
        </p:nvGrpSpPr>
        <p:grpSpPr>
          <a:xfrm>
            <a:off x="3675471" y="4504241"/>
            <a:ext cx="1304802" cy="676252"/>
            <a:chOff x="7032601" y="3165128"/>
            <a:chExt cx="3845463" cy="1993024"/>
          </a:xfrm>
        </p:grpSpPr>
        <p:sp>
          <p:nvSpPr>
            <p:cNvPr id="37" name="等腰三角形 36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8" name="直线连接符 37"/>
            <p:cNvCxnSpPr>
              <a:stCxn id="37" idx="0"/>
              <a:endCxn id="37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 38"/>
          <p:cNvGrpSpPr/>
          <p:nvPr/>
        </p:nvGrpSpPr>
        <p:grpSpPr>
          <a:xfrm>
            <a:off x="2118849" y="3931846"/>
            <a:ext cx="2409216" cy="1248648"/>
            <a:chOff x="7032601" y="3165128"/>
            <a:chExt cx="3845463" cy="1993024"/>
          </a:xfrm>
        </p:grpSpPr>
        <p:sp>
          <p:nvSpPr>
            <p:cNvPr id="40" name="等腰三角形 39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1" name="直线连接符 40"/>
            <p:cNvCxnSpPr>
              <a:stCxn id="40" idx="0"/>
              <a:endCxn id="40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 41"/>
          <p:cNvGrpSpPr/>
          <p:nvPr/>
        </p:nvGrpSpPr>
        <p:grpSpPr>
          <a:xfrm>
            <a:off x="705590" y="3533604"/>
            <a:ext cx="3177607" cy="1646889"/>
            <a:chOff x="7032601" y="3165128"/>
            <a:chExt cx="3845463" cy="1993024"/>
          </a:xfrm>
        </p:grpSpPr>
        <p:sp>
          <p:nvSpPr>
            <p:cNvPr id="43" name="等腰三角形 42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4" name="直线连接符 43"/>
            <p:cNvCxnSpPr>
              <a:stCxn id="43" idx="0"/>
              <a:endCxn id="43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 44"/>
          <p:cNvGrpSpPr/>
          <p:nvPr/>
        </p:nvGrpSpPr>
        <p:grpSpPr>
          <a:xfrm>
            <a:off x="-1160348" y="3630337"/>
            <a:ext cx="2990965" cy="1550156"/>
            <a:chOff x="7032601" y="3165128"/>
            <a:chExt cx="3845463" cy="1993024"/>
          </a:xfrm>
        </p:grpSpPr>
        <p:sp>
          <p:nvSpPr>
            <p:cNvPr id="46" name="等腰三角形 4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7" name="直线连接符 46"/>
            <p:cNvCxnSpPr>
              <a:stCxn id="46" idx="0"/>
              <a:endCxn id="4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3436947" y="2945241"/>
            <a:ext cx="2278188" cy="400110"/>
            <a:chOff x="3118995" y="4327331"/>
            <a:chExt cx="2278188" cy="400110"/>
          </a:xfrm>
        </p:grpSpPr>
        <p:sp>
          <p:nvSpPr>
            <p:cNvPr id="48" name="矩形 47"/>
            <p:cNvSpPr/>
            <p:nvPr/>
          </p:nvSpPr>
          <p:spPr>
            <a:xfrm>
              <a:off x="3187282" y="4346099"/>
              <a:ext cx="2133532" cy="347987"/>
            </a:xfrm>
            <a:prstGeom prst="rect">
              <a:avLst/>
            </a:prstGeom>
            <a:solidFill>
              <a:srgbClr val="5FEFC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118995" y="4327331"/>
              <a:ext cx="2278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WORK IS MADE BY OFFICEPLUS</a:t>
              </a:r>
            </a:p>
            <a:p>
              <a:pPr algn="ctr"/>
              <a:r>
                <a:rPr kumimoji="1"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COLLECTION OF HAISON </a:t>
              </a:r>
              <a:endParaRPr kumimoji="1"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29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8903126">
            <a:off x="3440176" y="1169549"/>
            <a:ext cx="2263654" cy="226365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185121" y="1916656"/>
            <a:ext cx="2773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5FEFCD"/>
                </a:solidFill>
              </a:rPr>
              <a:t>CONTENTS</a:t>
            </a:r>
            <a:endParaRPr kumimoji="1" lang="zh-CN" altLang="en-US" sz="4000" b="1" dirty="0">
              <a:solidFill>
                <a:srgbClr val="5FEFCD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7135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01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0852" y="774054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基本工作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0852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73460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03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7177" y="77405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77177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7135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02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00852" y="2787911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00852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73460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04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7177" y="27879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7177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8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31" grpId="0"/>
      <p:bldP spid="34" grpId="0"/>
      <p:bldP spid="2" grpId="0"/>
      <p:bldP spid="40" grpId="0"/>
      <p:bldP spid="41" grpId="0"/>
      <p:bldP spid="42" grpId="0"/>
      <p:bldP spid="36" grpId="0"/>
      <p:bldP spid="37" grpId="0"/>
      <p:bldP spid="38" grpId="0"/>
      <p:bldP spid="44" grpId="1"/>
      <p:bldP spid="45" grpId="1"/>
      <p:bldP spid="4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0035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backgroun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1373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01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基本工作</a:t>
            </a: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4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2724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0" name="图片 19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6" y="1064093"/>
            <a:ext cx="3387531" cy="1905487"/>
          </a:xfrm>
          <a:prstGeom prst="rect">
            <a:avLst/>
          </a:prstGeom>
        </p:spPr>
      </p:pic>
      <p:cxnSp>
        <p:nvCxnSpPr>
          <p:cNvPr id="21" name="直线连接符 20"/>
          <p:cNvCxnSpPr/>
          <p:nvPr/>
        </p:nvCxnSpPr>
        <p:spPr>
          <a:xfrm flipV="1">
            <a:off x="4321322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 flipV="1">
            <a:off x="736175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/>
        </p:nvCxnSpPr>
        <p:spPr>
          <a:xfrm rot="5400000" flipV="1">
            <a:off x="4094626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/>
        </p:nvCxnSpPr>
        <p:spPr>
          <a:xfrm rot="5400000" flipV="1">
            <a:off x="962872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42723" y="3272578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6" name="矩形 25"/>
          <p:cNvSpPr/>
          <p:nvPr/>
        </p:nvSpPr>
        <p:spPr>
          <a:xfrm>
            <a:off x="4884686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7" name="图片 26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89" y="1064093"/>
            <a:ext cx="3387531" cy="1905487"/>
          </a:xfrm>
          <a:prstGeom prst="rect">
            <a:avLst/>
          </a:prstGeom>
        </p:spPr>
      </p:pic>
      <p:cxnSp>
        <p:nvCxnSpPr>
          <p:cNvPr id="28" name="直线连接符 27"/>
          <p:cNvCxnSpPr/>
          <p:nvPr/>
        </p:nvCxnSpPr>
        <p:spPr>
          <a:xfrm flipV="1">
            <a:off x="8363285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 flipV="1">
            <a:off x="4778138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线连接符 29"/>
          <p:cNvCxnSpPr/>
          <p:nvPr/>
        </p:nvCxnSpPr>
        <p:spPr>
          <a:xfrm rot="5400000" flipV="1">
            <a:off x="8136589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 rot="5400000" flipV="1">
            <a:off x="5004835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4884687" y="3272296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</p:spTree>
    <p:extLst>
      <p:ext uri="{BB962C8B-B14F-4D97-AF65-F5344CB8AC3E}">
        <p14:creationId xmlns:p14="http://schemas.microsoft.com/office/powerpoint/2010/main" val="39248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  <p:bldP spid="26" grpId="0" animBg="1" autoUpdateAnimBg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1188147"/>
            <a:ext cx="9144000" cy="3210003"/>
          </a:xfrm>
          <a:prstGeom prst="rect">
            <a:avLst/>
          </a:prstGeom>
          <a:solidFill>
            <a:srgbClr val="00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4" name="图片 33" descr="IMG_224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r="15594"/>
          <a:stretch/>
        </p:blipFill>
        <p:spPr>
          <a:xfrm>
            <a:off x="352998" y="930023"/>
            <a:ext cx="4361520" cy="372625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4903847" y="1358044"/>
            <a:ext cx="2867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 smtClean="0">
                <a:solidFill>
                  <a:srgbClr val="5FEFCD"/>
                </a:solidFill>
              </a:rPr>
              <a:t>CLICK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HERE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TO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TEXT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03847" y="1804281"/>
            <a:ext cx="4039501" cy="247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498863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19" y="1453742"/>
            <a:ext cx="5007481" cy="281670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1453742"/>
            <a:ext cx="4136519" cy="2816708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26760" y="2200377"/>
            <a:ext cx="3387531" cy="147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5" name="矩形 14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6" name="直线连接符 15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55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4647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709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 smtClean="0">
                <a:solidFill>
                  <a:srgbClr val="5FEFCD"/>
                </a:solidFill>
              </a:rPr>
              <a:t>点击此处添加标题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4647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5" name="椭圆 14"/>
          <p:cNvSpPr/>
          <p:nvPr/>
        </p:nvSpPr>
        <p:spPr>
          <a:xfrm>
            <a:off x="985543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59637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04510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61695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504510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1" name="椭圆 20"/>
          <p:cNvSpPr/>
          <p:nvPr/>
        </p:nvSpPr>
        <p:spPr>
          <a:xfrm>
            <a:off x="3575406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49500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94373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206816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94373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6" name="椭圆 25"/>
          <p:cNvSpPr/>
          <p:nvPr/>
        </p:nvSpPr>
        <p:spPr>
          <a:xfrm>
            <a:off x="6165269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739363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4559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 animBg="1"/>
      <p:bldP spid="16" grpId="0"/>
      <p:bldP spid="17" grpId="0" animBg="1" autoUpdateAnimBg="0"/>
      <p:bldP spid="18" grpId="0"/>
      <p:bldP spid="20" grpId="0"/>
      <p:bldP spid="21" grpId="0" animBg="1" autoUpdateAnimBg="0"/>
      <p:bldP spid="22" grpId="0"/>
      <p:bldP spid="23" grpId="0" animBg="1" autoUpdateAnimBg="0"/>
      <p:bldP spid="24" grpId="0"/>
      <p:bldP spid="25" grpId="0"/>
      <p:bldP spid="26" grpId="0" animBg="1" autoUpdateAnimBg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02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 bwMode="auto">
          <a:xfrm>
            <a:off x="1240936" y="2328134"/>
            <a:ext cx="1356706" cy="1356706"/>
          </a:xfrm>
          <a:prstGeom prst="ellipse">
            <a:avLst/>
          </a:prstGeom>
          <a:solidFill>
            <a:srgbClr val="5FEFCD">
              <a:alpha val="55000"/>
            </a:srgbClr>
          </a:solidFill>
          <a:ln w="28575" cmpd="sng">
            <a:solidFill>
              <a:srgbClr val="5FEFCD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19077" y="2836627"/>
            <a:ext cx="1569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3" name="椭圆 22"/>
          <p:cNvSpPr/>
          <p:nvPr/>
        </p:nvSpPr>
        <p:spPr bwMode="auto">
          <a:xfrm>
            <a:off x="958173" y="2042718"/>
            <a:ext cx="1927538" cy="192753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 bwMode="auto">
          <a:xfrm>
            <a:off x="767335" y="1851880"/>
            <a:ext cx="2309215" cy="230921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 bwMode="auto">
          <a:xfrm>
            <a:off x="576820" y="1661365"/>
            <a:ext cx="2690245" cy="269024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4"/>
          <p:cNvGrpSpPr/>
          <p:nvPr/>
        </p:nvGrpSpPr>
        <p:grpSpPr>
          <a:xfrm>
            <a:off x="2725357" y="1902630"/>
            <a:ext cx="357960" cy="357960"/>
            <a:chOff x="4871743" y="2039753"/>
            <a:chExt cx="519362" cy="519362"/>
          </a:xfrm>
        </p:grpSpPr>
        <p:sp>
          <p:nvSpPr>
            <p:cNvPr id="27" name="椭圆 26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6"/>
          <p:cNvGrpSpPr/>
          <p:nvPr/>
        </p:nvGrpSpPr>
        <p:grpSpPr>
          <a:xfrm>
            <a:off x="2883058" y="2757464"/>
            <a:ext cx="357960" cy="357960"/>
            <a:chOff x="4871743" y="2039753"/>
            <a:chExt cx="519362" cy="519362"/>
          </a:xfrm>
        </p:grpSpPr>
        <p:sp>
          <p:nvSpPr>
            <p:cNvPr id="30" name="椭圆 29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29"/>
          <p:cNvGrpSpPr/>
          <p:nvPr/>
        </p:nvGrpSpPr>
        <p:grpSpPr>
          <a:xfrm>
            <a:off x="2330146" y="3605207"/>
            <a:ext cx="357960" cy="357960"/>
            <a:chOff x="4871743" y="2039753"/>
            <a:chExt cx="519362" cy="519362"/>
          </a:xfrm>
        </p:grpSpPr>
        <p:sp>
          <p:nvSpPr>
            <p:cNvPr id="33" name="椭圆 32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2"/>
          <p:cNvCxnSpPr>
            <a:endCxn id="28" idx="6"/>
          </p:cNvCxnSpPr>
          <p:nvPr/>
        </p:nvCxnSpPr>
        <p:spPr>
          <a:xfrm flipH="1">
            <a:off x="3083317" y="1902630"/>
            <a:ext cx="663271" cy="17898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图: 手动输入 9"/>
          <p:cNvSpPr/>
          <p:nvPr/>
        </p:nvSpPr>
        <p:spPr>
          <a:xfrm>
            <a:off x="3679511" y="1466650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746589" y="1646239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cxnSp>
        <p:nvCxnSpPr>
          <p:cNvPr id="38" name="直接连接符 38"/>
          <p:cNvCxnSpPr/>
          <p:nvPr/>
        </p:nvCxnSpPr>
        <p:spPr>
          <a:xfrm>
            <a:off x="2688107" y="3862423"/>
            <a:ext cx="1058482" cy="31367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流程图: 手动输入 9"/>
          <p:cNvSpPr/>
          <p:nvPr/>
        </p:nvSpPr>
        <p:spPr>
          <a:xfrm>
            <a:off x="3679511" y="3790391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746589" y="3969980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</a:p>
        </p:txBody>
      </p:sp>
      <p:sp>
        <p:nvSpPr>
          <p:cNvPr id="41" name="流程图: 手动输入 9"/>
          <p:cNvSpPr/>
          <p:nvPr/>
        </p:nvSpPr>
        <p:spPr>
          <a:xfrm>
            <a:off x="3685508" y="2625947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752585" y="2805536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</a:p>
        </p:txBody>
      </p:sp>
      <p:cxnSp>
        <p:nvCxnSpPr>
          <p:cNvPr id="43" name="直接连接符 49"/>
          <p:cNvCxnSpPr>
            <a:endCxn id="31" idx="6"/>
          </p:cNvCxnSpPr>
          <p:nvPr/>
        </p:nvCxnSpPr>
        <p:spPr>
          <a:xfrm flipH="1" flipV="1">
            <a:off x="3241018" y="2936444"/>
            <a:ext cx="505570" cy="1606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5851805" y="2277533"/>
            <a:ext cx="2624090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51805" y="1847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5FEFCD"/>
                </a:solidFill>
              </a:rPr>
              <a:t>点击此处添加标题</a:t>
            </a:r>
            <a:endParaRPr lang="zh-CN" altLang="en-US" dirty="0">
              <a:solidFill>
                <a:srgbClr val="5FEF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23142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2" grpId="0"/>
      <p:bldP spid="23" grpId="0" animBg="1"/>
      <p:bldP spid="24" grpId="0" animBg="1"/>
      <p:bldP spid="25" grpId="0" animBg="1"/>
      <p:bldP spid="36" grpId="0" animBg="1"/>
      <p:bldP spid="37" grpId="0"/>
      <p:bldP spid="39" grpId="0" animBg="1"/>
      <p:bldP spid="40" grpId="0"/>
      <p:bldP spid="41" grpId="0" animBg="1"/>
      <p:bldP spid="42" grpId="0"/>
      <p:bldP spid="44" grpId="0"/>
      <p:bldP spid="5" grpId="0"/>
    </p:bldLst>
  </p:timing>
</p:sld>
</file>

<file path=ppt/theme/theme1.xml><?xml version="1.0" encoding="utf-8"?>
<a:theme xmlns:a="http://schemas.openxmlformats.org/drawingml/2006/main" name="高端精致-蓝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schemas.microsoft.com/sharepoint/v3/field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高端精致-蓝黑</Template>
  <TotalTime>35</TotalTime>
  <Words>2091</Words>
  <Application>Microsoft Office PowerPoint</Application>
  <PresentationFormat>全屏显示(16:9)</PresentationFormat>
  <Paragraphs>190</Paragraphs>
  <Slides>22</Slides>
  <Notes>21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高端精致-蓝黑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https://cyppt.taobao.com/</cp:keywords>
  <dc:description>https://cyppt.taobao.com/</dc:description>
  <cp:lastModifiedBy>Administrator</cp:lastModifiedBy>
  <cp:revision>19</cp:revision>
  <dcterms:created xsi:type="dcterms:W3CDTF">2016-01-08T10:54:21Z</dcterms:created>
  <dcterms:modified xsi:type="dcterms:W3CDTF">2016-07-22T08:46:12Z</dcterms:modified>
  <cp:category>https://cyppt.taobao.com/</cp:category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