
<file path=[Content_Types].xml><?xml version="1.0" encoding="utf-8"?>
<Types xmlns="http://schemas.openxmlformats.org/package/2006/content-types">
  <Default Extension="png" ContentType="image/png"/>
  <Default Extension="emf" ContentType="image/x-emf"/>
  <Default Extension="m4a" ContentType="audio/mp4"/>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7"/>
  </p:notesMasterIdLst>
  <p:sldIdLst>
    <p:sldId id="256" r:id="rId2"/>
    <p:sldId id="280" r:id="rId3"/>
    <p:sldId id="275" r:id="rId4"/>
    <p:sldId id="257" r:id="rId5"/>
    <p:sldId id="258" r:id="rId6"/>
    <p:sldId id="260" r:id="rId7"/>
    <p:sldId id="261" r:id="rId8"/>
    <p:sldId id="259" r:id="rId9"/>
    <p:sldId id="279" r:id="rId10"/>
    <p:sldId id="274" r:id="rId11"/>
    <p:sldId id="271" r:id="rId12"/>
    <p:sldId id="265" r:id="rId13"/>
    <p:sldId id="267" r:id="rId14"/>
    <p:sldId id="278" r:id="rId15"/>
    <p:sldId id="262" r:id="rId16"/>
    <p:sldId id="273" r:id="rId17"/>
    <p:sldId id="269" r:id="rId18"/>
    <p:sldId id="268" r:id="rId19"/>
    <p:sldId id="277" r:id="rId20"/>
    <p:sldId id="263" r:id="rId21"/>
    <p:sldId id="264" r:id="rId22"/>
    <p:sldId id="266" r:id="rId23"/>
    <p:sldId id="270" r:id="rId24"/>
    <p:sldId id="272" r:id="rId25"/>
    <p:sldId id="276" r:id="rId26"/>
  </p:sldIdLst>
  <p:sldSz cx="12192000" cy="6858000"/>
  <p:notesSz cx="6858000" cy="9144000"/>
  <p:embeddedFontLst>
    <p:embeddedFont>
      <p:font typeface="等线" panose="02010600030101010101" pitchFamily="2" charset="-122"/>
      <p:regular r:id="rId28"/>
      <p:bold r:id="rId29"/>
    </p:embeddedFont>
    <p:embeddedFont>
      <p:font typeface="微软雅黑" panose="020B0503020204020204" pitchFamily="34" charset="-122"/>
      <p:regular r:id="rId30"/>
      <p:bold r:id="rId31"/>
    </p:embeddedFont>
    <p:embeddedFont>
      <p:font typeface="汉仪小麦体简" panose="02010600030101010101" charset="-122"/>
      <p:regular r:id="rId32"/>
    </p:embeddedFont>
  </p:embeddedFontLst>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688F"/>
    <a:srgbClr val="6F4836"/>
    <a:srgbClr val="4EBCB6"/>
    <a:srgbClr val="77C285"/>
    <a:srgbClr val="F5B22E"/>
    <a:srgbClr val="EC683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110" d="100"/>
          <a:sy n="110" d="100"/>
        </p:scale>
        <p:origin x="594" y="10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C336BD-79EC-4BC4-804B-244701DB8881}" type="datetimeFigureOut">
              <a:rPr lang="zh-CN" altLang="en-US" smtClean="0"/>
              <a:t>2017/7/3 Monday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56B59E-3220-4780-8047-C4E0AD10C907}" type="slidenum">
              <a:rPr lang="zh-CN" altLang="en-US" smtClean="0"/>
              <a:t>‹#›</a:t>
            </a:fld>
            <a:endParaRPr lang="zh-CN" altLang="en-US"/>
          </a:p>
        </p:txBody>
      </p:sp>
    </p:spTree>
    <p:extLst>
      <p:ext uri="{BB962C8B-B14F-4D97-AF65-F5344CB8AC3E}">
        <p14:creationId xmlns:p14="http://schemas.microsoft.com/office/powerpoint/2010/main" val="2397630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1</a:t>
            </a:fld>
            <a:endParaRPr lang="zh-CN" altLang="en-US"/>
          </a:p>
        </p:txBody>
      </p:sp>
    </p:spTree>
    <p:extLst>
      <p:ext uri="{BB962C8B-B14F-4D97-AF65-F5344CB8AC3E}">
        <p14:creationId xmlns:p14="http://schemas.microsoft.com/office/powerpoint/2010/main" val="17159740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10</a:t>
            </a:fld>
            <a:endParaRPr lang="zh-CN" altLang="en-US"/>
          </a:p>
        </p:txBody>
      </p:sp>
    </p:spTree>
    <p:extLst>
      <p:ext uri="{BB962C8B-B14F-4D97-AF65-F5344CB8AC3E}">
        <p14:creationId xmlns:p14="http://schemas.microsoft.com/office/powerpoint/2010/main" val="19138840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11</a:t>
            </a:fld>
            <a:endParaRPr lang="zh-CN" altLang="en-US"/>
          </a:p>
        </p:txBody>
      </p:sp>
    </p:spTree>
    <p:extLst>
      <p:ext uri="{BB962C8B-B14F-4D97-AF65-F5344CB8AC3E}">
        <p14:creationId xmlns:p14="http://schemas.microsoft.com/office/powerpoint/2010/main" val="34992789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12</a:t>
            </a:fld>
            <a:endParaRPr lang="zh-CN" altLang="en-US"/>
          </a:p>
        </p:txBody>
      </p:sp>
    </p:spTree>
    <p:extLst>
      <p:ext uri="{BB962C8B-B14F-4D97-AF65-F5344CB8AC3E}">
        <p14:creationId xmlns:p14="http://schemas.microsoft.com/office/powerpoint/2010/main" val="17560939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13</a:t>
            </a:fld>
            <a:endParaRPr lang="zh-CN" altLang="en-US"/>
          </a:p>
        </p:txBody>
      </p:sp>
    </p:spTree>
    <p:extLst>
      <p:ext uri="{BB962C8B-B14F-4D97-AF65-F5344CB8AC3E}">
        <p14:creationId xmlns:p14="http://schemas.microsoft.com/office/powerpoint/2010/main" val="12014101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14</a:t>
            </a:fld>
            <a:endParaRPr lang="zh-CN" altLang="en-US"/>
          </a:p>
        </p:txBody>
      </p:sp>
    </p:spTree>
    <p:extLst>
      <p:ext uri="{BB962C8B-B14F-4D97-AF65-F5344CB8AC3E}">
        <p14:creationId xmlns:p14="http://schemas.microsoft.com/office/powerpoint/2010/main" val="7674830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15</a:t>
            </a:fld>
            <a:endParaRPr lang="zh-CN" altLang="en-US"/>
          </a:p>
        </p:txBody>
      </p:sp>
    </p:spTree>
    <p:extLst>
      <p:ext uri="{BB962C8B-B14F-4D97-AF65-F5344CB8AC3E}">
        <p14:creationId xmlns:p14="http://schemas.microsoft.com/office/powerpoint/2010/main" val="37983127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16</a:t>
            </a:fld>
            <a:endParaRPr lang="zh-CN" altLang="en-US"/>
          </a:p>
        </p:txBody>
      </p:sp>
    </p:spTree>
    <p:extLst>
      <p:ext uri="{BB962C8B-B14F-4D97-AF65-F5344CB8AC3E}">
        <p14:creationId xmlns:p14="http://schemas.microsoft.com/office/powerpoint/2010/main" val="21335102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17</a:t>
            </a:fld>
            <a:endParaRPr lang="zh-CN" altLang="en-US"/>
          </a:p>
        </p:txBody>
      </p:sp>
    </p:spTree>
    <p:extLst>
      <p:ext uri="{BB962C8B-B14F-4D97-AF65-F5344CB8AC3E}">
        <p14:creationId xmlns:p14="http://schemas.microsoft.com/office/powerpoint/2010/main" val="18378510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18</a:t>
            </a:fld>
            <a:endParaRPr lang="zh-CN" altLang="en-US"/>
          </a:p>
        </p:txBody>
      </p:sp>
    </p:spTree>
    <p:extLst>
      <p:ext uri="{BB962C8B-B14F-4D97-AF65-F5344CB8AC3E}">
        <p14:creationId xmlns:p14="http://schemas.microsoft.com/office/powerpoint/2010/main" val="2522281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19</a:t>
            </a:fld>
            <a:endParaRPr lang="zh-CN" altLang="en-US"/>
          </a:p>
        </p:txBody>
      </p:sp>
    </p:spTree>
    <p:extLst>
      <p:ext uri="{BB962C8B-B14F-4D97-AF65-F5344CB8AC3E}">
        <p14:creationId xmlns:p14="http://schemas.microsoft.com/office/powerpoint/2010/main" val="1590399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2</a:t>
            </a:fld>
            <a:endParaRPr lang="zh-CN" altLang="en-US"/>
          </a:p>
        </p:txBody>
      </p:sp>
    </p:spTree>
    <p:extLst>
      <p:ext uri="{BB962C8B-B14F-4D97-AF65-F5344CB8AC3E}">
        <p14:creationId xmlns:p14="http://schemas.microsoft.com/office/powerpoint/2010/main" val="28566543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20</a:t>
            </a:fld>
            <a:endParaRPr lang="zh-CN" altLang="en-US"/>
          </a:p>
        </p:txBody>
      </p:sp>
    </p:spTree>
    <p:extLst>
      <p:ext uri="{BB962C8B-B14F-4D97-AF65-F5344CB8AC3E}">
        <p14:creationId xmlns:p14="http://schemas.microsoft.com/office/powerpoint/2010/main" val="3467111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21</a:t>
            </a:fld>
            <a:endParaRPr lang="zh-CN" altLang="en-US"/>
          </a:p>
        </p:txBody>
      </p:sp>
    </p:spTree>
    <p:extLst>
      <p:ext uri="{BB962C8B-B14F-4D97-AF65-F5344CB8AC3E}">
        <p14:creationId xmlns:p14="http://schemas.microsoft.com/office/powerpoint/2010/main" val="4725845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22</a:t>
            </a:fld>
            <a:endParaRPr lang="zh-CN" altLang="en-US"/>
          </a:p>
        </p:txBody>
      </p:sp>
    </p:spTree>
    <p:extLst>
      <p:ext uri="{BB962C8B-B14F-4D97-AF65-F5344CB8AC3E}">
        <p14:creationId xmlns:p14="http://schemas.microsoft.com/office/powerpoint/2010/main" val="20358049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23</a:t>
            </a:fld>
            <a:endParaRPr lang="zh-CN" altLang="en-US"/>
          </a:p>
        </p:txBody>
      </p:sp>
    </p:spTree>
    <p:extLst>
      <p:ext uri="{BB962C8B-B14F-4D97-AF65-F5344CB8AC3E}">
        <p14:creationId xmlns:p14="http://schemas.microsoft.com/office/powerpoint/2010/main" val="27633934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24</a:t>
            </a:fld>
            <a:endParaRPr lang="zh-CN" altLang="en-US"/>
          </a:p>
        </p:txBody>
      </p:sp>
    </p:spTree>
    <p:extLst>
      <p:ext uri="{BB962C8B-B14F-4D97-AF65-F5344CB8AC3E}">
        <p14:creationId xmlns:p14="http://schemas.microsoft.com/office/powerpoint/2010/main" val="11004609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25</a:t>
            </a:fld>
            <a:endParaRPr lang="zh-CN" altLang="en-US"/>
          </a:p>
        </p:txBody>
      </p:sp>
    </p:spTree>
    <p:extLst>
      <p:ext uri="{BB962C8B-B14F-4D97-AF65-F5344CB8AC3E}">
        <p14:creationId xmlns:p14="http://schemas.microsoft.com/office/powerpoint/2010/main" val="2869858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3</a:t>
            </a:fld>
            <a:endParaRPr lang="zh-CN" altLang="en-US"/>
          </a:p>
        </p:txBody>
      </p:sp>
    </p:spTree>
    <p:extLst>
      <p:ext uri="{BB962C8B-B14F-4D97-AF65-F5344CB8AC3E}">
        <p14:creationId xmlns:p14="http://schemas.microsoft.com/office/powerpoint/2010/main" val="12606563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4</a:t>
            </a:fld>
            <a:endParaRPr lang="zh-CN" altLang="en-US"/>
          </a:p>
        </p:txBody>
      </p:sp>
    </p:spTree>
    <p:extLst>
      <p:ext uri="{BB962C8B-B14F-4D97-AF65-F5344CB8AC3E}">
        <p14:creationId xmlns:p14="http://schemas.microsoft.com/office/powerpoint/2010/main" val="38372228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5</a:t>
            </a:fld>
            <a:endParaRPr lang="zh-CN" altLang="en-US"/>
          </a:p>
        </p:txBody>
      </p:sp>
    </p:spTree>
    <p:extLst>
      <p:ext uri="{BB962C8B-B14F-4D97-AF65-F5344CB8AC3E}">
        <p14:creationId xmlns:p14="http://schemas.microsoft.com/office/powerpoint/2010/main" val="7687179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6</a:t>
            </a:fld>
            <a:endParaRPr lang="zh-CN" altLang="en-US"/>
          </a:p>
        </p:txBody>
      </p:sp>
    </p:spTree>
    <p:extLst>
      <p:ext uri="{BB962C8B-B14F-4D97-AF65-F5344CB8AC3E}">
        <p14:creationId xmlns:p14="http://schemas.microsoft.com/office/powerpoint/2010/main" val="743000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7</a:t>
            </a:fld>
            <a:endParaRPr lang="zh-CN" altLang="en-US"/>
          </a:p>
        </p:txBody>
      </p:sp>
    </p:spTree>
    <p:extLst>
      <p:ext uri="{BB962C8B-B14F-4D97-AF65-F5344CB8AC3E}">
        <p14:creationId xmlns:p14="http://schemas.microsoft.com/office/powerpoint/2010/main" val="30164039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8</a:t>
            </a:fld>
            <a:endParaRPr lang="zh-CN" altLang="en-US"/>
          </a:p>
        </p:txBody>
      </p:sp>
    </p:spTree>
    <p:extLst>
      <p:ext uri="{BB962C8B-B14F-4D97-AF65-F5344CB8AC3E}">
        <p14:creationId xmlns:p14="http://schemas.microsoft.com/office/powerpoint/2010/main" val="28356987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56B59E-3220-4780-8047-C4E0AD10C907}" type="slidenum">
              <a:rPr lang="zh-CN" altLang="en-US" smtClean="0"/>
              <a:t>9</a:t>
            </a:fld>
            <a:endParaRPr lang="zh-CN" altLang="en-US"/>
          </a:p>
        </p:txBody>
      </p:sp>
    </p:spTree>
    <p:extLst>
      <p:ext uri="{BB962C8B-B14F-4D97-AF65-F5344CB8AC3E}">
        <p14:creationId xmlns:p14="http://schemas.microsoft.com/office/powerpoint/2010/main" val="7054299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236067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283280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2412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6667799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6" name="任意多边形: 形状 5"/>
          <p:cNvSpPr>
            <a:spLocks noGrp="1"/>
          </p:cNvSpPr>
          <p:nvPr>
            <p:ph type="pic" sz="quarter" idx="10"/>
          </p:nvPr>
        </p:nvSpPr>
        <p:spPr>
          <a:xfrm>
            <a:off x="4524596" y="3608058"/>
            <a:ext cx="2817926" cy="1955282"/>
          </a:xfrm>
          <a:custGeom>
            <a:avLst/>
            <a:gdLst>
              <a:gd name="connsiteX0" fmla="*/ 1737564 w 2817926"/>
              <a:gd name="connsiteY0" fmla="*/ 509 h 1955282"/>
              <a:gd name="connsiteX1" fmla="*/ 2527366 w 2817926"/>
              <a:gd name="connsiteY1" fmla="*/ 56924 h 1955282"/>
              <a:gd name="connsiteX2" fmla="*/ 2786872 w 2817926"/>
              <a:gd name="connsiteY2" fmla="*/ 260016 h 1955282"/>
              <a:gd name="connsiteX3" fmla="*/ 2809438 w 2817926"/>
              <a:gd name="connsiteY3" fmla="*/ 801594 h 1955282"/>
              <a:gd name="connsiteX4" fmla="*/ 2753024 w 2817926"/>
              <a:gd name="connsiteY4" fmla="*/ 1388304 h 1955282"/>
              <a:gd name="connsiteX5" fmla="*/ 2767086 w 2817926"/>
              <a:gd name="connsiteY5" fmla="*/ 1843870 h 1955282"/>
              <a:gd name="connsiteX6" fmla="*/ 2391971 w 2817926"/>
              <a:gd name="connsiteY6" fmla="*/ 1896034 h 1955282"/>
              <a:gd name="connsiteX7" fmla="*/ 1760130 w 2817926"/>
              <a:gd name="connsiteY7" fmla="*/ 1952448 h 1955282"/>
              <a:gd name="connsiteX8" fmla="*/ 1184703 w 2817926"/>
              <a:gd name="connsiteY8" fmla="*/ 1884751 h 1955282"/>
              <a:gd name="connsiteX9" fmla="*/ 676973 w 2817926"/>
              <a:gd name="connsiteY9" fmla="*/ 1941165 h 1955282"/>
              <a:gd name="connsiteX10" fmla="*/ 135395 w 2817926"/>
              <a:gd name="connsiteY10" fmla="*/ 1896034 h 1955282"/>
              <a:gd name="connsiteX11" fmla="*/ 56415 w 2817926"/>
              <a:gd name="connsiteY11" fmla="*/ 1365738 h 1955282"/>
              <a:gd name="connsiteX12" fmla="*/ 0 w 2817926"/>
              <a:gd name="connsiteY12" fmla="*/ 936989 h 1955282"/>
              <a:gd name="connsiteX13" fmla="*/ 56415 w 2817926"/>
              <a:gd name="connsiteY13" fmla="*/ 542088 h 1955282"/>
              <a:gd name="connsiteX14" fmla="*/ 33849 w 2817926"/>
              <a:gd name="connsiteY14" fmla="*/ 124621 h 1955282"/>
              <a:gd name="connsiteX15" fmla="*/ 440033 w 2817926"/>
              <a:gd name="connsiteY15" fmla="*/ 45641 h 1955282"/>
              <a:gd name="connsiteX16" fmla="*/ 1038025 w 2817926"/>
              <a:gd name="connsiteY16" fmla="*/ 79489 h 1955282"/>
              <a:gd name="connsiteX17" fmla="*/ 1737564 w 2817926"/>
              <a:gd name="connsiteY17" fmla="*/ 509 h 195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17926" h="1955282">
                <a:moveTo>
                  <a:pt x="1737564" y="509"/>
                </a:moveTo>
                <a:cubicBezTo>
                  <a:pt x="1985788" y="-3251"/>
                  <a:pt x="2352481" y="13673"/>
                  <a:pt x="2527366" y="56924"/>
                </a:cubicBezTo>
                <a:cubicBezTo>
                  <a:pt x="2702251" y="100174"/>
                  <a:pt x="2739860" y="135904"/>
                  <a:pt x="2786872" y="260016"/>
                </a:cubicBezTo>
                <a:cubicBezTo>
                  <a:pt x="2833885" y="384127"/>
                  <a:pt x="2815080" y="613546"/>
                  <a:pt x="2809438" y="801594"/>
                </a:cubicBezTo>
                <a:cubicBezTo>
                  <a:pt x="2803797" y="989642"/>
                  <a:pt x="2760082" y="1214591"/>
                  <a:pt x="2753024" y="1388304"/>
                </a:cubicBezTo>
                <a:cubicBezTo>
                  <a:pt x="2745965" y="1562017"/>
                  <a:pt x="2827261" y="1759249"/>
                  <a:pt x="2767086" y="1843870"/>
                </a:cubicBezTo>
                <a:cubicBezTo>
                  <a:pt x="2706911" y="1928492"/>
                  <a:pt x="2559798" y="1877938"/>
                  <a:pt x="2391971" y="1896034"/>
                </a:cubicBezTo>
                <a:cubicBezTo>
                  <a:pt x="2224145" y="1914130"/>
                  <a:pt x="1961341" y="1954329"/>
                  <a:pt x="1760130" y="1952448"/>
                </a:cubicBezTo>
                <a:cubicBezTo>
                  <a:pt x="1558919" y="1950567"/>
                  <a:pt x="1365229" y="1886632"/>
                  <a:pt x="1184703" y="1884751"/>
                </a:cubicBezTo>
                <a:cubicBezTo>
                  <a:pt x="1004177" y="1882870"/>
                  <a:pt x="851858" y="1939284"/>
                  <a:pt x="676973" y="1941165"/>
                </a:cubicBezTo>
                <a:cubicBezTo>
                  <a:pt x="502089" y="1943046"/>
                  <a:pt x="238822" y="1991938"/>
                  <a:pt x="135395" y="1896034"/>
                </a:cubicBezTo>
                <a:cubicBezTo>
                  <a:pt x="31968" y="1800129"/>
                  <a:pt x="78980" y="1525579"/>
                  <a:pt x="56415" y="1365738"/>
                </a:cubicBezTo>
                <a:cubicBezTo>
                  <a:pt x="48514" y="1215196"/>
                  <a:pt x="0" y="1074264"/>
                  <a:pt x="0" y="936989"/>
                </a:cubicBezTo>
                <a:cubicBezTo>
                  <a:pt x="0" y="799713"/>
                  <a:pt x="50773" y="677482"/>
                  <a:pt x="56415" y="542088"/>
                </a:cubicBezTo>
                <a:cubicBezTo>
                  <a:pt x="62056" y="406693"/>
                  <a:pt x="-30088" y="207362"/>
                  <a:pt x="33849" y="124621"/>
                </a:cubicBezTo>
                <a:cubicBezTo>
                  <a:pt x="97786" y="41880"/>
                  <a:pt x="272670" y="53163"/>
                  <a:pt x="440033" y="45641"/>
                </a:cubicBezTo>
                <a:cubicBezTo>
                  <a:pt x="607395" y="38119"/>
                  <a:pt x="821770" y="87012"/>
                  <a:pt x="1038025" y="79489"/>
                </a:cubicBezTo>
                <a:cubicBezTo>
                  <a:pt x="1254281" y="71967"/>
                  <a:pt x="1489341" y="4270"/>
                  <a:pt x="1737564" y="509"/>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69582130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8" name="任意多边形: 形状 7"/>
          <p:cNvSpPr>
            <a:spLocks noGrp="1"/>
          </p:cNvSpPr>
          <p:nvPr>
            <p:ph type="pic" sz="quarter" idx="10"/>
          </p:nvPr>
        </p:nvSpPr>
        <p:spPr>
          <a:xfrm>
            <a:off x="4373299" y="1728707"/>
            <a:ext cx="2858100" cy="1952166"/>
          </a:xfrm>
          <a:custGeom>
            <a:avLst/>
            <a:gdLst>
              <a:gd name="connsiteX0" fmla="*/ 1737565 w 2858100"/>
              <a:gd name="connsiteY0" fmla="*/ 180 h 1952166"/>
              <a:gd name="connsiteX1" fmla="*/ 2527367 w 2858100"/>
              <a:gd name="connsiteY1" fmla="*/ 56594 h 1952166"/>
              <a:gd name="connsiteX2" fmla="*/ 2786873 w 2858100"/>
              <a:gd name="connsiteY2" fmla="*/ 22745 h 1952166"/>
              <a:gd name="connsiteX3" fmla="*/ 2786873 w 2858100"/>
              <a:gd name="connsiteY3" fmla="*/ 259686 h 1952166"/>
              <a:gd name="connsiteX4" fmla="*/ 2809439 w 2858100"/>
              <a:gd name="connsiteY4" fmla="*/ 801264 h 1952166"/>
              <a:gd name="connsiteX5" fmla="*/ 2753024 w 2858100"/>
              <a:gd name="connsiteY5" fmla="*/ 1387973 h 1952166"/>
              <a:gd name="connsiteX6" fmla="*/ 2843288 w 2858100"/>
              <a:gd name="connsiteY6" fmla="*/ 1805440 h 1952166"/>
              <a:gd name="connsiteX7" fmla="*/ 2809439 w 2858100"/>
              <a:gd name="connsiteY7" fmla="*/ 1918269 h 1952166"/>
              <a:gd name="connsiteX8" fmla="*/ 2391972 w 2858100"/>
              <a:gd name="connsiteY8" fmla="*/ 1895703 h 1952166"/>
              <a:gd name="connsiteX9" fmla="*/ 1760131 w 2858100"/>
              <a:gd name="connsiteY9" fmla="*/ 1952117 h 1952166"/>
              <a:gd name="connsiteX10" fmla="*/ 1184703 w 2858100"/>
              <a:gd name="connsiteY10" fmla="*/ 1884420 h 1952166"/>
              <a:gd name="connsiteX11" fmla="*/ 676973 w 2858100"/>
              <a:gd name="connsiteY11" fmla="*/ 1940834 h 1952166"/>
              <a:gd name="connsiteX12" fmla="*/ 135395 w 2858100"/>
              <a:gd name="connsiteY12" fmla="*/ 1895703 h 1952166"/>
              <a:gd name="connsiteX13" fmla="*/ 22566 w 2858100"/>
              <a:gd name="connsiteY13" fmla="*/ 1828006 h 1952166"/>
              <a:gd name="connsiteX14" fmla="*/ 56415 w 2858100"/>
              <a:gd name="connsiteY14" fmla="*/ 1365408 h 1952166"/>
              <a:gd name="connsiteX15" fmla="*/ 0 w 2858100"/>
              <a:gd name="connsiteY15" fmla="*/ 936658 h 1952166"/>
              <a:gd name="connsiteX16" fmla="*/ 56415 w 2858100"/>
              <a:gd name="connsiteY16" fmla="*/ 541758 h 1952166"/>
              <a:gd name="connsiteX17" fmla="*/ 33849 w 2858100"/>
              <a:gd name="connsiteY17" fmla="*/ 124291 h 1952166"/>
              <a:gd name="connsiteX18" fmla="*/ 440033 w 2858100"/>
              <a:gd name="connsiteY18" fmla="*/ 45311 h 1952166"/>
              <a:gd name="connsiteX19" fmla="*/ 1038026 w 2858100"/>
              <a:gd name="connsiteY19" fmla="*/ 79160 h 1952166"/>
              <a:gd name="connsiteX20" fmla="*/ 1737565 w 2858100"/>
              <a:gd name="connsiteY20" fmla="*/ 180 h 1952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58100" h="1952166">
                <a:moveTo>
                  <a:pt x="1737565" y="180"/>
                </a:moveTo>
                <a:cubicBezTo>
                  <a:pt x="1985788" y="-3581"/>
                  <a:pt x="2352482" y="52833"/>
                  <a:pt x="2527367" y="56594"/>
                </a:cubicBezTo>
                <a:cubicBezTo>
                  <a:pt x="2702251" y="60355"/>
                  <a:pt x="2743622" y="-11103"/>
                  <a:pt x="2786873" y="22745"/>
                </a:cubicBezTo>
                <a:cubicBezTo>
                  <a:pt x="2830124" y="56594"/>
                  <a:pt x="2783112" y="129933"/>
                  <a:pt x="2786873" y="259686"/>
                </a:cubicBezTo>
                <a:cubicBezTo>
                  <a:pt x="2790634" y="389439"/>
                  <a:pt x="2815080" y="613216"/>
                  <a:pt x="2809439" y="801264"/>
                </a:cubicBezTo>
                <a:cubicBezTo>
                  <a:pt x="2803797" y="989312"/>
                  <a:pt x="2747383" y="1220611"/>
                  <a:pt x="2753024" y="1387973"/>
                </a:cubicBezTo>
                <a:cubicBezTo>
                  <a:pt x="2758666" y="1555336"/>
                  <a:pt x="2833885" y="1717058"/>
                  <a:pt x="2843288" y="1805440"/>
                </a:cubicBezTo>
                <a:cubicBezTo>
                  <a:pt x="2852690" y="1893822"/>
                  <a:pt x="2884658" y="1903225"/>
                  <a:pt x="2809439" y="1918269"/>
                </a:cubicBezTo>
                <a:cubicBezTo>
                  <a:pt x="2734219" y="1933312"/>
                  <a:pt x="2566857" y="1890062"/>
                  <a:pt x="2391972" y="1895703"/>
                </a:cubicBezTo>
                <a:cubicBezTo>
                  <a:pt x="2217087" y="1901344"/>
                  <a:pt x="1961342" y="1953998"/>
                  <a:pt x="1760131" y="1952117"/>
                </a:cubicBezTo>
                <a:cubicBezTo>
                  <a:pt x="1558919" y="1950237"/>
                  <a:pt x="1365229" y="1886301"/>
                  <a:pt x="1184703" y="1884420"/>
                </a:cubicBezTo>
                <a:cubicBezTo>
                  <a:pt x="1004177" y="1882539"/>
                  <a:pt x="851858" y="1938954"/>
                  <a:pt x="676973" y="1940834"/>
                </a:cubicBezTo>
                <a:cubicBezTo>
                  <a:pt x="502089" y="1942715"/>
                  <a:pt x="244463" y="1914508"/>
                  <a:pt x="135395" y="1895703"/>
                </a:cubicBezTo>
                <a:cubicBezTo>
                  <a:pt x="26327" y="1876898"/>
                  <a:pt x="35730" y="1916388"/>
                  <a:pt x="22566" y="1828006"/>
                </a:cubicBezTo>
                <a:cubicBezTo>
                  <a:pt x="9402" y="1739623"/>
                  <a:pt x="60175" y="1513966"/>
                  <a:pt x="56415" y="1365408"/>
                </a:cubicBezTo>
                <a:cubicBezTo>
                  <a:pt x="52654" y="1216850"/>
                  <a:pt x="0" y="1073934"/>
                  <a:pt x="0" y="936658"/>
                </a:cubicBezTo>
                <a:cubicBezTo>
                  <a:pt x="0" y="799383"/>
                  <a:pt x="50773" y="677152"/>
                  <a:pt x="56415" y="541758"/>
                </a:cubicBezTo>
                <a:cubicBezTo>
                  <a:pt x="62056" y="406363"/>
                  <a:pt x="-30088" y="207032"/>
                  <a:pt x="33849" y="124291"/>
                </a:cubicBezTo>
                <a:cubicBezTo>
                  <a:pt x="97786" y="41550"/>
                  <a:pt x="272670" y="52833"/>
                  <a:pt x="440033" y="45311"/>
                </a:cubicBezTo>
                <a:cubicBezTo>
                  <a:pt x="607395" y="37789"/>
                  <a:pt x="821770" y="86682"/>
                  <a:pt x="1038026" y="79160"/>
                </a:cubicBezTo>
                <a:cubicBezTo>
                  <a:pt x="1254281" y="71638"/>
                  <a:pt x="1489341" y="3940"/>
                  <a:pt x="1737565" y="180"/>
                </a:cubicBezTo>
                <a:close/>
              </a:path>
            </a:pathLst>
          </a:custGeom>
        </p:spPr>
        <p:txBody>
          <a:bodyPr wrap="square">
            <a:noAutofit/>
          </a:bodyPr>
          <a:lstStyle/>
          <a:p>
            <a:endParaRPr lang="zh-CN" altLang="en-US"/>
          </a:p>
        </p:txBody>
      </p:sp>
      <p:sp>
        <p:nvSpPr>
          <p:cNvPr id="9" name="任意多边形: 形状 8"/>
          <p:cNvSpPr>
            <a:spLocks noGrp="1"/>
          </p:cNvSpPr>
          <p:nvPr>
            <p:ph type="pic" sz="quarter" idx="11"/>
          </p:nvPr>
        </p:nvSpPr>
        <p:spPr>
          <a:xfrm>
            <a:off x="7590372" y="1728707"/>
            <a:ext cx="2858100" cy="1952166"/>
          </a:xfrm>
          <a:custGeom>
            <a:avLst/>
            <a:gdLst>
              <a:gd name="connsiteX0" fmla="*/ 1737564 w 2858100"/>
              <a:gd name="connsiteY0" fmla="*/ 180 h 1952166"/>
              <a:gd name="connsiteX1" fmla="*/ 2527366 w 2858100"/>
              <a:gd name="connsiteY1" fmla="*/ 56594 h 1952166"/>
              <a:gd name="connsiteX2" fmla="*/ 2786873 w 2858100"/>
              <a:gd name="connsiteY2" fmla="*/ 22745 h 1952166"/>
              <a:gd name="connsiteX3" fmla="*/ 2786873 w 2858100"/>
              <a:gd name="connsiteY3" fmla="*/ 259686 h 1952166"/>
              <a:gd name="connsiteX4" fmla="*/ 2809439 w 2858100"/>
              <a:gd name="connsiteY4" fmla="*/ 801264 h 1952166"/>
              <a:gd name="connsiteX5" fmla="*/ 2753024 w 2858100"/>
              <a:gd name="connsiteY5" fmla="*/ 1387973 h 1952166"/>
              <a:gd name="connsiteX6" fmla="*/ 2843288 w 2858100"/>
              <a:gd name="connsiteY6" fmla="*/ 1805440 h 1952166"/>
              <a:gd name="connsiteX7" fmla="*/ 2809439 w 2858100"/>
              <a:gd name="connsiteY7" fmla="*/ 1918269 h 1952166"/>
              <a:gd name="connsiteX8" fmla="*/ 2391972 w 2858100"/>
              <a:gd name="connsiteY8" fmla="*/ 1895703 h 1952166"/>
              <a:gd name="connsiteX9" fmla="*/ 1760130 w 2858100"/>
              <a:gd name="connsiteY9" fmla="*/ 1952117 h 1952166"/>
              <a:gd name="connsiteX10" fmla="*/ 1184703 w 2858100"/>
              <a:gd name="connsiteY10" fmla="*/ 1884420 h 1952166"/>
              <a:gd name="connsiteX11" fmla="*/ 676973 w 2858100"/>
              <a:gd name="connsiteY11" fmla="*/ 1940834 h 1952166"/>
              <a:gd name="connsiteX12" fmla="*/ 135395 w 2858100"/>
              <a:gd name="connsiteY12" fmla="*/ 1895703 h 1952166"/>
              <a:gd name="connsiteX13" fmla="*/ 22566 w 2858100"/>
              <a:gd name="connsiteY13" fmla="*/ 1828006 h 1952166"/>
              <a:gd name="connsiteX14" fmla="*/ 56415 w 2858100"/>
              <a:gd name="connsiteY14" fmla="*/ 1365408 h 1952166"/>
              <a:gd name="connsiteX15" fmla="*/ 0 w 2858100"/>
              <a:gd name="connsiteY15" fmla="*/ 936658 h 1952166"/>
              <a:gd name="connsiteX16" fmla="*/ 56415 w 2858100"/>
              <a:gd name="connsiteY16" fmla="*/ 541758 h 1952166"/>
              <a:gd name="connsiteX17" fmla="*/ 33849 w 2858100"/>
              <a:gd name="connsiteY17" fmla="*/ 124291 h 1952166"/>
              <a:gd name="connsiteX18" fmla="*/ 440033 w 2858100"/>
              <a:gd name="connsiteY18" fmla="*/ 45311 h 1952166"/>
              <a:gd name="connsiteX19" fmla="*/ 1038026 w 2858100"/>
              <a:gd name="connsiteY19" fmla="*/ 79160 h 1952166"/>
              <a:gd name="connsiteX20" fmla="*/ 1737564 w 2858100"/>
              <a:gd name="connsiteY20" fmla="*/ 180 h 1952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58100" h="1952166">
                <a:moveTo>
                  <a:pt x="1737564" y="180"/>
                </a:moveTo>
                <a:cubicBezTo>
                  <a:pt x="1985788" y="-3581"/>
                  <a:pt x="2352482" y="52833"/>
                  <a:pt x="2527366" y="56594"/>
                </a:cubicBezTo>
                <a:cubicBezTo>
                  <a:pt x="2702251" y="60355"/>
                  <a:pt x="2743622" y="-11103"/>
                  <a:pt x="2786873" y="22745"/>
                </a:cubicBezTo>
                <a:cubicBezTo>
                  <a:pt x="2830124" y="56594"/>
                  <a:pt x="2783112" y="129933"/>
                  <a:pt x="2786873" y="259686"/>
                </a:cubicBezTo>
                <a:cubicBezTo>
                  <a:pt x="2790634" y="389439"/>
                  <a:pt x="2815080" y="613216"/>
                  <a:pt x="2809439" y="801264"/>
                </a:cubicBezTo>
                <a:cubicBezTo>
                  <a:pt x="2803797" y="989312"/>
                  <a:pt x="2747383" y="1220611"/>
                  <a:pt x="2753024" y="1387973"/>
                </a:cubicBezTo>
                <a:cubicBezTo>
                  <a:pt x="2758666" y="1555336"/>
                  <a:pt x="2833885" y="1717058"/>
                  <a:pt x="2843288" y="1805440"/>
                </a:cubicBezTo>
                <a:cubicBezTo>
                  <a:pt x="2852690" y="1893822"/>
                  <a:pt x="2884658" y="1903225"/>
                  <a:pt x="2809439" y="1918269"/>
                </a:cubicBezTo>
                <a:cubicBezTo>
                  <a:pt x="2734219" y="1933312"/>
                  <a:pt x="2566857" y="1890062"/>
                  <a:pt x="2391972" y="1895703"/>
                </a:cubicBezTo>
                <a:cubicBezTo>
                  <a:pt x="2217087" y="1901344"/>
                  <a:pt x="1961342" y="1953998"/>
                  <a:pt x="1760130" y="1952117"/>
                </a:cubicBezTo>
                <a:cubicBezTo>
                  <a:pt x="1558919" y="1950237"/>
                  <a:pt x="1365229" y="1886301"/>
                  <a:pt x="1184703" y="1884420"/>
                </a:cubicBezTo>
                <a:cubicBezTo>
                  <a:pt x="1004177" y="1882539"/>
                  <a:pt x="851858" y="1938954"/>
                  <a:pt x="676973" y="1940834"/>
                </a:cubicBezTo>
                <a:cubicBezTo>
                  <a:pt x="502089" y="1942715"/>
                  <a:pt x="244463" y="1914508"/>
                  <a:pt x="135395" y="1895703"/>
                </a:cubicBezTo>
                <a:cubicBezTo>
                  <a:pt x="26327" y="1876898"/>
                  <a:pt x="35730" y="1916388"/>
                  <a:pt x="22566" y="1828006"/>
                </a:cubicBezTo>
                <a:cubicBezTo>
                  <a:pt x="9402" y="1739623"/>
                  <a:pt x="60175" y="1513966"/>
                  <a:pt x="56415" y="1365408"/>
                </a:cubicBezTo>
                <a:cubicBezTo>
                  <a:pt x="52654" y="1216850"/>
                  <a:pt x="0" y="1073934"/>
                  <a:pt x="0" y="936658"/>
                </a:cubicBezTo>
                <a:cubicBezTo>
                  <a:pt x="0" y="799383"/>
                  <a:pt x="50773" y="677152"/>
                  <a:pt x="56415" y="541758"/>
                </a:cubicBezTo>
                <a:cubicBezTo>
                  <a:pt x="62056" y="406363"/>
                  <a:pt x="-30088" y="207032"/>
                  <a:pt x="33849" y="124291"/>
                </a:cubicBezTo>
                <a:cubicBezTo>
                  <a:pt x="97786" y="41550"/>
                  <a:pt x="272670" y="52833"/>
                  <a:pt x="440033" y="45311"/>
                </a:cubicBezTo>
                <a:cubicBezTo>
                  <a:pt x="607395" y="37789"/>
                  <a:pt x="821770" y="86682"/>
                  <a:pt x="1038026" y="79160"/>
                </a:cubicBezTo>
                <a:cubicBezTo>
                  <a:pt x="1254281" y="71638"/>
                  <a:pt x="1489341" y="3940"/>
                  <a:pt x="1737564" y="18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1310859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1597931" y="3072027"/>
            <a:ext cx="2000055" cy="2097235"/>
          </a:xfrm>
          <a:custGeom>
            <a:avLst/>
            <a:gdLst>
              <a:gd name="connsiteX0" fmla="*/ 763645 w 2000055"/>
              <a:gd name="connsiteY0" fmla="*/ 227 h 2097235"/>
              <a:gd name="connsiteX1" fmla="*/ 1156451 w 2000055"/>
              <a:gd name="connsiteY1" fmla="*/ 60882 h 2097235"/>
              <a:gd name="connsiteX2" fmla="*/ 1553537 w 2000055"/>
              <a:gd name="connsiteY2" fmla="*/ 225193 h 2097235"/>
              <a:gd name="connsiteX3" fmla="*/ 1868467 w 2000055"/>
              <a:gd name="connsiteY3" fmla="*/ 362119 h 2097235"/>
              <a:gd name="connsiteX4" fmla="*/ 1978008 w 2000055"/>
              <a:gd name="connsiteY4" fmla="*/ 827668 h 2097235"/>
              <a:gd name="connsiteX5" fmla="*/ 1978008 w 2000055"/>
              <a:gd name="connsiteY5" fmla="*/ 1293217 h 2097235"/>
              <a:gd name="connsiteX6" fmla="*/ 1745234 w 2000055"/>
              <a:gd name="connsiteY6" fmla="*/ 1717688 h 2097235"/>
              <a:gd name="connsiteX7" fmla="*/ 1307070 w 2000055"/>
              <a:gd name="connsiteY7" fmla="*/ 2018925 h 2097235"/>
              <a:gd name="connsiteX8" fmla="*/ 636132 w 2000055"/>
              <a:gd name="connsiteY8" fmla="*/ 2073696 h 2097235"/>
              <a:gd name="connsiteX9" fmla="*/ 334894 w 2000055"/>
              <a:gd name="connsiteY9" fmla="*/ 1690303 h 2097235"/>
              <a:gd name="connsiteX10" fmla="*/ 19964 w 2000055"/>
              <a:gd name="connsiteY10" fmla="*/ 1389065 h 2097235"/>
              <a:gd name="connsiteX11" fmla="*/ 47349 w 2000055"/>
              <a:gd name="connsiteY11" fmla="*/ 772897 h 2097235"/>
              <a:gd name="connsiteX12" fmla="*/ 170583 w 2000055"/>
              <a:gd name="connsiteY12" fmla="*/ 471660 h 2097235"/>
              <a:gd name="connsiteX13" fmla="*/ 362280 w 2000055"/>
              <a:gd name="connsiteY13" fmla="*/ 362119 h 2097235"/>
              <a:gd name="connsiteX14" fmla="*/ 649825 w 2000055"/>
              <a:gd name="connsiteY14" fmla="*/ 19804 h 2097235"/>
              <a:gd name="connsiteX15" fmla="*/ 763645 w 2000055"/>
              <a:gd name="connsiteY15" fmla="*/ 227 h 2097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00055" h="2097235">
                <a:moveTo>
                  <a:pt x="763645" y="227"/>
                </a:moveTo>
                <a:cubicBezTo>
                  <a:pt x="889445" y="-3303"/>
                  <a:pt x="1043487" y="35208"/>
                  <a:pt x="1156451" y="60882"/>
                </a:cubicBezTo>
                <a:cubicBezTo>
                  <a:pt x="1307070" y="95113"/>
                  <a:pt x="1434867" y="174986"/>
                  <a:pt x="1553537" y="225193"/>
                </a:cubicBezTo>
                <a:cubicBezTo>
                  <a:pt x="1672207" y="275400"/>
                  <a:pt x="1797722" y="261707"/>
                  <a:pt x="1868467" y="362119"/>
                </a:cubicBezTo>
                <a:cubicBezTo>
                  <a:pt x="1939213" y="462531"/>
                  <a:pt x="1959751" y="672485"/>
                  <a:pt x="1978008" y="827668"/>
                </a:cubicBezTo>
                <a:cubicBezTo>
                  <a:pt x="1996264" y="982851"/>
                  <a:pt x="2016803" y="1144881"/>
                  <a:pt x="1978008" y="1293217"/>
                </a:cubicBezTo>
                <a:cubicBezTo>
                  <a:pt x="1939213" y="1441553"/>
                  <a:pt x="1857057" y="1596737"/>
                  <a:pt x="1745234" y="1717688"/>
                </a:cubicBezTo>
                <a:cubicBezTo>
                  <a:pt x="1633410" y="1838639"/>
                  <a:pt x="1491920" y="1959591"/>
                  <a:pt x="1307070" y="2018925"/>
                </a:cubicBezTo>
                <a:cubicBezTo>
                  <a:pt x="1122220" y="2078260"/>
                  <a:pt x="798161" y="2128466"/>
                  <a:pt x="636132" y="2073696"/>
                </a:cubicBezTo>
                <a:cubicBezTo>
                  <a:pt x="474103" y="2018925"/>
                  <a:pt x="437589" y="1804407"/>
                  <a:pt x="334894" y="1690303"/>
                </a:cubicBezTo>
                <a:cubicBezTo>
                  <a:pt x="232200" y="1576198"/>
                  <a:pt x="67889" y="1541966"/>
                  <a:pt x="19964" y="1389065"/>
                </a:cubicBezTo>
                <a:cubicBezTo>
                  <a:pt x="-27960" y="1236164"/>
                  <a:pt x="22247" y="925799"/>
                  <a:pt x="47349" y="772897"/>
                </a:cubicBezTo>
                <a:cubicBezTo>
                  <a:pt x="72452" y="619996"/>
                  <a:pt x="122659" y="540123"/>
                  <a:pt x="170583" y="471660"/>
                </a:cubicBezTo>
                <a:cubicBezTo>
                  <a:pt x="218507" y="403197"/>
                  <a:pt x="282406" y="437428"/>
                  <a:pt x="362280" y="362119"/>
                </a:cubicBezTo>
                <a:cubicBezTo>
                  <a:pt x="442153" y="286810"/>
                  <a:pt x="517462" y="70010"/>
                  <a:pt x="649825" y="19804"/>
                </a:cubicBezTo>
                <a:cubicBezTo>
                  <a:pt x="682915" y="7252"/>
                  <a:pt x="721711" y="1404"/>
                  <a:pt x="763645" y="227"/>
                </a:cubicBezTo>
                <a:close/>
              </a:path>
            </a:pathLst>
          </a:custGeom>
        </p:spPr>
        <p:txBody>
          <a:bodyPr wrap="square">
            <a:noAutofit/>
          </a:bodyPr>
          <a:lstStyle/>
          <a:p>
            <a:endParaRPr lang="zh-CN" altLang="en-US"/>
          </a:p>
        </p:txBody>
      </p:sp>
      <p:sp>
        <p:nvSpPr>
          <p:cNvPr id="8" name="任意多边形: 形状 7"/>
          <p:cNvSpPr>
            <a:spLocks noGrp="1"/>
          </p:cNvSpPr>
          <p:nvPr>
            <p:ph type="pic" sz="quarter" idx="11"/>
          </p:nvPr>
        </p:nvSpPr>
        <p:spPr>
          <a:xfrm>
            <a:off x="4085076" y="3764501"/>
            <a:ext cx="2014441" cy="2123889"/>
          </a:xfrm>
          <a:custGeom>
            <a:avLst/>
            <a:gdLst>
              <a:gd name="connsiteX0" fmla="*/ 1316512 w 2014441"/>
              <a:gd name="connsiteY0" fmla="*/ 42 h 2123889"/>
              <a:gd name="connsiteX1" fmla="*/ 1399210 w 2014441"/>
              <a:gd name="connsiteY1" fmla="*/ 16319 h 2123889"/>
              <a:gd name="connsiteX2" fmla="*/ 1733710 w 2014441"/>
              <a:gd name="connsiteY2" fmla="*/ 358144 h 2123889"/>
              <a:gd name="connsiteX3" fmla="*/ 1974453 w 2014441"/>
              <a:gd name="connsiteY3" fmla="*/ 756615 h 2123889"/>
              <a:gd name="connsiteX4" fmla="*/ 1994718 w 2014441"/>
              <a:gd name="connsiteY4" fmla="*/ 1240298 h 2123889"/>
              <a:gd name="connsiteX5" fmla="*/ 1775461 w 2014441"/>
              <a:gd name="connsiteY5" fmla="*/ 1724713 h 2123889"/>
              <a:gd name="connsiteX6" fmla="*/ 1229517 w 2014441"/>
              <a:gd name="connsiteY6" fmla="*/ 2118544 h 2123889"/>
              <a:gd name="connsiteX7" fmla="*/ 773425 w 2014441"/>
              <a:gd name="connsiteY7" fmla="*/ 1946166 h 2123889"/>
              <a:gd name="connsiteX8" fmla="*/ 348097 w 2014441"/>
              <a:gd name="connsiteY8" fmla="*/ 1851187 h 2123889"/>
              <a:gd name="connsiteX9" fmla="*/ 52906 w 2014441"/>
              <a:gd name="connsiteY9" fmla="*/ 1309638 h 2123889"/>
              <a:gd name="connsiteX10" fmla="*/ 2609 w 2014441"/>
              <a:gd name="connsiteY10" fmla="*/ 988078 h 2123889"/>
              <a:gd name="connsiteX11" fmla="*/ 110040 w 2014441"/>
              <a:gd name="connsiteY11" fmla="*/ 795191 h 2123889"/>
              <a:gd name="connsiteX12" fmla="*/ 179138 w 2014441"/>
              <a:gd name="connsiteY12" fmla="*/ 353504 h 2123889"/>
              <a:gd name="connsiteX13" fmla="*/ 634010 w 2014441"/>
              <a:gd name="connsiteY13" fmla="*/ 126679 h 2123889"/>
              <a:gd name="connsiteX14" fmla="*/ 1058850 w 2014441"/>
              <a:gd name="connsiteY14" fmla="*/ 61977 h 2123889"/>
              <a:gd name="connsiteX15" fmla="*/ 1316512 w 2014441"/>
              <a:gd name="connsiteY15" fmla="*/ 42 h 2123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014441" h="2123889">
                <a:moveTo>
                  <a:pt x="1316512" y="42"/>
                </a:moveTo>
                <a:cubicBezTo>
                  <a:pt x="1343730" y="-488"/>
                  <a:pt x="1371091" y="3978"/>
                  <a:pt x="1399210" y="16319"/>
                </a:cubicBezTo>
                <a:cubicBezTo>
                  <a:pt x="1511687" y="65680"/>
                  <a:pt x="1637837" y="234762"/>
                  <a:pt x="1733710" y="358144"/>
                </a:cubicBezTo>
                <a:cubicBezTo>
                  <a:pt x="1829584" y="481527"/>
                  <a:pt x="1930951" y="609590"/>
                  <a:pt x="1974453" y="756615"/>
                </a:cubicBezTo>
                <a:cubicBezTo>
                  <a:pt x="2017954" y="903640"/>
                  <a:pt x="2027883" y="1078948"/>
                  <a:pt x="1994718" y="1240298"/>
                </a:cubicBezTo>
                <a:cubicBezTo>
                  <a:pt x="1961552" y="1401647"/>
                  <a:pt x="1902994" y="1578339"/>
                  <a:pt x="1775461" y="1724713"/>
                </a:cubicBezTo>
                <a:cubicBezTo>
                  <a:pt x="1647927" y="1871087"/>
                  <a:pt x="1396523" y="2081635"/>
                  <a:pt x="1229517" y="2118544"/>
                </a:cubicBezTo>
                <a:cubicBezTo>
                  <a:pt x="1062511" y="2155452"/>
                  <a:pt x="920328" y="1990725"/>
                  <a:pt x="773425" y="1946166"/>
                </a:cubicBezTo>
                <a:cubicBezTo>
                  <a:pt x="626521" y="1901607"/>
                  <a:pt x="468183" y="1957275"/>
                  <a:pt x="348097" y="1851187"/>
                </a:cubicBezTo>
                <a:cubicBezTo>
                  <a:pt x="228010" y="1745099"/>
                  <a:pt x="110488" y="1453489"/>
                  <a:pt x="52906" y="1309638"/>
                </a:cubicBezTo>
                <a:cubicBezTo>
                  <a:pt x="-4675" y="1165786"/>
                  <a:pt x="-3006" y="1071459"/>
                  <a:pt x="2609" y="988078"/>
                </a:cubicBezTo>
                <a:cubicBezTo>
                  <a:pt x="8225" y="904697"/>
                  <a:pt x="80619" y="900953"/>
                  <a:pt x="110040" y="795191"/>
                </a:cubicBezTo>
                <a:cubicBezTo>
                  <a:pt x="139462" y="689429"/>
                  <a:pt x="91810" y="464923"/>
                  <a:pt x="179138" y="353504"/>
                </a:cubicBezTo>
                <a:cubicBezTo>
                  <a:pt x="266467" y="242085"/>
                  <a:pt x="487391" y="175267"/>
                  <a:pt x="634010" y="126679"/>
                </a:cubicBezTo>
                <a:cubicBezTo>
                  <a:pt x="780629" y="78091"/>
                  <a:pt x="931316" y="80370"/>
                  <a:pt x="1058850" y="61977"/>
                </a:cubicBezTo>
                <a:cubicBezTo>
                  <a:pt x="1154500" y="48182"/>
                  <a:pt x="1234859" y="1631"/>
                  <a:pt x="1316512" y="42"/>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90344178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8" name="任意多边形: 形状 7"/>
          <p:cNvSpPr>
            <a:spLocks noGrp="1"/>
          </p:cNvSpPr>
          <p:nvPr>
            <p:ph type="pic" sz="quarter" idx="10"/>
          </p:nvPr>
        </p:nvSpPr>
        <p:spPr>
          <a:xfrm>
            <a:off x="4484787" y="3386294"/>
            <a:ext cx="2858100" cy="1952166"/>
          </a:xfrm>
          <a:custGeom>
            <a:avLst/>
            <a:gdLst>
              <a:gd name="connsiteX0" fmla="*/ 1737565 w 2858100"/>
              <a:gd name="connsiteY0" fmla="*/ 180 h 1952166"/>
              <a:gd name="connsiteX1" fmla="*/ 2527367 w 2858100"/>
              <a:gd name="connsiteY1" fmla="*/ 56594 h 1952166"/>
              <a:gd name="connsiteX2" fmla="*/ 2786873 w 2858100"/>
              <a:gd name="connsiteY2" fmla="*/ 22745 h 1952166"/>
              <a:gd name="connsiteX3" fmla="*/ 2786873 w 2858100"/>
              <a:gd name="connsiteY3" fmla="*/ 259686 h 1952166"/>
              <a:gd name="connsiteX4" fmla="*/ 2809439 w 2858100"/>
              <a:gd name="connsiteY4" fmla="*/ 801264 h 1952166"/>
              <a:gd name="connsiteX5" fmla="*/ 2753024 w 2858100"/>
              <a:gd name="connsiteY5" fmla="*/ 1387973 h 1952166"/>
              <a:gd name="connsiteX6" fmla="*/ 2843288 w 2858100"/>
              <a:gd name="connsiteY6" fmla="*/ 1805440 h 1952166"/>
              <a:gd name="connsiteX7" fmla="*/ 2809439 w 2858100"/>
              <a:gd name="connsiteY7" fmla="*/ 1918269 h 1952166"/>
              <a:gd name="connsiteX8" fmla="*/ 2391972 w 2858100"/>
              <a:gd name="connsiteY8" fmla="*/ 1895703 h 1952166"/>
              <a:gd name="connsiteX9" fmla="*/ 1760131 w 2858100"/>
              <a:gd name="connsiteY9" fmla="*/ 1952117 h 1952166"/>
              <a:gd name="connsiteX10" fmla="*/ 1184703 w 2858100"/>
              <a:gd name="connsiteY10" fmla="*/ 1884420 h 1952166"/>
              <a:gd name="connsiteX11" fmla="*/ 676973 w 2858100"/>
              <a:gd name="connsiteY11" fmla="*/ 1940834 h 1952166"/>
              <a:gd name="connsiteX12" fmla="*/ 135395 w 2858100"/>
              <a:gd name="connsiteY12" fmla="*/ 1895703 h 1952166"/>
              <a:gd name="connsiteX13" fmla="*/ 22566 w 2858100"/>
              <a:gd name="connsiteY13" fmla="*/ 1828006 h 1952166"/>
              <a:gd name="connsiteX14" fmla="*/ 56415 w 2858100"/>
              <a:gd name="connsiteY14" fmla="*/ 1365408 h 1952166"/>
              <a:gd name="connsiteX15" fmla="*/ 0 w 2858100"/>
              <a:gd name="connsiteY15" fmla="*/ 936658 h 1952166"/>
              <a:gd name="connsiteX16" fmla="*/ 56415 w 2858100"/>
              <a:gd name="connsiteY16" fmla="*/ 541758 h 1952166"/>
              <a:gd name="connsiteX17" fmla="*/ 33849 w 2858100"/>
              <a:gd name="connsiteY17" fmla="*/ 124291 h 1952166"/>
              <a:gd name="connsiteX18" fmla="*/ 440033 w 2858100"/>
              <a:gd name="connsiteY18" fmla="*/ 45311 h 1952166"/>
              <a:gd name="connsiteX19" fmla="*/ 1038026 w 2858100"/>
              <a:gd name="connsiteY19" fmla="*/ 79160 h 1952166"/>
              <a:gd name="connsiteX20" fmla="*/ 1737565 w 2858100"/>
              <a:gd name="connsiteY20" fmla="*/ 180 h 1952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58100" h="1952166">
                <a:moveTo>
                  <a:pt x="1737565" y="180"/>
                </a:moveTo>
                <a:cubicBezTo>
                  <a:pt x="1985788" y="-3581"/>
                  <a:pt x="2352482" y="52833"/>
                  <a:pt x="2527367" y="56594"/>
                </a:cubicBezTo>
                <a:cubicBezTo>
                  <a:pt x="2702251" y="60355"/>
                  <a:pt x="2743622" y="-11103"/>
                  <a:pt x="2786873" y="22745"/>
                </a:cubicBezTo>
                <a:cubicBezTo>
                  <a:pt x="2830124" y="56594"/>
                  <a:pt x="2783112" y="129933"/>
                  <a:pt x="2786873" y="259686"/>
                </a:cubicBezTo>
                <a:cubicBezTo>
                  <a:pt x="2790634" y="389439"/>
                  <a:pt x="2815080" y="613216"/>
                  <a:pt x="2809439" y="801264"/>
                </a:cubicBezTo>
                <a:cubicBezTo>
                  <a:pt x="2803797" y="989312"/>
                  <a:pt x="2747383" y="1220611"/>
                  <a:pt x="2753024" y="1387973"/>
                </a:cubicBezTo>
                <a:cubicBezTo>
                  <a:pt x="2758666" y="1555336"/>
                  <a:pt x="2833885" y="1717058"/>
                  <a:pt x="2843288" y="1805440"/>
                </a:cubicBezTo>
                <a:cubicBezTo>
                  <a:pt x="2852690" y="1893822"/>
                  <a:pt x="2884658" y="1903225"/>
                  <a:pt x="2809439" y="1918269"/>
                </a:cubicBezTo>
                <a:cubicBezTo>
                  <a:pt x="2734219" y="1933312"/>
                  <a:pt x="2566857" y="1890062"/>
                  <a:pt x="2391972" y="1895703"/>
                </a:cubicBezTo>
                <a:cubicBezTo>
                  <a:pt x="2217087" y="1901344"/>
                  <a:pt x="1961342" y="1953998"/>
                  <a:pt x="1760131" y="1952117"/>
                </a:cubicBezTo>
                <a:cubicBezTo>
                  <a:pt x="1558919" y="1950237"/>
                  <a:pt x="1365229" y="1886301"/>
                  <a:pt x="1184703" y="1884420"/>
                </a:cubicBezTo>
                <a:cubicBezTo>
                  <a:pt x="1004177" y="1882539"/>
                  <a:pt x="851858" y="1938954"/>
                  <a:pt x="676973" y="1940834"/>
                </a:cubicBezTo>
                <a:cubicBezTo>
                  <a:pt x="502089" y="1942715"/>
                  <a:pt x="244463" y="1914508"/>
                  <a:pt x="135395" y="1895703"/>
                </a:cubicBezTo>
                <a:cubicBezTo>
                  <a:pt x="26327" y="1876898"/>
                  <a:pt x="35730" y="1916388"/>
                  <a:pt x="22566" y="1828006"/>
                </a:cubicBezTo>
                <a:cubicBezTo>
                  <a:pt x="9402" y="1739623"/>
                  <a:pt x="60175" y="1513966"/>
                  <a:pt x="56415" y="1365408"/>
                </a:cubicBezTo>
                <a:cubicBezTo>
                  <a:pt x="52654" y="1216850"/>
                  <a:pt x="0" y="1073934"/>
                  <a:pt x="0" y="936658"/>
                </a:cubicBezTo>
                <a:cubicBezTo>
                  <a:pt x="0" y="799383"/>
                  <a:pt x="50773" y="677152"/>
                  <a:pt x="56415" y="541758"/>
                </a:cubicBezTo>
                <a:cubicBezTo>
                  <a:pt x="62056" y="406363"/>
                  <a:pt x="-30088" y="207032"/>
                  <a:pt x="33849" y="124291"/>
                </a:cubicBezTo>
                <a:cubicBezTo>
                  <a:pt x="97786" y="41550"/>
                  <a:pt x="272670" y="52833"/>
                  <a:pt x="440033" y="45311"/>
                </a:cubicBezTo>
                <a:cubicBezTo>
                  <a:pt x="607395" y="37789"/>
                  <a:pt x="821770" y="86682"/>
                  <a:pt x="1038026" y="79160"/>
                </a:cubicBezTo>
                <a:cubicBezTo>
                  <a:pt x="1254281" y="71638"/>
                  <a:pt x="1489341" y="3940"/>
                  <a:pt x="1737565" y="180"/>
                </a:cubicBezTo>
                <a:close/>
              </a:path>
            </a:pathLst>
          </a:custGeom>
        </p:spPr>
        <p:txBody>
          <a:bodyPr wrap="square">
            <a:noAutofit/>
          </a:bodyPr>
          <a:lstStyle/>
          <a:p>
            <a:endParaRPr lang="zh-CN" altLang="en-US"/>
          </a:p>
        </p:txBody>
      </p:sp>
      <p:sp>
        <p:nvSpPr>
          <p:cNvPr id="9" name="任意多边形: 形状 8"/>
          <p:cNvSpPr>
            <a:spLocks noGrp="1"/>
          </p:cNvSpPr>
          <p:nvPr>
            <p:ph type="pic" sz="quarter" idx="11"/>
          </p:nvPr>
        </p:nvSpPr>
        <p:spPr>
          <a:xfrm>
            <a:off x="7701860" y="3386294"/>
            <a:ext cx="2858100" cy="1952166"/>
          </a:xfrm>
          <a:custGeom>
            <a:avLst/>
            <a:gdLst>
              <a:gd name="connsiteX0" fmla="*/ 1737564 w 2858100"/>
              <a:gd name="connsiteY0" fmla="*/ 180 h 1952166"/>
              <a:gd name="connsiteX1" fmla="*/ 2527366 w 2858100"/>
              <a:gd name="connsiteY1" fmla="*/ 56594 h 1952166"/>
              <a:gd name="connsiteX2" fmla="*/ 2786873 w 2858100"/>
              <a:gd name="connsiteY2" fmla="*/ 22745 h 1952166"/>
              <a:gd name="connsiteX3" fmla="*/ 2786873 w 2858100"/>
              <a:gd name="connsiteY3" fmla="*/ 259686 h 1952166"/>
              <a:gd name="connsiteX4" fmla="*/ 2809439 w 2858100"/>
              <a:gd name="connsiteY4" fmla="*/ 801264 h 1952166"/>
              <a:gd name="connsiteX5" fmla="*/ 2753024 w 2858100"/>
              <a:gd name="connsiteY5" fmla="*/ 1387973 h 1952166"/>
              <a:gd name="connsiteX6" fmla="*/ 2843288 w 2858100"/>
              <a:gd name="connsiteY6" fmla="*/ 1805440 h 1952166"/>
              <a:gd name="connsiteX7" fmla="*/ 2809439 w 2858100"/>
              <a:gd name="connsiteY7" fmla="*/ 1918269 h 1952166"/>
              <a:gd name="connsiteX8" fmla="*/ 2391972 w 2858100"/>
              <a:gd name="connsiteY8" fmla="*/ 1895703 h 1952166"/>
              <a:gd name="connsiteX9" fmla="*/ 1760130 w 2858100"/>
              <a:gd name="connsiteY9" fmla="*/ 1952117 h 1952166"/>
              <a:gd name="connsiteX10" fmla="*/ 1184703 w 2858100"/>
              <a:gd name="connsiteY10" fmla="*/ 1884420 h 1952166"/>
              <a:gd name="connsiteX11" fmla="*/ 676973 w 2858100"/>
              <a:gd name="connsiteY11" fmla="*/ 1940834 h 1952166"/>
              <a:gd name="connsiteX12" fmla="*/ 135395 w 2858100"/>
              <a:gd name="connsiteY12" fmla="*/ 1895703 h 1952166"/>
              <a:gd name="connsiteX13" fmla="*/ 22566 w 2858100"/>
              <a:gd name="connsiteY13" fmla="*/ 1828006 h 1952166"/>
              <a:gd name="connsiteX14" fmla="*/ 56415 w 2858100"/>
              <a:gd name="connsiteY14" fmla="*/ 1365408 h 1952166"/>
              <a:gd name="connsiteX15" fmla="*/ 0 w 2858100"/>
              <a:gd name="connsiteY15" fmla="*/ 936658 h 1952166"/>
              <a:gd name="connsiteX16" fmla="*/ 56415 w 2858100"/>
              <a:gd name="connsiteY16" fmla="*/ 541758 h 1952166"/>
              <a:gd name="connsiteX17" fmla="*/ 33849 w 2858100"/>
              <a:gd name="connsiteY17" fmla="*/ 124291 h 1952166"/>
              <a:gd name="connsiteX18" fmla="*/ 440033 w 2858100"/>
              <a:gd name="connsiteY18" fmla="*/ 45311 h 1952166"/>
              <a:gd name="connsiteX19" fmla="*/ 1038026 w 2858100"/>
              <a:gd name="connsiteY19" fmla="*/ 79160 h 1952166"/>
              <a:gd name="connsiteX20" fmla="*/ 1737564 w 2858100"/>
              <a:gd name="connsiteY20" fmla="*/ 180 h 1952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58100" h="1952166">
                <a:moveTo>
                  <a:pt x="1737564" y="180"/>
                </a:moveTo>
                <a:cubicBezTo>
                  <a:pt x="1985788" y="-3581"/>
                  <a:pt x="2352482" y="52833"/>
                  <a:pt x="2527366" y="56594"/>
                </a:cubicBezTo>
                <a:cubicBezTo>
                  <a:pt x="2702251" y="60355"/>
                  <a:pt x="2743622" y="-11103"/>
                  <a:pt x="2786873" y="22745"/>
                </a:cubicBezTo>
                <a:cubicBezTo>
                  <a:pt x="2830124" y="56594"/>
                  <a:pt x="2783112" y="129933"/>
                  <a:pt x="2786873" y="259686"/>
                </a:cubicBezTo>
                <a:cubicBezTo>
                  <a:pt x="2790634" y="389439"/>
                  <a:pt x="2815080" y="613216"/>
                  <a:pt x="2809439" y="801264"/>
                </a:cubicBezTo>
                <a:cubicBezTo>
                  <a:pt x="2803797" y="989312"/>
                  <a:pt x="2747383" y="1220611"/>
                  <a:pt x="2753024" y="1387973"/>
                </a:cubicBezTo>
                <a:cubicBezTo>
                  <a:pt x="2758666" y="1555336"/>
                  <a:pt x="2833885" y="1717058"/>
                  <a:pt x="2843288" y="1805440"/>
                </a:cubicBezTo>
                <a:cubicBezTo>
                  <a:pt x="2852690" y="1893822"/>
                  <a:pt x="2884658" y="1903225"/>
                  <a:pt x="2809439" y="1918269"/>
                </a:cubicBezTo>
                <a:cubicBezTo>
                  <a:pt x="2734219" y="1933312"/>
                  <a:pt x="2566857" y="1890062"/>
                  <a:pt x="2391972" y="1895703"/>
                </a:cubicBezTo>
                <a:cubicBezTo>
                  <a:pt x="2217087" y="1901344"/>
                  <a:pt x="1961342" y="1953998"/>
                  <a:pt x="1760130" y="1952117"/>
                </a:cubicBezTo>
                <a:cubicBezTo>
                  <a:pt x="1558919" y="1950237"/>
                  <a:pt x="1365229" y="1886301"/>
                  <a:pt x="1184703" y="1884420"/>
                </a:cubicBezTo>
                <a:cubicBezTo>
                  <a:pt x="1004177" y="1882539"/>
                  <a:pt x="851858" y="1938954"/>
                  <a:pt x="676973" y="1940834"/>
                </a:cubicBezTo>
                <a:cubicBezTo>
                  <a:pt x="502089" y="1942715"/>
                  <a:pt x="244463" y="1914508"/>
                  <a:pt x="135395" y="1895703"/>
                </a:cubicBezTo>
                <a:cubicBezTo>
                  <a:pt x="26327" y="1876898"/>
                  <a:pt x="35730" y="1916388"/>
                  <a:pt x="22566" y="1828006"/>
                </a:cubicBezTo>
                <a:cubicBezTo>
                  <a:pt x="9402" y="1739623"/>
                  <a:pt x="60175" y="1513966"/>
                  <a:pt x="56415" y="1365408"/>
                </a:cubicBezTo>
                <a:cubicBezTo>
                  <a:pt x="52654" y="1216850"/>
                  <a:pt x="0" y="1073934"/>
                  <a:pt x="0" y="936658"/>
                </a:cubicBezTo>
                <a:cubicBezTo>
                  <a:pt x="0" y="799383"/>
                  <a:pt x="50773" y="677152"/>
                  <a:pt x="56415" y="541758"/>
                </a:cubicBezTo>
                <a:cubicBezTo>
                  <a:pt x="62056" y="406363"/>
                  <a:pt x="-30088" y="207032"/>
                  <a:pt x="33849" y="124291"/>
                </a:cubicBezTo>
                <a:cubicBezTo>
                  <a:pt x="97786" y="41550"/>
                  <a:pt x="272670" y="52833"/>
                  <a:pt x="440033" y="45311"/>
                </a:cubicBezTo>
                <a:cubicBezTo>
                  <a:pt x="607395" y="37789"/>
                  <a:pt x="821770" y="86682"/>
                  <a:pt x="1038026" y="79160"/>
                </a:cubicBezTo>
                <a:cubicBezTo>
                  <a:pt x="1254281" y="71638"/>
                  <a:pt x="1489341" y="3940"/>
                  <a:pt x="1737564" y="18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3010320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8" name="任意多边形: 形状 7"/>
          <p:cNvSpPr>
            <a:spLocks noGrp="1"/>
          </p:cNvSpPr>
          <p:nvPr>
            <p:ph type="pic" sz="quarter" idx="10"/>
          </p:nvPr>
        </p:nvSpPr>
        <p:spPr>
          <a:xfrm>
            <a:off x="1508296" y="1745604"/>
            <a:ext cx="1661310" cy="1742030"/>
          </a:xfrm>
          <a:custGeom>
            <a:avLst/>
            <a:gdLst>
              <a:gd name="connsiteX0" fmla="*/ 634308 w 1661310"/>
              <a:gd name="connsiteY0" fmla="*/ 189 h 1742030"/>
              <a:gd name="connsiteX1" fmla="*/ 960586 w 1661310"/>
              <a:gd name="connsiteY1" fmla="*/ 50570 h 1742030"/>
              <a:gd name="connsiteX2" fmla="*/ 1290418 w 1661310"/>
              <a:gd name="connsiteY2" fmla="*/ 187053 h 1742030"/>
              <a:gd name="connsiteX3" fmla="*/ 1552009 w 1661310"/>
              <a:gd name="connsiteY3" fmla="*/ 300788 h 1742030"/>
              <a:gd name="connsiteX4" fmla="*/ 1642997 w 1661310"/>
              <a:gd name="connsiteY4" fmla="*/ 687488 h 1742030"/>
              <a:gd name="connsiteX5" fmla="*/ 1642997 w 1661310"/>
              <a:gd name="connsiteY5" fmla="*/ 1074188 h 1742030"/>
              <a:gd name="connsiteX6" fmla="*/ 1449647 w 1661310"/>
              <a:gd name="connsiteY6" fmla="*/ 1426767 h 1742030"/>
              <a:gd name="connsiteX7" fmla="*/ 1085694 w 1661310"/>
              <a:gd name="connsiteY7" fmla="*/ 1676984 h 1742030"/>
              <a:gd name="connsiteX8" fmla="*/ 528392 w 1661310"/>
              <a:gd name="connsiteY8" fmla="*/ 1722478 h 1742030"/>
              <a:gd name="connsiteX9" fmla="*/ 278174 w 1661310"/>
              <a:gd name="connsiteY9" fmla="*/ 1404020 h 1742030"/>
              <a:gd name="connsiteX10" fmla="*/ 16583 w 1661310"/>
              <a:gd name="connsiteY10" fmla="*/ 1153802 h 1742030"/>
              <a:gd name="connsiteX11" fmla="*/ 39330 w 1661310"/>
              <a:gd name="connsiteY11" fmla="*/ 641994 h 1742030"/>
              <a:gd name="connsiteX12" fmla="*/ 141692 w 1661310"/>
              <a:gd name="connsiteY12" fmla="*/ 391776 h 1742030"/>
              <a:gd name="connsiteX13" fmla="*/ 300921 w 1661310"/>
              <a:gd name="connsiteY13" fmla="*/ 300788 h 1742030"/>
              <a:gd name="connsiteX14" fmla="*/ 539765 w 1661310"/>
              <a:gd name="connsiteY14" fmla="*/ 16450 h 1742030"/>
              <a:gd name="connsiteX15" fmla="*/ 634308 w 1661310"/>
              <a:gd name="connsiteY15" fmla="*/ 189 h 1742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61310" h="1742030">
                <a:moveTo>
                  <a:pt x="634308" y="189"/>
                </a:moveTo>
                <a:cubicBezTo>
                  <a:pt x="738802" y="-2743"/>
                  <a:pt x="866754" y="29245"/>
                  <a:pt x="960586" y="50570"/>
                </a:cubicBezTo>
                <a:cubicBezTo>
                  <a:pt x="1085694" y="79004"/>
                  <a:pt x="1191847" y="145349"/>
                  <a:pt x="1290418" y="187053"/>
                </a:cubicBezTo>
                <a:cubicBezTo>
                  <a:pt x="1388989" y="228756"/>
                  <a:pt x="1493245" y="217382"/>
                  <a:pt x="1552009" y="300788"/>
                </a:cubicBezTo>
                <a:cubicBezTo>
                  <a:pt x="1610772" y="384193"/>
                  <a:pt x="1627833" y="558588"/>
                  <a:pt x="1642997" y="687488"/>
                </a:cubicBezTo>
                <a:cubicBezTo>
                  <a:pt x="1658161" y="816387"/>
                  <a:pt x="1675222" y="950975"/>
                  <a:pt x="1642997" y="1074188"/>
                </a:cubicBezTo>
                <a:cubicBezTo>
                  <a:pt x="1610772" y="1197400"/>
                  <a:pt x="1542531" y="1326301"/>
                  <a:pt x="1449647" y="1426767"/>
                </a:cubicBezTo>
                <a:cubicBezTo>
                  <a:pt x="1356763" y="1527233"/>
                  <a:pt x="1239237" y="1627699"/>
                  <a:pt x="1085694" y="1676984"/>
                </a:cubicBezTo>
                <a:cubicBezTo>
                  <a:pt x="932152" y="1726269"/>
                  <a:pt x="662978" y="1767973"/>
                  <a:pt x="528392" y="1722478"/>
                </a:cubicBezTo>
                <a:cubicBezTo>
                  <a:pt x="393805" y="1676984"/>
                  <a:pt x="363476" y="1498799"/>
                  <a:pt x="278174" y="1404020"/>
                </a:cubicBezTo>
                <a:cubicBezTo>
                  <a:pt x="192873" y="1309241"/>
                  <a:pt x="56390" y="1280807"/>
                  <a:pt x="16583" y="1153802"/>
                </a:cubicBezTo>
                <a:cubicBezTo>
                  <a:pt x="-23224" y="1026798"/>
                  <a:pt x="18479" y="768998"/>
                  <a:pt x="39330" y="641994"/>
                </a:cubicBezTo>
                <a:cubicBezTo>
                  <a:pt x="60181" y="514989"/>
                  <a:pt x="101885" y="448644"/>
                  <a:pt x="141692" y="391776"/>
                </a:cubicBezTo>
                <a:cubicBezTo>
                  <a:pt x="181499" y="334908"/>
                  <a:pt x="234576" y="363342"/>
                  <a:pt x="300921" y="300788"/>
                </a:cubicBezTo>
                <a:cubicBezTo>
                  <a:pt x="367266" y="238233"/>
                  <a:pt x="429821" y="58153"/>
                  <a:pt x="539765" y="16450"/>
                </a:cubicBezTo>
                <a:cubicBezTo>
                  <a:pt x="567251" y="6024"/>
                  <a:pt x="599476" y="1166"/>
                  <a:pt x="634308" y="189"/>
                </a:cubicBezTo>
                <a:close/>
              </a:path>
            </a:pathLst>
          </a:custGeom>
        </p:spPr>
        <p:txBody>
          <a:bodyPr wrap="square">
            <a:noAutofit/>
          </a:bodyPr>
          <a:lstStyle/>
          <a:p>
            <a:endParaRPr lang="zh-CN" altLang="en-US"/>
          </a:p>
        </p:txBody>
      </p:sp>
      <p:sp>
        <p:nvSpPr>
          <p:cNvPr id="9" name="任意多边形: 形状 8"/>
          <p:cNvSpPr>
            <a:spLocks noGrp="1"/>
          </p:cNvSpPr>
          <p:nvPr>
            <p:ph type="pic" sz="quarter" idx="11"/>
          </p:nvPr>
        </p:nvSpPr>
        <p:spPr>
          <a:xfrm>
            <a:off x="1916676" y="3992063"/>
            <a:ext cx="1837131" cy="1798767"/>
          </a:xfrm>
          <a:custGeom>
            <a:avLst/>
            <a:gdLst>
              <a:gd name="connsiteX0" fmla="*/ 743981 w 1837131"/>
              <a:gd name="connsiteY0" fmla="*/ 66 h 1798767"/>
              <a:gd name="connsiteX1" fmla="*/ 995035 w 1837131"/>
              <a:gd name="connsiteY1" fmla="*/ 14120 h 1798767"/>
              <a:gd name="connsiteX2" fmla="*/ 1454980 w 1837131"/>
              <a:gd name="connsiteY2" fmla="*/ 85667 h 1798767"/>
              <a:gd name="connsiteX3" fmla="*/ 1659400 w 1837131"/>
              <a:gd name="connsiteY3" fmla="*/ 402518 h 1798767"/>
              <a:gd name="connsiteX4" fmla="*/ 1833157 w 1837131"/>
              <a:gd name="connsiteY4" fmla="*/ 637601 h 1798767"/>
              <a:gd name="connsiteX5" fmla="*/ 1782052 w 1837131"/>
              <a:gd name="connsiteY5" fmla="*/ 1117988 h 1798767"/>
              <a:gd name="connsiteX6" fmla="*/ 1792273 w 1837131"/>
              <a:gd name="connsiteY6" fmla="*/ 1404176 h 1798767"/>
              <a:gd name="connsiteX7" fmla="*/ 1475422 w 1837131"/>
              <a:gd name="connsiteY7" fmla="*/ 1629038 h 1798767"/>
              <a:gd name="connsiteX8" fmla="*/ 954151 w 1837131"/>
              <a:gd name="connsiteY8" fmla="*/ 1731248 h 1798767"/>
              <a:gd name="connsiteX9" fmla="*/ 412438 w 1837131"/>
              <a:gd name="connsiteY9" fmla="*/ 1772132 h 1798767"/>
              <a:gd name="connsiteX10" fmla="*/ 136471 w 1837131"/>
              <a:gd name="connsiteY10" fmla="*/ 1312187 h 1798767"/>
              <a:gd name="connsiteX11" fmla="*/ 3598 w 1837131"/>
              <a:gd name="connsiteY11" fmla="*/ 995336 h 1798767"/>
              <a:gd name="connsiteX12" fmla="*/ 44482 w 1837131"/>
              <a:gd name="connsiteY12" fmla="*/ 678485 h 1798767"/>
              <a:gd name="connsiteX13" fmla="*/ 136471 w 1837131"/>
              <a:gd name="connsiteY13" fmla="*/ 351413 h 1798767"/>
              <a:gd name="connsiteX14" fmla="*/ 504427 w 1837131"/>
              <a:gd name="connsiteY14" fmla="*/ 34562 h 1798767"/>
              <a:gd name="connsiteX15" fmla="*/ 743981 w 1837131"/>
              <a:gd name="connsiteY15" fmla="*/ 66 h 1798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37131" h="1798767">
                <a:moveTo>
                  <a:pt x="743981" y="66"/>
                </a:moveTo>
                <a:cubicBezTo>
                  <a:pt x="828944" y="918"/>
                  <a:pt x="915822" y="9861"/>
                  <a:pt x="995035" y="14120"/>
                </a:cubicBezTo>
                <a:cubicBezTo>
                  <a:pt x="1153460" y="22637"/>
                  <a:pt x="1344253" y="20934"/>
                  <a:pt x="1454980" y="85667"/>
                </a:cubicBezTo>
                <a:cubicBezTo>
                  <a:pt x="1565707" y="150400"/>
                  <a:pt x="1596370" y="310529"/>
                  <a:pt x="1659400" y="402518"/>
                </a:cubicBezTo>
                <a:cubicBezTo>
                  <a:pt x="1722430" y="494507"/>
                  <a:pt x="1812715" y="518356"/>
                  <a:pt x="1833157" y="637601"/>
                </a:cubicBezTo>
                <a:cubicBezTo>
                  <a:pt x="1853599" y="756846"/>
                  <a:pt x="1788866" y="990226"/>
                  <a:pt x="1782052" y="1117988"/>
                </a:cubicBezTo>
                <a:cubicBezTo>
                  <a:pt x="1775238" y="1245751"/>
                  <a:pt x="1843378" y="1319001"/>
                  <a:pt x="1792273" y="1404176"/>
                </a:cubicBezTo>
                <a:cubicBezTo>
                  <a:pt x="1741168" y="1489351"/>
                  <a:pt x="1615109" y="1574526"/>
                  <a:pt x="1475422" y="1629038"/>
                </a:cubicBezTo>
                <a:cubicBezTo>
                  <a:pt x="1335735" y="1683550"/>
                  <a:pt x="1131315" y="1707399"/>
                  <a:pt x="954151" y="1731248"/>
                </a:cubicBezTo>
                <a:cubicBezTo>
                  <a:pt x="776987" y="1755097"/>
                  <a:pt x="548717" y="1841975"/>
                  <a:pt x="412438" y="1772132"/>
                </a:cubicBezTo>
                <a:cubicBezTo>
                  <a:pt x="276158" y="1702289"/>
                  <a:pt x="204611" y="1441653"/>
                  <a:pt x="136471" y="1312187"/>
                </a:cubicBezTo>
                <a:cubicBezTo>
                  <a:pt x="68330" y="1182721"/>
                  <a:pt x="18929" y="1100953"/>
                  <a:pt x="3598" y="995336"/>
                </a:cubicBezTo>
                <a:cubicBezTo>
                  <a:pt x="-11734" y="889719"/>
                  <a:pt x="25743" y="782399"/>
                  <a:pt x="44482" y="678485"/>
                </a:cubicBezTo>
                <a:cubicBezTo>
                  <a:pt x="63220" y="574571"/>
                  <a:pt x="59813" y="458733"/>
                  <a:pt x="136471" y="351413"/>
                </a:cubicBezTo>
                <a:cubicBezTo>
                  <a:pt x="213128" y="244092"/>
                  <a:pt x="361333" y="90777"/>
                  <a:pt x="504427" y="34562"/>
                </a:cubicBezTo>
                <a:cubicBezTo>
                  <a:pt x="575974" y="6454"/>
                  <a:pt x="659019" y="-786"/>
                  <a:pt x="743981" y="66"/>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08625492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11"/>
          <a:srcRect l="8404" t="8404" r="8404" b="8404"/>
          <a:stretch/>
        </p:blipFill>
        <p:spPr>
          <a:xfrm>
            <a:off x="0" y="0"/>
            <a:ext cx="12192000" cy="6858000"/>
          </a:xfrm>
          <a:prstGeom prst="rect">
            <a:avLst/>
          </a:prstGeom>
        </p:spPr>
      </p:pic>
    </p:spTree>
    <p:extLst>
      <p:ext uri="{BB962C8B-B14F-4D97-AF65-F5344CB8AC3E}">
        <p14:creationId xmlns:p14="http://schemas.microsoft.com/office/powerpoint/2010/main" val="11213827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5" r:id="rId4"/>
    <p:sldLayoutId id="2147483660" r:id="rId5"/>
    <p:sldLayoutId id="2147483659" r:id="rId6"/>
    <p:sldLayoutId id="2147483658" r:id="rId7"/>
    <p:sldLayoutId id="2147483657" r:id="rId8"/>
    <p:sldLayoutId id="2147483656" r:id="rId9"/>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20.emf"/><Relationship Id="rId4" Type="http://schemas.openxmlformats.org/officeDocument/2006/relationships/image" Target="../media/image5.emf"/></Relationships>
</file>

<file path=ppt/slides/_rels/slide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22.emf"/><Relationship Id="rId4" Type="http://schemas.openxmlformats.org/officeDocument/2006/relationships/image" Target="../media/image21.emf"/></Relationships>
</file>

<file path=ppt/slides/_rels/slide1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8.emf"/></Relationships>
</file>

<file path=ppt/slides/_rels/slide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7.jpg"/><Relationship Id="rId5" Type="http://schemas.openxmlformats.org/officeDocument/2006/relationships/image" Target="../media/image15.jpg"/><Relationship Id="rId4" Type="http://schemas.openxmlformats.org/officeDocument/2006/relationships/image" Target="../media/image26.emf"/></Relationships>
</file>

<file path=ppt/slides/_rels/slide16.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9.emf"/><Relationship Id="rId7" Type="http://schemas.openxmlformats.org/officeDocument/2006/relationships/image" Target="../media/image27.jpg"/><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image" Target="../media/image30.jpg"/><Relationship Id="rId5" Type="http://schemas.openxmlformats.org/officeDocument/2006/relationships/image" Target="../media/image29.emf"/><Relationship Id="rId4" Type="http://schemas.openxmlformats.org/officeDocument/2006/relationships/image" Target="../media/image28.emf"/></Relationships>
</file>

<file path=ppt/slides/_rels/slide18.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32.emf"/></Relationships>
</file>

<file path=ppt/slides/_rels/slide1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20.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7.emf"/><Relationship Id="rId4" Type="http://schemas.openxmlformats.org/officeDocument/2006/relationships/image" Target="../media/image34.emf"/></Relationships>
</file>

<file path=ppt/slides/_rels/slide21.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image" Target="../media/image37.emf"/><Relationship Id="rId4" Type="http://schemas.openxmlformats.org/officeDocument/2006/relationships/image" Target="../media/image36.emf"/></Relationships>
</file>

<file path=ppt/slides/_rels/slide22.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3.xml"/><Relationship Id="rId1" Type="http://schemas.openxmlformats.org/officeDocument/2006/relationships/slideLayout" Target="../slideLayouts/slideLayout9.xml"/><Relationship Id="rId6" Type="http://schemas.openxmlformats.org/officeDocument/2006/relationships/image" Target="../media/image40.jpg"/><Relationship Id="rId5" Type="http://schemas.openxmlformats.org/officeDocument/2006/relationships/image" Target="../media/image39.jpeg"/><Relationship Id="rId4" Type="http://schemas.openxmlformats.org/officeDocument/2006/relationships/image" Target="../media/image25.emf"/></Relationships>
</file>

<file path=ppt/slides/_rels/slide24.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26.emf"/><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33.emf"/><Relationship Id="rId5" Type="http://schemas.openxmlformats.org/officeDocument/2006/relationships/image" Target="../media/image13.emf"/><Relationship Id="rId4" Type="http://schemas.openxmlformats.org/officeDocument/2006/relationships/image" Target="../media/image19.emf"/></Relationships>
</file>

<file path=ppt/slides/_rels/slide2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0.emf"/></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2.emf"/></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image" Target="../media/image14.emf"/></Relationships>
</file>

<file path=ppt/slides/_rels/slide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15.jpg"/><Relationship Id="rId4" Type="http://schemas.openxmlformats.org/officeDocument/2006/relationships/image" Target="../media/image18.emf"/></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5"/>
          <a:stretch>
            <a:fillRect/>
          </a:stretch>
        </p:blipFill>
        <p:spPr>
          <a:xfrm>
            <a:off x="3096638" y="454776"/>
            <a:ext cx="5998724" cy="5948448"/>
          </a:xfrm>
          <a:prstGeom prst="rect">
            <a:avLst/>
          </a:prstGeom>
        </p:spPr>
      </p:pic>
      <p:sp>
        <p:nvSpPr>
          <p:cNvPr id="8" name="文本框 7"/>
          <p:cNvSpPr txBox="1"/>
          <p:nvPr/>
        </p:nvSpPr>
        <p:spPr>
          <a:xfrm>
            <a:off x="2541183" y="2991088"/>
            <a:ext cx="7109640" cy="923330"/>
          </a:xfrm>
          <a:prstGeom prst="rect">
            <a:avLst/>
          </a:prstGeom>
          <a:noFill/>
        </p:spPr>
        <p:txBody>
          <a:bodyPr wrap="none" rtlCol="0">
            <a:spAutoFit/>
          </a:bodyPr>
          <a:lstStyle/>
          <a:p>
            <a:pPr algn="ctr"/>
            <a:r>
              <a:rPr lang="zh-CN" altLang="en-US" sz="5400" dirty="0">
                <a:latin typeface="汉仪小麦体简" panose="00020600040101010101" pitchFamily="18" charset="-122"/>
                <a:ea typeface="汉仪小麦体简" panose="00020600040101010101" pitchFamily="18" charset="-122"/>
              </a:rPr>
              <a:t>手绘卡通教师说课教育</a:t>
            </a:r>
          </a:p>
        </p:txBody>
      </p:sp>
      <p:sp>
        <p:nvSpPr>
          <p:cNvPr id="9" name="文本框 8"/>
          <p:cNvSpPr txBox="1"/>
          <p:nvPr/>
        </p:nvSpPr>
        <p:spPr>
          <a:xfrm>
            <a:off x="5131635" y="3852148"/>
            <a:ext cx="1928733" cy="400110"/>
          </a:xfrm>
          <a:prstGeom prst="rect">
            <a:avLst/>
          </a:prstGeom>
          <a:noFill/>
        </p:spPr>
        <p:txBody>
          <a:bodyPr wrap="none" rtlCol="0">
            <a:spAutoFit/>
          </a:bodyPr>
          <a:lstStyle/>
          <a:p>
            <a:pPr algn="ctr"/>
            <a:r>
              <a:rPr lang="zh-CN" altLang="en-US" sz="2000" dirty="0">
                <a:latin typeface="汉仪小麦体简" panose="00020600040101010101" pitchFamily="18" charset="-122"/>
                <a:ea typeface="汉仪小麦体简" panose="00020600040101010101" pitchFamily="18" charset="-122"/>
              </a:rPr>
              <a:t>说课老师</a:t>
            </a:r>
            <a:r>
              <a:rPr lang="zh-CN" altLang="en-US" sz="2000" dirty="0" smtClean="0">
                <a:latin typeface="汉仪小麦体简" panose="00020600040101010101" pitchFamily="18" charset="-122"/>
                <a:ea typeface="汉仪小麦体简" panose="00020600040101010101" pitchFamily="18" charset="-122"/>
              </a:rPr>
              <a:t>：</a:t>
            </a:r>
            <a:r>
              <a:rPr lang="en-US" altLang="zh-CN" sz="2000" dirty="0" smtClean="0">
                <a:latin typeface="汉仪小麦体简" panose="00020600040101010101" pitchFamily="18" charset="-122"/>
                <a:ea typeface="汉仪小麦体简" panose="00020600040101010101" pitchFamily="18" charset="-122"/>
              </a:rPr>
              <a:t>XXX</a:t>
            </a:r>
            <a:endParaRPr lang="zh-CN" altLang="en-US" sz="2000" dirty="0">
              <a:latin typeface="汉仪小麦体简" panose="00020600040101010101" pitchFamily="18" charset="-122"/>
              <a:ea typeface="汉仪小麦体简" panose="00020600040101010101" pitchFamily="18" charset="-122"/>
            </a:endParaRPr>
          </a:p>
        </p:txBody>
      </p:sp>
      <p:pic>
        <p:nvPicPr>
          <p:cNvPr id="17" name="Joy Gruttmann-Schnappi">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68275" y="-673100"/>
            <a:ext cx="609600" cy="609600"/>
          </a:xfrm>
          <a:prstGeom prst="rect">
            <a:avLst/>
          </a:prstGeom>
        </p:spPr>
      </p:pic>
    </p:spTree>
    <p:extLst>
      <p:ext uri="{BB962C8B-B14F-4D97-AF65-F5344CB8AC3E}">
        <p14:creationId xmlns:p14="http://schemas.microsoft.com/office/powerpoint/2010/main" val="308198730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7"/>
                                        </p:tgtEl>
                                      </p:cBhvr>
                                    </p:cmd>
                                  </p:childTnLst>
                                </p:cTn>
                              </p:par>
                            </p:childTnLst>
                          </p:cTn>
                        </p:par>
                        <p:par>
                          <p:cTn id="7" fill="hold">
                            <p:stCondLst>
                              <p:cond delay="0"/>
                            </p:stCondLst>
                            <p:childTnLst>
                              <p:par>
                                <p:cTn id="8" presetID="53" presetClass="entr" presetSubtype="528" fill="hold" grpId="0" nodeType="afterEffect">
                                  <p:stCondLst>
                                    <p:cond delay="0"/>
                                  </p:stCondLst>
                                  <p:iterate type="lt">
                                    <p:tmPct val="10000"/>
                                  </p:iterate>
                                  <p:childTnLst>
                                    <p:set>
                                      <p:cBhvr>
                                        <p:cTn id="9" dur="1" fill="hold">
                                          <p:stCondLst>
                                            <p:cond delay="0"/>
                                          </p:stCondLst>
                                        </p:cTn>
                                        <p:tgtEl>
                                          <p:spTgt spid="8"/>
                                        </p:tgtEl>
                                        <p:attrNameLst>
                                          <p:attrName>style.visibility</p:attrName>
                                        </p:attrNameLst>
                                      </p:cBhvr>
                                      <p:to>
                                        <p:strVal val="visible"/>
                                      </p:to>
                                    </p:set>
                                    <p:anim calcmode="lin" valueType="num">
                                      <p:cBhvr>
                                        <p:cTn id="10" dur="500" fill="hold"/>
                                        <p:tgtEl>
                                          <p:spTgt spid="8"/>
                                        </p:tgtEl>
                                        <p:attrNameLst>
                                          <p:attrName>ppt_w</p:attrName>
                                        </p:attrNameLst>
                                      </p:cBhvr>
                                      <p:tavLst>
                                        <p:tav tm="0">
                                          <p:val>
                                            <p:fltVal val="0"/>
                                          </p:val>
                                        </p:tav>
                                        <p:tav tm="100000">
                                          <p:val>
                                            <p:strVal val="#ppt_w"/>
                                          </p:val>
                                        </p:tav>
                                      </p:tavLst>
                                    </p:anim>
                                    <p:anim calcmode="lin" valueType="num">
                                      <p:cBhvr>
                                        <p:cTn id="11" dur="500" fill="hold"/>
                                        <p:tgtEl>
                                          <p:spTgt spid="8"/>
                                        </p:tgtEl>
                                        <p:attrNameLst>
                                          <p:attrName>ppt_h</p:attrName>
                                        </p:attrNameLst>
                                      </p:cBhvr>
                                      <p:tavLst>
                                        <p:tav tm="0">
                                          <p:val>
                                            <p:fltVal val="0"/>
                                          </p:val>
                                        </p:tav>
                                        <p:tav tm="100000">
                                          <p:val>
                                            <p:strVal val="#ppt_h"/>
                                          </p:val>
                                        </p:tav>
                                      </p:tavLst>
                                    </p:anim>
                                    <p:animEffect transition="in" filter="fade">
                                      <p:cBhvr>
                                        <p:cTn id="12" dur="500"/>
                                        <p:tgtEl>
                                          <p:spTgt spid="8"/>
                                        </p:tgtEl>
                                      </p:cBhvr>
                                    </p:animEffect>
                                    <p:anim calcmode="lin" valueType="num">
                                      <p:cBhvr>
                                        <p:cTn id="13" dur="500" fill="hold"/>
                                        <p:tgtEl>
                                          <p:spTgt spid="8"/>
                                        </p:tgtEl>
                                        <p:attrNameLst>
                                          <p:attrName>ppt_x</p:attrName>
                                        </p:attrNameLst>
                                      </p:cBhvr>
                                      <p:tavLst>
                                        <p:tav tm="0">
                                          <p:val>
                                            <p:fltVal val="0.5"/>
                                          </p:val>
                                        </p:tav>
                                        <p:tav tm="100000">
                                          <p:val>
                                            <p:strVal val="#ppt_x"/>
                                          </p:val>
                                        </p:tav>
                                      </p:tavLst>
                                    </p:anim>
                                    <p:anim calcmode="lin" valueType="num">
                                      <p:cBhvr>
                                        <p:cTn id="14" dur="500" fill="hold"/>
                                        <p:tgtEl>
                                          <p:spTgt spid="8"/>
                                        </p:tgtEl>
                                        <p:attrNameLst>
                                          <p:attrName>ppt_y</p:attrName>
                                        </p:attrNameLst>
                                      </p:cBhvr>
                                      <p:tavLst>
                                        <p:tav tm="0">
                                          <p:val>
                                            <p:fltVal val="0.5"/>
                                          </p:val>
                                        </p:tav>
                                        <p:tav tm="100000">
                                          <p:val>
                                            <p:strVal val="#ppt_y"/>
                                          </p:val>
                                        </p:tav>
                                      </p:tavLst>
                                    </p:anim>
                                  </p:childTnLst>
                                </p:cTn>
                              </p:par>
                            </p:childTnLst>
                          </p:cTn>
                        </p:par>
                        <p:par>
                          <p:cTn id="15" fill="hold">
                            <p:stCondLst>
                              <p:cond delay="950"/>
                            </p:stCondLst>
                            <p:childTnLst>
                              <p:par>
                                <p:cTn id="16" presetID="14" presetClass="entr" presetSubtype="1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randombar(horizontal)">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19" repeatCount="indefinite" fill="hold" display="0">
                  <p:stCondLst>
                    <p:cond delay="indefinite"/>
                  </p:stCondLst>
                  <p:endCondLst>
                    <p:cond evt="onStopAudio" delay="0">
                      <p:tgtEl>
                        <p:sldTgt/>
                      </p:tgtEl>
                    </p:cond>
                  </p:endCondLst>
                </p:cTn>
                <p:tgtEl>
                  <p:spTgt spid="17"/>
                </p:tgtEl>
              </p:cMediaNode>
            </p:audio>
          </p:childTnLst>
        </p:cTn>
      </p:par>
    </p:tnLst>
    <p:bldLst>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stretch>
            <a:fillRect/>
          </a:stretch>
        </p:blipFill>
        <p:spPr>
          <a:xfrm>
            <a:off x="4955787" y="1781085"/>
            <a:ext cx="2280426" cy="3832406"/>
          </a:xfrm>
          <a:prstGeom prst="rect">
            <a:avLst/>
          </a:prstGeom>
        </p:spPr>
      </p:pic>
      <p:pic>
        <p:nvPicPr>
          <p:cNvPr id="4" name="图片 3"/>
          <p:cNvPicPr>
            <a:picLocks noChangeAspect="1"/>
          </p:cNvPicPr>
          <p:nvPr/>
        </p:nvPicPr>
        <p:blipFill>
          <a:blip r:embed="rId4"/>
          <a:stretch>
            <a:fillRect/>
          </a:stretch>
        </p:blipFill>
        <p:spPr>
          <a:xfrm>
            <a:off x="2971799" y="2619040"/>
            <a:ext cx="558802" cy="622970"/>
          </a:xfrm>
          <a:prstGeom prst="rect">
            <a:avLst/>
          </a:prstGeom>
        </p:spPr>
      </p:pic>
      <p:pic>
        <p:nvPicPr>
          <p:cNvPr id="5" name="图片 4"/>
          <p:cNvPicPr>
            <a:picLocks noChangeAspect="1"/>
          </p:cNvPicPr>
          <p:nvPr/>
        </p:nvPicPr>
        <p:blipFill>
          <a:blip r:embed="rId5"/>
          <a:stretch>
            <a:fillRect/>
          </a:stretch>
        </p:blipFill>
        <p:spPr>
          <a:xfrm>
            <a:off x="9725430" y="676275"/>
            <a:ext cx="748931" cy="825500"/>
          </a:xfrm>
          <a:prstGeom prst="rect">
            <a:avLst/>
          </a:prstGeom>
        </p:spPr>
      </p:pic>
      <p:pic>
        <p:nvPicPr>
          <p:cNvPr id="6" name="图片 5"/>
          <p:cNvPicPr>
            <a:picLocks noChangeAspect="1"/>
          </p:cNvPicPr>
          <p:nvPr/>
        </p:nvPicPr>
        <p:blipFill>
          <a:blip r:embed="rId4"/>
          <a:stretch>
            <a:fillRect/>
          </a:stretch>
        </p:blipFill>
        <p:spPr>
          <a:xfrm>
            <a:off x="8661400" y="2619040"/>
            <a:ext cx="558802" cy="622970"/>
          </a:xfrm>
          <a:prstGeom prst="rect">
            <a:avLst/>
          </a:prstGeom>
        </p:spPr>
      </p:pic>
      <p:grpSp>
        <p:nvGrpSpPr>
          <p:cNvPr id="7" name="组合 6"/>
          <p:cNvGrpSpPr/>
          <p:nvPr/>
        </p:nvGrpSpPr>
        <p:grpSpPr>
          <a:xfrm>
            <a:off x="7373988" y="3498850"/>
            <a:ext cx="3180590" cy="1619243"/>
            <a:chOff x="5544844" y="1805150"/>
            <a:chExt cx="3180590" cy="1619243"/>
          </a:xfrm>
        </p:grpSpPr>
        <p:sp>
          <p:nvSpPr>
            <p:cNvPr id="8" name="矩形 7"/>
            <p:cNvSpPr/>
            <p:nvPr/>
          </p:nvSpPr>
          <p:spPr>
            <a:xfrm>
              <a:off x="5625061" y="2334864"/>
              <a:ext cx="3020156" cy="10895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9" name="矩形 8"/>
            <p:cNvSpPr/>
            <p:nvPr/>
          </p:nvSpPr>
          <p:spPr>
            <a:xfrm>
              <a:off x="5544844" y="1805150"/>
              <a:ext cx="3180590" cy="5826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b="1" dirty="0">
                  <a:solidFill>
                    <a:schemeClr val="accent4"/>
                  </a:solidFill>
                  <a:latin typeface="汉仪小麦体简" panose="00020600040101010101" pitchFamily="18" charset="-122"/>
                  <a:ea typeface="汉仪小麦体简" panose="00020600040101010101" pitchFamily="18" charset="-122"/>
                </a:rPr>
                <a:t>标题文字添加</a:t>
              </a:r>
            </a:p>
          </p:txBody>
        </p:sp>
      </p:grpSp>
      <p:grpSp>
        <p:nvGrpSpPr>
          <p:cNvPr id="10" name="组合 9"/>
          <p:cNvGrpSpPr/>
          <p:nvPr/>
        </p:nvGrpSpPr>
        <p:grpSpPr>
          <a:xfrm>
            <a:off x="1519288" y="3498850"/>
            <a:ext cx="3180590" cy="1619243"/>
            <a:chOff x="5544844" y="1805150"/>
            <a:chExt cx="3180590" cy="1619243"/>
          </a:xfrm>
        </p:grpSpPr>
        <p:sp>
          <p:nvSpPr>
            <p:cNvPr id="11" name="矩形 10"/>
            <p:cNvSpPr/>
            <p:nvPr/>
          </p:nvSpPr>
          <p:spPr>
            <a:xfrm>
              <a:off x="5634622" y="2334864"/>
              <a:ext cx="3001034" cy="10895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12" name="矩形 11"/>
            <p:cNvSpPr/>
            <p:nvPr/>
          </p:nvSpPr>
          <p:spPr>
            <a:xfrm>
              <a:off x="5544844" y="1805150"/>
              <a:ext cx="3180590" cy="5826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b="1" dirty="0">
                  <a:solidFill>
                    <a:schemeClr val="accent4"/>
                  </a:solidFill>
                  <a:latin typeface="汉仪小麦体简" panose="00020600040101010101" pitchFamily="18" charset="-122"/>
                  <a:ea typeface="汉仪小麦体简" panose="00020600040101010101" pitchFamily="18" charset="-122"/>
                </a:rPr>
                <a:t>标题文字添加</a:t>
              </a:r>
            </a:p>
          </p:txBody>
        </p:sp>
      </p:grpSp>
      <p:sp>
        <p:nvSpPr>
          <p:cNvPr id="13" name="文本框 12"/>
          <p:cNvSpPr txBox="1"/>
          <p:nvPr/>
        </p:nvSpPr>
        <p:spPr>
          <a:xfrm>
            <a:off x="3541459" y="263450"/>
            <a:ext cx="5109091" cy="830997"/>
          </a:xfrm>
          <a:prstGeom prst="rect">
            <a:avLst/>
          </a:prstGeom>
          <a:noFill/>
        </p:spPr>
        <p:txBody>
          <a:bodyPr wrap="none" rtlCol="0">
            <a:spAutoFit/>
          </a:bodyPr>
          <a:lstStyle/>
          <a:p>
            <a:pPr algn="ctr"/>
            <a:r>
              <a:rPr lang="zh-CN" altLang="en-US" sz="4800" dirty="0">
                <a:solidFill>
                  <a:schemeClr val="tx1">
                    <a:lumMod val="75000"/>
                    <a:lumOff val="25000"/>
                  </a:schemeClr>
                </a:solidFill>
                <a:latin typeface="汉仪小麦体简" panose="00020600040101010101" pitchFamily="18" charset="-122"/>
                <a:ea typeface="汉仪小麦体简" panose="00020600040101010101" pitchFamily="18" charset="-122"/>
              </a:rPr>
              <a:t>标题文字添加此处</a:t>
            </a:r>
          </a:p>
        </p:txBody>
      </p:sp>
    </p:spTree>
    <p:extLst>
      <p:ext uri="{BB962C8B-B14F-4D97-AF65-F5344CB8AC3E}">
        <p14:creationId xmlns:p14="http://schemas.microsoft.com/office/powerpoint/2010/main" val="118981609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childTnLst>
                          </p:cTn>
                        </p:par>
                        <p:par>
                          <p:cTn id="11" fill="hold">
                            <p:stCondLst>
                              <p:cond delay="1350"/>
                            </p:stCondLst>
                            <p:childTnLst>
                              <p:par>
                                <p:cTn id="12" presetID="42"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par>
                          <p:cTn id="17" fill="hold">
                            <p:stCondLst>
                              <p:cond delay="2350"/>
                            </p:stCondLst>
                            <p:childTnLst>
                              <p:par>
                                <p:cTn id="18" presetID="31"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ppt_w</p:attrName>
                                        </p:attrNameLst>
                                      </p:cBhvr>
                                      <p:tavLst>
                                        <p:tav tm="0">
                                          <p:val>
                                            <p:fltVal val="0"/>
                                          </p:val>
                                        </p:tav>
                                        <p:tav tm="100000">
                                          <p:val>
                                            <p:strVal val="#ppt_w"/>
                                          </p:val>
                                        </p:tav>
                                      </p:tavLst>
                                    </p:anim>
                                    <p:anim calcmode="lin" valueType="num">
                                      <p:cBhvr>
                                        <p:cTn id="21" dur="1000" fill="hold"/>
                                        <p:tgtEl>
                                          <p:spTgt spid="5"/>
                                        </p:tgtEl>
                                        <p:attrNameLst>
                                          <p:attrName>ppt_h</p:attrName>
                                        </p:attrNameLst>
                                      </p:cBhvr>
                                      <p:tavLst>
                                        <p:tav tm="0">
                                          <p:val>
                                            <p:fltVal val="0"/>
                                          </p:val>
                                        </p:tav>
                                        <p:tav tm="100000">
                                          <p:val>
                                            <p:strVal val="#ppt_h"/>
                                          </p:val>
                                        </p:tav>
                                      </p:tavLst>
                                    </p:anim>
                                    <p:anim calcmode="lin" valueType="num">
                                      <p:cBhvr>
                                        <p:cTn id="22" dur="1000" fill="hold"/>
                                        <p:tgtEl>
                                          <p:spTgt spid="5"/>
                                        </p:tgtEl>
                                        <p:attrNameLst>
                                          <p:attrName>style.rotation</p:attrName>
                                        </p:attrNameLst>
                                      </p:cBhvr>
                                      <p:tavLst>
                                        <p:tav tm="0">
                                          <p:val>
                                            <p:fltVal val="90"/>
                                          </p:val>
                                        </p:tav>
                                        <p:tav tm="100000">
                                          <p:val>
                                            <p:fltVal val="0"/>
                                          </p:val>
                                        </p:tav>
                                      </p:tavLst>
                                    </p:anim>
                                    <p:animEffect transition="in" filter="fade">
                                      <p:cBhvr>
                                        <p:cTn id="23" dur="1000"/>
                                        <p:tgtEl>
                                          <p:spTgt spid="5"/>
                                        </p:tgtEl>
                                      </p:cBhvr>
                                    </p:animEffect>
                                  </p:childTnLst>
                                </p:cTn>
                              </p:par>
                            </p:childTnLst>
                          </p:cTn>
                        </p:par>
                        <p:par>
                          <p:cTn id="24" fill="hold">
                            <p:stCondLst>
                              <p:cond delay="3350"/>
                            </p:stCondLst>
                            <p:childTnLst>
                              <p:par>
                                <p:cTn id="25" presetID="53" presetClass="entr" presetSubtype="16"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nodeType="with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childTnLst>
                          </p:cTn>
                        </p:par>
                        <p:par>
                          <p:cTn id="35" fill="hold">
                            <p:stCondLst>
                              <p:cond delay="3850"/>
                            </p:stCondLst>
                            <p:childTnLst>
                              <p:par>
                                <p:cTn id="36" presetID="14" presetClass="entr" presetSubtype="10" fill="hold"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randombar(horizontal)">
                                      <p:cBhvr>
                                        <p:cTn id="38" dur="500"/>
                                        <p:tgtEl>
                                          <p:spTgt spid="10"/>
                                        </p:tgtEl>
                                      </p:cBhvr>
                                    </p:animEffect>
                                  </p:childTnLst>
                                </p:cTn>
                              </p:par>
                            </p:childTnLst>
                          </p:cTn>
                        </p:par>
                        <p:par>
                          <p:cTn id="39" fill="hold">
                            <p:stCondLst>
                              <p:cond delay="4350"/>
                            </p:stCondLst>
                            <p:childTnLst>
                              <p:par>
                                <p:cTn id="40" presetID="14" presetClass="entr" presetSubtype="10" fill="hold"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randombar(horizontal)">
                                      <p:cBhvr>
                                        <p:cTn id="4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stretch>
            <a:fillRect/>
          </a:stretch>
        </p:blipFill>
        <p:spPr>
          <a:xfrm>
            <a:off x="1331598" y="1333500"/>
            <a:ext cx="1143732" cy="1226030"/>
          </a:xfrm>
          <a:prstGeom prst="rect">
            <a:avLst/>
          </a:prstGeom>
        </p:spPr>
      </p:pic>
      <p:pic>
        <p:nvPicPr>
          <p:cNvPr id="4" name="图片 3"/>
          <p:cNvPicPr>
            <a:picLocks noChangeAspect="1"/>
          </p:cNvPicPr>
          <p:nvPr/>
        </p:nvPicPr>
        <p:blipFill>
          <a:blip r:embed="rId4"/>
          <a:stretch>
            <a:fillRect/>
          </a:stretch>
        </p:blipFill>
        <p:spPr>
          <a:xfrm>
            <a:off x="1582944" y="2740877"/>
            <a:ext cx="3141456" cy="3181805"/>
          </a:xfrm>
          <a:prstGeom prst="rect">
            <a:avLst/>
          </a:prstGeom>
        </p:spPr>
      </p:pic>
      <p:pic>
        <p:nvPicPr>
          <p:cNvPr id="6" name="图片 5"/>
          <p:cNvPicPr>
            <a:picLocks noChangeAspect="1"/>
          </p:cNvPicPr>
          <p:nvPr/>
        </p:nvPicPr>
        <p:blipFill>
          <a:blip r:embed="rId5"/>
          <a:stretch>
            <a:fillRect/>
          </a:stretch>
        </p:blipFill>
        <p:spPr>
          <a:xfrm>
            <a:off x="9434387" y="4917175"/>
            <a:ext cx="1005013" cy="1005507"/>
          </a:xfrm>
          <a:prstGeom prst="rect">
            <a:avLst/>
          </a:prstGeom>
        </p:spPr>
      </p:pic>
      <p:grpSp>
        <p:nvGrpSpPr>
          <p:cNvPr id="7" name="组合 6"/>
          <p:cNvGrpSpPr/>
          <p:nvPr/>
        </p:nvGrpSpPr>
        <p:grpSpPr>
          <a:xfrm>
            <a:off x="5755616" y="1661245"/>
            <a:ext cx="3985284" cy="1286844"/>
            <a:chOff x="5142497" y="1805150"/>
            <a:chExt cx="3985284" cy="1286844"/>
          </a:xfrm>
        </p:grpSpPr>
        <p:sp>
          <p:nvSpPr>
            <p:cNvPr id="8" name="矩形 7"/>
            <p:cNvSpPr/>
            <p:nvPr/>
          </p:nvSpPr>
          <p:spPr>
            <a:xfrm>
              <a:off x="5142497" y="2334864"/>
              <a:ext cx="398528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9" name="矩形 8"/>
            <p:cNvSpPr/>
            <p:nvPr/>
          </p:nvSpPr>
          <p:spPr>
            <a:xfrm>
              <a:off x="5544844" y="1805150"/>
              <a:ext cx="3180590" cy="5826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b="1" dirty="0">
                  <a:solidFill>
                    <a:schemeClr val="accent2"/>
                  </a:solidFill>
                  <a:latin typeface="汉仪小麦体简" panose="00020600040101010101" pitchFamily="18" charset="-122"/>
                  <a:ea typeface="汉仪小麦体简" panose="00020600040101010101" pitchFamily="18" charset="-122"/>
                </a:rPr>
                <a:t>标题文字添加</a:t>
              </a:r>
            </a:p>
          </p:txBody>
        </p:sp>
      </p:grpSp>
      <p:grpSp>
        <p:nvGrpSpPr>
          <p:cNvPr id="10" name="组合 9"/>
          <p:cNvGrpSpPr/>
          <p:nvPr/>
        </p:nvGrpSpPr>
        <p:grpSpPr>
          <a:xfrm>
            <a:off x="5755616" y="3490045"/>
            <a:ext cx="3985284" cy="1286844"/>
            <a:chOff x="5142497" y="1805150"/>
            <a:chExt cx="3985284" cy="1286844"/>
          </a:xfrm>
        </p:grpSpPr>
        <p:sp>
          <p:nvSpPr>
            <p:cNvPr id="11" name="矩形 10"/>
            <p:cNvSpPr/>
            <p:nvPr/>
          </p:nvSpPr>
          <p:spPr>
            <a:xfrm>
              <a:off x="5142497" y="2334864"/>
              <a:ext cx="398528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12" name="矩形 11"/>
            <p:cNvSpPr/>
            <p:nvPr/>
          </p:nvSpPr>
          <p:spPr>
            <a:xfrm>
              <a:off x="5544844" y="1805150"/>
              <a:ext cx="3180590" cy="5826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b="1" dirty="0">
                  <a:solidFill>
                    <a:schemeClr val="accent5"/>
                  </a:solidFill>
                  <a:latin typeface="汉仪小麦体简" panose="00020600040101010101" pitchFamily="18" charset="-122"/>
                  <a:ea typeface="汉仪小麦体简" panose="00020600040101010101" pitchFamily="18" charset="-122"/>
                </a:rPr>
                <a:t>标题文字添加</a:t>
              </a:r>
            </a:p>
          </p:txBody>
        </p:sp>
      </p:grpSp>
      <p:sp>
        <p:nvSpPr>
          <p:cNvPr id="13" name="文本框 12"/>
          <p:cNvSpPr txBox="1"/>
          <p:nvPr/>
        </p:nvSpPr>
        <p:spPr>
          <a:xfrm>
            <a:off x="3541459" y="263450"/>
            <a:ext cx="5109091" cy="830997"/>
          </a:xfrm>
          <a:prstGeom prst="rect">
            <a:avLst/>
          </a:prstGeom>
          <a:noFill/>
        </p:spPr>
        <p:txBody>
          <a:bodyPr wrap="none" rtlCol="0">
            <a:spAutoFit/>
          </a:bodyPr>
          <a:lstStyle/>
          <a:p>
            <a:pPr algn="ctr"/>
            <a:r>
              <a:rPr lang="zh-CN" altLang="en-US" sz="4800" dirty="0">
                <a:solidFill>
                  <a:schemeClr val="tx1">
                    <a:lumMod val="75000"/>
                    <a:lumOff val="25000"/>
                  </a:schemeClr>
                </a:solidFill>
                <a:latin typeface="汉仪小麦体简" panose="00020600040101010101" pitchFamily="18" charset="-122"/>
                <a:ea typeface="汉仪小麦体简" panose="00020600040101010101" pitchFamily="18" charset="-122"/>
              </a:rPr>
              <a:t>标题文字添加此处</a:t>
            </a:r>
          </a:p>
        </p:txBody>
      </p:sp>
    </p:spTree>
    <p:extLst>
      <p:ext uri="{BB962C8B-B14F-4D97-AF65-F5344CB8AC3E}">
        <p14:creationId xmlns:p14="http://schemas.microsoft.com/office/powerpoint/2010/main" val="425961955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childTnLst>
                          </p:cTn>
                        </p:par>
                        <p:par>
                          <p:cTn id="11" fill="hold">
                            <p:stCondLst>
                              <p:cond delay="1350"/>
                            </p:stCondLst>
                            <p:childTnLst>
                              <p:par>
                                <p:cTn id="12" presetID="42"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par>
                          <p:cTn id="17" fill="hold">
                            <p:stCondLst>
                              <p:cond delay="2350"/>
                            </p:stCondLst>
                            <p:childTnLst>
                              <p:par>
                                <p:cTn id="18" presetID="53" presetClass="entr" presetSubtype="16"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childTnLst>
                          </p:cTn>
                        </p:par>
                        <p:par>
                          <p:cTn id="23" fill="hold">
                            <p:stCondLst>
                              <p:cond delay="2850"/>
                            </p:stCondLst>
                            <p:childTnLst>
                              <p:par>
                                <p:cTn id="24" presetID="2" presetClass="entr" presetSubtype="4"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ppt_x"/>
                                          </p:val>
                                        </p:tav>
                                        <p:tav tm="100000">
                                          <p:val>
                                            <p:strVal val="#ppt_x"/>
                                          </p:val>
                                        </p:tav>
                                      </p:tavLst>
                                    </p:anim>
                                    <p:anim calcmode="lin" valueType="num">
                                      <p:cBhvr additive="base">
                                        <p:cTn id="27" dur="500" fill="hold"/>
                                        <p:tgtEl>
                                          <p:spTgt spid="7"/>
                                        </p:tgtEl>
                                        <p:attrNameLst>
                                          <p:attrName>ppt_y</p:attrName>
                                        </p:attrNameLst>
                                      </p:cBhvr>
                                      <p:tavLst>
                                        <p:tav tm="0">
                                          <p:val>
                                            <p:strVal val="1+#ppt_h/2"/>
                                          </p:val>
                                        </p:tav>
                                        <p:tav tm="100000">
                                          <p:val>
                                            <p:strVal val="#ppt_y"/>
                                          </p:val>
                                        </p:tav>
                                      </p:tavLst>
                                    </p:anim>
                                  </p:childTnLst>
                                </p:cTn>
                              </p:par>
                            </p:childTnLst>
                          </p:cTn>
                        </p:par>
                        <p:par>
                          <p:cTn id="28" fill="hold">
                            <p:stCondLst>
                              <p:cond delay="3350"/>
                            </p:stCondLst>
                            <p:childTnLst>
                              <p:par>
                                <p:cTn id="29" presetID="2" presetClass="entr" presetSubtype="4"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par>
                          <p:cTn id="33" fill="hold">
                            <p:stCondLst>
                              <p:cond delay="3850"/>
                            </p:stCondLst>
                            <p:childTnLst>
                              <p:par>
                                <p:cTn id="34" presetID="31" presetClass="entr" presetSubtype="0" fill="hold" nodeType="after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1000" fill="hold"/>
                                        <p:tgtEl>
                                          <p:spTgt spid="6"/>
                                        </p:tgtEl>
                                        <p:attrNameLst>
                                          <p:attrName>ppt_w</p:attrName>
                                        </p:attrNameLst>
                                      </p:cBhvr>
                                      <p:tavLst>
                                        <p:tav tm="0">
                                          <p:val>
                                            <p:fltVal val="0"/>
                                          </p:val>
                                        </p:tav>
                                        <p:tav tm="100000">
                                          <p:val>
                                            <p:strVal val="#ppt_w"/>
                                          </p:val>
                                        </p:tav>
                                      </p:tavLst>
                                    </p:anim>
                                    <p:anim calcmode="lin" valueType="num">
                                      <p:cBhvr>
                                        <p:cTn id="37" dur="1000" fill="hold"/>
                                        <p:tgtEl>
                                          <p:spTgt spid="6"/>
                                        </p:tgtEl>
                                        <p:attrNameLst>
                                          <p:attrName>ppt_h</p:attrName>
                                        </p:attrNameLst>
                                      </p:cBhvr>
                                      <p:tavLst>
                                        <p:tav tm="0">
                                          <p:val>
                                            <p:fltVal val="0"/>
                                          </p:val>
                                        </p:tav>
                                        <p:tav tm="100000">
                                          <p:val>
                                            <p:strVal val="#ppt_h"/>
                                          </p:val>
                                        </p:tav>
                                      </p:tavLst>
                                    </p:anim>
                                    <p:anim calcmode="lin" valueType="num">
                                      <p:cBhvr>
                                        <p:cTn id="38" dur="1000" fill="hold"/>
                                        <p:tgtEl>
                                          <p:spTgt spid="6"/>
                                        </p:tgtEl>
                                        <p:attrNameLst>
                                          <p:attrName>style.rotation</p:attrName>
                                        </p:attrNameLst>
                                      </p:cBhvr>
                                      <p:tavLst>
                                        <p:tav tm="0">
                                          <p:val>
                                            <p:fltVal val="90"/>
                                          </p:val>
                                        </p:tav>
                                        <p:tav tm="100000">
                                          <p:val>
                                            <p:fltVal val="0"/>
                                          </p:val>
                                        </p:tav>
                                      </p:tavLst>
                                    </p:anim>
                                    <p:animEffect transition="in" filter="fade">
                                      <p:cBhvr>
                                        <p:cTn id="3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4560909" y="2271864"/>
            <a:ext cx="2946400" cy="2673048"/>
          </a:xfrm>
          <a:prstGeom prst="rect">
            <a:avLst/>
          </a:prstGeom>
        </p:spPr>
      </p:pic>
      <p:grpSp>
        <p:nvGrpSpPr>
          <p:cNvPr id="3" name="组合 2"/>
          <p:cNvGrpSpPr/>
          <p:nvPr/>
        </p:nvGrpSpPr>
        <p:grpSpPr>
          <a:xfrm>
            <a:off x="7507309" y="1628442"/>
            <a:ext cx="3180590" cy="1619243"/>
            <a:chOff x="5544844" y="1805150"/>
            <a:chExt cx="3180590" cy="1619243"/>
          </a:xfrm>
        </p:grpSpPr>
        <p:sp>
          <p:nvSpPr>
            <p:cNvPr id="4" name="矩形 3"/>
            <p:cNvSpPr/>
            <p:nvPr/>
          </p:nvSpPr>
          <p:spPr>
            <a:xfrm>
              <a:off x="5678165" y="2334864"/>
              <a:ext cx="2913948" cy="10895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5" name="矩形 4"/>
            <p:cNvSpPr/>
            <p:nvPr/>
          </p:nvSpPr>
          <p:spPr>
            <a:xfrm>
              <a:off x="5544844" y="1805150"/>
              <a:ext cx="3180590" cy="5826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b="1" dirty="0">
                  <a:solidFill>
                    <a:schemeClr val="accent3"/>
                  </a:solidFill>
                  <a:latin typeface="汉仪小麦体简" panose="00020600040101010101" pitchFamily="18" charset="-122"/>
                  <a:ea typeface="汉仪小麦体简" panose="00020600040101010101" pitchFamily="18" charset="-122"/>
                </a:rPr>
                <a:t>标题文字添加</a:t>
              </a:r>
            </a:p>
          </p:txBody>
        </p:sp>
      </p:grpSp>
      <p:grpSp>
        <p:nvGrpSpPr>
          <p:cNvPr id="6" name="组合 5"/>
          <p:cNvGrpSpPr/>
          <p:nvPr/>
        </p:nvGrpSpPr>
        <p:grpSpPr>
          <a:xfrm>
            <a:off x="7507309" y="4135290"/>
            <a:ext cx="3180590" cy="1619243"/>
            <a:chOff x="5544844" y="1805150"/>
            <a:chExt cx="3180590" cy="1619243"/>
          </a:xfrm>
        </p:grpSpPr>
        <p:sp>
          <p:nvSpPr>
            <p:cNvPr id="7" name="矩形 6"/>
            <p:cNvSpPr/>
            <p:nvPr/>
          </p:nvSpPr>
          <p:spPr>
            <a:xfrm>
              <a:off x="5678165" y="2334864"/>
              <a:ext cx="2913948" cy="10895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8" name="矩形 7"/>
            <p:cNvSpPr/>
            <p:nvPr/>
          </p:nvSpPr>
          <p:spPr>
            <a:xfrm>
              <a:off x="5544844" y="1805150"/>
              <a:ext cx="3180590" cy="5826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b="1" dirty="0">
                  <a:solidFill>
                    <a:schemeClr val="accent5"/>
                  </a:solidFill>
                  <a:latin typeface="汉仪小麦体简" panose="00020600040101010101" pitchFamily="18" charset="-122"/>
                  <a:ea typeface="汉仪小麦体简" panose="00020600040101010101" pitchFamily="18" charset="-122"/>
                </a:rPr>
                <a:t>标题文字添加</a:t>
              </a:r>
            </a:p>
          </p:txBody>
        </p:sp>
      </p:grpSp>
      <p:grpSp>
        <p:nvGrpSpPr>
          <p:cNvPr id="9" name="组合 8"/>
          <p:cNvGrpSpPr/>
          <p:nvPr/>
        </p:nvGrpSpPr>
        <p:grpSpPr>
          <a:xfrm>
            <a:off x="1380319" y="1628442"/>
            <a:ext cx="3180590" cy="1619243"/>
            <a:chOff x="5544844" y="1805150"/>
            <a:chExt cx="3180590" cy="1619243"/>
          </a:xfrm>
        </p:grpSpPr>
        <p:sp>
          <p:nvSpPr>
            <p:cNvPr id="10" name="矩形 9"/>
            <p:cNvSpPr/>
            <p:nvPr/>
          </p:nvSpPr>
          <p:spPr>
            <a:xfrm>
              <a:off x="5678165" y="2334864"/>
              <a:ext cx="2913948" cy="10895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11" name="矩形 10"/>
            <p:cNvSpPr/>
            <p:nvPr/>
          </p:nvSpPr>
          <p:spPr>
            <a:xfrm>
              <a:off x="5544844" y="1805150"/>
              <a:ext cx="3180590" cy="5826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b="1" dirty="0">
                  <a:solidFill>
                    <a:schemeClr val="accent1"/>
                  </a:solidFill>
                  <a:latin typeface="汉仪小麦体简" panose="00020600040101010101" pitchFamily="18" charset="-122"/>
                  <a:ea typeface="汉仪小麦体简" panose="00020600040101010101" pitchFamily="18" charset="-122"/>
                </a:rPr>
                <a:t>标题文字添加</a:t>
              </a:r>
            </a:p>
          </p:txBody>
        </p:sp>
      </p:grpSp>
      <p:grpSp>
        <p:nvGrpSpPr>
          <p:cNvPr id="12" name="组合 11"/>
          <p:cNvGrpSpPr/>
          <p:nvPr/>
        </p:nvGrpSpPr>
        <p:grpSpPr>
          <a:xfrm>
            <a:off x="1380319" y="4135290"/>
            <a:ext cx="3180590" cy="1619243"/>
            <a:chOff x="5544844" y="1805150"/>
            <a:chExt cx="3180590" cy="1619243"/>
          </a:xfrm>
        </p:grpSpPr>
        <p:sp>
          <p:nvSpPr>
            <p:cNvPr id="13" name="矩形 12"/>
            <p:cNvSpPr/>
            <p:nvPr/>
          </p:nvSpPr>
          <p:spPr>
            <a:xfrm>
              <a:off x="5678165" y="2334864"/>
              <a:ext cx="2913948" cy="10895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14" name="矩形 13"/>
            <p:cNvSpPr/>
            <p:nvPr/>
          </p:nvSpPr>
          <p:spPr>
            <a:xfrm>
              <a:off x="5544844" y="1805150"/>
              <a:ext cx="3180590" cy="5826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b="1" dirty="0">
                  <a:solidFill>
                    <a:schemeClr val="accent4"/>
                  </a:solidFill>
                  <a:latin typeface="汉仪小麦体简" panose="00020600040101010101" pitchFamily="18" charset="-122"/>
                  <a:ea typeface="汉仪小麦体简" panose="00020600040101010101" pitchFamily="18" charset="-122"/>
                </a:rPr>
                <a:t>标题文字添加</a:t>
              </a:r>
            </a:p>
          </p:txBody>
        </p:sp>
      </p:grpSp>
      <p:sp>
        <p:nvSpPr>
          <p:cNvPr id="15" name="文本框 14"/>
          <p:cNvSpPr txBox="1"/>
          <p:nvPr/>
        </p:nvSpPr>
        <p:spPr>
          <a:xfrm>
            <a:off x="3541459" y="263450"/>
            <a:ext cx="5109091" cy="830997"/>
          </a:xfrm>
          <a:prstGeom prst="rect">
            <a:avLst/>
          </a:prstGeom>
          <a:noFill/>
        </p:spPr>
        <p:txBody>
          <a:bodyPr wrap="none" rtlCol="0">
            <a:spAutoFit/>
          </a:bodyPr>
          <a:lstStyle/>
          <a:p>
            <a:pPr algn="ctr"/>
            <a:r>
              <a:rPr lang="zh-CN" altLang="en-US" sz="4800" dirty="0">
                <a:solidFill>
                  <a:schemeClr val="tx1">
                    <a:lumMod val="75000"/>
                    <a:lumOff val="25000"/>
                  </a:schemeClr>
                </a:solidFill>
                <a:latin typeface="汉仪小麦体简" panose="00020600040101010101" pitchFamily="18" charset="-122"/>
                <a:ea typeface="汉仪小麦体简" panose="00020600040101010101" pitchFamily="18" charset="-122"/>
              </a:rPr>
              <a:t>标题文字添加此处</a:t>
            </a:r>
          </a:p>
        </p:txBody>
      </p:sp>
    </p:spTree>
    <p:extLst>
      <p:ext uri="{BB962C8B-B14F-4D97-AF65-F5344CB8AC3E}">
        <p14:creationId xmlns:p14="http://schemas.microsoft.com/office/powerpoint/2010/main" val="413627246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p:stCondLst>
                                  <p:cond delay="1350"/>
                                </p:stCondLst>
                                <p:childTnLst>
                                  <p:par>
                                    <p:cTn id="12" presetID="21" presetClass="entr" presetSubtype="1"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heel(1)">
                                          <p:cBhvr>
                                            <p:cTn id="14" dur="2000"/>
                                            <p:tgtEl>
                                              <p:spTgt spid="2"/>
                                            </p:tgtEl>
                                          </p:cBhvr>
                                        </p:animEffect>
                                      </p:childTnLst>
                                    </p:cTn>
                                  </p:par>
                                </p:childTnLst>
                              </p:cTn>
                            </p:par>
                            <p:par>
                              <p:cTn id="15" fill="hold">
                                <p:stCondLst>
                                  <p:cond delay="3350"/>
                                </p:stCondLst>
                                <p:childTnLst>
                                  <p:par>
                                    <p:cTn id="16" presetID="2" presetClass="entr" presetSubtype="9" fill="hold" nodeType="afterEffect" p14:presetBounceEnd="56000">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14:bounceEnd="56000">
                                          <p:cBhvr additive="base">
                                            <p:cTn id="18" dur="1000" fill="hold"/>
                                            <p:tgtEl>
                                              <p:spTgt spid="9"/>
                                            </p:tgtEl>
                                            <p:attrNameLst>
                                              <p:attrName>ppt_x</p:attrName>
                                            </p:attrNameLst>
                                          </p:cBhvr>
                                          <p:tavLst>
                                            <p:tav tm="0">
                                              <p:val>
                                                <p:strVal val="0-#ppt_w/2"/>
                                              </p:val>
                                            </p:tav>
                                            <p:tav tm="100000">
                                              <p:val>
                                                <p:strVal val="#ppt_x"/>
                                              </p:val>
                                            </p:tav>
                                          </p:tavLst>
                                        </p:anim>
                                        <p:anim calcmode="lin" valueType="num" p14:bounceEnd="56000">
                                          <p:cBhvr additive="base">
                                            <p:cTn id="19" dur="1000" fill="hold"/>
                                            <p:tgtEl>
                                              <p:spTgt spid="9"/>
                                            </p:tgtEl>
                                            <p:attrNameLst>
                                              <p:attrName>ppt_y</p:attrName>
                                            </p:attrNameLst>
                                          </p:cBhvr>
                                          <p:tavLst>
                                            <p:tav tm="0">
                                              <p:val>
                                                <p:strVal val="0-#ppt_h/2"/>
                                              </p:val>
                                            </p:tav>
                                            <p:tav tm="100000">
                                              <p:val>
                                                <p:strVal val="#ppt_y"/>
                                              </p:val>
                                            </p:tav>
                                          </p:tavLst>
                                        </p:anim>
                                      </p:childTnLst>
                                    </p:cTn>
                                  </p:par>
                                  <p:par>
                                    <p:cTn id="20" presetID="2" presetClass="entr" presetSubtype="12" fill="hold" nodeType="withEffect" p14:presetBounceEnd="56000">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14:bounceEnd="56000">
                                          <p:cBhvr additive="base">
                                            <p:cTn id="22" dur="1000" fill="hold"/>
                                            <p:tgtEl>
                                              <p:spTgt spid="12"/>
                                            </p:tgtEl>
                                            <p:attrNameLst>
                                              <p:attrName>ppt_x</p:attrName>
                                            </p:attrNameLst>
                                          </p:cBhvr>
                                          <p:tavLst>
                                            <p:tav tm="0">
                                              <p:val>
                                                <p:strVal val="0-#ppt_w/2"/>
                                              </p:val>
                                            </p:tav>
                                            <p:tav tm="100000">
                                              <p:val>
                                                <p:strVal val="#ppt_x"/>
                                              </p:val>
                                            </p:tav>
                                          </p:tavLst>
                                        </p:anim>
                                        <p:anim calcmode="lin" valueType="num" p14:bounceEnd="56000">
                                          <p:cBhvr additive="base">
                                            <p:cTn id="23" dur="1000" fill="hold"/>
                                            <p:tgtEl>
                                              <p:spTgt spid="12"/>
                                            </p:tgtEl>
                                            <p:attrNameLst>
                                              <p:attrName>ppt_y</p:attrName>
                                            </p:attrNameLst>
                                          </p:cBhvr>
                                          <p:tavLst>
                                            <p:tav tm="0">
                                              <p:val>
                                                <p:strVal val="1+#ppt_h/2"/>
                                              </p:val>
                                            </p:tav>
                                            <p:tav tm="100000">
                                              <p:val>
                                                <p:strVal val="#ppt_y"/>
                                              </p:val>
                                            </p:tav>
                                          </p:tavLst>
                                        </p:anim>
                                      </p:childTnLst>
                                    </p:cTn>
                                  </p:par>
                                  <p:par>
                                    <p:cTn id="24" presetID="2" presetClass="entr" presetSubtype="3" fill="hold" nodeType="withEffect" p14:presetBounceEnd="56000">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14:bounceEnd="56000">
                                          <p:cBhvr additive="base">
                                            <p:cTn id="26" dur="1000" fill="hold"/>
                                            <p:tgtEl>
                                              <p:spTgt spid="3"/>
                                            </p:tgtEl>
                                            <p:attrNameLst>
                                              <p:attrName>ppt_x</p:attrName>
                                            </p:attrNameLst>
                                          </p:cBhvr>
                                          <p:tavLst>
                                            <p:tav tm="0">
                                              <p:val>
                                                <p:strVal val="1+#ppt_w/2"/>
                                              </p:val>
                                            </p:tav>
                                            <p:tav tm="100000">
                                              <p:val>
                                                <p:strVal val="#ppt_x"/>
                                              </p:val>
                                            </p:tav>
                                          </p:tavLst>
                                        </p:anim>
                                        <p:anim calcmode="lin" valueType="num" p14:bounceEnd="56000">
                                          <p:cBhvr additive="base">
                                            <p:cTn id="27" dur="1000" fill="hold"/>
                                            <p:tgtEl>
                                              <p:spTgt spid="3"/>
                                            </p:tgtEl>
                                            <p:attrNameLst>
                                              <p:attrName>ppt_y</p:attrName>
                                            </p:attrNameLst>
                                          </p:cBhvr>
                                          <p:tavLst>
                                            <p:tav tm="0">
                                              <p:val>
                                                <p:strVal val="0-#ppt_h/2"/>
                                              </p:val>
                                            </p:tav>
                                            <p:tav tm="100000">
                                              <p:val>
                                                <p:strVal val="#ppt_y"/>
                                              </p:val>
                                            </p:tav>
                                          </p:tavLst>
                                        </p:anim>
                                      </p:childTnLst>
                                    </p:cTn>
                                  </p:par>
                                  <p:par>
                                    <p:cTn id="28" presetID="2" presetClass="entr" presetSubtype="6" fill="hold" nodeType="withEffect" p14:presetBounceEnd="56000">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14:bounceEnd="56000">
                                          <p:cBhvr additive="base">
                                            <p:cTn id="30" dur="1000" fill="hold"/>
                                            <p:tgtEl>
                                              <p:spTgt spid="6"/>
                                            </p:tgtEl>
                                            <p:attrNameLst>
                                              <p:attrName>ppt_x</p:attrName>
                                            </p:attrNameLst>
                                          </p:cBhvr>
                                          <p:tavLst>
                                            <p:tav tm="0">
                                              <p:val>
                                                <p:strVal val="1+#ppt_w/2"/>
                                              </p:val>
                                            </p:tav>
                                            <p:tav tm="100000">
                                              <p:val>
                                                <p:strVal val="#ppt_x"/>
                                              </p:val>
                                            </p:tav>
                                          </p:tavLst>
                                        </p:anim>
                                        <p:anim calcmode="lin" valueType="num" p14:bounceEnd="56000">
                                          <p:cBhvr additive="base">
                                            <p:cTn id="31"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p:stCondLst>
                                  <p:cond delay="1350"/>
                                </p:stCondLst>
                                <p:childTnLst>
                                  <p:par>
                                    <p:cTn id="12" presetID="21" presetClass="entr" presetSubtype="1"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heel(1)">
                                          <p:cBhvr>
                                            <p:cTn id="14" dur="2000"/>
                                            <p:tgtEl>
                                              <p:spTgt spid="2"/>
                                            </p:tgtEl>
                                          </p:cBhvr>
                                        </p:animEffect>
                                      </p:childTnLst>
                                    </p:cTn>
                                  </p:par>
                                </p:childTnLst>
                              </p:cTn>
                            </p:par>
                            <p:par>
                              <p:cTn id="15" fill="hold">
                                <p:stCondLst>
                                  <p:cond delay="3350"/>
                                </p:stCondLst>
                                <p:childTnLst>
                                  <p:par>
                                    <p:cTn id="16" presetID="2" presetClass="entr" presetSubtype="9"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1000" fill="hold"/>
                                            <p:tgtEl>
                                              <p:spTgt spid="9"/>
                                            </p:tgtEl>
                                            <p:attrNameLst>
                                              <p:attrName>ppt_x</p:attrName>
                                            </p:attrNameLst>
                                          </p:cBhvr>
                                          <p:tavLst>
                                            <p:tav tm="0">
                                              <p:val>
                                                <p:strVal val="0-#ppt_w/2"/>
                                              </p:val>
                                            </p:tav>
                                            <p:tav tm="100000">
                                              <p:val>
                                                <p:strVal val="#ppt_x"/>
                                              </p:val>
                                            </p:tav>
                                          </p:tavLst>
                                        </p:anim>
                                        <p:anim calcmode="lin" valueType="num">
                                          <p:cBhvr additive="base">
                                            <p:cTn id="19" dur="1000" fill="hold"/>
                                            <p:tgtEl>
                                              <p:spTgt spid="9"/>
                                            </p:tgtEl>
                                            <p:attrNameLst>
                                              <p:attrName>ppt_y</p:attrName>
                                            </p:attrNameLst>
                                          </p:cBhvr>
                                          <p:tavLst>
                                            <p:tav tm="0">
                                              <p:val>
                                                <p:strVal val="0-#ppt_h/2"/>
                                              </p:val>
                                            </p:tav>
                                            <p:tav tm="100000">
                                              <p:val>
                                                <p:strVal val="#ppt_y"/>
                                              </p:val>
                                            </p:tav>
                                          </p:tavLst>
                                        </p:anim>
                                      </p:childTnLst>
                                    </p:cTn>
                                  </p:par>
                                  <p:par>
                                    <p:cTn id="20" presetID="2" presetClass="entr" presetSubtype="12"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1000" fill="hold"/>
                                            <p:tgtEl>
                                              <p:spTgt spid="12"/>
                                            </p:tgtEl>
                                            <p:attrNameLst>
                                              <p:attrName>ppt_x</p:attrName>
                                            </p:attrNameLst>
                                          </p:cBhvr>
                                          <p:tavLst>
                                            <p:tav tm="0">
                                              <p:val>
                                                <p:strVal val="0-#ppt_w/2"/>
                                              </p:val>
                                            </p:tav>
                                            <p:tav tm="100000">
                                              <p:val>
                                                <p:strVal val="#ppt_x"/>
                                              </p:val>
                                            </p:tav>
                                          </p:tavLst>
                                        </p:anim>
                                        <p:anim calcmode="lin" valueType="num">
                                          <p:cBhvr additive="base">
                                            <p:cTn id="23" dur="1000" fill="hold"/>
                                            <p:tgtEl>
                                              <p:spTgt spid="12"/>
                                            </p:tgtEl>
                                            <p:attrNameLst>
                                              <p:attrName>ppt_y</p:attrName>
                                            </p:attrNameLst>
                                          </p:cBhvr>
                                          <p:tavLst>
                                            <p:tav tm="0">
                                              <p:val>
                                                <p:strVal val="1+#ppt_h/2"/>
                                              </p:val>
                                            </p:tav>
                                            <p:tav tm="100000">
                                              <p:val>
                                                <p:strVal val="#ppt_y"/>
                                              </p:val>
                                            </p:tav>
                                          </p:tavLst>
                                        </p:anim>
                                      </p:childTnLst>
                                    </p:cTn>
                                  </p:par>
                                  <p:par>
                                    <p:cTn id="24" presetID="2" presetClass="entr" presetSubtype="3"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1000" fill="hold"/>
                                            <p:tgtEl>
                                              <p:spTgt spid="3"/>
                                            </p:tgtEl>
                                            <p:attrNameLst>
                                              <p:attrName>ppt_x</p:attrName>
                                            </p:attrNameLst>
                                          </p:cBhvr>
                                          <p:tavLst>
                                            <p:tav tm="0">
                                              <p:val>
                                                <p:strVal val="1+#ppt_w/2"/>
                                              </p:val>
                                            </p:tav>
                                            <p:tav tm="100000">
                                              <p:val>
                                                <p:strVal val="#ppt_x"/>
                                              </p:val>
                                            </p:tav>
                                          </p:tavLst>
                                        </p:anim>
                                        <p:anim calcmode="lin" valueType="num">
                                          <p:cBhvr additive="base">
                                            <p:cTn id="27" dur="1000" fill="hold"/>
                                            <p:tgtEl>
                                              <p:spTgt spid="3"/>
                                            </p:tgtEl>
                                            <p:attrNameLst>
                                              <p:attrName>ppt_y</p:attrName>
                                            </p:attrNameLst>
                                          </p:cBhvr>
                                          <p:tavLst>
                                            <p:tav tm="0">
                                              <p:val>
                                                <p:strVal val="0-#ppt_h/2"/>
                                              </p:val>
                                            </p:tav>
                                            <p:tav tm="100000">
                                              <p:val>
                                                <p:strVal val="#ppt_y"/>
                                              </p:val>
                                            </p:tav>
                                          </p:tavLst>
                                        </p:anim>
                                      </p:childTnLst>
                                    </p:cTn>
                                  </p:par>
                                  <p:par>
                                    <p:cTn id="28" presetID="2" presetClass="entr" presetSubtype="6"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1000" fill="hold"/>
                                            <p:tgtEl>
                                              <p:spTgt spid="6"/>
                                            </p:tgtEl>
                                            <p:attrNameLst>
                                              <p:attrName>ppt_x</p:attrName>
                                            </p:attrNameLst>
                                          </p:cBhvr>
                                          <p:tavLst>
                                            <p:tav tm="0">
                                              <p:val>
                                                <p:strVal val="1+#ppt_w/2"/>
                                              </p:val>
                                            </p:tav>
                                            <p:tav tm="100000">
                                              <p:val>
                                                <p:strVal val="#ppt_x"/>
                                              </p:val>
                                            </p:tav>
                                          </p:tavLst>
                                        </p:anim>
                                        <p:anim calcmode="lin" valueType="num">
                                          <p:cBhvr additive="base">
                                            <p:cTn id="31"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9734697" y="1847850"/>
            <a:ext cx="596606" cy="850900"/>
          </a:xfrm>
          <a:prstGeom prst="rect">
            <a:avLst/>
          </a:prstGeom>
        </p:spPr>
      </p:pic>
      <p:pic>
        <p:nvPicPr>
          <p:cNvPr id="3" name="图片 2"/>
          <p:cNvPicPr>
            <a:picLocks noChangeAspect="1"/>
          </p:cNvPicPr>
          <p:nvPr/>
        </p:nvPicPr>
        <p:blipFill>
          <a:blip r:embed="rId4"/>
          <a:stretch>
            <a:fillRect/>
          </a:stretch>
        </p:blipFill>
        <p:spPr>
          <a:xfrm>
            <a:off x="7454900" y="2001887"/>
            <a:ext cx="3353229" cy="3848244"/>
          </a:xfrm>
          <a:prstGeom prst="rect">
            <a:avLst/>
          </a:prstGeom>
        </p:spPr>
      </p:pic>
      <p:grpSp>
        <p:nvGrpSpPr>
          <p:cNvPr id="4" name="组合 3"/>
          <p:cNvGrpSpPr/>
          <p:nvPr/>
        </p:nvGrpSpPr>
        <p:grpSpPr>
          <a:xfrm>
            <a:off x="1597272" y="1411906"/>
            <a:ext cx="5021241" cy="1286844"/>
            <a:chOff x="5142496" y="1805150"/>
            <a:chExt cx="5021241" cy="1286844"/>
          </a:xfrm>
        </p:grpSpPr>
        <p:sp>
          <p:nvSpPr>
            <p:cNvPr id="5" name="矩形 4"/>
            <p:cNvSpPr/>
            <p:nvPr/>
          </p:nvSpPr>
          <p:spPr>
            <a:xfrm>
              <a:off x="5142496" y="2334864"/>
              <a:ext cx="5021241"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6" name="矩形 5"/>
            <p:cNvSpPr/>
            <p:nvPr/>
          </p:nvSpPr>
          <p:spPr>
            <a:xfrm>
              <a:off x="5142497" y="1805150"/>
              <a:ext cx="4007370"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chemeClr val="accent5"/>
                  </a:solidFill>
                  <a:latin typeface="汉仪小麦体简" panose="00020600040101010101" pitchFamily="18" charset="-122"/>
                  <a:ea typeface="汉仪小麦体简" panose="00020600040101010101" pitchFamily="18" charset="-122"/>
                </a:rPr>
                <a:t>标题文字添加</a:t>
              </a:r>
            </a:p>
          </p:txBody>
        </p:sp>
      </p:grpSp>
      <p:grpSp>
        <p:nvGrpSpPr>
          <p:cNvPr id="7" name="组合 6"/>
          <p:cNvGrpSpPr/>
          <p:nvPr/>
        </p:nvGrpSpPr>
        <p:grpSpPr>
          <a:xfrm>
            <a:off x="1597272" y="2987597"/>
            <a:ext cx="5021241" cy="1286844"/>
            <a:chOff x="5142496" y="1805150"/>
            <a:chExt cx="5021241" cy="1286844"/>
          </a:xfrm>
        </p:grpSpPr>
        <p:sp>
          <p:nvSpPr>
            <p:cNvPr id="8" name="矩形 7"/>
            <p:cNvSpPr/>
            <p:nvPr/>
          </p:nvSpPr>
          <p:spPr>
            <a:xfrm>
              <a:off x="5142496" y="2334864"/>
              <a:ext cx="5021241"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9" name="矩形 8"/>
            <p:cNvSpPr/>
            <p:nvPr/>
          </p:nvSpPr>
          <p:spPr>
            <a:xfrm>
              <a:off x="5142497" y="1805150"/>
              <a:ext cx="4007370"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chemeClr val="accent1"/>
                  </a:solidFill>
                  <a:latin typeface="汉仪小麦体简" panose="00020600040101010101" pitchFamily="18" charset="-122"/>
                  <a:ea typeface="汉仪小麦体简" panose="00020600040101010101" pitchFamily="18" charset="-122"/>
                </a:rPr>
                <a:t>标题文字添加</a:t>
              </a:r>
            </a:p>
          </p:txBody>
        </p:sp>
      </p:grpSp>
      <p:grpSp>
        <p:nvGrpSpPr>
          <p:cNvPr id="10" name="组合 9"/>
          <p:cNvGrpSpPr/>
          <p:nvPr/>
        </p:nvGrpSpPr>
        <p:grpSpPr>
          <a:xfrm>
            <a:off x="1597272" y="4563287"/>
            <a:ext cx="5021241" cy="1286844"/>
            <a:chOff x="5142496" y="1805150"/>
            <a:chExt cx="5021241" cy="1286844"/>
          </a:xfrm>
        </p:grpSpPr>
        <p:sp>
          <p:nvSpPr>
            <p:cNvPr id="11" name="矩形 10"/>
            <p:cNvSpPr/>
            <p:nvPr/>
          </p:nvSpPr>
          <p:spPr>
            <a:xfrm>
              <a:off x="5142496" y="2334864"/>
              <a:ext cx="5021241"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12" name="矩形 11"/>
            <p:cNvSpPr/>
            <p:nvPr/>
          </p:nvSpPr>
          <p:spPr>
            <a:xfrm>
              <a:off x="5142497" y="1805150"/>
              <a:ext cx="4007370"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chemeClr val="accent3"/>
                  </a:solidFill>
                  <a:latin typeface="汉仪小麦体简" panose="00020600040101010101" pitchFamily="18" charset="-122"/>
                  <a:ea typeface="汉仪小麦体简" panose="00020600040101010101" pitchFamily="18" charset="-122"/>
                </a:rPr>
                <a:t>标题文字添加</a:t>
              </a:r>
            </a:p>
          </p:txBody>
        </p:sp>
      </p:grpSp>
      <p:sp>
        <p:nvSpPr>
          <p:cNvPr id="13" name="文本框 12"/>
          <p:cNvSpPr txBox="1"/>
          <p:nvPr/>
        </p:nvSpPr>
        <p:spPr>
          <a:xfrm>
            <a:off x="3541459" y="263450"/>
            <a:ext cx="5109091" cy="830997"/>
          </a:xfrm>
          <a:prstGeom prst="rect">
            <a:avLst/>
          </a:prstGeom>
          <a:noFill/>
        </p:spPr>
        <p:txBody>
          <a:bodyPr wrap="none" rtlCol="0">
            <a:spAutoFit/>
          </a:bodyPr>
          <a:lstStyle/>
          <a:p>
            <a:pPr algn="ctr"/>
            <a:r>
              <a:rPr lang="zh-CN" altLang="en-US" sz="4800" dirty="0">
                <a:solidFill>
                  <a:schemeClr val="tx1">
                    <a:lumMod val="75000"/>
                    <a:lumOff val="25000"/>
                  </a:schemeClr>
                </a:solidFill>
                <a:latin typeface="汉仪小麦体简" panose="00020600040101010101" pitchFamily="18" charset="-122"/>
                <a:ea typeface="汉仪小麦体简" panose="00020600040101010101" pitchFamily="18" charset="-122"/>
              </a:rPr>
              <a:t>标题文字添加此处</a:t>
            </a:r>
          </a:p>
        </p:txBody>
      </p:sp>
    </p:spTree>
    <p:extLst>
      <p:ext uri="{BB962C8B-B14F-4D97-AF65-F5344CB8AC3E}">
        <p14:creationId xmlns:p14="http://schemas.microsoft.com/office/powerpoint/2010/main" val="222921867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childTnLst>
                          </p:cTn>
                        </p:par>
                        <p:par>
                          <p:cTn id="11" fill="hold">
                            <p:stCondLst>
                              <p:cond delay="1350"/>
                            </p:stCondLst>
                            <p:childTnLst>
                              <p:par>
                                <p:cTn id="12" presetID="42"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par>
                          <p:cTn id="17" fill="hold">
                            <p:stCondLst>
                              <p:cond delay="2350"/>
                            </p:stCondLst>
                            <p:childTnLst>
                              <p:par>
                                <p:cTn id="18" presetID="53" presetClass="entr" presetSubtype="16"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par>
                          <p:cTn id="23" fill="hold">
                            <p:stCondLst>
                              <p:cond delay="2850"/>
                            </p:stCondLst>
                            <p:childTnLst>
                              <p:par>
                                <p:cTn id="24" presetID="2" presetClass="entr" presetSubtype="8"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0-#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2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0-#ppt_w/2"/>
                                          </p:val>
                                        </p:tav>
                                        <p:tav tm="100000">
                                          <p:val>
                                            <p:strVal val="#ppt_x"/>
                                          </p:val>
                                        </p:tav>
                                      </p:tavLst>
                                    </p:anim>
                                    <p:anim calcmode="lin" valueType="num">
                                      <p:cBhvr additive="base">
                                        <p:cTn id="31" dur="50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50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0-#ppt_w/2"/>
                                          </p:val>
                                        </p:tav>
                                        <p:tav tm="100000">
                                          <p:val>
                                            <p:strVal val="#ppt_x"/>
                                          </p:val>
                                        </p:tav>
                                      </p:tavLst>
                                    </p:anim>
                                    <p:anim calcmode="lin" valueType="num">
                                      <p:cBhvr additive="base">
                                        <p:cTn id="35"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835883" y="3880709"/>
            <a:ext cx="2520242" cy="830997"/>
          </a:xfrm>
          <a:prstGeom prst="rect">
            <a:avLst/>
          </a:prstGeom>
          <a:noFill/>
        </p:spPr>
        <p:txBody>
          <a:bodyPr wrap="none" rtlCol="0">
            <a:spAutoFit/>
          </a:bodyPr>
          <a:lstStyle/>
          <a:p>
            <a:pPr algn="ctr"/>
            <a:r>
              <a:rPr lang="en-US" altLang="zh-CN" sz="4800" dirty="0">
                <a:latin typeface="汉仪小麦体简" panose="00020600040101010101" pitchFamily="18" charset="-122"/>
                <a:ea typeface="汉仪小麦体简" panose="00020600040101010101" pitchFamily="18" charset="-122"/>
              </a:rPr>
              <a:t>PART 03</a:t>
            </a:r>
            <a:endParaRPr lang="zh-CN" altLang="en-US" sz="4800" dirty="0">
              <a:latin typeface="汉仪小麦体简" panose="00020600040101010101" pitchFamily="18" charset="-122"/>
              <a:ea typeface="汉仪小麦体简" panose="00020600040101010101" pitchFamily="18" charset="-122"/>
            </a:endParaRPr>
          </a:p>
        </p:txBody>
      </p:sp>
      <p:sp>
        <p:nvSpPr>
          <p:cNvPr id="5" name="文本框 4"/>
          <p:cNvSpPr txBox="1"/>
          <p:nvPr/>
        </p:nvSpPr>
        <p:spPr>
          <a:xfrm>
            <a:off x="3541459" y="4574209"/>
            <a:ext cx="5109091" cy="830997"/>
          </a:xfrm>
          <a:prstGeom prst="rect">
            <a:avLst/>
          </a:prstGeom>
          <a:noFill/>
        </p:spPr>
        <p:txBody>
          <a:bodyPr wrap="none" rtlCol="0">
            <a:spAutoFit/>
          </a:bodyPr>
          <a:lstStyle/>
          <a:p>
            <a:pPr algn="ctr"/>
            <a:r>
              <a:rPr lang="zh-CN" altLang="en-US" sz="4800" dirty="0">
                <a:solidFill>
                  <a:schemeClr val="accent5"/>
                </a:solidFill>
                <a:latin typeface="汉仪小麦体简" panose="00020600040101010101" pitchFamily="18" charset="-122"/>
                <a:ea typeface="汉仪小麦体简" panose="00020600040101010101" pitchFamily="18" charset="-122"/>
              </a:rPr>
              <a:t>标题文字添加此处</a:t>
            </a:r>
          </a:p>
        </p:txBody>
      </p:sp>
      <p:pic>
        <p:nvPicPr>
          <p:cNvPr id="6" name="图片 5"/>
          <p:cNvPicPr>
            <a:picLocks noChangeAspect="1"/>
          </p:cNvPicPr>
          <p:nvPr/>
        </p:nvPicPr>
        <p:blipFill>
          <a:blip r:embed="rId3"/>
          <a:stretch>
            <a:fillRect/>
          </a:stretch>
        </p:blipFill>
        <p:spPr>
          <a:xfrm>
            <a:off x="4666585" y="749056"/>
            <a:ext cx="2858836" cy="3131653"/>
          </a:xfrm>
          <a:prstGeom prst="rect">
            <a:avLst/>
          </a:prstGeom>
        </p:spPr>
      </p:pic>
    </p:spTree>
    <p:extLst>
      <p:ext uri="{BB962C8B-B14F-4D97-AF65-F5344CB8AC3E}">
        <p14:creationId xmlns:p14="http://schemas.microsoft.com/office/powerpoint/2010/main" val="210549415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8048505" y="1488006"/>
            <a:ext cx="2952010" cy="4677844"/>
          </a:xfrm>
          <a:prstGeom prst="rect">
            <a:avLst/>
          </a:prstGeom>
        </p:spPr>
      </p:pic>
      <p:pic>
        <p:nvPicPr>
          <p:cNvPr id="3" name="图片 2"/>
          <p:cNvPicPr>
            <a:picLocks noChangeAspect="1"/>
          </p:cNvPicPr>
          <p:nvPr/>
        </p:nvPicPr>
        <p:blipFill>
          <a:blip r:embed="rId4"/>
          <a:stretch>
            <a:fillRect/>
          </a:stretch>
        </p:blipFill>
        <p:spPr>
          <a:xfrm>
            <a:off x="7207465" y="4516286"/>
            <a:ext cx="877386" cy="1563998"/>
          </a:xfrm>
          <a:prstGeom prst="rect">
            <a:avLst/>
          </a:prstGeom>
        </p:spPr>
      </p:pic>
      <p:grpSp>
        <p:nvGrpSpPr>
          <p:cNvPr id="4" name="组合 3"/>
          <p:cNvGrpSpPr/>
          <p:nvPr/>
        </p:nvGrpSpPr>
        <p:grpSpPr>
          <a:xfrm>
            <a:off x="1597931" y="1488006"/>
            <a:ext cx="5049611" cy="1286844"/>
            <a:chOff x="5142496" y="1805150"/>
            <a:chExt cx="5049611" cy="1286844"/>
          </a:xfrm>
        </p:grpSpPr>
        <p:sp>
          <p:nvSpPr>
            <p:cNvPr id="5" name="矩形 4"/>
            <p:cNvSpPr/>
            <p:nvPr/>
          </p:nvSpPr>
          <p:spPr>
            <a:xfrm>
              <a:off x="5142496" y="2334864"/>
              <a:ext cx="5049611"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6" name="矩形 5"/>
            <p:cNvSpPr/>
            <p:nvPr/>
          </p:nvSpPr>
          <p:spPr>
            <a:xfrm>
              <a:off x="5142496" y="1805150"/>
              <a:ext cx="3180590"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chemeClr val="accent5"/>
                  </a:solidFill>
                  <a:latin typeface="汉仪小麦体简" panose="00020600040101010101" pitchFamily="18" charset="-122"/>
                  <a:ea typeface="汉仪小麦体简" panose="00020600040101010101" pitchFamily="18" charset="-122"/>
                </a:rPr>
                <a:t>标题文字添加</a:t>
              </a:r>
            </a:p>
          </p:txBody>
        </p:sp>
      </p:grpSp>
      <p:sp>
        <p:nvSpPr>
          <p:cNvPr id="9" name="文本框 8"/>
          <p:cNvSpPr txBox="1"/>
          <p:nvPr/>
        </p:nvSpPr>
        <p:spPr>
          <a:xfrm>
            <a:off x="3541459" y="263450"/>
            <a:ext cx="5109091" cy="830997"/>
          </a:xfrm>
          <a:prstGeom prst="rect">
            <a:avLst/>
          </a:prstGeom>
          <a:noFill/>
        </p:spPr>
        <p:txBody>
          <a:bodyPr wrap="none" rtlCol="0">
            <a:spAutoFit/>
          </a:bodyPr>
          <a:lstStyle/>
          <a:p>
            <a:pPr algn="ctr"/>
            <a:r>
              <a:rPr lang="zh-CN" altLang="en-US" sz="4800" dirty="0">
                <a:solidFill>
                  <a:schemeClr val="tx1">
                    <a:lumMod val="75000"/>
                    <a:lumOff val="25000"/>
                  </a:schemeClr>
                </a:solidFill>
                <a:latin typeface="汉仪小麦体简" panose="00020600040101010101" pitchFamily="18" charset="-122"/>
                <a:ea typeface="汉仪小麦体简" panose="00020600040101010101" pitchFamily="18" charset="-122"/>
              </a:rPr>
              <a:t>标题文字添加此处</a:t>
            </a:r>
          </a:p>
        </p:txBody>
      </p:sp>
      <p:pic>
        <p:nvPicPr>
          <p:cNvPr id="13" name="图片占位符 12"/>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l="13116" r="13116"/>
          <a:stretch>
            <a:fillRect/>
          </a:stretch>
        </p:blipFill>
        <p:spPr/>
      </p:pic>
      <p:pic>
        <p:nvPicPr>
          <p:cNvPr id="15" name="图片占位符 14"/>
          <p:cNvPicPr>
            <a:picLocks noGrp="1" noChangeAspect="1"/>
          </p:cNvPicPr>
          <p:nvPr>
            <p:ph type="pic" sz="quarter" idx="11"/>
          </p:nvPr>
        </p:nvPicPr>
        <p:blipFill>
          <a:blip r:embed="rId6" cstate="print">
            <a:extLst>
              <a:ext uri="{28A0092B-C50C-407E-A947-70E740481C1C}">
                <a14:useLocalDpi xmlns:a14="http://schemas.microsoft.com/office/drawing/2010/main" val="0"/>
              </a:ext>
            </a:extLst>
          </a:blip>
          <a:srcRect l="12952" r="12952"/>
          <a:stretch>
            <a:fillRect/>
          </a:stretch>
        </p:blipFill>
        <p:spPr/>
      </p:pic>
    </p:spTree>
    <p:extLst>
      <p:ext uri="{BB962C8B-B14F-4D97-AF65-F5344CB8AC3E}">
        <p14:creationId xmlns:p14="http://schemas.microsoft.com/office/powerpoint/2010/main" val="297754571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par>
                          <p:cTn id="11" fill="hold">
                            <p:stCondLst>
                              <p:cond delay="1350"/>
                            </p:stCondLst>
                            <p:childTnLst>
                              <p:par>
                                <p:cTn id="12" presetID="42"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par>
                          <p:cTn id="17" fill="hold">
                            <p:stCondLst>
                              <p:cond delay="2350"/>
                            </p:stCondLst>
                            <p:childTnLst>
                              <p:par>
                                <p:cTn id="18" presetID="53" presetClass="entr" presetSubtype="16"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childTnLst>
                          </p:cTn>
                        </p:par>
                        <p:par>
                          <p:cTn id="23" fill="hold">
                            <p:stCondLst>
                              <p:cond delay="2850"/>
                            </p:stCondLst>
                            <p:childTnLst>
                              <p:par>
                                <p:cTn id="24" presetID="2" presetClass="entr" presetSubtype="8"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0-#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childTnLst>
                          </p:cTn>
                        </p:par>
                        <p:par>
                          <p:cTn id="28" fill="hold">
                            <p:stCondLst>
                              <p:cond delay="3350"/>
                            </p:stCondLst>
                            <p:childTnLst>
                              <p:par>
                                <p:cTn id="29" presetID="49" presetClass="entr" presetSubtype="0" decel="10000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 calcmode="lin" valueType="num">
                                      <p:cBhvr>
                                        <p:cTn id="33" dur="500" fill="hold"/>
                                        <p:tgtEl>
                                          <p:spTgt spid="13"/>
                                        </p:tgtEl>
                                        <p:attrNameLst>
                                          <p:attrName>style.rotation</p:attrName>
                                        </p:attrNameLst>
                                      </p:cBhvr>
                                      <p:tavLst>
                                        <p:tav tm="0">
                                          <p:val>
                                            <p:fltVal val="360"/>
                                          </p:val>
                                        </p:tav>
                                        <p:tav tm="100000">
                                          <p:val>
                                            <p:fltVal val="0"/>
                                          </p:val>
                                        </p:tav>
                                      </p:tavLst>
                                    </p:anim>
                                    <p:animEffect transition="in" filter="fade">
                                      <p:cBhvr>
                                        <p:cTn id="34" dur="500"/>
                                        <p:tgtEl>
                                          <p:spTgt spid="13"/>
                                        </p:tgtEl>
                                      </p:cBhvr>
                                    </p:animEffect>
                                  </p:childTnLst>
                                </p:cTn>
                              </p:par>
                              <p:par>
                                <p:cTn id="35" presetID="49" presetClass="entr" presetSubtype="0" decel="100000"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 calcmode="lin" valueType="num">
                                      <p:cBhvr>
                                        <p:cTn id="39" dur="500" fill="hold"/>
                                        <p:tgtEl>
                                          <p:spTgt spid="15"/>
                                        </p:tgtEl>
                                        <p:attrNameLst>
                                          <p:attrName>style.rotation</p:attrName>
                                        </p:attrNameLst>
                                      </p:cBhvr>
                                      <p:tavLst>
                                        <p:tav tm="0">
                                          <p:val>
                                            <p:fltVal val="360"/>
                                          </p:val>
                                        </p:tav>
                                        <p:tav tm="100000">
                                          <p:val>
                                            <p:fltVal val="0"/>
                                          </p:val>
                                        </p:tav>
                                      </p:tavLst>
                                    </p:anim>
                                    <p:animEffect transition="in" filter="fade">
                                      <p:cBhvr>
                                        <p:cTn id="4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409679" y="1937641"/>
            <a:ext cx="1092221" cy="1218475"/>
          </a:xfrm>
          <a:prstGeom prst="rect">
            <a:avLst/>
          </a:prstGeom>
        </p:spPr>
      </p:pic>
      <p:pic>
        <p:nvPicPr>
          <p:cNvPr id="4" name="图片 3"/>
          <p:cNvPicPr>
            <a:picLocks noChangeAspect="1"/>
          </p:cNvPicPr>
          <p:nvPr/>
        </p:nvPicPr>
        <p:blipFill>
          <a:blip r:embed="rId3"/>
          <a:stretch>
            <a:fillRect/>
          </a:stretch>
        </p:blipFill>
        <p:spPr>
          <a:xfrm>
            <a:off x="1409679" y="4223641"/>
            <a:ext cx="1092221" cy="1218475"/>
          </a:xfrm>
          <a:prstGeom prst="rect">
            <a:avLst/>
          </a:prstGeom>
        </p:spPr>
      </p:pic>
      <p:pic>
        <p:nvPicPr>
          <p:cNvPr id="5" name="图片 4"/>
          <p:cNvPicPr>
            <a:picLocks noChangeAspect="1"/>
          </p:cNvPicPr>
          <p:nvPr/>
        </p:nvPicPr>
        <p:blipFill>
          <a:blip r:embed="rId3"/>
          <a:stretch>
            <a:fillRect/>
          </a:stretch>
        </p:blipFill>
        <p:spPr>
          <a:xfrm>
            <a:off x="6299179" y="1937641"/>
            <a:ext cx="1092221" cy="1218475"/>
          </a:xfrm>
          <a:prstGeom prst="rect">
            <a:avLst/>
          </a:prstGeom>
        </p:spPr>
      </p:pic>
      <p:pic>
        <p:nvPicPr>
          <p:cNvPr id="6" name="图片 5"/>
          <p:cNvPicPr>
            <a:picLocks noChangeAspect="1"/>
          </p:cNvPicPr>
          <p:nvPr/>
        </p:nvPicPr>
        <p:blipFill>
          <a:blip r:embed="rId3"/>
          <a:stretch>
            <a:fillRect/>
          </a:stretch>
        </p:blipFill>
        <p:spPr>
          <a:xfrm>
            <a:off x="6299179" y="4223641"/>
            <a:ext cx="1092221" cy="1218475"/>
          </a:xfrm>
          <a:prstGeom prst="rect">
            <a:avLst/>
          </a:prstGeom>
        </p:spPr>
      </p:pic>
      <p:grpSp>
        <p:nvGrpSpPr>
          <p:cNvPr id="7" name="组合 6"/>
          <p:cNvGrpSpPr/>
          <p:nvPr/>
        </p:nvGrpSpPr>
        <p:grpSpPr>
          <a:xfrm>
            <a:off x="2641600" y="1861213"/>
            <a:ext cx="3390900" cy="1286844"/>
            <a:chOff x="5142497" y="1805150"/>
            <a:chExt cx="3390900" cy="1286844"/>
          </a:xfrm>
        </p:grpSpPr>
        <p:sp>
          <p:nvSpPr>
            <p:cNvPr id="8" name="矩形 7"/>
            <p:cNvSpPr/>
            <p:nvPr/>
          </p:nvSpPr>
          <p:spPr>
            <a:xfrm>
              <a:off x="5142497" y="2334864"/>
              <a:ext cx="3390900"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用户可以在投影仪或者计算机上进行演示也可以将文稿打印出来</a:t>
              </a:r>
            </a:p>
          </p:txBody>
        </p:sp>
        <p:sp>
          <p:nvSpPr>
            <p:cNvPr id="9" name="矩形 8"/>
            <p:cNvSpPr/>
            <p:nvPr/>
          </p:nvSpPr>
          <p:spPr>
            <a:xfrm>
              <a:off x="5142497" y="1805150"/>
              <a:ext cx="3180590"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rgbClr val="00B050"/>
                  </a:solidFill>
                  <a:latin typeface="汉仪小麦体简" panose="00020600040101010101" pitchFamily="18" charset="-122"/>
                  <a:ea typeface="汉仪小麦体简" panose="00020600040101010101" pitchFamily="18" charset="-122"/>
                </a:rPr>
                <a:t>标题文字添加</a:t>
              </a:r>
            </a:p>
          </p:txBody>
        </p:sp>
      </p:grpSp>
      <p:grpSp>
        <p:nvGrpSpPr>
          <p:cNvPr id="10" name="组合 9"/>
          <p:cNvGrpSpPr/>
          <p:nvPr/>
        </p:nvGrpSpPr>
        <p:grpSpPr>
          <a:xfrm>
            <a:off x="2641600" y="4155272"/>
            <a:ext cx="3390900" cy="1286844"/>
            <a:chOff x="5142497" y="1805150"/>
            <a:chExt cx="3390900" cy="1286844"/>
          </a:xfrm>
        </p:grpSpPr>
        <p:sp>
          <p:nvSpPr>
            <p:cNvPr id="11" name="矩形 10"/>
            <p:cNvSpPr/>
            <p:nvPr/>
          </p:nvSpPr>
          <p:spPr>
            <a:xfrm>
              <a:off x="5142497" y="2334864"/>
              <a:ext cx="3390900"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用户可以在投影仪或者计算机上进行演示也可以将文稿打印出来</a:t>
              </a:r>
            </a:p>
          </p:txBody>
        </p:sp>
        <p:sp>
          <p:nvSpPr>
            <p:cNvPr id="12" name="矩形 11"/>
            <p:cNvSpPr/>
            <p:nvPr/>
          </p:nvSpPr>
          <p:spPr>
            <a:xfrm>
              <a:off x="5142497" y="1805150"/>
              <a:ext cx="3180590"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rgbClr val="00B050"/>
                  </a:solidFill>
                  <a:latin typeface="汉仪小麦体简" panose="00020600040101010101" pitchFamily="18" charset="-122"/>
                  <a:ea typeface="汉仪小麦体简" panose="00020600040101010101" pitchFamily="18" charset="-122"/>
                </a:rPr>
                <a:t>标题文字添加</a:t>
              </a:r>
            </a:p>
          </p:txBody>
        </p:sp>
      </p:grpSp>
      <p:grpSp>
        <p:nvGrpSpPr>
          <p:cNvPr id="13" name="组合 12"/>
          <p:cNvGrpSpPr/>
          <p:nvPr/>
        </p:nvGrpSpPr>
        <p:grpSpPr>
          <a:xfrm>
            <a:off x="7502525" y="1861213"/>
            <a:ext cx="3390900" cy="1286844"/>
            <a:chOff x="5142497" y="1805150"/>
            <a:chExt cx="3390900" cy="1286844"/>
          </a:xfrm>
        </p:grpSpPr>
        <p:sp>
          <p:nvSpPr>
            <p:cNvPr id="14" name="矩形 13"/>
            <p:cNvSpPr/>
            <p:nvPr/>
          </p:nvSpPr>
          <p:spPr>
            <a:xfrm>
              <a:off x="5142497" y="2334864"/>
              <a:ext cx="3390900"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用户可以在投影仪或者计算机上进行演示也可以将文稿打印出来</a:t>
              </a:r>
            </a:p>
          </p:txBody>
        </p:sp>
        <p:sp>
          <p:nvSpPr>
            <p:cNvPr id="15" name="矩形 14"/>
            <p:cNvSpPr/>
            <p:nvPr/>
          </p:nvSpPr>
          <p:spPr>
            <a:xfrm>
              <a:off x="5142497" y="1805150"/>
              <a:ext cx="3180590"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rgbClr val="00B050"/>
                  </a:solidFill>
                  <a:latin typeface="汉仪小麦体简" panose="00020600040101010101" pitchFamily="18" charset="-122"/>
                  <a:ea typeface="汉仪小麦体简" panose="00020600040101010101" pitchFamily="18" charset="-122"/>
                </a:rPr>
                <a:t>标题文字添加</a:t>
              </a:r>
            </a:p>
          </p:txBody>
        </p:sp>
      </p:grpSp>
      <p:grpSp>
        <p:nvGrpSpPr>
          <p:cNvPr id="16" name="组合 15"/>
          <p:cNvGrpSpPr/>
          <p:nvPr/>
        </p:nvGrpSpPr>
        <p:grpSpPr>
          <a:xfrm>
            <a:off x="7502525" y="4155272"/>
            <a:ext cx="3390900" cy="1286844"/>
            <a:chOff x="5142497" y="1805150"/>
            <a:chExt cx="3390900" cy="1286844"/>
          </a:xfrm>
        </p:grpSpPr>
        <p:sp>
          <p:nvSpPr>
            <p:cNvPr id="17" name="矩形 16"/>
            <p:cNvSpPr/>
            <p:nvPr/>
          </p:nvSpPr>
          <p:spPr>
            <a:xfrm>
              <a:off x="5142497" y="2334864"/>
              <a:ext cx="3390900"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用户可以在投影仪或者计算机上进行演示也可以将文稿打印出来</a:t>
              </a:r>
            </a:p>
          </p:txBody>
        </p:sp>
        <p:sp>
          <p:nvSpPr>
            <p:cNvPr id="18" name="矩形 17"/>
            <p:cNvSpPr/>
            <p:nvPr/>
          </p:nvSpPr>
          <p:spPr>
            <a:xfrm>
              <a:off x="5142497" y="1805150"/>
              <a:ext cx="3180590"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rgbClr val="00B050"/>
                  </a:solidFill>
                  <a:latin typeface="汉仪小麦体简" panose="00020600040101010101" pitchFamily="18" charset="-122"/>
                  <a:ea typeface="汉仪小麦体简" panose="00020600040101010101" pitchFamily="18" charset="-122"/>
                </a:rPr>
                <a:t>标题文字添加</a:t>
              </a:r>
            </a:p>
          </p:txBody>
        </p:sp>
      </p:grpSp>
      <p:sp>
        <p:nvSpPr>
          <p:cNvPr id="19" name="文本框 18"/>
          <p:cNvSpPr txBox="1"/>
          <p:nvPr/>
        </p:nvSpPr>
        <p:spPr>
          <a:xfrm>
            <a:off x="3541459" y="263450"/>
            <a:ext cx="5109091" cy="830997"/>
          </a:xfrm>
          <a:prstGeom prst="rect">
            <a:avLst/>
          </a:prstGeom>
          <a:noFill/>
        </p:spPr>
        <p:txBody>
          <a:bodyPr wrap="none" rtlCol="0">
            <a:spAutoFit/>
          </a:bodyPr>
          <a:lstStyle/>
          <a:p>
            <a:pPr algn="ctr"/>
            <a:r>
              <a:rPr lang="zh-CN" altLang="en-US" sz="4800" dirty="0">
                <a:solidFill>
                  <a:schemeClr val="tx1">
                    <a:lumMod val="75000"/>
                    <a:lumOff val="25000"/>
                  </a:schemeClr>
                </a:solidFill>
                <a:latin typeface="汉仪小麦体简" panose="00020600040101010101" pitchFamily="18" charset="-122"/>
                <a:ea typeface="汉仪小麦体简" panose="00020600040101010101" pitchFamily="18" charset="-122"/>
              </a:rPr>
              <a:t>标题文字添加此处</a:t>
            </a:r>
          </a:p>
        </p:txBody>
      </p:sp>
    </p:spTree>
    <p:extLst>
      <p:ext uri="{BB962C8B-B14F-4D97-AF65-F5344CB8AC3E}">
        <p14:creationId xmlns:p14="http://schemas.microsoft.com/office/powerpoint/2010/main" val="86674545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 calcmode="lin" valueType="num">
                                      <p:cBhvr>
                                        <p:cTn id="9" dur="1000" fill="hold"/>
                                        <p:tgtEl>
                                          <p:spTgt spid="19"/>
                                        </p:tgtEl>
                                        <p:attrNameLst>
                                          <p:attrName>style.rotation</p:attrName>
                                        </p:attrNameLst>
                                      </p:cBhvr>
                                      <p:tavLst>
                                        <p:tav tm="0">
                                          <p:val>
                                            <p:fltVal val="90"/>
                                          </p:val>
                                        </p:tav>
                                        <p:tav tm="100000">
                                          <p:val>
                                            <p:fltVal val="0"/>
                                          </p:val>
                                        </p:tav>
                                      </p:tavLst>
                                    </p:anim>
                                    <p:animEffect transition="in" filter="fade">
                                      <p:cBhvr>
                                        <p:cTn id="10" dur="1000"/>
                                        <p:tgtEl>
                                          <p:spTgt spid="19"/>
                                        </p:tgtEl>
                                      </p:cBhvr>
                                    </p:animEffect>
                                  </p:childTnLst>
                                </p:cTn>
                              </p:par>
                            </p:childTnLst>
                          </p:cTn>
                        </p:par>
                        <p:par>
                          <p:cTn id="11" fill="hold">
                            <p:stCondLst>
                              <p:cond delay="1350"/>
                            </p:stCondLst>
                            <p:childTnLst>
                              <p:par>
                                <p:cTn id="12" presetID="42"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par>
                          <p:cTn id="17" fill="hold">
                            <p:stCondLst>
                              <p:cond delay="2350"/>
                            </p:stCondLst>
                            <p:childTnLst>
                              <p:par>
                                <p:cTn id="18" presetID="2" presetClass="entr" presetSubtype="2"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1+#ppt_w/2"/>
                                          </p:val>
                                        </p:tav>
                                        <p:tav tm="100000">
                                          <p:val>
                                            <p:strVal val="#ppt_x"/>
                                          </p:val>
                                        </p:tav>
                                      </p:tavLst>
                                    </p:anim>
                                    <p:anim calcmode="lin" valueType="num">
                                      <p:cBhvr additive="base">
                                        <p:cTn id="21" dur="500" fill="hold"/>
                                        <p:tgtEl>
                                          <p:spTgt spid="7"/>
                                        </p:tgtEl>
                                        <p:attrNameLst>
                                          <p:attrName>ppt_y</p:attrName>
                                        </p:attrNameLst>
                                      </p:cBhvr>
                                      <p:tavLst>
                                        <p:tav tm="0">
                                          <p:val>
                                            <p:strVal val="#ppt_y"/>
                                          </p:val>
                                        </p:tav>
                                        <p:tav tm="100000">
                                          <p:val>
                                            <p:strVal val="#ppt_y"/>
                                          </p:val>
                                        </p:tav>
                                      </p:tavLst>
                                    </p:anim>
                                  </p:childTnLst>
                                </p:cTn>
                              </p:par>
                            </p:childTnLst>
                          </p:cTn>
                        </p:par>
                        <p:par>
                          <p:cTn id="22" fill="hold">
                            <p:stCondLst>
                              <p:cond delay="2850"/>
                            </p:stCondLst>
                            <p:childTnLst>
                              <p:par>
                                <p:cTn id="23" presetID="42"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par>
                          <p:cTn id="28" fill="hold">
                            <p:stCondLst>
                              <p:cond delay="3850"/>
                            </p:stCondLst>
                            <p:childTnLst>
                              <p:par>
                                <p:cTn id="29" presetID="2" presetClass="entr" presetSubtype="2"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1+#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childTnLst>
                          </p:cTn>
                        </p:par>
                        <p:par>
                          <p:cTn id="33" fill="hold">
                            <p:stCondLst>
                              <p:cond delay="4350"/>
                            </p:stCondLst>
                            <p:childTnLst>
                              <p:par>
                                <p:cTn id="34" presetID="42" presetClass="entr" presetSubtype="0" fill="hold"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000"/>
                                        <p:tgtEl>
                                          <p:spTgt spid="4"/>
                                        </p:tgtEl>
                                      </p:cBhvr>
                                    </p:animEffect>
                                    <p:anim calcmode="lin" valueType="num">
                                      <p:cBhvr>
                                        <p:cTn id="37" dur="1000" fill="hold"/>
                                        <p:tgtEl>
                                          <p:spTgt spid="4"/>
                                        </p:tgtEl>
                                        <p:attrNameLst>
                                          <p:attrName>ppt_x</p:attrName>
                                        </p:attrNameLst>
                                      </p:cBhvr>
                                      <p:tavLst>
                                        <p:tav tm="0">
                                          <p:val>
                                            <p:strVal val="#ppt_x"/>
                                          </p:val>
                                        </p:tav>
                                        <p:tav tm="100000">
                                          <p:val>
                                            <p:strVal val="#ppt_x"/>
                                          </p:val>
                                        </p:tav>
                                      </p:tavLst>
                                    </p:anim>
                                    <p:anim calcmode="lin" valueType="num">
                                      <p:cBhvr>
                                        <p:cTn id="38" dur="1000" fill="hold"/>
                                        <p:tgtEl>
                                          <p:spTgt spid="4"/>
                                        </p:tgtEl>
                                        <p:attrNameLst>
                                          <p:attrName>ppt_y</p:attrName>
                                        </p:attrNameLst>
                                      </p:cBhvr>
                                      <p:tavLst>
                                        <p:tav tm="0">
                                          <p:val>
                                            <p:strVal val="#ppt_y+.1"/>
                                          </p:val>
                                        </p:tav>
                                        <p:tav tm="100000">
                                          <p:val>
                                            <p:strVal val="#ppt_y"/>
                                          </p:val>
                                        </p:tav>
                                      </p:tavLst>
                                    </p:anim>
                                  </p:childTnLst>
                                </p:cTn>
                              </p:par>
                            </p:childTnLst>
                          </p:cTn>
                        </p:par>
                        <p:par>
                          <p:cTn id="39" fill="hold">
                            <p:stCondLst>
                              <p:cond delay="5350"/>
                            </p:stCondLst>
                            <p:childTnLst>
                              <p:par>
                                <p:cTn id="40" presetID="2" presetClass="entr" presetSubtype="2" fill="hold"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1+#ppt_w/2"/>
                                          </p:val>
                                        </p:tav>
                                        <p:tav tm="100000">
                                          <p:val>
                                            <p:strVal val="#ppt_x"/>
                                          </p:val>
                                        </p:tav>
                                      </p:tavLst>
                                    </p:anim>
                                    <p:anim calcmode="lin" valueType="num">
                                      <p:cBhvr additive="base">
                                        <p:cTn id="43" dur="500" fill="hold"/>
                                        <p:tgtEl>
                                          <p:spTgt spid="10"/>
                                        </p:tgtEl>
                                        <p:attrNameLst>
                                          <p:attrName>ppt_y</p:attrName>
                                        </p:attrNameLst>
                                      </p:cBhvr>
                                      <p:tavLst>
                                        <p:tav tm="0">
                                          <p:val>
                                            <p:strVal val="#ppt_y"/>
                                          </p:val>
                                        </p:tav>
                                        <p:tav tm="100000">
                                          <p:val>
                                            <p:strVal val="#ppt_y"/>
                                          </p:val>
                                        </p:tav>
                                      </p:tavLst>
                                    </p:anim>
                                  </p:childTnLst>
                                </p:cTn>
                              </p:par>
                            </p:childTnLst>
                          </p:cTn>
                        </p:par>
                        <p:par>
                          <p:cTn id="44" fill="hold">
                            <p:stCondLst>
                              <p:cond delay="5850"/>
                            </p:stCondLst>
                            <p:childTnLst>
                              <p:par>
                                <p:cTn id="45" presetID="42" presetClass="entr" presetSubtype="0" fill="hold"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par>
                          <p:cTn id="50" fill="hold">
                            <p:stCondLst>
                              <p:cond delay="6850"/>
                            </p:stCondLst>
                            <p:childTnLst>
                              <p:par>
                                <p:cTn id="51" presetID="2" presetClass="entr" presetSubtype="2"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500" fill="hold"/>
                                        <p:tgtEl>
                                          <p:spTgt spid="16"/>
                                        </p:tgtEl>
                                        <p:attrNameLst>
                                          <p:attrName>ppt_x</p:attrName>
                                        </p:attrNameLst>
                                      </p:cBhvr>
                                      <p:tavLst>
                                        <p:tav tm="0">
                                          <p:val>
                                            <p:strVal val="1+#ppt_w/2"/>
                                          </p:val>
                                        </p:tav>
                                        <p:tav tm="100000">
                                          <p:val>
                                            <p:strVal val="#ppt_x"/>
                                          </p:val>
                                        </p:tav>
                                      </p:tavLst>
                                    </p:anim>
                                    <p:anim calcmode="lin" valueType="num">
                                      <p:cBhvr additive="base">
                                        <p:cTn id="54"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flipH="1">
            <a:off x="1035528" y="2865438"/>
            <a:ext cx="1942144" cy="3263900"/>
          </a:xfrm>
          <a:prstGeom prst="rect">
            <a:avLst/>
          </a:prstGeom>
        </p:spPr>
      </p:pic>
      <p:pic>
        <p:nvPicPr>
          <p:cNvPr id="3" name="图片 2"/>
          <p:cNvPicPr>
            <a:picLocks noChangeAspect="1"/>
          </p:cNvPicPr>
          <p:nvPr/>
        </p:nvPicPr>
        <p:blipFill>
          <a:blip r:embed="rId4"/>
          <a:stretch>
            <a:fillRect/>
          </a:stretch>
        </p:blipFill>
        <p:spPr>
          <a:xfrm>
            <a:off x="2977672" y="4623716"/>
            <a:ext cx="1241425" cy="1384925"/>
          </a:xfrm>
          <a:prstGeom prst="rect">
            <a:avLst/>
          </a:prstGeom>
        </p:spPr>
      </p:pic>
      <p:pic>
        <p:nvPicPr>
          <p:cNvPr id="4" name="图片 3"/>
          <p:cNvPicPr>
            <a:picLocks noChangeAspect="1"/>
          </p:cNvPicPr>
          <p:nvPr/>
        </p:nvPicPr>
        <p:blipFill>
          <a:blip r:embed="rId5"/>
          <a:stretch>
            <a:fillRect/>
          </a:stretch>
        </p:blipFill>
        <p:spPr>
          <a:xfrm>
            <a:off x="9746856" y="739775"/>
            <a:ext cx="748931" cy="698500"/>
          </a:xfrm>
          <a:prstGeom prst="rect">
            <a:avLst/>
          </a:prstGeom>
        </p:spPr>
      </p:pic>
      <p:pic>
        <p:nvPicPr>
          <p:cNvPr id="5" name="图片 4"/>
          <p:cNvPicPr>
            <a:picLocks noChangeAspect="1"/>
          </p:cNvPicPr>
          <p:nvPr/>
        </p:nvPicPr>
        <p:blipFill>
          <a:blip r:embed="rId5"/>
          <a:stretch>
            <a:fillRect/>
          </a:stretch>
        </p:blipFill>
        <p:spPr>
          <a:xfrm>
            <a:off x="8845157" y="715546"/>
            <a:ext cx="400444" cy="373479"/>
          </a:xfrm>
          <a:prstGeom prst="rect">
            <a:avLst/>
          </a:prstGeom>
        </p:spPr>
      </p:pic>
      <p:pic>
        <p:nvPicPr>
          <p:cNvPr id="6" name="图片 5"/>
          <p:cNvPicPr>
            <a:picLocks noChangeAspect="1"/>
          </p:cNvPicPr>
          <p:nvPr/>
        </p:nvPicPr>
        <p:blipFill>
          <a:blip r:embed="rId5"/>
          <a:stretch>
            <a:fillRect/>
          </a:stretch>
        </p:blipFill>
        <p:spPr>
          <a:xfrm rot="14475395">
            <a:off x="10833825" y="509697"/>
            <a:ext cx="604237" cy="563549"/>
          </a:xfrm>
          <a:prstGeom prst="rect">
            <a:avLst/>
          </a:prstGeom>
        </p:spPr>
      </p:pic>
      <p:grpSp>
        <p:nvGrpSpPr>
          <p:cNvPr id="7" name="组合 6"/>
          <p:cNvGrpSpPr/>
          <p:nvPr/>
        </p:nvGrpSpPr>
        <p:grpSpPr>
          <a:xfrm>
            <a:off x="3431517" y="1578594"/>
            <a:ext cx="5814084" cy="1286844"/>
            <a:chOff x="5142497" y="1805150"/>
            <a:chExt cx="5814084" cy="1286844"/>
          </a:xfrm>
        </p:grpSpPr>
        <p:sp>
          <p:nvSpPr>
            <p:cNvPr id="8" name="矩形 7"/>
            <p:cNvSpPr/>
            <p:nvPr/>
          </p:nvSpPr>
          <p:spPr>
            <a:xfrm>
              <a:off x="5142497" y="2334864"/>
              <a:ext cx="581408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9" name="矩形 8"/>
            <p:cNvSpPr/>
            <p:nvPr/>
          </p:nvSpPr>
          <p:spPr>
            <a:xfrm>
              <a:off x="5142497" y="1805150"/>
              <a:ext cx="3180590"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chemeClr val="accent4"/>
                  </a:solidFill>
                  <a:latin typeface="汉仪小麦体简" panose="00020600040101010101" pitchFamily="18" charset="-122"/>
                  <a:ea typeface="汉仪小麦体简" panose="00020600040101010101" pitchFamily="18" charset="-122"/>
                </a:rPr>
                <a:t>标题文字添加</a:t>
              </a:r>
            </a:p>
          </p:txBody>
        </p:sp>
      </p:grpSp>
      <p:sp>
        <p:nvSpPr>
          <p:cNvPr id="14" name="文本框 13"/>
          <p:cNvSpPr txBox="1"/>
          <p:nvPr/>
        </p:nvSpPr>
        <p:spPr>
          <a:xfrm>
            <a:off x="3541459" y="263450"/>
            <a:ext cx="5109091" cy="830997"/>
          </a:xfrm>
          <a:prstGeom prst="rect">
            <a:avLst/>
          </a:prstGeom>
          <a:noFill/>
        </p:spPr>
        <p:txBody>
          <a:bodyPr wrap="none" rtlCol="0">
            <a:spAutoFit/>
          </a:bodyPr>
          <a:lstStyle/>
          <a:p>
            <a:pPr algn="ctr"/>
            <a:r>
              <a:rPr lang="zh-CN" altLang="en-US" sz="4800" dirty="0">
                <a:solidFill>
                  <a:schemeClr val="tx1">
                    <a:lumMod val="75000"/>
                    <a:lumOff val="25000"/>
                  </a:schemeClr>
                </a:solidFill>
                <a:latin typeface="汉仪小麦体简" panose="00020600040101010101" pitchFamily="18" charset="-122"/>
                <a:ea typeface="汉仪小麦体简" panose="00020600040101010101" pitchFamily="18" charset="-122"/>
              </a:rPr>
              <a:t>标题文字添加此处</a:t>
            </a:r>
          </a:p>
        </p:txBody>
      </p:sp>
      <p:pic>
        <p:nvPicPr>
          <p:cNvPr id="18" name="图片占位符 17"/>
          <p:cNvPicPr>
            <a:picLocks noGrp="1" noChangeAspect="1"/>
          </p:cNvPicPr>
          <p:nvPr>
            <p:ph type="pic" sz="quarter" idx="10"/>
          </p:nvPr>
        </p:nvPicPr>
        <p:blipFill>
          <a:blip r:embed="rId6" cstate="print">
            <a:extLst>
              <a:ext uri="{28A0092B-C50C-407E-A947-70E740481C1C}">
                <a14:useLocalDpi xmlns:a14="http://schemas.microsoft.com/office/drawing/2010/main" val="0"/>
              </a:ext>
            </a:extLst>
          </a:blip>
          <a:srcRect t="4444" b="4444"/>
          <a:stretch>
            <a:fillRect/>
          </a:stretch>
        </p:blipFill>
        <p:spPr/>
      </p:pic>
      <p:pic>
        <p:nvPicPr>
          <p:cNvPr id="20" name="图片占位符 19"/>
          <p:cNvPicPr>
            <a:picLocks noGrp="1" noChangeAspect="1"/>
          </p:cNvPicPr>
          <p:nvPr>
            <p:ph type="pic" sz="quarter" idx="11"/>
          </p:nvPr>
        </p:nvPicPr>
        <p:blipFill>
          <a:blip r:embed="rId7" cstate="print">
            <a:extLst>
              <a:ext uri="{28A0092B-C50C-407E-A947-70E740481C1C}">
                <a14:useLocalDpi xmlns:a14="http://schemas.microsoft.com/office/drawing/2010/main" val="0"/>
              </a:ext>
            </a:extLst>
          </a:blip>
          <a:srcRect t="6267" b="6267"/>
          <a:stretch>
            <a:fillRect/>
          </a:stretch>
        </p:blipFill>
        <p:spPr/>
      </p:pic>
    </p:spTree>
    <p:extLst>
      <p:ext uri="{BB962C8B-B14F-4D97-AF65-F5344CB8AC3E}">
        <p14:creationId xmlns:p14="http://schemas.microsoft.com/office/powerpoint/2010/main" val="120137187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iterate type="lt">
                                    <p:tmPct val="5000"/>
                                  </p:iterate>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350"/>
                            </p:stCondLst>
                            <p:childTnLst>
                              <p:par>
                                <p:cTn id="12" presetID="10"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par>
                                <p:cTn id="15" presetID="10"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childTnLst>
                          </p:cTn>
                        </p:par>
                        <p:par>
                          <p:cTn id="21" fill="hold">
                            <p:stCondLst>
                              <p:cond delay="1850"/>
                            </p:stCondLst>
                            <p:childTnLst>
                              <p:par>
                                <p:cTn id="22" presetID="42"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par>
                          <p:cTn id="27" fill="hold">
                            <p:stCondLst>
                              <p:cond delay="2850"/>
                            </p:stCondLst>
                            <p:childTnLst>
                              <p:par>
                                <p:cTn id="28" presetID="53" presetClass="entr" presetSubtype="16"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p:cTn id="30" dur="500" fill="hold"/>
                                        <p:tgtEl>
                                          <p:spTgt spid="3"/>
                                        </p:tgtEl>
                                        <p:attrNameLst>
                                          <p:attrName>ppt_w</p:attrName>
                                        </p:attrNameLst>
                                      </p:cBhvr>
                                      <p:tavLst>
                                        <p:tav tm="0">
                                          <p:val>
                                            <p:fltVal val="0"/>
                                          </p:val>
                                        </p:tav>
                                        <p:tav tm="100000">
                                          <p:val>
                                            <p:strVal val="#ppt_w"/>
                                          </p:val>
                                        </p:tav>
                                      </p:tavLst>
                                    </p:anim>
                                    <p:anim calcmode="lin" valueType="num">
                                      <p:cBhvr>
                                        <p:cTn id="31" dur="500" fill="hold"/>
                                        <p:tgtEl>
                                          <p:spTgt spid="3"/>
                                        </p:tgtEl>
                                        <p:attrNameLst>
                                          <p:attrName>ppt_h</p:attrName>
                                        </p:attrNameLst>
                                      </p:cBhvr>
                                      <p:tavLst>
                                        <p:tav tm="0">
                                          <p:val>
                                            <p:fltVal val="0"/>
                                          </p:val>
                                        </p:tav>
                                        <p:tav tm="100000">
                                          <p:val>
                                            <p:strVal val="#ppt_h"/>
                                          </p:val>
                                        </p:tav>
                                      </p:tavLst>
                                    </p:anim>
                                    <p:animEffect transition="in" filter="fade">
                                      <p:cBhvr>
                                        <p:cTn id="32" dur="500"/>
                                        <p:tgtEl>
                                          <p:spTgt spid="3"/>
                                        </p:tgtEl>
                                      </p:cBhvr>
                                    </p:animEffect>
                                  </p:childTnLst>
                                </p:cTn>
                              </p:par>
                            </p:childTnLst>
                          </p:cTn>
                        </p:par>
                        <p:par>
                          <p:cTn id="33" fill="hold">
                            <p:stCondLst>
                              <p:cond delay="3350"/>
                            </p:stCondLst>
                            <p:childTnLst>
                              <p:par>
                                <p:cTn id="34" presetID="2" presetClass="entr" presetSubtype="2"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1+#ppt_w/2"/>
                                          </p:val>
                                        </p:tav>
                                        <p:tav tm="100000">
                                          <p:val>
                                            <p:strVal val="#ppt_x"/>
                                          </p:val>
                                        </p:tav>
                                      </p:tavLst>
                                    </p:anim>
                                    <p:anim calcmode="lin" valueType="num">
                                      <p:cBhvr additive="base">
                                        <p:cTn id="37" dur="500" fill="hold"/>
                                        <p:tgtEl>
                                          <p:spTgt spid="7"/>
                                        </p:tgtEl>
                                        <p:attrNameLst>
                                          <p:attrName>ppt_y</p:attrName>
                                        </p:attrNameLst>
                                      </p:cBhvr>
                                      <p:tavLst>
                                        <p:tav tm="0">
                                          <p:val>
                                            <p:strVal val="#ppt_y"/>
                                          </p:val>
                                        </p:tav>
                                        <p:tav tm="100000">
                                          <p:val>
                                            <p:strVal val="#ppt_y"/>
                                          </p:val>
                                        </p:tav>
                                      </p:tavLst>
                                    </p:anim>
                                  </p:childTnLst>
                                </p:cTn>
                              </p:par>
                            </p:childTnLst>
                          </p:cTn>
                        </p:par>
                        <p:par>
                          <p:cTn id="38" fill="hold">
                            <p:stCondLst>
                              <p:cond delay="3850"/>
                            </p:stCondLst>
                            <p:childTnLst>
                              <p:par>
                                <p:cTn id="39" presetID="31" presetClass="entr" presetSubtype="0"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p:cTn id="41" dur="1000" fill="hold"/>
                                        <p:tgtEl>
                                          <p:spTgt spid="18"/>
                                        </p:tgtEl>
                                        <p:attrNameLst>
                                          <p:attrName>ppt_w</p:attrName>
                                        </p:attrNameLst>
                                      </p:cBhvr>
                                      <p:tavLst>
                                        <p:tav tm="0">
                                          <p:val>
                                            <p:fltVal val="0"/>
                                          </p:val>
                                        </p:tav>
                                        <p:tav tm="100000">
                                          <p:val>
                                            <p:strVal val="#ppt_w"/>
                                          </p:val>
                                        </p:tav>
                                      </p:tavLst>
                                    </p:anim>
                                    <p:anim calcmode="lin" valueType="num">
                                      <p:cBhvr>
                                        <p:cTn id="42" dur="1000" fill="hold"/>
                                        <p:tgtEl>
                                          <p:spTgt spid="18"/>
                                        </p:tgtEl>
                                        <p:attrNameLst>
                                          <p:attrName>ppt_h</p:attrName>
                                        </p:attrNameLst>
                                      </p:cBhvr>
                                      <p:tavLst>
                                        <p:tav tm="0">
                                          <p:val>
                                            <p:fltVal val="0"/>
                                          </p:val>
                                        </p:tav>
                                        <p:tav tm="100000">
                                          <p:val>
                                            <p:strVal val="#ppt_h"/>
                                          </p:val>
                                        </p:tav>
                                      </p:tavLst>
                                    </p:anim>
                                    <p:anim calcmode="lin" valueType="num">
                                      <p:cBhvr>
                                        <p:cTn id="43" dur="1000" fill="hold"/>
                                        <p:tgtEl>
                                          <p:spTgt spid="18"/>
                                        </p:tgtEl>
                                        <p:attrNameLst>
                                          <p:attrName>style.rotation</p:attrName>
                                        </p:attrNameLst>
                                      </p:cBhvr>
                                      <p:tavLst>
                                        <p:tav tm="0">
                                          <p:val>
                                            <p:fltVal val="90"/>
                                          </p:val>
                                        </p:tav>
                                        <p:tav tm="100000">
                                          <p:val>
                                            <p:fltVal val="0"/>
                                          </p:val>
                                        </p:tav>
                                      </p:tavLst>
                                    </p:anim>
                                    <p:animEffect transition="in" filter="fade">
                                      <p:cBhvr>
                                        <p:cTn id="44" dur="1000"/>
                                        <p:tgtEl>
                                          <p:spTgt spid="18"/>
                                        </p:tgtEl>
                                      </p:cBhvr>
                                    </p:animEffect>
                                  </p:childTnLst>
                                </p:cTn>
                              </p:par>
                              <p:par>
                                <p:cTn id="45" presetID="31" presetClass="entr" presetSubtype="0" fill="hold" nodeType="with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1000" fill="hold"/>
                                        <p:tgtEl>
                                          <p:spTgt spid="20"/>
                                        </p:tgtEl>
                                        <p:attrNameLst>
                                          <p:attrName>ppt_w</p:attrName>
                                        </p:attrNameLst>
                                      </p:cBhvr>
                                      <p:tavLst>
                                        <p:tav tm="0">
                                          <p:val>
                                            <p:fltVal val="0"/>
                                          </p:val>
                                        </p:tav>
                                        <p:tav tm="100000">
                                          <p:val>
                                            <p:strVal val="#ppt_w"/>
                                          </p:val>
                                        </p:tav>
                                      </p:tavLst>
                                    </p:anim>
                                    <p:anim calcmode="lin" valueType="num">
                                      <p:cBhvr>
                                        <p:cTn id="48" dur="1000" fill="hold"/>
                                        <p:tgtEl>
                                          <p:spTgt spid="20"/>
                                        </p:tgtEl>
                                        <p:attrNameLst>
                                          <p:attrName>ppt_h</p:attrName>
                                        </p:attrNameLst>
                                      </p:cBhvr>
                                      <p:tavLst>
                                        <p:tav tm="0">
                                          <p:val>
                                            <p:fltVal val="0"/>
                                          </p:val>
                                        </p:tav>
                                        <p:tav tm="100000">
                                          <p:val>
                                            <p:strVal val="#ppt_h"/>
                                          </p:val>
                                        </p:tav>
                                      </p:tavLst>
                                    </p:anim>
                                    <p:anim calcmode="lin" valueType="num">
                                      <p:cBhvr>
                                        <p:cTn id="49" dur="1000" fill="hold"/>
                                        <p:tgtEl>
                                          <p:spTgt spid="20"/>
                                        </p:tgtEl>
                                        <p:attrNameLst>
                                          <p:attrName>style.rotation</p:attrName>
                                        </p:attrNameLst>
                                      </p:cBhvr>
                                      <p:tavLst>
                                        <p:tav tm="0">
                                          <p:val>
                                            <p:fltVal val="90"/>
                                          </p:val>
                                        </p:tav>
                                        <p:tav tm="100000">
                                          <p:val>
                                            <p:fltVal val="0"/>
                                          </p:val>
                                        </p:tav>
                                      </p:tavLst>
                                    </p:anim>
                                    <p:animEffect transition="in" filter="fade">
                                      <p:cBhvr>
                                        <p:cTn id="50"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841830" y="4470631"/>
            <a:ext cx="1564817" cy="1344042"/>
          </a:xfrm>
          <a:prstGeom prst="rect">
            <a:avLst/>
          </a:prstGeom>
        </p:spPr>
      </p:pic>
      <p:pic>
        <p:nvPicPr>
          <p:cNvPr id="3" name="图片 2"/>
          <p:cNvPicPr>
            <a:picLocks noChangeAspect="1"/>
          </p:cNvPicPr>
          <p:nvPr/>
        </p:nvPicPr>
        <p:blipFill>
          <a:blip r:embed="rId4"/>
          <a:stretch>
            <a:fillRect/>
          </a:stretch>
        </p:blipFill>
        <p:spPr>
          <a:xfrm>
            <a:off x="8055429" y="1383262"/>
            <a:ext cx="2726871" cy="4571111"/>
          </a:xfrm>
          <a:prstGeom prst="rect">
            <a:avLst/>
          </a:prstGeom>
        </p:spPr>
      </p:pic>
      <p:grpSp>
        <p:nvGrpSpPr>
          <p:cNvPr id="4" name="组合 3"/>
          <p:cNvGrpSpPr/>
          <p:nvPr/>
        </p:nvGrpSpPr>
        <p:grpSpPr>
          <a:xfrm>
            <a:off x="2081661" y="1501650"/>
            <a:ext cx="5494795" cy="1286844"/>
            <a:chOff x="5142496" y="1805150"/>
            <a:chExt cx="5494795" cy="1286844"/>
          </a:xfrm>
        </p:grpSpPr>
        <p:sp>
          <p:nvSpPr>
            <p:cNvPr id="5" name="矩形 4"/>
            <p:cNvSpPr/>
            <p:nvPr/>
          </p:nvSpPr>
          <p:spPr>
            <a:xfrm>
              <a:off x="5142496" y="2334864"/>
              <a:ext cx="5494795"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6" name="矩形 5"/>
            <p:cNvSpPr/>
            <p:nvPr/>
          </p:nvSpPr>
          <p:spPr>
            <a:xfrm>
              <a:off x="5142497" y="1805150"/>
              <a:ext cx="3180590"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chemeClr val="accent1"/>
                  </a:solidFill>
                  <a:latin typeface="汉仪小麦体简" panose="00020600040101010101" pitchFamily="18" charset="-122"/>
                  <a:ea typeface="汉仪小麦体简" panose="00020600040101010101" pitchFamily="18" charset="-122"/>
                </a:rPr>
                <a:t>标题文字添加</a:t>
              </a:r>
            </a:p>
          </p:txBody>
        </p:sp>
      </p:grpSp>
      <p:grpSp>
        <p:nvGrpSpPr>
          <p:cNvPr id="10" name="组合 9"/>
          <p:cNvGrpSpPr/>
          <p:nvPr/>
        </p:nvGrpSpPr>
        <p:grpSpPr>
          <a:xfrm>
            <a:off x="2081661" y="2964966"/>
            <a:ext cx="5494795" cy="1286844"/>
            <a:chOff x="5142496" y="1805150"/>
            <a:chExt cx="5494795" cy="1286844"/>
          </a:xfrm>
        </p:grpSpPr>
        <p:sp>
          <p:nvSpPr>
            <p:cNvPr id="11" name="矩形 10"/>
            <p:cNvSpPr/>
            <p:nvPr/>
          </p:nvSpPr>
          <p:spPr>
            <a:xfrm>
              <a:off x="5142496" y="2334864"/>
              <a:ext cx="5494795"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12" name="矩形 11"/>
            <p:cNvSpPr/>
            <p:nvPr/>
          </p:nvSpPr>
          <p:spPr>
            <a:xfrm>
              <a:off x="5142497" y="1805150"/>
              <a:ext cx="3180590"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chemeClr val="accent4"/>
                  </a:solidFill>
                  <a:latin typeface="汉仪小麦体简" panose="00020600040101010101" pitchFamily="18" charset="-122"/>
                  <a:ea typeface="汉仪小麦体简" panose="00020600040101010101" pitchFamily="18" charset="-122"/>
                </a:rPr>
                <a:t>标题文字添加</a:t>
              </a:r>
            </a:p>
          </p:txBody>
        </p:sp>
      </p:grpSp>
      <p:sp>
        <p:nvSpPr>
          <p:cNvPr id="13" name="文本框 12"/>
          <p:cNvSpPr txBox="1"/>
          <p:nvPr/>
        </p:nvSpPr>
        <p:spPr>
          <a:xfrm>
            <a:off x="3541459" y="263450"/>
            <a:ext cx="5109091" cy="830997"/>
          </a:xfrm>
          <a:prstGeom prst="rect">
            <a:avLst/>
          </a:prstGeom>
          <a:noFill/>
        </p:spPr>
        <p:txBody>
          <a:bodyPr wrap="none" rtlCol="0">
            <a:spAutoFit/>
          </a:bodyPr>
          <a:lstStyle/>
          <a:p>
            <a:pPr algn="ctr"/>
            <a:r>
              <a:rPr lang="zh-CN" altLang="en-US" sz="4800" dirty="0">
                <a:solidFill>
                  <a:schemeClr val="tx1">
                    <a:lumMod val="75000"/>
                    <a:lumOff val="25000"/>
                  </a:schemeClr>
                </a:solidFill>
                <a:latin typeface="汉仪小麦体简" panose="00020600040101010101" pitchFamily="18" charset="-122"/>
                <a:ea typeface="汉仪小麦体简" panose="00020600040101010101" pitchFamily="18" charset="-122"/>
              </a:rPr>
              <a:t>标题文字添加此处</a:t>
            </a:r>
          </a:p>
        </p:txBody>
      </p:sp>
    </p:spTree>
    <p:extLst>
      <p:ext uri="{BB962C8B-B14F-4D97-AF65-F5344CB8AC3E}">
        <p14:creationId xmlns:p14="http://schemas.microsoft.com/office/powerpoint/2010/main" val="8740077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childTnLst>
                          </p:cTn>
                        </p:par>
                        <p:par>
                          <p:cTn id="11" fill="hold">
                            <p:stCondLst>
                              <p:cond delay="1350"/>
                            </p:stCondLst>
                            <p:childTnLst>
                              <p:par>
                                <p:cTn id="12" presetID="53" presetClass="entr" presetSubtype="16"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par>
                          <p:cTn id="17" fill="hold">
                            <p:stCondLst>
                              <p:cond delay="1850"/>
                            </p:stCondLst>
                            <p:childTnLst>
                              <p:par>
                                <p:cTn id="18" presetID="42"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par>
                          <p:cTn id="23" fill="hold">
                            <p:stCondLst>
                              <p:cond delay="2850"/>
                            </p:stCondLst>
                            <p:childTnLst>
                              <p:par>
                                <p:cTn id="24" presetID="14" presetClass="entr" presetSubtype="10"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randombar(horizontal)">
                                      <p:cBhvr>
                                        <p:cTn id="26" dur="500"/>
                                        <p:tgtEl>
                                          <p:spTgt spid="4"/>
                                        </p:tgtEl>
                                      </p:cBhvr>
                                    </p:animEffect>
                                  </p:childTnLst>
                                </p:cTn>
                              </p:par>
                            </p:childTnLst>
                          </p:cTn>
                        </p:par>
                        <p:par>
                          <p:cTn id="27" fill="hold">
                            <p:stCondLst>
                              <p:cond delay="3350"/>
                            </p:stCondLst>
                            <p:childTnLst>
                              <p:par>
                                <p:cTn id="28" presetID="14" presetClass="entr" presetSubtype="1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randombar(horizontal)">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835883" y="3880709"/>
            <a:ext cx="2520242" cy="830997"/>
          </a:xfrm>
          <a:prstGeom prst="rect">
            <a:avLst/>
          </a:prstGeom>
          <a:noFill/>
        </p:spPr>
        <p:txBody>
          <a:bodyPr wrap="none" rtlCol="0">
            <a:spAutoFit/>
          </a:bodyPr>
          <a:lstStyle/>
          <a:p>
            <a:pPr algn="ctr"/>
            <a:r>
              <a:rPr lang="en-US" altLang="zh-CN" sz="4800" dirty="0">
                <a:latin typeface="汉仪小麦体简" panose="00020600040101010101" pitchFamily="18" charset="-122"/>
                <a:ea typeface="汉仪小麦体简" panose="00020600040101010101" pitchFamily="18" charset="-122"/>
              </a:rPr>
              <a:t>PART 04</a:t>
            </a:r>
            <a:endParaRPr lang="zh-CN" altLang="en-US" sz="4800" dirty="0">
              <a:latin typeface="汉仪小麦体简" panose="00020600040101010101" pitchFamily="18" charset="-122"/>
              <a:ea typeface="汉仪小麦体简" panose="00020600040101010101" pitchFamily="18" charset="-122"/>
            </a:endParaRPr>
          </a:p>
        </p:txBody>
      </p:sp>
      <p:sp>
        <p:nvSpPr>
          <p:cNvPr id="5" name="文本框 4"/>
          <p:cNvSpPr txBox="1"/>
          <p:nvPr/>
        </p:nvSpPr>
        <p:spPr>
          <a:xfrm>
            <a:off x="3541459" y="4574209"/>
            <a:ext cx="5109091" cy="830997"/>
          </a:xfrm>
          <a:prstGeom prst="rect">
            <a:avLst/>
          </a:prstGeom>
          <a:noFill/>
        </p:spPr>
        <p:txBody>
          <a:bodyPr wrap="none" rtlCol="0">
            <a:spAutoFit/>
          </a:bodyPr>
          <a:lstStyle/>
          <a:p>
            <a:pPr algn="ctr"/>
            <a:r>
              <a:rPr lang="zh-CN" altLang="en-US" sz="4800" dirty="0">
                <a:solidFill>
                  <a:schemeClr val="accent5"/>
                </a:solidFill>
                <a:latin typeface="汉仪小麦体简" panose="00020600040101010101" pitchFamily="18" charset="-122"/>
                <a:ea typeface="汉仪小麦体简" panose="00020600040101010101" pitchFamily="18" charset="-122"/>
              </a:rPr>
              <a:t>标题文字添加此处</a:t>
            </a:r>
          </a:p>
        </p:txBody>
      </p:sp>
      <p:pic>
        <p:nvPicPr>
          <p:cNvPr id="6" name="图片 5"/>
          <p:cNvPicPr>
            <a:picLocks noChangeAspect="1"/>
          </p:cNvPicPr>
          <p:nvPr/>
        </p:nvPicPr>
        <p:blipFill>
          <a:blip r:embed="rId3"/>
          <a:stretch>
            <a:fillRect/>
          </a:stretch>
        </p:blipFill>
        <p:spPr>
          <a:xfrm>
            <a:off x="4666585" y="749056"/>
            <a:ext cx="2858836" cy="3131653"/>
          </a:xfrm>
          <a:prstGeom prst="rect">
            <a:avLst/>
          </a:prstGeom>
        </p:spPr>
      </p:pic>
    </p:spTree>
    <p:extLst>
      <p:ext uri="{BB962C8B-B14F-4D97-AF65-F5344CB8AC3E}">
        <p14:creationId xmlns:p14="http://schemas.microsoft.com/office/powerpoint/2010/main" val="393897047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4115849" y="2447992"/>
            <a:ext cx="1825909" cy="1318077"/>
          </a:xfrm>
          <a:prstGeom prst="rect">
            <a:avLst/>
          </a:prstGeom>
        </p:spPr>
      </p:pic>
      <p:pic>
        <p:nvPicPr>
          <p:cNvPr id="3" name="图片 2"/>
          <p:cNvPicPr>
            <a:picLocks noChangeAspect="1"/>
          </p:cNvPicPr>
          <p:nvPr/>
        </p:nvPicPr>
        <p:blipFill>
          <a:blip r:embed="rId4"/>
          <a:stretch>
            <a:fillRect/>
          </a:stretch>
        </p:blipFill>
        <p:spPr>
          <a:xfrm>
            <a:off x="6896098" y="3473016"/>
            <a:ext cx="1231901" cy="1373362"/>
          </a:xfrm>
          <a:prstGeom prst="rect">
            <a:avLst/>
          </a:prstGeom>
        </p:spPr>
      </p:pic>
      <p:pic>
        <p:nvPicPr>
          <p:cNvPr id="4" name="图片 3"/>
          <p:cNvPicPr>
            <a:picLocks noChangeAspect="1"/>
          </p:cNvPicPr>
          <p:nvPr/>
        </p:nvPicPr>
        <p:blipFill>
          <a:blip r:embed="rId5"/>
          <a:stretch>
            <a:fillRect/>
          </a:stretch>
        </p:blipFill>
        <p:spPr>
          <a:xfrm>
            <a:off x="9192717" y="2084443"/>
            <a:ext cx="1229600" cy="1318077"/>
          </a:xfrm>
          <a:prstGeom prst="rect">
            <a:avLst/>
          </a:prstGeom>
        </p:spPr>
      </p:pic>
      <p:pic>
        <p:nvPicPr>
          <p:cNvPr id="5" name="图片 4"/>
          <p:cNvPicPr>
            <a:picLocks noChangeAspect="1"/>
          </p:cNvPicPr>
          <p:nvPr/>
        </p:nvPicPr>
        <p:blipFill>
          <a:blip r:embed="rId6"/>
          <a:stretch>
            <a:fillRect/>
          </a:stretch>
        </p:blipFill>
        <p:spPr>
          <a:xfrm>
            <a:off x="1746875" y="3138825"/>
            <a:ext cx="1175503" cy="1254488"/>
          </a:xfrm>
          <a:prstGeom prst="rect">
            <a:avLst/>
          </a:prstGeom>
        </p:spPr>
      </p:pic>
      <p:sp>
        <p:nvSpPr>
          <p:cNvPr id="6" name="文本框 5"/>
          <p:cNvSpPr txBox="1"/>
          <p:nvPr/>
        </p:nvSpPr>
        <p:spPr>
          <a:xfrm>
            <a:off x="1421555" y="4479738"/>
            <a:ext cx="1826141" cy="1077218"/>
          </a:xfrm>
          <a:prstGeom prst="rect">
            <a:avLst/>
          </a:prstGeom>
          <a:noFill/>
        </p:spPr>
        <p:txBody>
          <a:bodyPr wrap="none" rtlCol="0">
            <a:spAutoFit/>
          </a:bodyPr>
          <a:lstStyle/>
          <a:p>
            <a:pPr algn="ctr"/>
            <a:r>
              <a:rPr lang="zh-CN" altLang="en-US" sz="3200" dirty="0">
                <a:solidFill>
                  <a:schemeClr val="accent5"/>
                </a:solidFill>
                <a:latin typeface="汉仪小麦体简" panose="00020600040101010101" pitchFamily="18" charset="-122"/>
                <a:ea typeface="汉仪小麦体简" panose="00020600040101010101" pitchFamily="18" charset="-122"/>
              </a:rPr>
              <a:t>标题文字</a:t>
            </a:r>
            <a:endParaRPr lang="en-US" altLang="zh-CN" sz="3200" dirty="0">
              <a:solidFill>
                <a:schemeClr val="accent5"/>
              </a:solidFill>
              <a:latin typeface="汉仪小麦体简" panose="00020600040101010101" pitchFamily="18" charset="-122"/>
              <a:ea typeface="汉仪小麦体简" panose="00020600040101010101" pitchFamily="18" charset="-122"/>
            </a:endParaRPr>
          </a:p>
          <a:p>
            <a:pPr algn="ctr"/>
            <a:r>
              <a:rPr lang="zh-CN" altLang="en-US" sz="3200" dirty="0">
                <a:solidFill>
                  <a:schemeClr val="accent5"/>
                </a:solidFill>
                <a:latin typeface="汉仪小麦体简" panose="00020600040101010101" pitchFamily="18" charset="-122"/>
                <a:ea typeface="汉仪小麦体简" panose="00020600040101010101" pitchFamily="18" charset="-122"/>
              </a:rPr>
              <a:t>添加此处</a:t>
            </a:r>
          </a:p>
        </p:txBody>
      </p:sp>
      <p:sp>
        <p:nvSpPr>
          <p:cNvPr id="7" name="文本框 6"/>
          <p:cNvSpPr txBox="1"/>
          <p:nvPr/>
        </p:nvSpPr>
        <p:spPr>
          <a:xfrm>
            <a:off x="3884271" y="3811252"/>
            <a:ext cx="1826141" cy="1077218"/>
          </a:xfrm>
          <a:prstGeom prst="rect">
            <a:avLst/>
          </a:prstGeom>
          <a:noFill/>
        </p:spPr>
        <p:txBody>
          <a:bodyPr wrap="none" rtlCol="0">
            <a:spAutoFit/>
          </a:bodyPr>
          <a:lstStyle/>
          <a:p>
            <a:pPr algn="ctr"/>
            <a:r>
              <a:rPr lang="zh-CN" altLang="en-US" sz="3200" dirty="0">
                <a:solidFill>
                  <a:schemeClr val="accent5"/>
                </a:solidFill>
                <a:latin typeface="汉仪小麦体简" panose="00020600040101010101" pitchFamily="18" charset="-122"/>
                <a:ea typeface="汉仪小麦体简" panose="00020600040101010101" pitchFamily="18" charset="-122"/>
              </a:rPr>
              <a:t>标题文字</a:t>
            </a:r>
            <a:endParaRPr lang="en-US" altLang="zh-CN" sz="3200" dirty="0">
              <a:solidFill>
                <a:schemeClr val="accent5"/>
              </a:solidFill>
              <a:latin typeface="汉仪小麦体简" panose="00020600040101010101" pitchFamily="18" charset="-122"/>
              <a:ea typeface="汉仪小麦体简" panose="00020600040101010101" pitchFamily="18" charset="-122"/>
            </a:endParaRPr>
          </a:p>
          <a:p>
            <a:pPr algn="ctr"/>
            <a:r>
              <a:rPr lang="zh-CN" altLang="en-US" sz="3200" dirty="0">
                <a:solidFill>
                  <a:schemeClr val="accent5"/>
                </a:solidFill>
                <a:latin typeface="汉仪小麦体简" panose="00020600040101010101" pitchFamily="18" charset="-122"/>
                <a:ea typeface="汉仪小麦体简" panose="00020600040101010101" pitchFamily="18" charset="-122"/>
              </a:rPr>
              <a:t>添加此处</a:t>
            </a:r>
          </a:p>
        </p:txBody>
      </p:sp>
      <p:sp>
        <p:nvSpPr>
          <p:cNvPr id="8" name="文本框 7"/>
          <p:cNvSpPr txBox="1"/>
          <p:nvPr/>
        </p:nvSpPr>
        <p:spPr>
          <a:xfrm>
            <a:off x="6507286" y="2326890"/>
            <a:ext cx="1826141" cy="1077218"/>
          </a:xfrm>
          <a:prstGeom prst="rect">
            <a:avLst/>
          </a:prstGeom>
          <a:noFill/>
        </p:spPr>
        <p:txBody>
          <a:bodyPr wrap="none" rtlCol="0">
            <a:spAutoFit/>
          </a:bodyPr>
          <a:lstStyle/>
          <a:p>
            <a:pPr algn="ctr"/>
            <a:r>
              <a:rPr lang="zh-CN" altLang="en-US" sz="3200" dirty="0">
                <a:solidFill>
                  <a:schemeClr val="accent5"/>
                </a:solidFill>
                <a:latin typeface="汉仪小麦体简" panose="00020600040101010101" pitchFamily="18" charset="-122"/>
                <a:ea typeface="汉仪小麦体简" panose="00020600040101010101" pitchFamily="18" charset="-122"/>
              </a:rPr>
              <a:t>标题文字</a:t>
            </a:r>
            <a:endParaRPr lang="en-US" altLang="zh-CN" sz="3200" dirty="0">
              <a:solidFill>
                <a:schemeClr val="accent5"/>
              </a:solidFill>
              <a:latin typeface="汉仪小麦体简" panose="00020600040101010101" pitchFamily="18" charset="-122"/>
              <a:ea typeface="汉仪小麦体简" panose="00020600040101010101" pitchFamily="18" charset="-122"/>
            </a:endParaRPr>
          </a:p>
          <a:p>
            <a:pPr algn="ctr"/>
            <a:r>
              <a:rPr lang="zh-CN" altLang="en-US" sz="3200" dirty="0">
                <a:solidFill>
                  <a:schemeClr val="accent5"/>
                </a:solidFill>
                <a:latin typeface="汉仪小麦体简" panose="00020600040101010101" pitchFamily="18" charset="-122"/>
                <a:ea typeface="汉仪小麦体简" panose="00020600040101010101" pitchFamily="18" charset="-122"/>
              </a:rPr>
              <a:t>添加此处</a:t>
            </a:r>
          </a:p>
        </p:txBody>
      </p:sp>
      <p:sp>
        <p:nvSpPr>
          <p:cNvPr id="9" name="文本框 8"/>
          <p:cNvSpPr txBox="1"/>
          <p:nvPr/>
        </p:nvSpPr>
        <p:spPr>
          <a:xfrm>
            <a:off x="8961372" y="3621088"/>
            <a:ext cx="1826141" cy="1077218"/>
          </a:xfrm>
          <a:prstGeom prst="rect">
            <a:avLst/>
          </a:prstGeom>
          <a:noFill/>
        </p:spPr>
        <p:txBody>
          <a:bodyPr wrap="none" rtlCol="0">
            <a:spAutoFit/>
          </a:bodyPr>
          <a:lstStyle/>
          <a:p>
            <a:pPr algn="ctr"/>
            <a:r>
              <a:rPr lang="zh-CN" altLang="en-US" sz="3200" dirty="0">
                <a:solidFill>
                  <a:schemeClr val="accent5"/>
                </a:solidFill>
                <a:latin typeface="汉仪小麦体简" panose="00020600040101010101" pitchFamily="18" charset="-122"/>
                <a:ea typeface="汉仪小麦体简" panose="00020600040101010101" pitchFamily="18" charset="-122"/>
              </a:rPr>
              <a:t>标题文字</a:t>
            </a:r>
            <a:endParaRPr lang="en-US" altLang="zh-CN" sz="3200" dirty="0">
              <a:solidFill>
                <a:schemeClr val="accent5"/>
              </a:solidFill>
              <a:latin typeface="汉仪小麦体简" panose="00020600040101010101" pitchFamily="18" charset="-122"/>
              <a:ea typeface="汉仪小麦体简" panose="00020600040101010101" pitchFamily="18" charset="-122"/>
            </a:endParaRPr>
          </a:p>
          <a:p>
            <a:pPr algn="ctr"/>
            <a:r>
              <a:rPr lang="zh-CN" altLang="en-US" sz="3200" dirty="0">
                <a:solidFill>
                  <a:schemeClr val="accent5"/>
                </a:solidFill>
                <a:latin typeface="汉仪小麦体简" panose="00020600040101010101" pitchFamily="18" charset="-122"/>
                <a:ea typeface="汉仪小麦体简" panose="00020600040101010101" pitchFamily="18" charset="-122"/>
              </a:rPr>
              <a:t>添加此处</a:t>
            </a:r>
          </a:p>
        </p:txBody>
      </p:sp>
      <p:sp>
        <p:nvSpPr>
          <p:cNvPr id="10" name="文本框 9"/>
          <p:cNvSpPr txBox="1"/>
          <p:nvPr/>
        </p:nvSpPr>
        <p:spPr>
          <a:xfrm>
            <a:off x="4330936" y="627360"/>
            <a:ext cx="3530134" cy="923330"/>
          </a:xfrm>
          <a:prstGeom prst="rect">
            <a:avLst/>
          </a:prstGeom>
          <a:noFill/>
        </p:spPr>
        <p:txBody>
          <a:bodyPr wrap="none" rtlCol="0">
            <a:spAutoFit/>
          </a:bodyPr>
          <a:lstStyle/>
          <a:p>
            <a:pPr algn="ctr"/>
            <a:r>
              <a:rPr lang="en-US" altLang="zh-CN" sz="5400" dirty="0">
                <a:solidFill>
                  <a:schemeClr val="tx1">
                    <a:lumMod val="75000"/>
                    <a:lumOff val="25000"/>
                  </a:schemeClr>
                </a:solidFill>
                <a:latin typeface="汉仪小麦体简" panose="00020600040101010101" pitchFamily="18" charset="-122"/>
                <a:ea typeface="汉仪小麦体简" panose="00020600040101010101" pitchFamily="18" charset="-122"/>
              </a:rPr>
              <a:t>CONTENTS</a:t>
            </a:r>
            <a:endParaRPr lang="zh-CN" altLang="en-US" sz="5400" dirty="0">
              <a:solidFill>
                <a:schemeClr val="tx1">
                  <a:lumMod val="75000"/>
                  <a:lumOff val="25000"/>
                </a:schemeClr>
              </a:solidFill>
              <a:latin typeface="汉仪小麦体简" panose="00020600040101010101" pitchFamily="18" charset="-122"/>
              <a:ea typeface="汉仪小麦体简" panose="00020600040101010101" pitchFamily="18" charset="-122"/>
            </a:endParaRPr>
          </a:p>
        </p:txBody>
      </p:sp>
    </p:spTree>
    <p:extLst>
      <p:ext uri="{BB962C8B-B14F-4D97-AF65-F5344CB8AC3E}">
        <p14:creationId xmlns:p14="http://schemas.microsoft.com/office/powerpoint/2010/main" val="315579951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Effect transition="in" filter="fade">
                                      <p:cBhvr>
                                        <p:cTn id="36" dur="500"/>
                                        <p:tgtEl>
                                          <p:spTgt spid="6"/>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animEffect transition="in" filter="fade">
                                      <p:cBhvr>
                                        <p:cTn id="42" dur="500"/>
                                        <p:tgtEl>
                                          <p:spTgt spid="7"/>
                                        </p:tgtEl>
                                      </p:cBhvr>
                                    </p:animEffect>
                                  </p:childTnLst>
                                </p:cTn>
                              </p:par>
                            </p:childTnLst>
                          </p:cTn>
                        </p:par>
                        <p:par>
                          <p:cTn id="43" fill="hold">
                            <p:stCondLst>
                              <p:cond delay="2500"/>
                            </p:stCondLst>
                            <p:childTnLst>
                              <p:par>
                                <p:cTn id="44" presetID="53" presetClass="entr" presetSubtype="16"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p:cTn id="46" dur="500" fill="hold"/>
                                        <p:tgtEl>
                                          <p:spTgt spid="8"/>
                                        </p:tgtEl>
                                        <p:attrNameLst>
                                          <p:attrName>ppt_w</p:attrName>
                                        </p:attrNameLst>
                                      </p:cBhvr>
                                      <p:tavLst>
                                        <p:tav tm="0">
                                          <p:val>
                                            <p:fltVal val="0"/>
                                          </p:val>
                                        </p:tav>
                                        <p:tav tm="100000">
                                          <p:val>
                                            <p:strVal val="#ppt_w"/>
                                          </p:val>
                                        </p:tav>
                                      </p:tavLst>
                                    </p:anim>
                                    <p:anim calcmode="lin" valueType="num">
                                      <p:cBhvr>
                                        <p:cTn id="47" dur="500" fill="hold"/>
                                        <p:tgtEl>
                                          <p:spTgt spid="8"/>
                                        </p:tgtEl>
                                        <p:attrNameLst>
                                          <p:attrName>ppt_h</p:attrName>
                                        </p:attrNameLst>
                                      </p:cBhvr>
                                      <p:tavLst>
                                        <p:tav tm="0">
                                          <p:val>
                                            <p:fltVal val="0"/>
                                          </p:val>
                                        </p:tav>
                                        <p:tav tm="100000">
                                          <p:val>
                                            <p:strVal val="#ppt_h"/>
                                          </p:val>
                                        </p:tav>
                                      </p:tavLst>
                                    </p:anim>
                                    <p:animEffect transition="in" filter="fade">
                                      <p:cBhvr>
                                        <p:cTn id="48" dur="500"/>
                                        <p:tgtEl>
                                          <p:spTgt spid="8"/>
                                        </p:tgtEl>
                                      </p:cBhvr>
                                    </p:animEffect>
                                  </p:childTnLst>
                                </p:cTn>
                              </p:par>
                            </p:childTnLst>
                          </p:cTn>
                        </p:par>
                        <p:par>
                          <p:cTn id="49" fill="hold">
                            <p:stCondLst>
                              <p:cond delay="3000"/>
                            </p:stCondLst>
                            <p:childTnLst>
                              <p:par>
                                <p:cTn id="50" presetID="53" presetClass="entr" presetSubtype="16" fill="hold" grpId="0" nodeType="after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p:cTn id="52" dur="500" fill="hold"/>
                                        <p:tgtEl>
                                          <p:spTgt spid="9"/>
                                        </p:tgtEl>
                                        <p:attrNameLst>
                                          <p:attrName>ppt_w</p:attrName>
                                        </p:attrNameLst>
                                      </p:cBhvr>
                                      <p:tavLst>
                                        <p:tav tm="0">
                                          <p:val>
                                            <p:fltVal val="0"/>
                                          </p:val>
                                        </p:tav>
                                        <p:tav tm="100000">
                                          <p:val>
                                            <p:strVal val="#ppt_w"/>
                                          </p:val>
                                        </p:tav>
                                      </p:tavLst>
                                    </p:anim>
                                    <p:anim calcmode="lin" valueType="num">
                                      <p:cBhvr>
                                        <p:cTn id="53" dur="500" fill="hold"/>
                                        <p:tgtEl>
                                          <p:spTgt spid="9"/>
                                        </p:tgtEl>
                                        <p:attrNameLst>
                                          <p:attrName>ppt_h</p:attrName>
                                        </p:attrNameLst>
                                      </p:cBhvr>
                                      <p:tavLst>
                                        <p:tav tm="0">
                                          <p:val>
                                            <p:fltVal val="0"/>
                                          </p:val>
                                        </p:tav>
                                        <p:tav tm="100000">
                                          <p:val>
                                            <p:strVal val="#ppt_h"/>
                                          </p:val>
                                        </p:tav>
                                      </p:tavLst>
                                    </p:anim>
                                    <p:animEffect transition="in" filter="fade">
                                      <p:cBhvr>
                                        <p:cTn id="5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809468" y="1892300"/>
            <a:ext cx="1891369" cy="2794000"/>
          </a:xfrm>
          <a:prstGeom prst="rect">
            <a:avLst/>
          </a:prstGeom>
        </p:spPr>
      </p:pic>
      <p:pic>
        <p:nvPicPr>
          <p:cNvPr id="3" name="图片 2"/>
          <p:cNvPicPr>
            <a:picLocks noChangeAspect="1"/>
          </p:cNvPicPr>
          <p:nvPr/>
        </p:nvPicPr>
        <p:blipFill>
          <a:blip r:embed="rId4"/>
          <a:stretch>
            <a:fillRect/>
          </a:stretch>
        </p:blipFill>
        <p:spPr>
          <a:xfrm>
            <a:off x="8893510" y="3836284"/>
            <a:ext cx="1402467" cy="1968064"/>
          </a:xfrm>
          <a:prstGeom prst="rect">
            <a:avLst/>
          </a:prstGeom>
        </p:spPr>
      </p:pic>
      <p:pic>
        <p:nvPicPr>
          <p:cNvPr id="4" name="图片 3"/>
          <p:cNvPicPr>
            <a:picLocks noChangeAspect="1"/>
          </p:cNvPicPr>
          <p:nvPr/>
        </p:nvPicPr>
        <p:blipFill>
          <a:blip r:embed="rId5"/>
          <a:stretch>
            <a:fillRect/>
          </a:stretch>
        </p:blipFill>
        <p:spPr>
          <a:xfrm>
            <a:off x="4012313" y="1892300"/>
            <a:ext cx="952031" cy="1016000"/>
          </a:xfrm>
          <a:prstGeom prst="rect">
            <a:avLst/>
          </a:prstGeom>
        </p:spPr>
      </p:pic>
      <p:grpSp>
        <p:nvGrpSpPr>
          <p:cNvPr id="5" name="组合 4"/>
          <p:cNvGrpSpPr/>
          <p:nvPr/>
        </p:nvGrpSpPr>
        <p:grpSpPr>
          <a:xfrm>
            <a:off x="6096000" y="2002456"/>
            <a:ext cx="3985284" cy="1286844"/>
            <a:chOff x="5142497" y="1805150"/>
            <a:chExt cx="3985284" cy="1286844"/>
          </a:xfrm>
        </p:grpSpPr>
        <p:sp>
          <p:nvSpPr>
            <p:cNvPr id="6" name="矩形 5"/>
            <p:cNvSpPr/>
            <p:nvPr/>
          </p:nvSpPr>
          <p:spPr>
            <a:xfrm>
              <a:off x="5142497" y="2334864"/>
              <a:ext cx="398528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7" name="矩形 6"/>
            <p:cNvSpPr/>
            <p:nvPr/>
          </p:nvSpPr>
          <p:spPr>
            <a:xfrm>
              <a:off x="5544844" y="1805150"/>
              <a:ext cx="3180590" cy="5826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b="1" dirty="0">
                  <a:solidFill>
                    <a:schemeClr val="accent1"/>
                  </a:solidFill>
                  <a:latin typeface="汉仪小麦体简" panose="00020600040101010101" pitchFamily="18" charset="-122"/>
                  <a:ea typeface="汉仪小麦体简" panose="00020600040101010101" pitchFamily="18" charset="-122"/>
                </a:rPr>
                <a:t>标题文字添加</a:t>
              </a:r>
            </a:p>
          </p:txBody>
        </p:sp>
      </p:grpSp>
      <p:grpSp>
        <p:nvGrpSpPr>
          <p:cNvPr id="8" name="组合 7"/>
          <p:cNvGrpSpPr/>
          <p:nvPr/>
        </p:nvGrpSpPr>
        <p:grpSpPr>
          <a:xfrm>
            <a:off x="4103358" y="4237656"/>
            <a:ext cx="3985284" cy="1286844"/>
            <a:chOff x="5142497" y="1805150"/>
            <a:chExt cx="3985284" cy="1286844"/>
          </a:xfrm>
        </p:grpSpPr>
        <p:sp>
          <p:nvSpPr>
            <p:cNvPr id="9" name="矩形 8"/>
            <p:cNvSpPr/>
            <p:nvPr/>
          </p:nvSpPr>
          <p:spPr>
            <a:xfrm>
              <a:off x="5142497" y="2334864"/>
              <a:ext cx="398528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10" name="矩形 9"/>
            <p:cNvSpPr/>
            <p:nvPr/>
          </p:nvSpPr>
          <p:spPr>
            <a:xfrm>
              <a:off x="5544844" y="1805150"/>
              <a:ext cx="3180590" cy="5826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b="1" dirty="0">
                  <a:solidFill>
                    <a:schemeClr val="accent2"/>
                  </a:solidFill>
                  <a:latin typeface="汉仪小麦体简" panose="00020600040101010101" pitchFamily="18" charset="-122"/>
                  <a:ea typeface="汉仪小麦体简" panose="00020600040101010101" pitchFamily="18" charset="-122"/>
                </a:rPr>
                <a:t>标题文字添加</a:t>
              </a:r>
            </a:p>
          </p:txBody>
        </p:sp>
      </p:grpSp>
      <p:sp>
        <p:nvSpPr>
          <p:cNvPr id="11" name="文本框 10"/>
          <p:cNvSpPr txBox="1"/>
          <p:nvPr/>
        </p:nvSpPr>
        <p:spPr>
          <a:xfrm>
            <a:off x="3541459" y="263450"/>
            <a:ext cx="5109091" cy="830997"/>
          </a:xfrm>
          <a:prstGeom prst="rect">
            <a:avLst/>
          </a:prstGeom>
          <a:noFill/>
        </p:spPr>
        <p:txBody>
          <a:bodyPr wrap="none" rtlCol="0">
            <a:spAutoFit/>
          </a:bodyPr>
          <a:lstStyle/>
          <a:p>
            <a:pPr algn="ctr"/>
            <a:r>
              <a:rPr lang="zh-CN" altLang="en-US" sz="4800" dirty="0">
                <a:solidFill>
                  <a:schemeClr val="tx1">
                    <a:lumMod val="75000"/>
                    <a:lumOff val="25000"/>
                  </a:schemeClr>
                </a:solidFill>
                <a:latin typeface="汉仪小麦体简" panose="00020600040101010101" pitchFamily="18" charset="-122"/>
                <a:ea typeface="汉仪小麦体简" panose="00020600040101010101" pitchFamily="18" charset="-122"/>
              </a:rPr>
              <a:t>标题文字添加此处</a:t>
            </a:r>
          </a:p>
        </p:txBody>
      </p:sp>
    </p:spTree>
    <p:extLst>
      <p:ext uri="{BB962C8B-B14F-4D97-AF65-F5344CB8AC3E}">
        <p14:creationId xmlns:p14="http://schemas.microsoft.com/office/powerpoint/2010/main" val="267155099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par>
                          <p:cTn id="11" fill="hold">
                            <p:stCondLst>
                              <p:cond delay="1350"/>
                            </p:stCondLst>
                            <p:childTnLst>
                              <p:par>
                                <p:cTn id="12" presetID="42"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par>
                          <p:cTn id="17" fill="hold">
                            <p:stCondLst>
                              <p:cond delay="2350"/>
                            </p:stCondLst>
                            <p:childTnLst>
                              <p:par>
                                <p:cTn id="18" presetID="53" presetClass="entr" presetSubtype="16"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childTnLst>
                          </p:cTn>
                        </p:par>
                        <p:par>
                          <p:cTn id="23" fill="hold">
                            <p:stCondLst>
                              <p:cond delay="2850"/>
                            </p:stCondLst>
                            <p:childTnLst>
                              <p:par>
                                <p:cTn id="24" presetID="45" presetClass="entr" presetSubtype="0"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2000"/>
                                        <p:tgtEl>
                                          <p:spTgt spid="3"/>
                                        </p:tgtEl>
                                      </p:cBhvr>
                                    </p:animEffect>
                                    <p:anim calcmode="lin" valueType="num">
                                      <p:cBhvr>
                                        <p:cTn id="27" dur="2000" fill="hold"/>
                                        <p:tgtEl>
                                          <p:spTgt spid="3"/>
                                        </p:tgtEl>
                                        <p:attrNameLst>
                                          <p:attrName>ppt_w</p:attrName>
                                        </p:attrNameLst>
                                      </p:cBhvr>
                                      <p:tavLst>
                                        <p:tav tm="0" fmla="#ppt_w*sin(2.5*pi*$)">
                                          <p:val>
                                            <p:fltVal val="0"/>
                                          </p:val>
                                        </p:tav>
                                        <p:tav tm="100000">
                                          <p:val>
                                            <p:fltVal val="1"/>
                                          </p:val>
                                        </p:tav>
                                      </p:tavLst>
                                    </p:anim>
                                    <p:anim calcmode="lin" valueType="num">
                                      <p:cBhvr>
                                        <p:cTn id="28" dur="2000" fill="hold"/>
                                        <p:tgtEl>
                                          <p:spTgt spid="3"/>
                                        </p:tgtEl>
                                        <p:attrNameLst>
                                          <p:attrName>ppt_h</p:attrName>
                                        </p:attrNameLst>
                                      </p:cBhvr>
                                      <p:tavLst>
                                        <p:tav tm="0">
                                          <p:val>
                                            <p:strVal val="#ppt_h"/>
                                          </p:val>
                                        </p:tav>
                                        <p:tav tm="100000">
                                          <p:val>
                                            <p:strVal val="#ppt_h"/>
                                          </p:val>
                                        </p:tav>
                                      </p:tavLst>
                                    </p:anim>
                                  </p:childTnLst>
                                </p:cTn>
                              </p:par>
                            </p:childTnLst>
                          </p:cTn>
                        </p:par>
                        <p:par>
                          <p:cTn id="29" fill="hold">
                            <p:stCondLst>
                              <p:cond delay="4850"/>
                            </p:stCondLst>
                            <p:childTnLst>
                              <p:par>
                                <p:cTn id="30" presetID="2" presetClass="entr" presetSubtype="2"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1+#ppt_w/2"/>
                                          </p:val>
                                        </p:tav>
                                        <p:tav tm="100000">
                                          <p:val>
                                            <p:strVal val="#ppt_x"/>
                                          </p:val>
                                        </p:tav>
                                      </p:tavLst>
                                    </p:anim>
                                    <p:anim calcmode="lin" valueType="num">
                                      <p:cBhvr additive="base">
                                        <p:cTn id="33" dur="500" fill="hold"/>
                                        <p:tgtEl>
                                          <p:spTgt spid="5"/>
                                        </p:tgtEl>
                                        <p:attrNameLst>
                                          <p:attrName>ppt_y</p:attrName>
                                        </p:attrNameLst>
                                      </p:cBhvr>
                                      <p:tavLst>
                                        <p:tav tm="0">
                                          <p:val>
                                            <p:strVal val="#ppt_y"/>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683658" y="1646245"/>
            <a:ext cx="2647590" cy="3924286"/>
          </a:xfrm>
          <a:prstGeom prst="rect">
            <a:avLst/>
          </a:prstGeom>
        </p:spPr>
      </p:pic>
      <p:pic>
        <p:nvPicPr>
          <p:cNvPr id="3" name="图片 2"/>
          <p:cNvPicPr>
            <a:picLocks noChangeAspect="1"/>
          </p:cNvPicPr>
          <p:nvPr/>
        </p:nvPicPr>
        <p:blipFill>
          <a:blip r:embed="rId4"/>
          <a:stretch>
            <a:fillRect/>
          </a:stretch>
        </p:blipFill>
        <p:spPr>
          <a:xfrm>
            <a:off x="6486119" y="4296228"/>
            <a:ext cx="587597" cy="598022"/>
          </a:xfrm>
          <a:prstGeom prst="rect">
            <a:avLst/>
          </a:prstGeom>
        </p:spPr>
      </p:pic>
      <p:pic>
        <p:nvPicPr>
          <p:cNvPr id="4" name="图片 3"/>
          <p:cNvPicPr>
            <a:picLocks noChangeAspect="1"/>
          </p:cNvPicPr>
          <p:nvPr/>
        </p:nvPicPr>
        <p:blipFill>
          <a:blip r:embed="rId5"/>
          <a:stretch>
            <a:fillRect/>
          </a:stretch>
        </p:blipFill>
        <p:spPr>
          <a:xfrm>
            <a:off x="5018444" y="4377316"/>
            <a:ext cx="607858" cy="537206"/>
          </a:xfrm>
          <a:prstGeom prst="rect">
            <a:avLst/>
          </a:prstGeom>
        </p:spPr>
      </p:pic>
      <p:grpSp>
        <p:nvGrpSpPr>
          <p:cNvPr id="5" name="组合 4"/>
          <p:cNvGrpSpPr/>
          <p:nvPr/>
        </p:nvGrpSpPr>
        <p:grpSpPr>
          <a:xfrm>
            <a:off x="4761516" y="1971413"/>
            <a:ext cx="5514598" cy="1619243"/>
            <a:chOff x="5142497" y="1805150"/>
            <a:chExt cx="5514598" cy="1619243"/>
          </a:xfrm>
        </p:grpSpPr>
        <p:sp>
          <p:nvSpPr>
            <p:cNvPr id="6" name="矩形 5"/>
            <p:cNvSpPr/>
            <p:nvPr/>
          </p:nvSpPr>
          <p:spPr>
            <a:xfrm>
              <a:off x="5142497" y="2334864"/>
              <a:ext cx="5514598" cy="1089529"/>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用户可以在投影仪或者计算机上进行演示也可以将演示文稿打印出来用户可以在投影仪或者计算机上进行演示也可以将演示文稿打印出来</a:t>
              </a:r>
            </a:p>
          </p:txBody>
        </p:sp>
        <p:sp>
          <p:nvSpPr>
            <p:cNvPr id="7" name="矩形 6"/>
            <p:cNvSpPr/>
            <p:nvPr/>
          </p:nvSpPr>
          <p:spPr>
            <a:xfrm>
              <a:off x="5142497" y="1805150"/>
              <a:ext cx="3180590"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chemeClr val="accent5"/>
                  </a:solidFill>
                  <a:latin typeface="汉仪小麦体简" panose="00020600040101010101" pitchFamily="18" charset="-122"/>
                  <a:ea typeface="汉仪小麦体简" panose="00020600040101010101" pitchFamily="18" charset="-122"/>
                </a:rPr>
                <a:t>标题文字添加</a:t>
              </a:r>
            </a:p>
          </p:txBody>
        </p:sp>
      </p:grpSp>
      <p:pic>
        <p:nvPicPr>
          <p:cNvPr id="8" name="图片 7"/>
          <p:cNvPicPr>
            <a:picLocks noChangeAspect="1"/>
          </p:cNvPicPr>
          <p:nvPr/>
        </p:nvPicPr>
        <p:blipFill>
          <a:blip r:embed="rId4"/>
          <a:stretch>
            <a:fillRect/>
          </a:stretch>
        </p:blipFill>
        <p:spPr>
          <a:xfrm>
            <a:off x="9401208" y="4336772"/>
            <a:ext cx="587597" cy="598022"/>
          </a:xfrm>
          <a:prstGeom prst="rect">
            <a:avLst/>
          </a:prstGeom>
        </p:spPr>
      </p:pic>
      <p:pic>
        <p:nvPicPr>
          <p:cNvPr id="9" name="图片 8"/>
          <p:cNvPicPr>
            <a:picLocks noChangeAspect="1"/>
          </p:cNvPicPr>
          <p:nvPr/>
        </p:nvPicPr>
        <p:blipFill>
          <a:blip r:embed="rId5"/>
          <a:stretch>
            <a:fillRect/>
          </a:stretch>
        </p:blipFill>
        <p:spPr>
          <a:xfrm>
            <a:off x="7933533" y="4357044"/>
            <a:ext cx="607858" cy="537206"/>
          </a:xfrm>
          <a:prstGeom prst="rect">
            <a:avLst/>
          </a:prstGeom>
        </p:spPr>
      </p:pic>
      <p:sp>
        <p:nvSpPr>
          <p:cNvPr id="10" name="文本框 9"/>
          <p:cNvSpPr txBox="1"/>
          <p:nvPr/>
        </p:nvSpPr>
        <p:spPr>
          <a:xfrm>
            <a:off x="3541459" y="263450"/>
            <a:ext cx="5109091" cy="830997"/>
          </a:xfrm>
          <a:prstGeom prst="rect">
            <a:avLst/>
          </a:prstGeom>
          <a:noFill/>
        </p:spPr>
        <p:txBody>
          <a:bodyPr wrap="none" rtlCol="0">
            <a:spAutoFit/>
          </a:bodyPr>
          <a:lstStyle/>
          <a:p>
            <a:pPr algn="ctr"/>
            <a:r>
              <a:rPr lang="zh-CN" altLang="en-US" sz="4800" dirty="0">
                <a:solidFill>
                  <a:schemeClr val="tx1">
                    <a:lumMod val="75000"/>
                    <a:lumOff val="25000"/>
                  </a:schemeClr>
                </a:solidFill>
                <a:latin typeface="汉仪小麦体简" panose="00020600040101010101" pitchFamily="18" charset="-122"/>
                <a:ea typeface="汉仪小麦体简" panose="00020600040101010101" pitchFamily="18" charset="-122"/>
              </a:rPr>
              <a:t>标题文字添加此处</a:t>
            </a:r>
          </a:p>
        </p:txBody>
      </p:sp>
    </p:spTree>
    <p:extLst>
      <p:ext uri="{BB962C8B-B14F-4D97-AF65-F5344CB8AC3E}">
        <p14:creationId xmlns:p14="http://schemas.microsoft.com/office/powerpoint/2010/main" val="20538432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par>
                          <p:cTn id="11" fill="hold">
                            <p:stCondLst>
                              <p:cond delay="1350"/>
                            </p:stCondLst>
                            <p:childTnLst>
                              <p:par>
                                <p:cTn id="12" presetID="26"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80">
                                          <p:stCondLst>
                                            <p:cond delay="0"/>
                                          </p:stCondLst>
                                        </p:cTn>
                                        <p:tgtEl>
                                          <p:spTgt spid="2"/>
                                        </p:tgtEl>
                                      </p:cBhvr>
                                    </p:animEffect>
                                    <p:anim calcmode="lin" valueType="num">
                                      <p:cBhvr>
                                        <p:cTn id="15"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0" dur="26">
                                          <p:stCondLst>
                                            <p:cond delay="650"/>
                                          </p:stCondLst>
                                        </p:cTn>
                                        <p:tgtEl>
                                          <p:spTgt spid="2"/>
                                        </p:tgtEl>
                                      </p:cBhvr>
                                      <p:to x="100000" y="60000"/>
                                    </p:animScale>
                                    <p:animScale>
                                      <p:cBhvr>
                                        <p:cTn id="21" dur="166" decel="50000">
                                          <p:stCondLst>
                                            <p:cond delay="676"/>
                                          </p:stCondLst>
                                        </p:cTn>
                                        <p:tgtEl>
                                          <p:spTgt spid="2"/>
                                        </p:tgtEl>
                                      </p:cBhvr>
                                      <p:to x="100000" y="100000"/>
                                    </p:animScale>
                                    <p:animScale>
                                      <p:cBhvr>
                                        <p:cTn id="22" dur="26">
                                          <p:stCondLst>
                                            <p:cond delay="1312"/>
                                          </p:stCondLst>
                                        </p:cTn>
                                        <p:tgtEl>
                                          <p:spTgt spid="2"/>
                                        </p:tgtEl>
                                      </p:cBhvr>
                                      <p:to x="100000" y="80000"/>
                                    </p:animScale>
                                    <p:animScale>
                                      <p:cBhvr>
                                        <p:cTn id="23" dur="166" decel="50000">
                                          <p:stCondLst>
                                            <p:cond delay="1338"/>
                                          </p:stCondLst>
                                        </p:cTn>
                                        <p:tgtEl>
                                          <p:spTgt spid="2"/>
                                        </p:tgtEl>
                                      </p:cBhvr>
                                      <p:to x="100000" y="100000"/>
                                    </p:animScale>
                                    <p:animScale>
                                      <p:cBhvr>
                                        <p:cTn id="24" dur="26">
                                          <p:stCondLst>
                                            <p:cond delay="1642"/>
                                          </p:stCondLst>
                                        </p:cTn>
                                        <p:tgtEl>
                                          <p:spTgt spid="2"/>
                                        </p:tgtEl>
                                      </p:cBhvr>
                                      <p:to x="100000" y="90000"/>
                                    </p:animScale>
                                    <p:animScale>
                                      <p:cBhvr>
                                        <p:cTn id="25" dur="166" decel="50000">
                                          <p:stCondLst>
                                            <p:cond delay="1668"/>
                                          </p:stCondLst>
                                        </p:cTn>
                                        <p:tgtEl>
                                          <p:spTgt spid="2"/>
                                        </p:tgtEl>
                                      </p:cBhvr>
                                      <p:to x="100000" y="100000"/>
                                    </p:animScale>
                                    <p:animScale>
                                      <p:cBhvr>
                                        <p:cTn id="26" dur="26">
                                          <p:stCondLst>
                                            <p:cond delay="1808"/>
                                          </p:stCondLst>
                                        </p:cTn>
                                        <p:tgtEl>
                                          <p:spTgt spid="2"/>
                                        </p:tgtEl>
                                      </p:cBhvr>
                                      <p:to x="100000" y="95000"/>
                                    </p:animScale>
                                    <p:animScale>
                                      <p:cBhvr>
                                        <p:cTn id="27" dur="166" decel="50000">
                                          <p:stCondLst>
                                            <p:cond delay="1834"/>
                                          </p:stCondLst>
                                        </p:cTn>
                                        <p:tgtEl>
                                          <p:spTgt spid="2"/>
                                        </p:tgtEl>
                                      </p:cBhvr>
                                      <p:to x="100000" y="100000"/>
                                    </p:animScale>
                                  </p:childTnLst>
                                </p:cTn>
                              </p:par>
                            </p:childTnLst>
                          </p:cTn>
                        </p:par>
                        <p:par>
                          <p:cTn id="28" fill="hold">
                            <p:stCondLst>
                              <p:cond delay="3350"/>
                            </p:stCondLst>
                            <p:childTnLst>
                              <p:par>
                                <p:cTn id="29" presetID="2" presetClass="entr" presetSubtype="2"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1+#ppt_w/2"/>
                                          </p:val>
                                        </p:tav>
                                        <p:tav tm="100000">
                                          <p:val>
                                            <p:strVal val="#ppt_x"/>
                                          </p:val>
                                        </p:tav>
                                      </p:tavLst>
                                    </p:anim>
                                    <p:anim calcmode="lin" valueType="num">
                                      <p:cBhvr additive="base">
                                        <p:cTn id="32" dur="500" fill="hold"/>
                                        <p:tgtEl>
                                          <p:spTgt spid="5"/>
                                        </p:tgtEl>
                                        <p:attrNameLst>
                                          <p:attrName>ppt_y</p:attrName>
                                        </p:attrNameLst>
                                      </p:cBhvr>
                                      <p:tavLst>
                                        <p:tav tm="0">
                                          <p:val>
                                            <p:strVal val="#ppt_y"/>
                                          </p:val>
                                        </p:tav>
                                        <p:tav tm="100000">
                                          <p:val>
                                            <p:strVal val="#ppt_y"/>
                                          </p:val>
                                        </p:tav>
                                      </p:tavLst>
                                    </p:anim>
                                  </p:childTnLst>
                                </p:cTn>
                              </p:par>
                            </p:childTnLst>
                          </p:cTn>
                        </p:par>
                        <p:par>
                          <p:cTn id="33" fill="hold">
                            <p:stCondLst>
                              <p:cond delay="3850"/>
                            </p:stCondLst>
                            <p:childTnLst>
                              <p:par>
                                <p:cTn id="34" presetID="31" presetClass="entr" presetSubtype="0"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1000" fill="hold"/>
                                        <p:tgtEl>
                                          <p:spTgt spid="3"/>
                                        </p:tgtEl>
                                        <p:attrNameLst>
                                          <p:attrName>ppt_w</p:attrName>
                                        </p:attrNameLst>
                                      </p:cBhvr>
                                      <p:tavLst>
                                        <p:tav tm="0">
                                          <p:val>
                                            <p:fltVal val="0"/>
                                          </p:val>
                                        </p:tav>
                                        <p:tav tm="100000">
                                          <p:val>
                                            <p:strVal val="#ppt_w"/>
                                          </p:val>
                                        </p:tav>
                                      </p:tavLst>
                                    </p:anim>
                                    <p:anim calcmode="lin" valueType="num">
                                      <p:cBhvr>
                                        <p:cTn id="37" dur="1000" fill="hold"/>
                                        <p:tgtEl>
                                          <p:spTgt spid="3"/>
                                        </p:tgtEl>
                                        <p:attrNameLst>
                                          <p:attrName>ppt_h</p:attrName>
                                        </p:attrNameLst>
                                      </p:cBhvr>
                                      <p:tavLst>
                                        <p:tav tm="0">
                                          <p:val>
                                            <p:fltVal val="0"/>
                                          </p:val>
                                        </p:tav>
                                        <p:tav tm="100000">
                                          <p:val>
                                            <p:strVal val="#ppt_h"/>
                                          </p:val>
                                        </p:tav>
                                      </p:tavLst>
                                    </p:anim>
                                    <p:anim calcmode="lin" valueType="num">
                                      <p:cBhvr>
                                        <p:cTn id="38" dur="1000" fill="hold"/>
                                        <p:tgtEl>
                                          <p:spTgt spid="3"/>
                                        </p:tgtEl>
                                        <p:attrNameLst>
                                          <p:attrName>style.rotation</p:attrName>
                                        </p:attrNameLst>
                                      </p:cBhvr>
                                      <p:tavLst>
                                        <p:tav tm="0">
                                          <p:val>
                                            <p:fltVal val="90"/>
                                          </p:val>
                                        </p:tav>
                                        <p:tav tm="100000">
                                          <p:val>
                                            <p:fltVal val="0"/>
                                          </p:val>
                                        </p:tav>
                                      </p:tavLst>
                                    </p:anim>
                                    <p:animEffect transition="in" filter="fade">
                                      <p:cBhvr>
                                        <p:cTn id="39" dur="1000"/>
                                        <p:tgtEl>
                                          <p:spTgt spid="3"/>
                                        </p:tgtEl>
                                      </p:cBhvr>
                                    </p:animEffect>
                                  </p:childTnLst>
                                </p:cTn>
                              </p:par>
                              <p:par>
                                <p:cTn id="40" presetID="31" presetClass="entr" presetSubtype="0"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p:cTn id="42" dur="1000" fill="hold"/>
                                        <p:tgtEl>
                                          <p:spTgt spid="4"/>
                                        </p:tgtEl>
                                        <p:attrNameLst>
                                          <p:attrName>ppt_w</p:attrName>
                                        </p:attrNameLst>
                                      </p:cBhvr>
                                      <p:tavLst>
                                        <p:tav tm="0">
                                          <p:val>
                                            <p:fltVal val="0"/>
                                          </p:val>
                                        </p:tav>
                                        <p:tav tm="100000">
                                          <p:val>
                                            <p:strVal val="#ppt_w"/>
                                          </p:val>
                                        </p:tav>
                                      </p:tavLst>
                                    </p:anim>
                                    <p:anim calcmode="lin" valueType="num">
                                      <p:cBhvr>
                                        <p:cTn id="43" dur="1000" fill="hold"/>
                                        <p:tgtEl>
                                          <p:spTgt spid="4"/>
                                        </p:tgtEl>
                                        <p:attrNameLst>
                                          <p:attrName>ppt_h</p:attrName>
                                        </p:attrNameLst>
                                      </p:cBhvr>
                                      <p:tavLst>
                                        <p:tav tm="0">
                                          <p:val>
                                            <p:fltVal val="0"/>
                                          </p:val>
                                        </p:tav>
                                        <p:tav tm="100000">
                                          <p:val>
                                            <p:strVal val="#ppt_h"/>
                                          </p:val>
                                        </p:tav>
                                      </p:tavLst>
                                    </p:anim>
                                    <p:anim calcmode="lin" valueType="num">
                                      <p:cBhvr>
                                        <p:cTn id="44" dur="1000" fill="hold"/>
                                        <p:tgtEl>
                                          <p:spTgt spid="4"/>
                                        </p:tgtEl>
                                        <p:attrNameLst>
                                          <p:attrName>style.rotation</p:attrName>
                                        </p:attrNameLst>
                                      </p:cBhvr>
                                      <p:tavLst>
                                        <p:tav tm="0">
                                          <p:val>
                                            <p:fltVal val="90"/>
                                          </p:val>
                                        </p:tav>
                                        <p:tav tm="100000">
                                          <p:val>
                                            <p:fltVal val="0"/>
                                          </p:val>
                                        </p:tav>
                                      </p:tavLst>
                                    </p:anim>
                                    <p:animEffect transition="in" filter="fade">
                                      <p:cBhvr>
                                        <p:cTn id="45" dur="1000"/>
                                        <p:tgtEl>
                                          <p:spTgt spid="4"/>
                                        </p:tgtEl>
                                      </p:cBhvr>
                                    </p:animEffect>
                                  </p:childTnLst>
                                </p:cTn>
                              </p:par>
                              <p:par>
                                <p:cTn id="46" presetID="31" presetClass="entr" presetSubtype="0" fill="hold"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1000" fill="hold"/>
                                        <p:tgtEl>
                                          <p:spTgt spid="8"/>
                                        </p:tgtEl>
                                        <p:attrNameLst>
                                          <p:attrName>ppt_w</p:attrName>
                                        </p:attrNameLst>
                                      </p:cBhvr>
                                      <p:tavLst>
                                        <p:tav tm="0">
                                          <p:val>
                                            <p:fltVal val="0"/>
                                          </p:val>
                                        </p:tav>
                                        <p:tav tm="100000">
                                          <p:val>
                                            <p:strVal val="#ppt_w"/>
                                          </p:val>
                                        </p:tav>
                                      </p:tavLst>
                                    </p:anim>
                                    <p:anim calcmode="lin" valueType="num">
                                      <p:cBhvr>
                                        <p:cTn id="49" dur="1000" fill="hold"/>
                                        <p:tgtEl>
                                          <p:spTgt spid="8"/>
                                        </p:tgtEl>
                                        <p:attrNameLst>
                                          <p:attrName>ppt_h</p:attrName>
                                        </p:attrNameLst>
                                      </p:cBhvr>
                                      <p:tavLst>
                                        <p:tav tm="0">
                                          <p:val>
                                            <p:fltVal val="0"/>
                                          </p:val>
                                        </p:tav>
                                        <p:tav tm="100000">
                                          <p:val>
                                            <p:strVal val="#ppt_h"/>
                                          </p:val>
                                        </p:tav>
                                      </p:tavLst>
                                    </p:anim>
                                    <p:anim calcmode="lin" valueType="num">
                                      <p:cBhvr>
                                        <p:cTn id="50" dur="1000" fill="hold"/>
                                        <p:tgtEl>
                                          <p:spTgt spid="8"/>
                                        </p:tgtEl>
                                        <p:attrNameLst>
                                          <p:attrName>style.rotation</p:attrName>
                                        </p:attrNameLst>
                                      </p:cBhvr>
                                      <p:tavLst>
                                        <p:tav tm="0">
                                          <p:val>
                                            <p:fltVal val="90"/>
                                          </p:val>
                                        </p:tav>
                                        <p:tav tm="100000">
                                          <p:val>
                                            <p:fltVal val="0"/>
                                          </p:val>
                                        </p:tav>
                                      </p:tavLst>
                                    </p:anim>
                                    <p:animEffect transition="in" filter="fade">
                                      <p:cBhvr>
                                        <p:cTn id="51" dur="1000"/>
                                        <p:tgtEl>
                                          <p:spTgt spid="8"/>
                                        </p:tgtEl>
                                      </p:cBhvr>
                                    </p:animEffect>
                                  </p:childTnLst>
                                </p:cTn>
                              </p:par>
                              <p:par>
                                <p:cTn id="52" presetID="31" presetClass="entr" presetSubtype="0" fill="hold" nodeType="with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p:cTn id="54" dur="1000" fill="hold"/>
                                        <p:tgtEl>
                                          <p:spTgt spid="9"/>
                                        </p:tgtEl>
                                        <p:attrNameLst>
                                          <p:attrName>ppt_w</p:attrName>
                                        </p:attrNameLst>
                                      </p:cBhvr>
                                      <p:tavLst>
                                        <p:tav tm="0">
                                          <p:val>
                                            <p:fltVal val="0"/>
                                          </p:val>
                                        </p:tav>
                                        <p:tav tm="100000">
                                          <p:val>
                                            <p:strVal val="#ppt_w"/>
                                          </p:val>
                                        </p:tav>
                                      </p:tavLst>
                                    </p:anim>
                                    <p:anim calcmode="lin" valueType="num">
                                      <p:cBhvr>
                                        <p:cTn id="55" dur="1000" fill="hold"/>
                                        <p:tgtEl>
                                          <p:spTgt spid="9"/>
                                        </p:tgtEl>
                                        <p:attrNameLst>
                                          <p:attrName>ppt_h</p:attrName>
                                        </p:attrNameLst>
                                      </p:cBhvr>
                                      <p:tavLst>
                                        <p:tav tm="0">
                                          <p:val>
                                            <p:fltVal val="0"/>
                                          </p:val>
                                        </p:tav>
                                        <p:tav tm="100000">
                                          <p:val>
                                            <p:strVal val="#ppt_h"/>
                                          </p:val>
                                        </p:tav>
                                      </p:tavLst>
                                    </p:anim>
                                    <p:anim calcmode="lin" valueType="num">
                                      <p:cBhvr>
                                        <p:cTn id="56" dur="1000" fill="hold"/>
                                        <p:tgtEl>
                                          <p:spTgt spid="9"/>
                                        </p:tgtEl>
                                        <p:attrNameLst>
                                          <p:attrName>style.rotation</p:attrName>
                                        </p:attrNameLst>
                                      </p:cBhvr>
                                      <p:tavLst>
                                        <p:tav tm="0">
                                          <p:val>
                                            <p:fltVal val="90"/>
                                          </p:val>
                                        </p:tav>
                                        <p:tav tm="100000">
                                          <p:val>
                                            <p:fltVal val="0"/>
                                          </p:val>
                                        </p:tav>
                                      </p:tavLst>
                                    </p:anim>
                                    <p:animEffect transition="in" filter="fade">
                                      <p:cBhvr>
                                        <p:cTn id="5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2152890" y="2318206"/>
            <a:ext cx="977419" cy="1003300"/>
          </a:xfrm>
          <a:prstGeom prst="rect">
            <a:avLst/>
          </a:prstGeom>
        </p:spPr>
      </p:pic>
      <p:pic>
        <p:nvPicPr>
          <p:cNvPr id="3" name="图片 2"/>
          <p:cNvPicPr>
            <a:picLocks noChangeAspect="1"/>
          </p:cNvPicPr>
          <p:nvPr/>
        </p:nvPicPr>
        <p:blipFill>
          <a:blip r:embed="rId3"/>
          <a:stretch>
            <a:fillRect/>
          </a:stretch>
        </p:blipFill>
        <p:spPr>
          <a:xfrm>
            <a:off x="4447357" y="2318206"/>
            <a:ext cx="977419" cy="1003300"/>
          </a:xfrm>
          <a:prstGeom prst="rect">
            <a:avLst/>
          </a:prstGeom>
        </p:spPr>
      </p:pic>
      <p:pic>
        <p:nvPicPr>
          <p:cNvPr id="4" name="图片 3"/>
          <p:cNvPicPr>
            <a:picLocks noChangeAspect="1"/>
          </p:cNvPicPr>
          <p:nvPr/>
        </p:nvPicPr>
        <p:blipFill>
          <a:blip r:embed="rId3"/>
          <a:stretch>
            <a:fillRect/>
          </a:stretch>
        </p:blipFill>
        <p:spPr>
          <a:xfrm>
            <a:off x="6741824" y="2318206"/>
            <a:ext cx="977419" cy="1003300"/>
          </a:xfrm>
          <a:prstGeom prst="rect">
            <a:avLst/>
          </a:prstGeom>
        </p:spPr>
      </p:pic>
      <p:pic>
        <p:nvPicPr>
          <p:cNvPr id="5" name="图片 4"/>
          <p:cNvPicPr>
            <a:picLocks noChangeAspect="1"/>
          </p:cNvPicPr>
          <p:nvPr/>
        </p:nvPicPr>
        <p:blipFill>
          <a:blip r:embed="rId3"/>
          <a:stretch>
            <a:fillRect/>
          </a:stretch>
        </p:blipFill>
        <p:spPr>
          <a:xfrm>
            <a:off x="9036290" y="2318206"/>
            <a:ext cx="977419" cy="1003300"/>
          </a:xfrm>
          <a:prstGeom prst="rect">
            <a:avLst/>
          </a:prstGeom>
        </p:spPr>
      </p:pic>
      <p:grpSp>
        <p:nvGrpSpPr>
          <p:cNvPr id="6" name="组合 5"/>
          <p:cNvGrpSpPr/>
          <p:nvPr/>
        </p:nvGrpSpPr>
        <p:grpSpPr>
          <a:xfrm>
            <a:off x="1451426" y="3535818"/>
            <a:ext cx="2090060" cy="1951642"/>
            <a:chOff x="6090109" y="1805150"/>
            <a:chExt cx="2090060" cy="1951642"/>
          </a:xfrm>
        </p:grpSpPr>
        <p:sp>
          <p:nvSpPr>
            <p:cNvPr id="7" name="矩形 6"/>
            <p:cNvSpPr/>
            <p:nvPr/>
          </p:nvSpPr>
          <p:spPr>
            <a:xfrm>
              <a:off x="6090109" y="2334864"/>
              <a:ext cx="2090060" cy="142192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8" name="矩形 7"/>
            <p:cNvSpPr/>
            <p:nvPr/>
          </p:nvSpPr>
          <p:spPr>
            <a:xfrm>
              <a:off x="6090109" y="1805150"/>
              <a:ext cx="2090060"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b="1" dirty="0">
                  <a:solidFill>
                    <a:schemeClr val="tx1">
                      <a:lumMod val="75000"/>
                      <a:lumOff val="25000"/>
                    </a:schemeClr>
                  </a:solidFill>
                  <a:latin typeface="汉仪小麦体简" panose="00020600040101010101" pitchFamily="18" charset="-122"/>
                  <a:ea typeface="汉仪小麦体简" panose="00020600040101010101" pitchFamily="18" charset="-122"/>
                </a:rPr>
                <a:t>文字添加</a:t>
              </a:r>
            </a:p>
          </p:txBody>
        </p:sp>
      </p:grpSp>
      <p:grpSp>
        <p:nvGrpSpPr>
          <p:cNvPr id="9" name="组合 8"/>
          <p:cNvGrpSpPr/>
          <p:nvPr/>
        </p:nvGrpSpPr>
        <p:grpSpPr>
          <a:xfrm>
            <a:off x="3794274" y="3535818"/>
            <a:ext cx="2090060" cy="1951642"/>
            <a:chOff x="6090109" y="1805150"/>
            <a:chExt cx="2090060" cy="1951642"/>
          </a:xfrm>
        </p:grpSpPr>
        <p:sp>
          <p:nvSpPr>
            <p:cNvPr id="10" name="矩形 9"/>
            <p:cNvSpPr/>
            <p:nvPr/>
          </p:nvSpPr>
          <p:spPr>
            <a:xfrm>
              <a:off x="6090109" y="2334864"/>
              <a:ext cx="2090060" cy="142192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11" name="矩形 10"/>
            <p:cNvSpPr/>
            <p:nvPr/>
          </p:nvSpPr>
          <p:spPr>
            <a:xfrm>
              <a:off x="6090109" y="1805150"/>
              <a:ext cx="2090060"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b="1" dirty="0">
                  <a:solidFill>
                    <a:schemeClr val="tx1">
                      <a:lumMod val="75000"/>
                      <a:lumOff val="25000"/>
                    </a:schemeClr>
                  </a:solidFill>
                  <a:latin typeface="汉仪小麦体简" panose="00020600040101010101" pitchFamily="18" charset="-122"/>
                  <a:ea typeface="汉仪小麦体简" panose="00020600040101010101" pitchFamily="18" charset="-122"/>
                </a:rPr>
                <a:t>文字添加</a:t>
              </a:r>
            </a:p>
          </p:txBody>
        </p:sp>
      </p:grpSp>
      <p:grpSp>
        <p:nvGrpSpPr>
          <p:cNvPr id="12" name="组合 11"/>
          <p:cNvGrpSpPr/>
          <p:nvPr/>
        </p:nvGrpSpPr>
        <p:grpSpPr>
          <a:xfrm>
            <a:off x="6137122" y="3535818"/>
            <a:ext cx="2090060" cy="1951642"/>
            <a:chOff x="6090109" y="1805150"/>
            <a:chExt cx="2090060" cy="1951642"/>
          </a:xfrm>
        </p:grpSpPr>
        <p:sp>
          <p:nvSpPr>
            <p:cNvPr id="13" name="矩形 12"/>
            <p:cNvSpPr/>
            <p:nvPr/>
          </p:nvSpPr>
          <p:spPr>
            <a:xfrm>
              <a:off x="6090109" y="2334864"/>
              <a:ext cx="2090060" cy="142192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14" name="矩形 13"/>
            <p:cNvSpPr/>
            <p:nvPr/>
          </p:nvSpPr>
          <p:spPr>
            <a:xfrm>
              <a:off x="6090109" y="1805150"/>
              <a:ext cx="2090060"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b="1" dirty="0">
                  <a:solidFill>
                    <a:schemeClr val="tx1">
                      <a:lumMod val="75000"/>
                      <a:lumOff val="25000"/>
                    </a:schemeClr>
                  </a:solidFill>
                  <a:latin typeface="汉仪小麦体简" panose="00020600040101010101" pitchFamily="18" charset="-122"/>
                  <a:ea typeface="汉仪小麦体简" panose="00020600040101010101" pitchFamily="18" charset="-122"/>
                </a:rPr>
                <a:t>文字添加</a:t>
              </a:r>
            </a:p>
          </p:txBody>
        </p:sp>
      </p:grpSp>
      <p:grpSp>
        <p:nvGrpSpPr>
          <p:cNvPr id="15" name="组合 14"/>
          <p:cNvGrpSpPr/>
          <p:nvPr/>
        </p:nvGrpSpPr>
        <p:grpSpPr>
          <a:xfrm>
            <a:off x="8479969" y="3535818"/>
            <a:ext cx="2090060" cy="1951642"/>
            <a:chOff x="6090109" y="1805150"/>
            <a:chExt cx="2090060" cy="1951642"/>
          </a:xfrm>
        </p:grpSpPr>
        <p:sp>
          <p:nvSpPr>
            <p:cNvPr id="16" name="矩形 15"/>
            <p:cNvSpPr/>
            <p:nvPr/>
          </p:nvSpPr>
          <p:spPr>
            <a:xfrm>
              <a:off x="6090109" y="2334864"/>
              <a:ext cx="2090060" cy="142192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17" name="矩形 16"/>
            <p:cNvSpPr/>
            <p:nvPr/>
          </p:nvSpPr>
          <p:spPr>
            <a:xfrm>
              <a:off x="6090109" y="1805150"/>
              <a:ext cx="2090060"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b="1" dirty="0">
                  <a:solidFill>
                    <a:schemeClr val="tx1">
                      <a:lumMod val="75000"/>
                      <a:lumOff val="25000"/>
                    </a:schemeClr>
                  </a:solidFill>
                  <a:latin typeface="汉仪小麦体简" panose="00020600040101010101" pitchFamily="18" charset="-122"/>
                  <a:ea typeface="汉仪小麦体简" panose="00020600040101010101" pitchFamily="18" charset="-122"/>
                </a:rPr>
                <a:t>文字添加</a:t>
              </a:r>
            </a:p>
          </p:txBody>
        </p:sp>
      </p:grpSp>
      <p:sp>
        <p:nvSpPr>
          <p:cNvPr id="18" name="文本框 17"/>
          <p:cNvSpPr txBox="1"/>
          <p:nvPr/>
        </p:nvSpPr>
        <p:spPr>
          <a:xfrm>
            <a:off x="3541459" y="263450"/>
            <a:ext cx="5109091" cy="830997"/>
          </a:xfrm>
          <a:prstGeom prst="rect">
            <a:avLst/>
          </a:prstGeom>
          <a:noFill/>
        </p:spPr>
        <p:txBody>
          <a:bodyPr wrap="none" rtlCol="0">
            <a:spAutoFit/>
          </a:bodyPr>
          <a:lstStyle/>
          <a:p>
            <a:pPr algn="ctr"/>
            <a:r>
              <a:rPr lang="zh-CN" altLang="en-US" sz="4800" dirty="0">
                <a:solidFill>
                  <a:schemeClr val="tx1">
                    <a:lumMod val="75000"/>
                    <a:lumOff val="25000"/>
                  </a:schemeClr>
                </a:solidFill>
                <a:latin typeface="汉仪小麦体简" panose="00020600040101010101" pitchFamily="18" charset="-122"/>
                <a:ea typeface="汉仪小麦体简" panose="00020600040101010101" pitchFamily="18" charset="-122"/>
              </a:rPr>
              <a:t>标题文字添加此处</a:t>
            </a:r>
          </a:p>
        </p:txBody>
      </p:sp>
    </p:spTree>
    <p:extLst>
      <p:ext uri="{BB962C8B-B14F-4D97-AF65-F5344CB8AC3E}">
        <p14:creationId xmlns:p14="http://schemas.microsoft.com/office/powerpoint/2010/main" val="28731615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 calcmode="lin" valueType="num">
                                      <p:cBhvr>
                                        <p:cTn id="9" dur="1000" fill="hold"/>
                                        <p:tgtEl>
                                          <p:spTgt spid="18"/>
                                        </p:tgtEl>
                                        <p:attrNameLst>
                                          <p:attrName>style.rotation</p:attrName>
                                        </p:attrNameLst>
                                      </p:cBhvr>
                                      <p:tavLst>
                                        <p:tav tm="0">
                                          <p:val>
                                            <p:fltVal val="90"/>
                                          </p:val>
                                        </p:tav>
                                        <p:tav tm="100000">
                                          <p:val>
                                            <p:fltVal val="0"/>
                                          </p:val>
                                        </p:tav>
                                      </p:tavLst>
                                    </p:anim>
                                    <p:animEffect transition="in" filter="fade">
                                      <p:cBhvr>
                                        <p:cTn id="10" dur="1000"/>
                                        <p:tgtEl>
                                          <p:spTgt spid="18"/>
                                        </p:tgtEl>
                                      </p:cBhvr>
                                    </p:animEffect>
                                  </p:childTnLst>
                                </p:cTn>
                              </p:par>
                            </p:childTnLst>
                          </p:cTn>
                        </p:par>
                        <p:par>
                          <p:cTn id="11" fill="hold">
                            <p:stCondLst>
                              <p:cond delay="1350"/>
                            </p:stCondLst>
                            <p:childTnLst>
                              <p:par>
                                <p:cTn id="12" presetID="37"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900" decel="100000" fill="hold"/>
                                        <p:tgtEl>
                                          <p:spTgt spid="2"/>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18" presetID="37" presetClass="entr" presetSubtype="0" fill="hold" nodeType="withEffect">
                                  <p:stCondLst>
                                    <p:cond delay="25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1000"/>
                                        <p:tgtEl>
                                          <p:spTgt spid="3"/>
                                        </p:tgtEl>
                                      </p:cBhvr>
                                    </p:animEffect>
                                    <p:anim calcmode="lin" valueType="num">
                                      <p:cBhvr>
                                        <p:cTn id="21" dur="1000" fill="hold"/>
                                        <p:tgtEl>
                                          <p:spTgt spid="3"/>
                                        </p:tgtEl>
                                        <p:attrNameLst>
                                          <p:attrName>ppt_x</p:attrName>
                                        </p:attrNameLst>
                                      </p:cBhvr>
                                      <p:tavLst>
                                        <p:tav tm="0">
                                          <p:val>
                                            <p:strVal val="#ppt_x"/>
                                          </p:val>
                                        </p:tav>
                                        <p:tav tm="100000">
                                          <p:val>
                                            <p:strVal val="#ppt_x"/>
                                          </p:val>
                                        </p:tav>
                                      </p:tavLst>
                                    </p:anim>
                                    <p:anim calcmode="lin" valueType="num">
                                      <p:cBhvr>
                                        <p:cTn id="22" dur="900" decel="100000" fill="hold"/>
                                        <p:tgtEl>
                                          <p:spTgt spid="3"/>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24" presetID="37" presetClass="entr" presetSubtype="0" fill="hold" nodeType="withEffect">
                                  <p:stCondLst>
                                    <p:cond delay="50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900" decel="100000" fill="hold"/>
                                        <p:tgtEl>
                                          <p:spTgt spid="4"/>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30" presetID="37" presetClass="entr" presetSubtype="0" fill="hold" nodeType="withEffect">
                                  <p:stCondLst>
                                    <p:cond delay="75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000"/>
                                        <p:tgtEl>
                                          <p:spTgt spid="5"/>
                                        </p:tgtEl>
                                      </p:cBhvr>
                                    </p:animEffect>
                                    <p:anim calcmode="lin" valueType="num">
                                      <p:cBhvr>
                                        <p:cTn id="33" dur="1000" fill="hold"/>
                                        <p:tgtEl>
                                          <p:spTgt spid="5"/>
                                        </p:tgtEl>
                                        <p:attrNameLst>
                                          <p:attrName>ppt_x</p:attrName>
                                        </p:attrNameLst>
                                      </p:cBhvr>
                                      <p:tavLst>
                                        <p:tav tm="0">
                                          <p:val>
                                            <p:strVal val="#ppt_x"/>
                                          </p:val>
                                        </p:tav>
                                        <p:tav tm="100000">
                                          <p:val>
                                            <p:strVal val="#ppt_x"/>
                                          </p:val>
                                        </p:tav>
                                      </p:tavLst>
                                    </p:anim>
                                    <p:anim calcmode="lin" valueType="num">
                                      <p:cBhvr>
                                        <p:cTn id="34" dur="900" decel="100000" fill="hold"/>
                                        <p:tgtEl>
                                          <p:spTgt spid="5"/>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36" fill="hold">
                            <p:stCondLst>
                              <p:cond delay="3100"/>
                            </p:stCondLst>
                            <p:childTnLst>
                              <p:par>
                                <p:cTn id="37" presetID="22" presetClass="entr" presetSubtype="1"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up)">
                                      <p:cBhvr>
                                        <p:cTn id="39" dur="500"/>
                                        <p:tgtEl>
                                          <p:spTgt spid="6"/>
                                        </p:tgtEl>
                                      </p:cBhvr>
                                    </p:animEffect>
                                  </p:childTnLst>
                                </p:cTn>
                              </p:par>
                            </p:childTnLst>
                          </p:cTn>
                        </p:par>
                        <p:par>
                          <p:cTn id="40" fill="hold">
                            <p:stCondLst>
                              <p:cond delay="3600"/>
                            </p:stCondLst>
                            <p:childTnLst>
                              <p:par>
                                <p:cTn id="41" presetID="22" presetClass="entr" presetSubtype="1"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up)">
                                      <p:cBhvr>
                                        <p:cTn id="43" dur="500"/>
                                        <p:tgtEl>
                                          <p:spTgt spid="9"/>
                                        </p:tgtEl>
                                      </p:cBhvr>
                                    </p:animEffect>
                                  </p:childTnLst>
                                </p:cTn>
                              </p:par>
                            </p:childTnLst>
                          </p:cTn>
                        </p:par>
                        <p:par>
                          <p:cTn id="44" fill="hold">
                            <p:stCondLst>
                              <p:cond delay="4100"/>
                            </p:stCondLst>
                            <p:childTnLst>
                              <p:par>
                                <p:cTn id="45" presetID="22" presetClass="entr" presetSubtype="1"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up)">
                                      <p:cBhvr>
                                        <p:cTn id="47" dur="500"/>
                                        <p:tgtEl>
                                          <p:spTgt spid="12"/>
                                        </p:tgtEl>
                                      </p:cBhvr>
                                    </p:animEffect>
                                  </p:childTnLst>
                                </p:cTn>
                              </p:par>
                            </p:childTnLst>
                          </p:cTn>
                        </p:par>
                        <p:par>
                          <p:cTn id="48" fill="hold">
                            <p:stCondLst>
                              <p:cond delay="4600"/>
                            </p:stCondLst>
                            <p:childTnLst>
                              <p:par>
                                <p:cTn id="49" presetID="22" presetClass="entr" presetSubtype="1"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5982426" y="4582880"/>
            <a:ext cx="900974" cy="1005120"/>
          </a:xfrm>
          <a:prstGeom prst="rect">
            <a:avLst/>
          </a:prstGeom>
        </p:spPr>
      </p:pic>
      <p:pic>
        <p:nvPicPr>
          <p:cNvPr id="3" name="图片 2"/>
          <p:cNvPicPr>
            <a:picLocks noChangeAspect="1"/>
          </p:cNvPicPr>
          <p:nvPr/>
        </p:nvPicPr>
        <p:blipFill>
          <a:blip r:embed="rId4"/>
          <a:stretch>
            <a:fillRect/>
          </a:stretch>
        </p:blipFill>
        <p:spPr>
          <a:xfrm>
            <a:off x="3753806" y="1757320"/>
            <a:ext cx="2545394" cy="4033509"/>
          </a:xfrm>
          <a:prstGeom prst="rect">
            <a:avLst/>
          </a:prstGeom>
        </p:spPr>
      </p:pic>
      <p:grpSp>
        <p:nvGrpSpPr>
          <p:cNvPr id="4" name="组合 3"/>
          <p:cNvGrpSpPr/>
          <p:nvPr/>
        </p:nvGrpSpPr>
        <p:grpSpPr>
          <a:xfrm>
            <a:off x="7119378" y="2200790"/>
            <a:ext cx="3985284" cy="1286844"/>
            <a:chOff x="5142497" y="1805150"/>
            <a:chExt cx="3985284" cy="1286844"/>
          </a:xfrm>
        </p:grpSpPr>
        <p:sp>
          <p:nvSpPr>
            <p:cNvPr id="5" name="矩形 4"/>
            <p:cNvSpPr/>
            <p:nvPr/>
          </p:nvSpPr>
          <p:spPr>
            <a:xfrm>
              <a:off x="5142497" y="2334864"/>
              <a:ext cx="398528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6" name="矩形 5"/>
            <p:cNvSpPr/>
            <p:nvPr/>
          </p:nvSpPr>
          <p:spPr>
            <a:xfrm>
              <a:off x="5142497" y="1805150"/>
              <a:ext cx="3180590"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chemeClr val="accent1"/>
                  </a:solidFill>
                  <a:latin typeface="汉仪小麦体简" panose="00020600040101010101" pitchFamily="18" charset="-122"/>
                  <a:ea typeface="汉仪小麦体简" panose="00020600040101010101" pitchFamily="18" charset="-122"/>
                </a:rPr>
                <a:t>标题文字添加</a:t>
              </a:r>
            </a:p>
          </p:txBody>
        </p:sp>
      </p:grpSp>
      <p:grpSp>
        <p:nvGrpSpPr>
          <p:cNvPr id="7" name="组合 6"/>
          <p:cNvGrpSpPr/>
          <p:nvPr/>
        </p:nvGrpSpPr>
        <p:grpSpPr>
          <a:xfrm>
            <a:off x="7119378" y="3864685"/>
            <a:ext cx="3985284" cy="1286844"/>
            <a:chOff x="5142497" y="1805150"/>
            <a:chExt cx="3985284" cy="1286844"/>
          </a:xfrm>
        </p:grpSpPr>
        <p:sp>
          <p:nvSpPr>
            <p:cNvPr id="8" name="矩形 7"/>
            <p:cNvSpPr/>
            <p:nvPr/>
          </p:nvSpPr>
          <p:spPr>
            <a:xfrm>
              <a:off x="5142497" y="2334864"/>
              <a:ext cx="398528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9" name="矩形 8"/>
            <p:cNvSpPr/>
            <p:nvPr/>
          </p:nvSpPr>
          <p:spPr>
            <a:xfrm>
              <a:off x="5142497" y="1805150"/>
              <a:ext cx="3180590"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chemeClr val="accent5"/>
                  </a:solidFill>
                  <a:latin typeface="汉仪小麦体简" panose="00020600040101010101" pitchFamily="18" charset="-122"/>
                  <a:ea typeface="汉仪小麦体简" panose="00020600040101010101" pitchFamily="18" charset="-122"/>
                </a:rPr>
                <a:t>标题文字添加</a:t>
              </a:r>
            </a:p>
          </p:txBody>
        </p:sp>
      </p:grpSp>
      <p:sp>
        <p:nvSpPr>
          <p:cNvPr id="14" name="文本框 13"/>
          <p:cNvSpPr txBox="1"/>
          <p:nvPr/>
        </p:nvSpPr>
        <p:spPr>
          <a:xfrm>
            <a:off x="3541459" y="263450"/>
            <a:ext cx="5109091" cy="830997"/>
          </a:xfrm>
          <a:prstGeom prst="rect">
            <a:avLst/>
          </a:prstGeom>
          <a:noFill/>
        </p:spPr>
        <p:txBody>
          <a:bodyPr wrap="none" rtlCol="0">
            <a:spAutoFit/>
          </a:bodyPr>
          <a:lstStyle/>
          <a:p>
            <a:pPr algn="ctr"/>
            <a:r>
              <a:rPr lang="zh-CN" altLang="en-US" sz="4800" dirty="0">
                <a:solidFill>
                  <a:schemeClr val="tx1">
                    <a:lumMod val="75000"/>
                    <a:lumOff val="25000"/>
                  </a:schemeClr>
                </a:solidFill>
                <a:latin typeface="汉仪小麦体简" panose="00020600040101010101" pitchFamily="18" charset="-122"/>
                <a:ea typeface="汉仪小麦体简" panose="00020600040101010101" pitchFamily="18" charset="-122"/>
              </a:rPr>
              <a:t>标题文字添加此处</a:t>
            </a:r>
          </a:p>
        </p:txBody>
      </p:sp>
      <p:pic>
        <p:nvPicPr>
          <p:cNvPr id="18" name="图片占位符 17"/>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l="11823" r="11823"/>
          <a:stretch>
            <a:fillRect/>
          </a:stretch>
        </p:blipFill>
        <p:spPr/>
      </p:pic>
      <p:pic>
        <p:nvPicPr>
          <p:cNvPr id="20" name="图片占位符 19"/>
          <p:cNvPicPr>
            <a:picLocks noGrp="1" noChangeAspect="1"/>
          </p:cNvPicPr>
          <p:nvPr>
            <p:ph type="pic" sz="quarter" idx="11"/>
          </p:nvPr>
        </p:nvPicPr>
        <p:blipFill>
          <a:blip r:embed="rId6" cstate="print">
            <a:extLst>
              <a:ext uri="{28A0092B-C50C-407E-A947-70E740481C1C}">
                <a14:useLocalDpi xmlns:a14="http://schemas.microsoft.com/office/drawing/2010/main" val="0"/>
              </a:ext>
            </a:extLst>
          </a:blip>
          <a:srcRect l="15965" r="15965"/>
          <a:stretch>
            <a:fillRect/>
          </a:stretch>
        </p:blipFill>
        <p:spPr/>
      </p:pic>
    </p:spTree>
    <p:extLst>
      <p:ext uri="{BB962C8B-B14F-4D97-AF65-F5344CB8AC3E}">
        <p14:creationId xmlns:p14="http://schemas.microsoft.com/office/powerpoint/2010/main" val="25273058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350"/>
                            </p:stCondLst>
                            <p:childTnLst>
                              <p:par>
                                <p:cTn id="12" presetID="42"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par>
                          <p:cTn id="17" fill="hold">
                            <p:stCondLst>
                              <p:cond delay="2350"/>
                            </p:stCondLst>
                            <p:childTnLst>
                              <p:par>
                                <p:cTn id="18" presetID="42"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par>
                          <p:cTn id="23" fill="hold">
                            <p:stCondLst>
                              <p:cond delay="3350"/>
                            </p:stCondLst>
                            <p:childTnLst>
                              <p:par>
                                <p:cTn id="24" presetID="2" presetClass="entr" presetSubtype="2"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1+#ppt_w/2"/>
                                          </p:val>
                                        </p:tav>
                                        <p:tav tm="100000">
                                          <p:val>
                                            <p:strVal val="#ppt_x"/>
                                          </p:val>
                                        </p:tav>
                                      </p:tavLst>
                                    </p:anim>
                                    <p:anim calcmode="lin" valueType="num">
                                      <p:cBhvr additive="base">
                                        <p:cTn id="27" dur="500" fill="hold"/>
                                        <p:tgtEl>
                                          <p:spTgt spid="4"/>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1+#ppt_w/2"/>
                                          </p:val>
                                        </p:tav>
                                        <p:tav tm="100000">
                                          <p:val>
                                            <p:strVal val="#ppt_x"/>
                                          </p:val>
                                        </p:tav>
                                      </p:tavLst>
                                    </p:anim>
                                    <p:anim calcmode="lin" valueType="num">
                                      <p:cBhvr additive="base">
                                        <p:cTn id="31" dur="500" fill="hold"/>
                                        <p:tgtEl>
                                          <p:spTgt spid="7"/>
                                        </p:tgtEl>
                                        <p:attrNameLst>
                                          <p:attrName>ppt_y</p:attrName>
                                        </p:attrNameLst>
                                      </p:cBhvr>
                                      <p:tavLst>
                                        <p:tav tm="0">
                                          <p:val>
                                            <p:strVal val="#ppt_y"/>
                                          </p:val>
                                        </p:tav>
                                        <p:tav tm="100000">
                                          <p:val>
                                            <p:strVal val="#ppt_y"/>
                                          </p:val>
                                        </p:tav>
                                      </p:tavLst>
                                    </p:anim>
                                  </p:childTnLst>
                                </p:cTn>
                              </p:par>
                            </p:childTnLst>
                          </p:cTn>
                        </p:par>
                        <p:par>
                          <p:cTn id="32" fill="hold">
                            <p:stCondLst>
                              <p:cond delay="3850"/>
                            </p:stCondLst>
                            <p:childTnLst>
                              <p:par>
                                <p:cTn id="33" presetID="31" presetClass="entr" presetSubtype="0"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1000" fill="hold"/>
                                        <p:tgtEl>
                                          <p:spTgt spid="18"/>
                                        </p:tgtEl>
                                        <p:attrNameLst>
                                          <p:attrName>ppt_w</p:attrName>
                                        </p:attrNameLst>
                                      </p:cBhvr>
                                      <p:tavLst>
                                        <p:tav tm="0">
                                          <p:val>
                                            <p:fltVal val="0"/>
                                          </p:val>
                                        </p:tav>
                                        <p:tav tm="100000">
                                          <p:val>
                                            <p:strVal val="#ppt_w"/>
                                          </p:val>
                                        </p:tav>
                                      </p:tavLst>
                                    </p:anim>
                                    <p:anim calcmode="lin" valueType="num">
                                      <p:cBhvr>
                                        <p:cTn id="36" dur="1000" fill="hold"/>
                                        <p:tgtEl>
                                          <p:spTgt spid="18"/>
                                        </p:tgtEl>
                                        <p:attrNameLst>
                                          <p:attrName>ppt_h</p:attrName>
                                        </p:attrNameLst>
                                      </p:cBhvr>
                                      <p:tavLst>
                                        <p:tav tm="0">
                                          <p:val>
                                            <p:fltVal val="0"/>
                                          </p:val>
                                        </p:tav>
                                        <p:tav tm="100000">
                                          <p:val>
                                            <p:strVal val="#ppt_h"/>
                                          </p:val>
                                        </p:tav>
                                      </p:tavLst>
                                    </p:anim>
                                    <p:anim calcmode="lin" valueType="num">
                                      <p:cBhvr>
                                        <p:cTn id="37" dur="1000" fill="hold"/>
                                        <p:tgtEl>
                                          <p:spTgt spid="18"/>
                                        </p:tgtEl>
                                        <p:attrNameLst>
                                          <p:attrName>style.rotation</p:attrName>
                                        </p:attrNameLst>
                                      </p:cBhvr>
                                      <p:tavLst>
                                        <p:tav tm="0">
                                          <p:val>
                                            <p:fltVal val="90"/>
                                          </p:val>
                                        </p:tav>
                                        <p:tav tm="100000">
                                          <p:val>
                                            <p:fltVal val="0"/>
                                          </p:val>
                                        </p:tav>
                                      </p:tavLst>
                                    </p:anim>
                                    <p:animEffect transition="in" filter="fade">
                                      <p:cBhvr>
                                        <p:cTn id="38" dur="1000"/>
                                        <p:tgtEl>
                                          <p:spTgt spid="18"/>
                                        </p:tgtEl>
                                      </p:cBhvr>
                                    </p:animEffect>
                                  </p:childTnLst>
                                </p:cTn>
                              </p:par>
                              <p:par>
                                <p:cTn id="39" presetID="31" presetClass="entr" presetSubtype="0"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1000" fill="hold"/>
                                        <p:tgtEl>
                                          <p:spTgt spid="20"/>
                                        </p:tgtEl>
                                        <p:attrNameLst>
                                          <p:attrName>ppt_w</p:attrName>
                                        </p:attrNameLst>
                                      </p:cBhvr>
                                      <p:tavLst>
                                        <p:tav tm="0">
                                          <p:val>
                                            <p:fltVal val="0"/>
                                          </p:val>
                                        </p:tav>
                                        <p:tav tm="100000">
                                          <p:val>
                                            <p:strVal val="#ppt_w"/>
                                          </p:val>
                                        </p:tav>
                                      </p:tavLst>
                                    </p:anim>
                                    <p:anim calcmode="lin" valueType="num">
                                      <p:cBhvr>
                                        <p:cTn id="42" dur="1000" fill="hold"/>
                                        <p:tgtEl>
                                          <p:spTgt spid="20"/>
                                        </p:tgtEl>
                                        <p:attrNameLst>
                                          <p:attrName>ppt_h</p:attrName>
                                        </p:attrNameLst>
                                      </p:cBhvr>
                                      <p:tavLst>
                                        <p:tav tm="0">
                                          <p:val>
                                            <p:fltVal val="0"/>
                                          </p:val>
                                        </p:tav>
                                        <p:tav tm="100000">
                                          <p:val>
                                            <p:strVal val="#ppt_h"/>
                                          </p:val>
                                        </p:tav>
                                      </p:tavLst>
                                    </p:anim>
                                    <p:anim calcmode="lin" valueType="num">
                                      <p:cBhvr>
                                        <p:cTn id="43" dur="1000" fill="hold"/>
                                        <p:tgtEl>
                                          <p:spTgt spid="20"/>
                                        </p:tgtEl>
                                        <p:attrNameLst>
                                          <p:attrName>style.rotation</p:attrName>
                                        </p:attrNameLst>
                                      </p:cBhvr>
                                      <p:tavLst>
                                        <p:tav tm="0">
                                          <p:val>
                                            <p:fltVal val="90"/>
                                          </p:val>
                                        </p:tav>
                                        <p:tav tm="100000">
                                          <p:val>
                                            <p:fltVal val="0"/>
                                          </p:val>
                                        </p:tav>
                                      </p:tavLst>
                                    </p:anim>
                                    <p:animEffect transition="in" filter="fade">
                                      <p:cBhvr>
                                        <p:cTn id="44"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2275180" y="1601299"/>
            <a:ext cx="1052122" cy="1585302"/>
          </a:xfrm>
          <a:prstGeom prst="rect">
            <a:avLst/>
          </a:prstGeom>
        </p:spPr>
      </p:pic>
      <p:pic>
        <p:nvPicPr>
          <p:cNvPr id="3" name="图片 2"/>
          <p:cNvPicPr>
            <a:picLocks noChangeAspect="1"/>
          </p:cNvPicPr>
          <p:nvPr/>
        </p:nvPicPr>
        <p:blipFill>
          <a:blip r:embed="rId4"/>
          <a:stretch>
            <a:fillRect/>
          </a:stretch>
        </p:blipFill>
        <p:spPr>
          <a:xfrm>
            <a:off x="9200794" y="1315394"/>
            <a:ext cx="988420" cy="1661104"/>
          </a:xfrm>
          <a:prstGeom prst="rect">
            <a:avLst/>
          </a:prstGeom>
        </p:spPr>
      </p:pic>
      <p:pic>
        <p:nvPicPr>
          <p:cNvPr id="4" name="图片 3"/>
          <p:cNvPicPr>
            <a:picLocks noChangeAspect="1"/>
          </p:cNvPicPr>
          <p:nvPr/>
        </p:nvPicPr>
        <p:blipFill>
          <a:blip r:embed="rId5"/>
          <a:stretch>
            <a:fillRect/>
          </a:stretch>
        </p:blipFill>
        <p:spPr>
          <a:xfrm>
            <a:off x="5261266" y="2304948"/>
            <a:ext cx="1093804" cy="1411322"/>
          </a:xfrm>
          <a:prstGeom prst="rect">
            <a:avLst/>
          </a:prstGeom>
        </p:spPr>
      </p:pic>
      <p:pic>
        <p:nvPicPr>
          <p:cNvPr id="5" name="图片 4"/>
          <p:cNvPicPr>
            <a:picLocks noChangeAspect="1"/>
          </p:cNvPicPr>
          <p:nvPr/>
        </p:nvPicPr>
        <p:blipFill>
          <a:blip r:embed="rId6"/>
          <a:stretch>
            <a:fillRect/>
          </a:stretch>
        </p:blipFill>
        <p:spPr>
          <a:xfrm>
            <a:off x="2102396" y="4464579"/>
            <a:ext cx="871380" cy="1287234"/>
          </a:xfrm>
          <a:prstGeom prst="rect">
            <a:avLst/>
          </a:prstGeom>
        </p:spPr>
      </p:pic>
      <p:pic>
        <p:nvPicPr>
          <p:cNvPr id="6" name="图片 5"/>
          <p:cNvPicPr>
            <a:picLocks noChangeAspect="1"/>
          </p:cNvPicPr>
          <p:nvPr/>
        </p:nvPicPr>
        <p:blipFill>
          <a:blip r:embed="rId7"/>
          <a:stretch>
            <a:fillRect/>
          </a:stretch>
        </p:blipFill>
        <p:spPr>
          <a:xfrm>
            <a:off x="8074420" y="4526535"/>
            <a:ext cx="618460" cy="1102446"/>
          </a:xfrm>
          <a:prstGeom prst="rect">
            <a:avLst/>
          </a:prstGeom>
        </p:spPr>
      </p:pic>
      <p:sp>
        <p:nvSpPr>
          <p:cNvPr id="8" name="矩形 7"/>
          <p:cNvSpPr/>
          <p:nvPr/>
        </p:nvSpPr>
        <p:spPr>
          <a:xfrm>
            <a:off x="1541887" y="3274505"/>
            <a:ext cx="2863777"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9" name="矩形 8"/>
          <p:cNvSpPr/>
          <p:nvPr/>
        </p:nvSpPr>
        <p:spPr>
          <a:xfrm>
            <a:off x="2973776" y="2367100"/>
            <a:ext cx="1802505"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chemeClr val="accent2"/>
                </a:solidFill>
                <a:latin typeface="汉仪小麦体简" panose="00020600040101010101" pitchFamily="18" charset="-122"/>
                <a:ea typeface="汉仪小麦体简" panose="00020600040101010101" pitchFamily="18" charset="-122"/>
              </a:rPr>
              <a:t>文字添加</a:t>
            </a:r>
          </a:p>
        </p:txBody>
      </p:sp>
      <p:sp>
        <p:nvSpPr>
          <p:cNvPr id="10" name="矩形 9"/>
          <p:cNvSpPr/>
          <p:nvPr/>
        </p:nvSpPr>
        <p:spPr>
          <a:xfrm>
            <a:off x="6267341" y="2671633"/>
            <a:ext cx="1802505"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rgbClr val="00B050"/>
                </a:solidFill>
                <a:latin typeface="汉仪小麦体简" panose="00020600040101010101" pitchFamily="18" charset="-122"/>
                <a:ea typeface="汉仪小麦体简" panose="00020600040101010101" pitchFamily="18" charset="-122"/>
              </a:rPr>
              <a:t>文字添加</a:t>
            </a:r>
          </a:p>
        </p:txBody>
      </p:sp>
      <p:sp>
        <p:nvSpPr>
          <p:cNvPr id="11" name="矩形 10"/>
          <p:cNvSpPr/>
          <p:nvPr/>
        </p:nvSpPr>
        <p:spPr>
          <a:xfrm>
            <a:off x="7592821" y="1520372"/>
            <a:ext cx="1802505"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chemeClr val="accent4"/>
                </a:solidFill>
                <a:latin typeface="汉仪小麦体简" panose="00020600040101010101" pitchFamily="18" charset="-122"/>
                <a:ea typeface="汉仪小麦体简" panose="00020600040101010101" pitchFamily="18" charset="-122"/>
              </a:rPr>
              <a:t>文字添加</a:t>
            </a:r>
          </a:p>
        </p:txBody>
      </p:sp>
      <p:sp>
        <p:nvSpPr>
          <p:cNvPr id="12" name="矩形 11"/>
          <p:cNvSpPr/>
          <p:nvPr/>
        </p:nvSpPr>
        <p:spPr>
          <a:xfrm>
            <a:off x="8692880" y="4473445"/>
            <a:ext cx="1802505"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rgbClr val="7030A0"/>
                </a:solidFill>
                <a:latin typeface="汉仪小麦体简" panose="00020600040101010101" pitchFamily="18" charset="-122"/>
                <a:ea typeface="汉仪小麦体简" panose="00020600040101010101" pitchFamily="18" charset="-122"/>
              </a:rPr>
              <a:t>文字添加</a:t>
            </a:r>
          </a:p>
        </p:txBody>
      </p:sp>
      <p:sp>
        <p:nvSpPr>
          <p:cNvPr id="13" name="矩形 12"/>
          <p:cNvSpPr/>
          <p:nvPr/>
        </p:nvSpPr>
        <p:spPr>
          <a:xfrm>
            <a:off x="3103864" y="4514372"/>
            <a:ext cx="1802505"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rgbClr val="FF0000"/>
                </a:solidFill>
                <a:latin typeface="汉仪小麦体简" panose="00020600040101010101" pitchFamily="18" charset="-122"/>
                <a:ea typeface="汉仪小麦体简" panose="00020600040101010101" pitchFamily="18" charset="-122"/>
              </a:rPr>
              <a:t>文字添加</a:t>
            </a:r>
          </a:p>
        </p:txBody>
      </p:sp>
      <p:sp>
        <p:nvSpPr>
          <p:cNvPr id="14" name="矩形 13"/>
          <p:cNvSpPr/>
          <p:nvPr/>
        </p:nvSpPr>
        <p:spPr>
          <a:xfrm>
            <a:off x="8671759" y="3059377"/>
            <a:ext cx="204649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15" name="矩形 14"/>
          <p:cNvSpPr/>
          <p:nvPr/>
        </p:nvSpPr>
        <p:spPr>
          <a:xfrm>
            <a:off x="5623801" y="3822894"/>
            <a:ext cx="204649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16" name="矩形 15"/>
          <p:cNvSpPr/>
          <p:nvPr/>
        </p:nvSpPr>
        <p:spPr>
          <a:xfrm>
            <a:off x="8758091" y="4997231"/>
            <a:ext cx="204649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17" name="矩形 16"/>
          <p:cNvSpPr/>
          <p:nvPr/>
        </p:nvSpPr>
        <p:spPr>
          <a:xfrm>
            <a:off x="3204622" y="5036219"/>
            <a:ext cx="2046490"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18" name="文本框 17"/>
          <p:cNvSpPr txBox="1"/>
          <p:nvPr/>
        </p:nvSpPr>
        <p:spPr>
          <a:xfrm>
            <a:off x="3541459" y="263450"/>
            <a:ext cx="5109091" cy="830997"/>
          </a:xfrm>
          <a:prstGeom prst="rect">
            <a:avLst/>
          </a:prstGeom>
          <a:noFill/>
        </p:spPr>
        <p:txBody>
          <a:bodyPr wrap="none" rtlCol="0">
            <a:spAutoFit/>
          </a:bodyPr>
          <a:lstStyle/>
          <a:p>
            <a:pPr algn="ctr"/>
            <a:r>
              <a:rPr lang="zh-CN" altLang="en-US" sz="4800" dirty="0">
                <a:solidFill>
                  <a:schemeClr val="tx1">
                    <a:lumMod val="75000"/>
                    <a:lumOff val="25000"/>
                  </a:schemeClr>
                </a:solidFill>
                <a:latin typeface="汉仪小麦体简" panose="00020600040101010101" pitchFamily="18" charset="-122"/>
                <a:ea typeface="汉仪小麦体简" panose="00020600040101010101" pitchFamily="18" charset="-122"/>
              </a:rPr>
              <a:t>标题文字添加此处</a:t>
            </a:r>
          </a:p>
        </p:txBody>
      </p:sp>
    </p:spTree>
    <p:extLst>
      <p:ext uri="{BB962C8B-B14F-4D97-AF65-F5344CB8AC3E}">
        <p14:creationId xmlns:p14="http://schemas.microsoft.com/office/powerpoint/2010/main" val="162325677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 calcmode="lin" valueType="num">
                                      <p:cBhvr>
                                        <p:cTn id="9" dur="1000" fill="hold"/>
                                        <p:tgtEl>
                                          <p:spTgt spid="18"/>
                                        </p:tgtEl>
                                        <p:attrNameLst>
                                          <p:attrName>style.rotation</p:attrName>
                                        </p:attrNameLst>
                                      </p:cBhvr>
                                      <p:tavLst>
                                        <p:tav tm="0">
                                          <p:val>
                                            <p:fltVal val="90"/>
                                          </p:val>
                                        </p:tav>
                                        <p:tav tm="100000">
                                          <p:val>
                                            <p:fltVal val="0"/>
                                          </p:val>
                                        </p:tav>
                                      </p:tavLst>
                                    </p:anim>
                                    <p:animEffect transition="in" filter="fade">
                                      <p:cBhvr>
                                        <p:cTn id="10" dur="1000"/>
                                        <p:tgtEl>
                                          <p:spTgt spid="18"/>
                                        </p:tgtEl>
                                      </p:cBhvr>
                                    </p:animEffect>
                                  </p:childTnLst>
                                </p:cTn>
                              </p:par>
                            </p:childTnLst>
                          </p:cTn>
                        </p:par>
                        <p:par>
                          <p:cTn id="11" fill="hold">
                            <p:stCondLst>
                              <p:cond delay="135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par>
                                <p:cTn id="17" presetID="53" presetClass="entr" presetSubtype="16"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par>
                                <p:cTn id="22" presetID="53" presetClass="entr" presetSubtype="16" fill="hold"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500" fill="hold"/>
                                        <p:tgtEl>
                                          <p:spTgt spid="3"/>
                                        </p:tgtEl>
                                        <p:attrNameLst>
                                          <p:attrName>ppt_w</p:attrName>
                                        </p:attrNameLst>
                                      </p:cBhvr>
                                      <p:tavLst>
                                        <p:tav tm="0">
                                          <p:val>
                                            <p:fltVal val="0"/>
                                          </p:val>
                                        </p:tav>
                                        <p:tav tm="100000">
                                          <p:val>
                                            <p:strVal val="#ppt_w"/>
                                          </p:val>
                                        </p:tav>
                                      </p:tavLst>
                                    </p:anim>
                                    <p:anim calcmode="lin" valueType="num">
                                      <p:cBhvr>
                                        <p:cTn id="25" dur="500" fill="hold"/>
                                        <p:tgtEl>
                                          <p:spTgt spid="3"/>
                                        </p:tgtEl>
                                        <p:attrNameLst>
                                          <p:attrName>ppt_h</p:attrName>
                                        </p:attrNameLst>
                                      </p:cBhvr>
                                      <p:tavLst>
                                        <p:tav tm="0">
                                          <p:val>
                                            <p:fltVal val="0"/>
                                          </p:val>
                                        </p:tav>
                                        <p:tav tm="100000">
                                          <p:val>
                                            <p:strVal val="#ppt_h"/>
                                          </p:val>
                                        </p:tav>
                                      </p:tavLst>
                                    </p:anim>
                                    <p:animEffect transition="in" filter="fade">
                                      <p:cBhvr>
                                        <p:cTn id="26" dur="500"/>
                                        <p:tgtEl>
                                          <p:spTgt spid="3"/>
                                        </p:tgtEl>
                                      </p:cBhvr>
                                    </p:animEffect>
                                  </p:childTnLst>
                                </p:cTn>
                              </p:par>
                              <p:par>
                                <p:cTn id="27" presetID="53" presetClass="entr" presetSubtype="16" fill="hold"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par>
                                <p:cTn id="32" presetID="53" presetClass="entr" presetSubtype="16"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Effect transition="in" filter="fade">
                                      <p:cBhvr>
                                        <p:cTn id="36" dur="500"/>
                                        <p:tgtEl>
                                          <p:spTgt spid="6"/>
                                        </p:tgtEl>
                                      </p:cBhvr>
                                    </p:animEffect>
                                  </p:childTnLst>
                                </p:cTn>
                              </p:par>
                            </p:childTnLst>
                          </p:cTn>
                        </p:par>
                        <p:par>
                          <p:cTn id="37" fill="hold">
                            <p:stCondLst>
                              <p:cond delay="1850"/>
                            </p:stCondLst>
                            <p:childTnLst>
                              <p:par>
                                <p:cTn id="38" presetID="14" presetClass="entr" presetSubtype="1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randombar(horizontal)">
                                      <p:cBhvr>
                                        <p:cTn id="40" dur="500"/>
                                        <p:tgtEl>
                                          <p:spTgt spid="9"/>
                                        </p:tgtEl>
                                      </p:cBhvr>
                                    </p:animEffect>
                                  </p:childTnLst>
                                </p:cTn>
                              </p:par>
                            </p:childTnLst>
                          </p:cTn>
                        </p:par>
                        <p:par>
                          <p:cTn id="41" fill="hold">
                            <p:stCondLst>
                              <p:cond delay="2350"/>
                            </p:stCondLst>
                            <p:childTnLst>
                              <p:par>
                                <p:cTn id="42" presetID="53" presetClass="entr" presetSubtype="16"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500" fill="hold"/>
                                        <p:tgtEl>
                                          <p:spTgt spid="8"/>
                                        </p:tgtEl>
                                        <p:attrNameLst>
                                          <p:attrName>ppt_w</p:attrName>
                                        </p:attrNameLst>
                                      </p:cBhvr>
                                      <p:tavLst>
                                        <p:tav tm="0">
                                          <p:val>
                                            <p:fltVal val="0"/>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animEffect transition="in" filter="fade">
                                      <p:cBhvr>
                                        <p:cTn id="46" dur="500"/>
                                        <p:tgtEl>
                                          <p:spTgt spid="8"/>
                                        </p:tgtEl>
                                      </p:cBhvr>
                                    </p:animEffect>
                                  </p:childTnLst>
                                </p:cTn>
                              </p:par>
                            </p:childTnLst>
                          </p:cTn>
                        </p:par>
                        <p:par>
                          <p:cTn id="47" fill="hold">
                            <p:stCondLst>
                              <p:cond delay="2850"/>
                            </p:stCondLst>
                            <p:childTnLst>
                              <p:par>
                                <p:cTn id="48" presetID="14" presetClass="entr" presetSubtype="10"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randombar(horizontal)">
                                      <p:cBhvr>
                                        <p:cTn id="50" dur="500"/>
                                        <p:tgtEl>
                                          <p:spTgt spid="10"/>
                                        </p:tgtEl>
                                      </p:cBhvr>
                                    </p:animEffect>
                                  </p:childTnLst>
                                </p:cTn>
                              </p:par>
                            </p:childTnLst>
                          </p:cTn>
                        </p:par>
                        <p:par>
                          <p:cTn id="51" fill="hold">
                            <p:stCondLst>
                              <p:cond delay="3350"/>
                            </p:stCondLst>
                            <p:childTnLst>
                              <p:par>
                                <p:cTn id="52" presetID="53" presetClass="entr" presetSubtype="16"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p:cTn id="54" dur="500" fill="hold"/>
                                        <p:tgtEl>
                                          <p:spTgt spid="15"/>
                                        </p:tgtEl>
                                        <p:attrNameLst>
                                          <p:attrName>ppt_w</p:attrName>
                                        </p:attrNameLst>
                                      </p:cBhvr>
                                      <p:tavLst>
                                        <p:tav tm="0">
                                          <p:val>
                                            <p:fltVal val="0"/>
                                          </p:val>
                                        </p:tav>
                                        <p:tav tm="100000">
                                          <p:val>
                                            <p:strVal val="#ppt_w"/>
                                          </p:val>
                                        </p:tav>
                                      </p:tavLst>
                                    </p:anim>
                                    <p:anim calcmode="lin" valueType="num">
                                      <p:cBhvr>
                                        <p:cTn id="55" dur="500" fill="hold"/>
                                        <p:tgtEl>
                                          <p:spTgt spid="15"/>
                                        </p:tgtEl>
                                        <p:attrNameLst>
                                          <p:attrName>ppt_h</p:attrName>
                                        </p:attrNameLst>
                                      </p:cBhvr>
                                      <p:tavLst>
                                        <p:tav tm="0">
                                          <p:val>
                                            <p:fltVal val="0"/>
                                          </p:val>
                                        </p:tav>
                                        <p:tav tm="100000">
                                          <p:val>
                                            <p:strVal val="#ppt_h"/>
                                          </p:val>
                                        </p:tav>
                                      </p:tavLst>
                                    </p:anim>
                                    <p:animEffect transition="in" filter="fade">
                                      <p:cBhvr>
                                        <p:cTn id="56" dur="500"/>
                                        <p:tgtEl>
                                          <p:spTgt spid="15"/>
                                        </p:tgtEl>
                                      </p:cBhvr>
                                    </p:animEffect>
                                  </p:childTnLst>
                                </p:cTn>
                              </p:par>
                            </p:childTnLst>
                          </p:cTn>
                        </p:par>
                        <p:par>
                          <p:cTn id="57" fill="hold">
                            <p:stCondLst>
                              <p:cond delay="3850"/>
                            </p:stCondLst>
                            <p:childTnLst>
                              <p:par>
                                <p:cTn id="58" presetID="14" presetClass="entr" presetSubtype="10" fill="hold" grpId="0"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randombar(horizontal)">
                                      <p:cBhvr>
                                        <p:cTn id="60" dur="500"/>
                                        <p:tgtEl>
                                          <p:spTgt spid="11"/>
                                        </p:tgtEl>
                                      </p:cBhvr>
                                    </p:animEffect>
                                  </p:childTnLst>
                                </p:cTn>
                              </p:par>
                            </p:childTnLst>
                          </p:cTn>
                        </p:par>
                        <p:par>
                          <p:cTn id="61" fill="hold">
                            <p:stCondLst>
                              <p:cond delay="4350"/>
                            </p:stCondLst>
                            <p:childTnLst>
                              <p:par>
                                <p:cTn id="62" presetID="53" presetClass="entr" presetSubtype="16"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childTnLst>
                          </p:cTn>
                        </p:par>
                        <p:par>
                          <p:cTn id="67" fill="hold">
                            <p:stCondLst>
                              <p:cond delay="4850"/>
                            </p:stCondLst>
                            <p:childTnLst>
                              <p:par>
                                <p:cTn id="68" presetID="14" presetClass="entr" presetSubtype="10" fill="hold" grpId="0" nodeType="after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randombar(horizontal)">
                                      <p:cBhvr>
                                        <p:cTn id="70" dur="500"/>
                                        <p:tgtEl>
                                          <p:spTgt spid="13"/>
                                        </p:tgtEl>
                                      </p:cBhvr>
                                    </p:animEffect>
                                  </p:childTnLst>
                                </p:cTn>
                              </p:par>
                            </p:childTnLst>
                          </p:cTn>
                        </p:par>
                        <p:par>
                          <p:cTn id="71" fill="hold">
                            <p:stCondLst>
                              <p:cond delay="5350"/>
                            </p:stCondLst>
                            <p:childTnLst>
                              <p:par>
                                <p:cTn id="72" presetID="53" presetClass="entr" presetSubtype="16" fill="hold" grpId="0" nodeType="afterEffect">
                                  <p:stCondLst>
                                    <p:cond delay="0"/>
                                  </p:stCondLst>
                                  <p:childTnLst>
                                    <p:set>
                                      <p:cBhvr>
                                        <p:cTn id="73" dur="1" fill="hold">
                                          <p:stCondLst>
                                            <p:cond delay="0"/>
                                          </p:stCondLst>
                                        </p:cTn>
                                        <p:tgtEl>
                                          <p:spTgt spid="17"/>
                                        </p:tgtEl>
                                        <p:attrNameLst>
                                          <p:attrName>style.visibility</p:attrName>
                                        </p:attrNameLst>
                                      </p:cBhvr>
                                      <p:to>
                                        <p:strVal val="visible"/>
                                      </p:to>
                                    </p:set>
                                    <p:anim calcmode="lin" valueType="num">
                                      <p:cBhvr>
                                        <p:cTn id="74" dur="500" fill="hold"/>
                                        <p:tgtEl>
                                          <p:spTgt spid="17"/>
                                        </p:tgtEl>
                                        <p:attrNameLst>
                                          <p:attrName>ppt_w</p:attrName>
                                        </p:attrNameLst>
                                      </p:cBhvr>
                                      <p:tavLst>
                                        <p:tav tm="0">
                                          <p:val>
                                            <p:fltVal val="0"/>
                                          </p:val>
                                        </p:tav>
                                        <p:tav tm="100000">
                                          <p:val>
                                            <p:strVal val="#ppt_w"/>
                                          </p:val>
                                        </p:tav>
                                      </p:tavLst>
                                    </p:anim>
                                    <p:anim calcmode="lin" valueType="num">
                                      <p:cBhvr>
                                        <p:cTn id="75" dur="500" fill="hold"/>
                                        <p:tgtEl>
                                          <p:spTgt spid="17"/>
                                        </p:tgtEl>
                                        <p:attrNameLst>
                                          <p:attrName>ppt_h</p:attrName>
                                        </p:attrNameLst>
                                      </p:cBhvr>
                                      <p:tavLst>
                                        <p:tav tm="0">
                                          <p:val>
                                            <p:fltVal val="0"/>
                                          </p:val>
                                        </p:tav>
                                        <p:tav tm="100000">
                                          <p:val>
                                            <p:strVal val="#ppt_h"/>
                                          </p:val>
                                        </p:tav>
                                      </p:tavLst>
                                    </p:anim>
                                    <p:animEffect transition="in" filter="fade">
                                      <p:cBhvr>
                                        <p:cTn id="76" dur="500"/>
                                        <p:tgtEl>
                                          <p:spTgt spid="17"/>
                                        </p:tgtEl>
                                      </p:cBhvr>
                                    </p:animEffect>
                                  </p:childTnLst>
                                </p:cTn>
                              </p:par>
                            </p:childTnLst>
                          </p:cTn>
                        </p:par>
                        <p:par>
                          <p:cTn id="77" fill="hold">
                            <p:stCondLst>
                              <p:cond delay="5850"/>
                            </p:stCondLst>
                            <p:childTnLst>
                              <p:par>
                                <p:cTn id="78" presetID="14" presetClass="entr" presetSubtype="10" fill="hold" grpId="0" nodeType="afterEffect">
                                  <p:stCondLst>
                                    <p:cond delay="0"/>
                                  </p:stCondLst>
                                  <p:childTnLst>
                                    <p:set>
                                      <p:cBhvr>
                                        <p:cTn id="79" dur="1" fill="hold">
                                          <p:stCondLst>
                                            <p:cond delay="0"/>
                                          </p:stCondLst>
                                        </p:cTn>
                                        <p:tgtEl>
                                          <p:spTgt spid="12"/>
                                        </p:tgtEl>
                                        <p:attrNameLst>
                                          <p:attrName>style.visibility</p:attrName>
                                        </p:attrNameLst>
                                      </p:cBhvr>
                                      <p:to>
                                        <p:strVal val="visible"/>
                                      </p:to>
                                    </p:set>
                                    <p:animEffect transition="in" filter="randombar(horizontal)">
                                      <p:cBhvr>
                                        <p:cTn id="80" dur="500"/>
                                        <p:tgtEl>
                                          <p:spTgt spid="12"/>
                                        </p:tgtEl>
                                      </p:cBhvr>
                                    </p:animEffect>
                                  </p:childTnLst>
                                </p:cTn>
                              </p:par>
                            </p:childTnLst>
                          </p:cTn>
                        </p:par>
                        <p:par>
                          <p:cTn id="81" fill="hold">
                            <p:stCondLst>
                              <p:cond delay="6350"/>
                            </p:stCondLst>
                            <p:childTnLst>
                              <p:par>
                                <p:cTn id="82" presetID="53" presetClass="entr" presetSubtype="16" fill="hold" grpId="0" nodeType="afterEffect">
                                  <p:stCondLst>
                                    <p:cond delay="0"/>
                                  </p:stCondLst>
                                  <p:childTnLst>
                                    <p:set>
                                      <p:cBhvr>
                                        <p:cTn id="83" dur="1" fill="hold">
                                          <p:stCondLst>
                                            <p:cond delay="0"/>
                                          </p:stCondLst>
                                        </p:cTn>
                                        <p:tgtEl>
                                          <p:spTgt spid="16"/>
                                        </p:tgtEl>
                                        <p:attrNameLst>
                                          <p:attrName>style.visibility</p:attrName>
                                        </p:attrNameLst>
                                      </p:cBhvr>
                                      <p:to>
                                        <p:strVal val="visible"/>
                                      </p:to>
                                    </p:set>
                                    <p:anim calcmode="lin" valueType="num">
                                      <p:cBhvr>
                                        <p:cTn id="84" dur="500" fill="hold"/>
                                        <p:tgtEl>
                                          <p:spTgt spid="16"/>
                                        </p:tgtEl>
                                        <p:attrNameLst>
                                          <p:attrName>ppt_w</p:attrName>
                                        </p:attrNameLst>
                                      </p:cBhvr>
                                      <p:tavLst>
                                        <p:tav tm="0">
                                          <p:val>
                                            <p:fltVal val="0"/>
                                          </p:val>
                                        </p:tav>
                                        <p:tav tm="100000">
                                          <p:val>
                                            <p:strVal val="#ppt_w"/>
                                          </p:val>
                                        </p:tav>
                                      </p:tavLst>
                                    </p:anim>
                                    <p:anim calcmode="lin" valueType="num">
                                      <p:cBhvr>
                                        <p:cTn id="85" dur="500" fill="hold"/>
                                        <p:tgtEl>
                                          <p:spTgt spid="16"/>
                                        </p:tgtEl>
                                        <p:attrNameLst>
                                          <p:attrName>ppt_h</p:attrName>
                                        </p:attrNameLst>
                                      </p:cBhvr>
                                      <p:tavLst>
                                        <p:tav tm="0">
                                          <p:val>
                                            <p:fltVal val="0"/>
                                          </p:val>
                                        </p:tav>
                                        <p:tav tm="100000">
                                          <p:val>
                                            <p:strVal val="#ppt_h"/>
                                          </p:val>
                                        </p:tav>
                                      </p:tavLst>
                                    </p:anim>
                                    <p:animEffect transition="in" filter="fade">
                                      <p:cBhvr>
                                        <p:cTn id="8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P spid="16" grpId="0"/>
      <p:bldP spid="17"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stretch>
            <a:fillRect/>
          </a:stretch>
        </p:blipFill>
        <p:spPr>
          <a:xfrm>
            <a:off x="3096638" y="454776"/>
            <a:ext cx="5998724" cy="5948448"/>
          </a:xfrm>
          <a:prstGeom prst="rect">
            <a:avLst/>
          </a:prstGeom>
        </p:spPr>
      </p:pic>
      <p:sp>
        <p:nvSpPr>
          <p:cNvPr id="8" name="文本框 7"/>
          <p:cNvSpPr txBox="1"/>
          <p:nvPr/>
        </p:nvSpPr>
        <p:spPr>
          <a:xfrm>
            <a:off x="4528910" y="2660888"/>
            <a:ext cx="3134191" cy="1862048"/>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500" b="0" i="0" u="none" strike="noStrike" kern="1200" cap="none" spc="0" normalizeH="0" baseline="0" noProof="0" dirty="0">
                <a:ln>
                  <a:noFill/>
                </a:ln>
                <a:solidFill>
                  <a:prstClr val="black"/>
                </a:solidFill>
                <a:effectLst/>
                <a:uLnTx/>
                <a:uFillTx/>
                <a:latin typeface="汉仪小麦体简" panose="00020600040101010101" pitchFamily="18" charset="-122"/>
                <a:ea typeface="汉仪小麦体简" panose="00020600040101010101" pitchFamily="18" charset="-122"/>
                <a:cs typeface="+mn-cs"/>
              </a:rPr>
              <a:t>再见</a:t>
            </a:r>
          </a:p>
        </p:txBody>
      </p:sp>
    </p:spTree>
    <p:extLst>
      <p:ext uri="{BB962C8B-B14F-4D97-AF65-F5344CB8AC3E}">
        <p14:creationId xmlns:p14="http://schemas.microsoft.com/office/powerpoint/2010/main" val="41704703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835883" y="3880709"/>
            <a:ext cx="2520241" cy="830997"/>
          </a:xfrm>
          <a:prstGeom prst="rect">
            <a:avLst/>
          </a:prstGeom>
          <a:noFill/>
        </p:spPr>
        <p:txBody>
          <a:bodyPr wrap="none" rtlCol="0">
            <a:spAutoFit/>
          </a:bodyPr>
          <a:lstStyle/>
          <a:p>
            <a:pPr algn="ctr"/>
            <a:r>
              <a:rPr lang="en-US" altLang="zh-CN" sz="4800" dirty="0">
                <a:latin typeface="汉仪小麦体简" panose="00020600040101010101" pitchFamily="18" charset="-122"/>
                <a:ea typeface="汉仪小麦体简" panose="00020600040101010101" pitchFamily="18" charset="-122"/>
              </a:rPr>
              <a:t>PART 01</a:t>
            </a:r>
            <a:endParaRPr lang="zh-CN" altLang="en-US" sz="4800" dirty="0">
              <a:latin typeface="汉仪小麦体简" panose="00020600040101010101" pitchFamily="18" charset="-122"/>
              <a:ea typeface="汉仪小麦体简" panose="00020600040101010101" pitchFamily="18" charset="-122"/>
            </a:endParaRPr>
          </a:p>
        </p:txBody>
      </p:sp>
      <p:sp>
        <p:nvSpPr>
          <p:cNvPr id="5" name="文本框 4"/>
          <p:cNvSpPr txBox="1"/>
          <p:nvPr/>
        </p:nvSpPr>
        <p:spPr>
          <a:xfrm>
            <a:off x="3541459" y="4574209"/>
            <a:ext cx="5109091" cy="830997"/>
          </a:xfrm>
          <a:prstGeom prst="rect">
            <a:avLst/>
          </a:prstGeom>
          <a:noFill/>
        </p:spPr>
        <p:txBody>
          <a:bodyPr wrap="none" rtlCol="0">
            <a:spAutoFit/>
          </a:bodyPr>
          <a:lstStyle/>
          <a:p>
            <a:pPr algn="ctr"/>
            <a:r>
              <a:rPr lang="zh-CN" altLang="en-US" sz="4800" dirty="0">
                <a:solidFill>
                  <a:schemeClr val="accent5"/>
                </a:solidFill>
                <a:latin typeface="汉仪小麦体简" panose="00020600040101010101" pitchFamily="18" charset="-122"/>
                <a:ea typeface="汉仪小麦体简" panose="00020600040101010101" pitchFamily="18" charset="-122"/>
              </a:rPr>
              <a:t>标题文字添加此处</a:t>
            </a:r>
          </a:p>
        </p:txBody>
      </p:sp>
      <p:pic>
        <p:nvPicPr>
          <p:cNvPr id="6" name="图片 5"/>
          <p:cNvPicPr>
            <a:picLocks noChangeAspect="1"/>
          </p:cNvPicPr>
          <p:nvPr/>
        </p:nvPicPr>
        <p:blipFill>
          <a:blip r:embed="rId3"/>
          <a:stretch>
            <a:fillRect/>
          </a:stretch>
        </p:blipFill>
        <p:spPr>
          <a:xfrm>
            <a:off x="4666585" y="749056"/>
            <a:ext cx="2858836" cy="3131653"/>
          </a:xfrm>
          <a:prstGeom prst="rect">
            <a:avLst/>
          </a:prstGeom>
        </p:spPr>
      </p:pic>
    </p:spTree>
    <p:extLst>
      <p:ext uri="{BB962C8B-B14F-4D97-AF65-F5344CB8AC3E}">
        <p14:creationId xmlns:p14="http://schemas.microsoft.com/office/powerpoint/2010/main" val="298126435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3"/>
          <a:stretch>
            <a:fillRect/>
          </a:stretch>
        </p:blipFill>
        <p:spPr>
          <a:xfrm>
            <a:off x="1895313" y="1499348"/>
            <a:ext cx="2799426" cy="4218077"/>
          </a:xfrm>
          <a:prstGeom prst="rect">
            <a:avLst/>
          </a:prstGeom>
        </p:spPr>
      </p:pic>
      <p:pic>
        <p:nvPicPr>
          <p:cNvPr id="16" name="图片 15"/>
          <p:cNvPicPr>
            <a:picLocks noChangeAspect="1"/>
          </p:cNvPicPr>
          <p:nvPr/>
        </p:nvPicPr>
        <p:blipFill>
          <a:blip r:embed="rId4"/>
          <a:stretch>
            <a:fillRect/>
          </a:stretch>
        </p:blipFill>
        <p:spPr>
          <a:xfrm rot="6629094">
            <a:off x="5164817" y="1889311"/>
            <a:ext cx="736238" cy="927100"/>
          </a:xfrm>
          <a:prstGeom prst="rect">
            <a:avLst/>
          </a:prstGeom>
        </p:spPr>
      </p:pic>
      <p:grpSp>
        <p:nvGrpSpPr>
          <p:cNvPr id="17" name="组合 16"/>
          <p:cNvGrpSpPr/>
          <p:nvPr/>
        </p:nvGrpSpPr>
        <p:grpSpPr>
          <a:xfrm>
            <a:off x="6212816" y="2711641"/>
            <a:ext cx="3985284" cy="2599255"/>
            <a:chOff x="5142497" y="1805150"/>
            <a:chExt cx="3985284" cy="2599255"/>
          </a:xfrm>
        </p:grpSpPr>
        <p:sp>
          <p:nvSpPr>
            <p:cNvPr id="18" name="矩形 17"/>
            <p:cNvSpPr/>
            <p:nvPr/>
          </p:nvSpPr>
          <p:spPr>
            <a:xfrm>
              <a:off x="5142497" y="2334864"/>
              <a:ext cx="3985284" cy="206954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用户可以在投影仪或者计算机上进行演示也可以将演示文稿打印出来用户可以在投影仪或者计算机上进行演示也可以将演示文稿打印出来用户可以在投影仪或者计算机上进行演示也可以将演示文稿打印出来</a:t>
              </a:r>
            </a:p>
          </p:txBody>
        </p:sp>
        <p:sp>
          <p:nvSpPr>
            <p:cNvPr id="19" name="矩形 18"/>
            <p:cNvSpPr/>
            <p:nvPr/>
          </p:nvSpPr>
          <p:spPr>
            <a:xfrm>
              <a:off x="5544844" y="1805150"/>
              <a:ext cx="3180590" cy="5826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b="1" dirty="0">
                  <a:solidFill>
                    <a:schemeClr val="accent1"/>
                  </a:solidFill>
                  <a:latin typeface="汉仪小麦体简" panose="00020600040101010101" pitchFamily="18" charset="-122"/>
                  <a:ea typeface="汉仪小麦体简" panose="00020600040101010101" pitchFamily="18" charset="-122"/>
                </a:rPr>
                <a:t>标题文字添加</a:t>
              </a:r>
            </a:p>
          </p:txBody>
        </p:sp>
      </p:grpSp>
      <p:sp>
        <p:nvSpPr>
          <p:cNvPr id="20" name="任意多边形: 形状 19"/>
          <p:cNvSpPr/>
          <p:nvPr/>
        </p:nvSpPr>
        <p:spPr>
          <a:xfrm flipH="1">
            <a:off x="5953264" y="2517498"/>
            <a:ext cx="4816336" cy="2994317"/>
          </a:xfrm>
          <a:custGeom>
            <a:avLst/>
            <a:gdLst>
              <a:gd name="connsiteX0" fmla="*/ 50800 w 3217073"/>
              <a:gd name="connsiteY0" fmla="*/ 89102 h 2197357"/>
              <a:gd name="connsiteX1" fmla="*/ 495300 w 3217073"/>
              <a:gd name="connsiteY1" fmla="*/ 51002 h 2197357"/>
              <a:gd name="connsiteX2" fmla="*/ 1168400 w 3217073"/>
              <a:gd name="connsiteY2" fmla="*/ 89102 h 2197357"/>
              <a:gd name="connsiteX3" fmla="*/ 1955800 w 3217073"/>
              <a:gd name="connsiteY3" fmla="*/ 202 h 2197357"/>
              <a:gd name="connsiteX4" fmla="*/ 2844800 w 3217073"/>
              <a:gd name="connsiteY4" fmla="*/ 63702 h 2197357"/>
              <a:gd name="connsiteX5" fmla="*/ 3136900 w 3217073"/>
              <a:gd name="connsiteY5" fmla="*/ 25602 h 2197357"/>
              <a:gd name="connsiteX6" fmla="*/ 3136900 w 3217073"/>
              <a:gd name="connsiteY6" fmla="*/ 292302 h 2197357"/>
              <a:gd name="connsiteX7" fmla="*/ 3162300 w 3217073"/>
              <a:gd name="connsiteY7" fmla="*/ 901902 h 2197357"/>
              <a:gd name="connsiteX8" fmla="*/ 3098800 w 3217073"/>
              <a:gd name="connsiteY8" fmla="*/ 1562302 h 2197357"/>
              <a:gd name="connsiteX9" fmla="*/ 3200400 w 3217073"/>
              <a:gd name="connsiteY9" fmla="*/ 2032202 h 2197357"/>
              <a:gd name="connsiteX10" fmla="*/ 3162300 w 3217073"/>
              <a:gd name="connsiteY10" fmla="*/ 2159202 h 2197357"/>
              <a:gd name="connsiteX11" fmla="*/ 2692400 w 3217073"/>
              <a:gd name="connsiteY11" fmla="*/ 2133802 h 2197357"/>
              <a:gd name="connsiteX12" fmla="*/ 1981200 w 3217073"/>
              <a:gd name="connsiteY12" fmla="*/ 2197302 h 2197357"/>
              <a:gd name="connsiteX13" fmla="*/ 1333500 w 3217073"/>
              <a:gd name="connsiteY13" fmla="*/ 2121102 h 2197357"/>
              <a:gd name="connsiteX14" fmla="*/ 762000 w 3217073"/>
              <a:gd name="connsiteY14" fmla="*/ 2184602 h 2197357"/>
              <a:gd name="connsiteX15" fmla="*/ 152400 w 3217073"/>
              <a:gd name="connsiteY15" fmla="*/ 2133802 h 2197357"/>
              <a:gd name="connsiteX16" fmla="*/ 25400 w 3217073"/>
              <a:gd name="connsiteY16" fmla="*/ 2057602 h 2197357"/>
              <a:gd name="connsiteX17" fmla="*/ 63500 w 3217073"/>
              <a:gd name="connsiteY17" fmla="*/ 1536902 h 2197357"/>
              <a:gd name="connsiteX18" fmla="*/ 0 w 3217073"/>
              <a:gd name="connsiteY18" fmla="*/ 1054302 h 2197357"/>
              <a:gd name="connsiteX19" fmla="*/ 63500 w 3217073"/>
              <a:gd name="connsiteY19" fmla="*/ 609802 h 2197357"/>
              <a:gd name="connsiteX20" fmla="*/ 38100 w 3217073"/>
              <a:gd name="connsiteY20" fmla="*/ 139902 h 2197357"/>
              <a:gd name="connsiteX21" fmla="*/ 50800 w 3217073"/>
              <a:gd name="connsiteY21" fmla="*/ 89102 h 2197357"/>
              <a:gd name="connsiteX0" fmla="*/ 38100 w 3217073"/>
              <a:gd name="connsiteY0" fmla="*/ 139902 h 2197357"/>
              <a:gd name="connsiteX1" fmla="*/ 495300 w 3217073"/>
              <a:gd name="connsiteY1" fmla="*/ 51002 h 2197357"/>
              <a:gd name="connsiteX2" fmla="*/ 1168400 w 3217073"/>
              <a:gd name="connsiteY2" fmla="*/ 89102 h 2197357"/>
              <a:gd name="connsiteX3" fmla="*/ 1955800 w 3217073"/>
              <a:gd name="connsiteY3" fmla="*/ 202 h 2197357"/>
              <a:gd name="connsiteX4" fmla="*/ 2844800 w 3217073"/>
              <a:gd name="connsiteY4" fmla="*/ 63702 h 2197357"/>
              <a:gd name="connsiteX5" fmla="*/ 3136900 w 3217073"/>
              <a:gd name="connsiteY5" fmla="*/ 25602 h 2197357"/>
              <a:gd name="connsiteX6" fmla="*/ 3136900 w 3217073"/>
              <a:gd name="connsiteY6" fmla="*/ 292302 h 2197357"/>
              <a:gd name="connsiteX7" fmla="*/ 3162300 w 3217073"/>
              <a:gd name="connsiteY7" fmla="*/ 901902 h 2197357"/>
              <a:gd name="connsiteX8" fmla="*/ 3098800 w 3217073"/>
              <a:gd name="connsiteY8" fmla="*/ 1562302 h 2197357"/>
              <a:gd name="connsiteX9" fmla="*/ 3200400 w 3217073"/>
              <a:gd name="connsiteY9" fmla="*/ 2032202 h 2197357"/>
              <a:gd name="connsiteX10" fmla="*/ 3162300 w 3217073"/>
              <a:gd name="connsiteY10" fmla="*/ 2159202 h 2197357"/>
              <a:gd name="connsiteX11" fmla="*/ 2692400 w 3217073"/>
              <a:gd name="connsiteY11" fmla="*/ 2133802 h 2197357"/>
              <a:gd name="connsiteX12" fmla="*/ 1981200 w 3217073"/>
              <a:gd name="connsiteY12" fmla="*/ 2197302 h 2197357"/>
              <a:gd name="connsiteX13" fmla="*/ 1333500 w 3217073"/>
              <a:gd name="connsiteY13" fmla="*/ 2121102 h 2197357"/>
              <a:gd name="connsiteX14" fmla="*/ 762000 w 3217073"/>
              <a:gd name="connsiteY14" fmla="*/ 2184602 h 2197357"/>
              <a:gd name="connsiteX15" fmla="*/ 152400 w 3217073"/>
              <a:gd name="connsiteY15" fmla="*/ 2133802 h 2197357"/>
              <a:gd name="connsiteX16" fmla="*/ 25400 w 3217073"/>
              <a:gd name="connsiteY16" fmla="*/ 2057602 h 2197357"/>
              <a:gd name="connsiteX17" fmla="*/ 63500 w 3217073"/>
              <a:gd name="connsiteY17" fmla="*/ 1536902 h 2197357"/>
              <a:gd name="connsiteX18" fmla="*/ 0 w 3217073"/>
              <a:gd name="connsiteY18" fmla="*/ 1054302 h 2197357"/>
              <a:gd name="connsiteX19" fmla="*/ 63500 w 3217073"/>
              <a:gd name="connsiteY19" fmla="*/ 609802 h 2197357"/>
              <a:gd name="connsiteX20" fmla="*/ 38100 w 3217073"/>
              <a:gd name="connsiteY20" fmla="*/ 139902 h 2197357"/>
              <a:gd name="connsiteX0" fmla="*/ 152400 w 3217073"/>
              <a:gd name="connsiteY0" fmla="*/ 2133802 h 2200916"/>
              <a:gd name="connsiteX1" fmla="*/ 25400 w 3217073"/>
              <a:gd name="connsiteY1" fmla="*/ 2057602 h 2200916"/>
              <a:gd name="connsiteX2" fmla="*/ 63500 w 3217073"/>
              <a:gd name="connsiteY2" fmla="*/ 1536902 h 2200916"/>
              <a:gd name="connsiteX3" fmla="*/ 0 w 3217073"/>
              <a:gd name="connsiteY3" fmla="*/ 1054302 h 2200916"/>
              <a:gd name="connsiteX4" fmla="*/ 63500 w 3217073"/>
              <a:gd name="connsiteY4" fmla="*/ 609802 h 2200916"/>
              <a:gd name="connsiteX5" fmla="*/ 38100 w 3217073"/>
              <a:gd name="connsiteY5" fmla="*/ 139902 h 2200916"/>
              <a:gd name="connsiteX6" fmla="*/ 495300 w 3217073"/>
              <a:gd name="connsiteY6" fmla="*/ 51002 h 2200916"/>
              <a:gd name="connsiteX7" fmla="*/ 1168400 w 3217073"/>
              <a:gd name="connsiteY7" fmla="*/ 89102 h 2200916"/>
              <a:gd name="connsiteX8" fmla="*/ 1955800 w 3217073"/>
              <a:gd name="connsiteY8" fmla="*/ 202 h 2200916"/>
              <a:gd name="connsiteX9" fmla="*/ 2844800 w 3217073"/>
              <a:gd name="connsiteY9" fmla="*/ 63702 h 2200916"/>
              <a:gd name="connsiteX10" fmla="*/ 3136900 w 3217073"/>
              <a:gd name="connsiteY10" fmla="*/ 25602 h 2200916"/>
              <a:gd name="connsiteX11" fmla="*/ 3136900 w 3217073"/>
              <a:gd name="connsiteY11" fmla="*/ 292302 h 2200916"/>
              <a:gd name="connsiteX12" fmla="*/ 3162300 w 3217073"/>
              <a:gd name="connsiteY12" fmla="*/ 901902 h 2200916"/>
              <a:gd name="connsiteX13" fmla="*/ 3098800 w 3217073"/>
              <a:gd name="connsiteY13" fmla="*/ 1562302 h 2200916"/>
              <a:gd name="connsiteX14" fmla="*/ 3200400 w 3217073"/>
              <a:gd name="connsiteY14" fmla="*/ 2032202 h 2200916"/>
              <a:gd name="connsiteX15" fmla="*/ 3162300 w 3217073"/>
              <a:gd name="connsiteY15" fmla="*/ 2159202 h 2200916"/>
              <a:gd name="connsiteX16" fmla="*/ 2692400 w 3217073"/>
              <a:gd name="connsiteY16" fmla="*/ 2133802 h 2200916"/>
              <a:gd name="connsiteX17" fmla="*/ 1981200 w 3217073"/>
              <a:gd name="connsiteY17" fmla="*/ 2197302 h 2200916"/>
              <a:gd name="connsiteX18" fmla="*/ 1333500 w 3217073"/>
              <a:gd name="connsiteY18" fmla="*/ 2121102 h 2200916"/>
              <a:gd name="connsiteX19" fmla="*/ 762000 w 3217073"/>
              <a:gd name="connsiteY19" fmla="*/ 2184602 h 2200916"/>
              <a:gd name="connsiteX20" fmla="*/ 212619 w 3217073"/>
              <a:gd name="connsiteY20" fmla="*/ 2200916 h 2200916"/>
              <a:gd name="connsiteX0" fmla="*/ 25400 w 3217073"/>
              <a:gd name="connsiteY0" fmla="*/ 2057602 h 2200916"/>
              <a:gd name="connsiteX1" fmla="*/ 63500 w 3217073"/>
              <a:gd name="connsiteY1" fmla="*/ 1536902 h 2200916"/>
              <a:gd name="connsiteX2" fmla="*/ 0 w 3217073"/>
              <a:gd name="connsiteY2" fmla="*/ 1054302 h 2200916"/>
              <a:gd name="connsiteX3" fmla="*/ 63500 w 3217073"/>
              <a:gd name="connsiteY3" fmla="*/ 609802 h 2200916"/>
              <a:gd name="connsiteX4" fmla="*/ 38100 w 3217073"/>
              <a:gd name="connsiteY4" fmla="*/ 139902 h 2200916"/>
              <a:gd name="connsiteX5" fmla="*/ 495300 w 3217073"/>
              <a:gd name="connsiteY5" fmla="*/ 51002 h 2200916"/>
              <a:gd name="connsiteX6" fmla="*/ 1168400 w 3217073"/>
              <a:gd name="connsiteY6" fmla="*/ 89102 h 2200916"/>
              <a:gd name="connsiteX7" fmla="*/ 1955800 w 3217073"/>
              <a:gd name="connsiteY7" fmla="*/ 202 h 2200916"/>
              <a:gd name="connsiteX8" fmla="*/ 2844800 w 3217073"/>
              <a:gd name="connsiteY8" fmla="*/ 63702 h 2200916"/>
              <a:gd name="connsiteX9" fmla="*/ 3136900 w 3217073"/>
              <a:gd name="connsiteY9" fmla="*/ 25602 h 2200916"/>
              <a:gd name="connsiteX10" fmla="*/ 3136900 w 3217073"/>
              <a:gd name="connsiteY10" fmla="*/ 292302 h 2200916"/>
              <a:gd name="connsiteX11" fmla="*/ 3162300 w 3217073"/>
              <a:gd name="connsiteY11" fmla="*/ 901902 h 2200916"/>
              <a:gd name="connsiteX12" fmla="*/ 3098800 w 3217073"/>
              <a:gd name="connsiteY12" fmla="*/ 1562302 h 2200916"/>
              <a:gd name="connsiteX13" fmla="*/ 3200400 w 3217073"/>
              <a:gd name="connsiteY13" fmla="*/ 2032202 h 2200916"/>
              <a:gd name="connsiteX14" fmla="*/ 3162300 w 3217073"/>
              <a:gd name="connsiteY14" fmla="*/ 2159202 h 2200916"/>
              <a:gd name="connsiteX15" fmla="*/ 2692400 w 3217073"/>
              <a:gd name="connsiteY15" fmla="*/ 2133802 h 2200916"/>
              <a:gd name="connsiteX16" fmla="*/ 1981200 w 3217073"/>
              <a:gd name="connsiteY16" fmla="*/ 2197302 h 2200916"/>
              <a:gd name="connsiteX17" fmla="*/ 1333500 w 3217073"/>
              <a:gd name="connsiteY17" fmla="*/ 2121102 h 2200916"/>
              <a:gd name="connsiteX18" fmla="*/ 762000 w 3217073"/>
              <a:gd name="connsiteY18" fmla="*/ 2184602 h 2200916"/>
              <a:gd name="connsiteX19" fmla="*/ 212619 w 3217073"/>
              <a:gd name="connsiteY19" fmla="*/ 2200916 h 2200916"/>
              <a:gd name="connsiteX0" fmla="*/ 25400 w 3217073"/>
              <a:gd name="connsiteY0" fmla="*/ 2057972 h 2201286"/>
              <a:gd name="connsiteX1" fmla="*/ 63500 w 3217073"/>
              <a:gd name="connsiteY1" fmla="*/ 1537272 h 2201286"/>
              <a:gd name="connsiteX2" fmla="*/ 0 w 3217073"/>
              <a:gd name="connsiteY2" fmla="*/ 1054672 h 2201286"/>
              <a:gd name="connsiteX3" fmla="*/ 63500 w 3217073"/>
              <a:gd name="connsiteY3" fmla="*/ 610172 h 2201286"/>
              <a:gd name="connsiteX4" fmla="*/ 38100 w 3217073"/>
              <a:gd name="connsiteY4" fmla="*/ 140272 h 2201286"/>
              <a:gd name="connsiteX5" fmla="*/ 495300 w 3217073"/>
              <a:gd name="connsiteY5" fmla="*/ 51372 h 2201286"/>
              <a:gd name="connsiteX6" fmla="*/ 1168400 w 3217073"/>
              <a:gd name="connsiteY6" fmla="*/ 89472 h 2201286"/>
              <a:gd name="connsiteX7" fmla="*/ 1955800 w 3217073"/>
              <a:gd name="connsiteY7" fmla="*/ 572 h 2201286"/>
              <a:gd name="connsiteX8" fmla="*/ 2844800 w 3217073"/>
              <a:gd name="connsiteY8" fmla="*/ 64072 h 2201286"/>
              <a:gd name="connsiteX9" fmla="*/ 3136900 w 3217073"/>
              <a:gd name="connsiteY9" fmla="*/ 292672 h 2201286"/>
              <a:gd name="connsiteX10" fmla="*/ 3162300 w 3217073"/>
              <a:gd name="connsiteY10" fmla="*/ 902272 h 2201286"/>
              <a:gd name="connsiteX11" fmla="*/ 3098800 w 3217073"/>
              <a:gd name="connsiteY11" fmla="*/ 1562672 h 2201286"/>
              <a:gd name="connsiteX12" fmla="*/ 3200400 w 3217073"/>
              <a:gd name="connsiteY12" fmla="*/ 2032572 h 2201286"/>
              <a:gd name="connsiteX13" fmla="*/ 3162300 w 3217073"/>
              <a:gd name="connsiteY13" fmla="*/ 2159572 h 2201286"/>
              <a:gd name="connsiteX14" fmla="*/ 2692400 w 3217073"/>
              <a:gd name="connsiteY14" fmla="*/ 2134172 h 2201286"/>
              <a:gd name="connsiteX15" fmla="*/ 1981200 w 3217073"/>
              <a:gd name="connsiteY15" fmla="*/ 2197672 h 2201286"/>
              <a:gd name="connsiteX16" fmla="*/ 1333500 w 3217073"/>
              <a:gd name="connsiteY16" fmla="*/ 2121472 h 2201286"/>
              <a:gd name="connsiteX17" fmla="*/ 762000 w 3217073"/>
              <a:gd name="connsiteY17" fmla="*/ 2184972 h 2201286"/>
              <a:gd name="connsiteX18" fmla="*/ 212619 w 3217073"/>
              <a:gd name="connsiteY18" fmla="*/ 2201286 h 2201286"/>
              <a:gd name="connsiteX0" fmla="*/ 25400 w 3181715"/>
              <a:gd name="connsiteY0" fmla="*/ 2057972 h 2201286"/>
              <a:gd name="connsiteX1" fmla="*/ 63500 w 3181715"/>
              <a:gd name="connsiteY1" fmla="*/ 1537272 h 2201286"/>
              <a:gd name="connsiteX2" fmla="*/ 0 w 3181715"/>
              <a:gd name="connsiteY2" fmla="*/ 1054672 h 2201286"/>
              <a:gd name="connsiteX3" fmla="*/ 63500 w 3181715"/>
              <a:gd name="connsiteY3" fmla="*/ 610172 h 2201286"/>
              <a:gd name="connsiteX4" fmla="*/ 38100 w 3181715"/>
              <a:gd name="connsiteY4" fmla="*/ 140272 h 2201286"/>
              <a:gd name="connsiteX5" fmla="*/ 495300 w 3181715"/>
              <a:gd name="connsiteY5" fmla="*/ 51372 h 2201286"/>
              <a:gd name="connsiteX6" fmla="*/ 1168400 w 3181715"/>
              <a:gd name="connsiteY6" fmla="*/ 89472 h 2201286"/>
              <a:gd name="connsiteX7" fmla="*/ 1955800 w 3181715"/>
              <a:gd name="connsiteY7" fmla="*/ 572 h 2201286"/>
              <a:gd name="connsiteX8" fmla="*/ 2844800 w 3181715"/>
              <a:gd name="connsiteY8" fmla="*/ 64072 h 2201286"/>
              <a:gd name="connsiteX9" fmla="*/ 3136900 w 3181715"/>
              <a:gd name="connsiteY9" fmla="*/ 292672 h 2201286"/>
              <a:gd name="connsiteX10" fmla="*/ 3162300 w 3181715"/>
              <a:gd name="connsiteY10" fmla="*/ 902272 h 2201286"/>
              <a:gd name="connsiteX11" fmla="*/ 3098800 w 3181715"/>
              <a:gd name="connsiteY11" fmla="*/ 1562672 h 2201286"/>
              <a:gd name="connsiteX12" fmla="*/ 3162300 w 3181715"/>
              <a:gd name="connsiteY12" fmla="*/ 2159572 h 2201286"/>
              <a:gd name="connsiteX13" fmla="*/ 2692400 w 3181715"/>
              <a:gd name="connsiteY13" fmla="*/ 2134172 h 2201286"/>
              <a:gd name="connsiteX14" fmla="*/ 1981200 w 3181715"/>
              <a:gd name="connsiteY14" fmla="*/ 2197672 h 2201286"/>
              <a:gd name="connsiteX15" fmla="*/ 1333500 w 3181715"/>
              <a:gd name="connsiteY15" fmla="*/ 2121472 h 2201286"/>
              <a:gd name="connsiteX16" fmla="*/ 762000 w 3181715"/>
              <a:gd name="connsiteY16" fmla="*/ 2184972 h 2201286"/>
              <a:gd name="connsiteX17" fmla="*/ 212619 w 3181715"/>
              <a:gd name="connsiteY17" fmla="*/ 2201286 h 2201286"/>
              <a:gd name="connsiteX0" fmla="*/ 25400 w 3171853"/>
              <a:gd name="connsiteY0" fmla="*/ 2057972 h 2201286"/>
              <a:gd name="connsiteX1" fmla="*/ 63500 w 3171853"/>
              <a:gd name="connsiteY1" fmla="*/ 1537272 h 2201286"/>
              <a:gd name="connsiteX2" fmla="*/ 0 w 3171853"/>
              <a:gd name="connsiteY2" fmla="*/ 1054672 h 2201286"/>
              <a:gd name="connsiteX3" fmla="*/ 63500 w 3171853"/>
              <a:gd name="connsiteY3" fmla="*/ 610172 h 2201286"/>
              <a:gd name="connsiteX4" fmla="*/ 38100 w 3171853"/>
              <a:gd name="connsiteY4" fmla="*/ 140272 h 2201286"/>
              <a:gd name="connsiteX5" fmla="*/ 495300 w 3171853"/>
              <a:gd name="connsiteY5" fmla="*/ 51372 h 2201286"/>
              <a:gd name="connsiteX6" fmla="*/ 1168400 w 3171853"/>
              <a:gd name="connsiteY6" fmla="*/ 89472 h 2201286"/>
              <a:gd name="connsiteX7" fmla="*/ 1955800 w 3171853"/>
              <a:gd name="connsiteY7" fmla="*/ 572 h 2201286"/>
              <a:gd name="connsiteX8" fmla="*/ 2844800 w 3171853"/>
              <a:gd name="connsiteY8" fmla="*/ 64072 h 2201286"/>
              <a:gd name="connsiteX9" fmla="*/ 3136900 w 3171853"/>
              <a:gd name="connsiteY9" fmla="*/ 292672 h 2201286"/>
              <a:gd name="connsiteX10" fmla="*/ 3162300 w 3171853"/>
              <a:gd name="connsiteY10" fmla="*/ 902272 h 2201286"/>
              <a:gd name="connsiteX11" fmla="*/ 3098800 w 3171853"/>
              <a:gd name="connsiteY11" fmla="*/ 1562672 h 2201286"/>
              <a:gd name="connsiteX12" fmla="*/ 3061935 w 3171853"/>
              <a:gd name="connsiteY12" fmla="*/ 2094322 h 2201286"/>
              <a:gd name="connsiteX13" fmla="*/ 2692400 w 3171853"/>
              <a:gd name="connsiteY13" fmla="*/ 2134172 h 2201286"/>
              <a:gd name="connsiteX14" fmla="*/ 1981200 w 3171853"/>
              <a:gd name="connsiteY14" fmla="*/ 2197672 h 2201286"/>
              <a:gd name="connsiteX15" fmla="*/ 1333500 w 3171853"/>
              <a:gd name="connsiteY15" fmla="*/ 2121472 h 2201286"/>
              <a:gd name="connsiteX16" fmla="*/ 762000 w 3171853"/>
              <a:gd name="connsiteY16" fmla="*/ 2184972 h 2201286"/>
              <a:gd name="connsiteX17" fmla="*/ 212619 w 3171853"/>
              <a:gd name="connsiteY17" fmla="*/ 2201286 h 2201286"/>
              <a:gd name="connsiteX0" fmla="*/ 25400 w 3171853"/>
              <a:gd name="connsiteY0" fmla="*/ 2057972 h 2201286"/>
              <a:gd name="connsiteX1" fmla="*/ 63500 w 3171853"/>
              <a:gd name="connsiteY1" fmla="*/ 1537272 h 2201286"/>
              <a:gd name="connsiteX2" fmla="*/ 0 w 3171853"/>
              <a:gd name="connsiteY2" fmla="*/ 1054672 h 2201286"/>
              <a:gd name="connsiteX3" fmla="*/ 63500 w 3171853"/>
              <a:gd name="connsiteY3" fmla="*/ 610172 h 2201286"/>
              <a:gd name="connsiteX4" fmla="*/ 46463 w 3171853"/>
              <a:gd name="connsiteY4" fmla="*/ 168236 h 2201286"/>
              <a:gd name="connsiteX5" fmla="*/ 495300 w 3171853"/>
              <a:gd name="connsiteY5" fmla="*/ 51372 h 2201286"/>
              <a:gd name="connsiteX6" fmla="*/ 1168400 w 3171853"/>
              <a:gd name="connsiteY6" fmla="*/ 89472 h 2201286"/>
              <a:gd name="connsiteX7" fmla="*/ 1955800 w 3171853"/>
              <a:gd name="connsiteY7" fmla="*/ 572 h 2201286"/>
              <a:gd name="connsiteX8" fmla="*/ 2844800 w 3171853"/>
              <a:gd name="connsiteY8" fmla="*/ 64072 h 2201286"/>
              <a:gd name="connsiteX9" fmla="*/ 3136900 w 3171853"/>
              <a:gd name="connsiteY9" fmla="*/ 292672 h 2201286"/>
              <a:gd name="connsiteX10" fmla="*/ 3162300 w 3171853"/>
              <a:gd name="connsiteY10" fmla="*/ 902272 h 2201286"/>
              <a:gd name="connsiteX11" fmla="*/ 3098800 w 3171853"/>
              <a:gd name="connsiteY11" fmla="*/ 1562672 h 2201286"/>
              <a:gd name="connsiteX12" fmla="*/ 3061935 w 3171853"/>
              <a:gd name="connsiteY12" fmla="*/ 2094322 h 2201286"/>
              <a:gd name="connsiteX13" fmla="*/ 2692400 w 3171853"/>
              <a:gd name="connsiteY13" fmla="*/ 2134172 h 2201286"/>
              <a:gd name="connsiteX14" fmla="*/ 1981200 w 3171853"/>
              <a:gd name="connsiteY14" fmla="*/ 2197672 h 2201286"/>
              <a:gd name="connsiteX15" fmla="*/ 1333500 w 3171853"/>
              <a:gd name="connsiteY15" fmla="*/ 2121472 h 2201286"/>
              <a:gd name="connsiteX16" fmla="*/ 762000 w 3171853"/>
              <a:gd name="connsiteY16" fmla="*/ 2184972 h 2201286"/>
              <a:gd name="connsiteX17" fmla="*/ 212619 w 3171853"/>
              <a:gd name="connsiteY17" fmla="*/ 2201286 h 2201286"/>
              <a:gd name="connsiteX0" fmla="*/ 25400 w 3171853"/>
              <a:gd name="connsiteY0" fmla="*/ 2057972 h 2197739"/>
              <a:gd name="connsiteX1" fmla="*/ 63500 w 3171853"/>
              <a:gd name="connsiteY1" fmla="*/ 1537272 h 2197739"/>
              <a:gd name="connsiteX2" fmla="*/ 0 w 3171853"/>
              <a:gd name="connsiteY2" fmla="*/ 1054672 h 2197739"/>
              <a:gd name="connsiteX3" fmla="*/ 63500 w 3171853"/>
              <a:gd name="connsiteY3" fmla="*/ 610172 h 2197739"/>
              <a:gd name="connsiteX4" fmla="*/ 46463 w 3171853"/>
              <a:gd name="connsiteY4" fmla="*/ 168236 h 2197739"/>
              <a:gd name="connsiteX5" fmla="*/ 495300 w 3171853"/>
              <a:gd name="connsiteY5" fmla="*/ 51372 h 2197739"/>
              <a:gd name="connsiteX6" fmla="*/ 1168400 w 3171853"/>
              <a:gd name="connsiteY6" fmla="*/ 89472 h 2197739"/>
              <a:gd name="connsiteX7" fmla="*/ 1955800 w 3171853"/>
              <a:gd name="connsiteY7" fmla="*/ 572 h 2197739"/>
              <a:gd name="connsiteX8" fmla="*/ 2844800 w 3171853"/>
              <a:gd name="connsiteY8" fmla="*/ 64072 h 2197739"/>
              <a:gd name="connsiteX9" fmla="*/ 3136900 w 3171853"/>
              <a:gd name="connsiteY9" fmla="*/ 292672 h 2197739"/>
              <a:gd name="connsiteX10" fmla="*/ 3162300 w 3171853"/>
              <a:gd name="connsiteY10" fmla="*/ 902272 h 2197739"/>
              <a:gd name="connsiteX11" fmla="*/ 3098800 w 3171853"/>
              <a:gd name="connsiteY11" fmla="*/ 1562672 h 2197739"/>
              <a:gd name="connsiteX12" fmla="*/ 3061935 w 3171853"/>
              <a:gd name="connsiteY12" fmla="*/ 2094322 h 2197739"/>
              <a:gd name="connsiteX13" fmla="*/ 2692400 w 3171853"/>
              <a:gd name="connsiteY13" fmla="*/ 2134172 h 2197739"/>
              <a:gd name="connsiteX14" fmla="*/ 1981200 w 3171853"/>
              <a:gd name="connsiteY14" fmla="*/ 2197672 h 2197739"/>
              <a:gd name="connsiteX15" fmla="*/ 1333500 w 3171853"/>
              <a:gd name="connsiteY15" fmla="*/ 2121472 h 2197739"/>
              <a:gd name="connsiteX16" fmla="*/ 762000 w 3171853"/>
              <a:gd name="connsiteY16" fmla="*/ 2184972 h 2197739"/>
              <a:gd name="connsiteX17" fmla="*/ 179164 w 3171853"/>
              <a:gd name="connsiteY17" fmla="*/ 2126715 h 2197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171853" h="2197739">
                <a:moveTo>
                  <a:pt x="25400" y="2057972"/>
                </a:moveTo>
                <a:cubicBezTo>
                  <a:pt x="10583" y="1958489"/>
                  <a:pt x="67733" y="1704489"/>
                  <a:pt x="63500" y="1537272"/>
                </a:cubicBezTo>
                <a:cubicBezTo>
                  <a:pt x="59267" y="1370055"/>
                  <a:pt x="0" y="1209189"/>
                  <a:pt x="0" y="1054672"/>
                </a:cubicBezTo>
                <a:cubicBezTo>
                  <a:pt x="0" y="900155"/>
                  <a:pt x="57150" y="762572"/>
                  <a:pt x="63500" y="610172"/>
                </a:cubicBezTo>
                <a:cubicBezTo>
                  <a:pt x="69850" y="457772"/>
                  <a:pt x="-25504" y="261369"/>
                  <a:pt x="46463" y="168236"/>
                </a:cubicBezTo>
                <a:cubicBezTo>
                  <a:pt x="118430" y="75103"/>
                  <a:pt x="308311" y="64499"/>
                  <a:pt x="495300" y="51372"/>
                </a:cubicBezTo>
                <a:cubicBezTo>
                  <a:pt x="682290" y="38245"/>
                  <a:pt x="924983" y="97939"/>
                  <a:pt x="1168400" y="89472"/>
                </a:cubicBezTo>
                <a:cubicBezTo>
                  <a:pt x="1411817" y="81005"/>
                  <a:pt x="1676400" y="4805"/>
                  <a:pt x="1955800" y="572"/>
                </a:cubicBezTo>
                <a:cubicBezTo>
                  <a:pt x="2235200" y="-3661"/>
                  <a:pt x="2647950" y="15389"/>
                  <a:pt x="2844800" y="64072"/>
                </a:cubicBezTo>
                <a:cubicBezTo>
                  <a:pt x="3041650" y="112755"/>
                  <a:pt x="3083983" y="152972"/>
                  <a:pt x="3136900" y="292672"/>
                </a:cubicBezTo>
                <a:cubicBezTo>
                  <a:pt x="3189817" y="432372"/>
                  <a:pt x="3168650" y="690605"/>
                  <a:pt x="3162300" y="902272"/>
                </a:cubicBezTo>
                <a:cubicBezTo>
                  <a:pt x="3155950" y="1113939"/>
                  <a:pt x="3115527" y="1363997"/>
                  <a:pt x="3098800" y="1562672"/>
                </a:cubicBezTo>
                <a:cubicBezTo>
                  <a:pt x="3082073" y="1761347"/>
                  <a:pt x="3129668" y="1999072"/>
                  <a:pt x="3061935" y="2094322"/>
                </a:cubicBezTo>
                <a:cubicBezTo>
                  <a:pt x="2994202" y="2189572"/>
                  <a:pt x="2872522" y="2116947"/>
                  <a:pt x="2692400" y="2134172"/>
                </a:cubicBezTo>
                <a:cubicBezTo>
                  <a:pt x="2512278" y="2151397"/>
                  <a:pt x="2207683" y="2199789"/>
                  <a:pt x="1981200" y="2197672"/>
                </a:cubicBezTo>
                <a:cubicBezTo>
                  <a:pt x="1754717" y="2195555"/>
                  <a:pt x="1536700" y="2123589"/>
                  <a:pt x="1333500" y="2121472"/>
                </a:cubicBezTo>
                <a:cubicBezTo>
                  <a:pt x="1130300" y="2119355"/>
                  <a:pt x="954389" y="2184098"/>
                  <a:pt x="762000" y="2184972"/>
                </a:cubicBezTo>
                <a:cubicBezTo>
                  <a:pt x="569611" y="2185846"/>
                  <a:pt x="241712" y="2080768"/>
                  <a:pt x="179164" y="2126715"/>
                </a:cubicBezTo>
              </a:path>
            </a:pathLst>
          </a:custGeom>
          <a:noFill/>
          <a:ln w="38100">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3541459" y="263450"/>
            <a:ext cx="5109091" cy="830997"/>
          </a:xfrm>
          <a:prstGeom prst="rect">
            <a:avLst/>
          </a:prstGeom>
          <a:noFill/>
        </p:spPr>
        <p:txBody>
          <a:bodyPr wrap="none" rtlCol="0">
            <a:spAutoFit/>
          </a:bodyPr>
          <a:lstStyle/>
          <a:p>
            <a:pPr algn="ctr"/>
            <a:r>
              <a:rPr lang="zh-CN" altLang="en-US" sz="4800" dirty="0">
                <a:solidFill>
                  <a:schemeClr val="tx1">
                    <a:lumMod val="75000"/>
                    <a:lumOff val="25000"/>
                  </a:schemeClr>
                </a:solidFill>
                <a:latin typeface="汉仪小麦体简" panose="00020600040101010101" pitchFamily="18" charset="-122"/>
                <a:ea typeface="汉仪小麦体简" panose="00020600040101010101" pitchFamily="18" charset="-122"/>
              </a:rPr>
              <a:t>标题文字添加此处</a:t>
            </a:r>
          </a:p>
        </p:txBody>
      </p:sp>
    </p:spTree>
    <p:extLst>
      <p:ext uri="{BB962C8B-B14F-4D97-AF65-F5344CB8AC3E}">
        <p14:creationId xmlns:p14="http://schemas.microsoft.com/office/powerpoint/2010/main" val="395453639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21"/>
                                        </p:tgtEl>
                                        <p:attrNameLst>
                                          <p:attrName>style.visibility</p:attrName>
                                        </p:attrNameLst>
                                      </p:cBhvr>
                                      <p:to>
                                        <p:strVal val="visible"/>
                                      </p:to>
                                    </p:set>
                                    <p:anim calcmode="lin" valueType="num">
                                      <p:cBhvr>
                                        <p:cTn id="7" dur="1000" fill="hold"/>
                                        <p:tgtEl>
                                          <p:spTgt spid="21"/>
                                        </p:tgtEl>
                                        <p:attrNameLst>
                                          <p:attrName>ppt_w</p:attrName>
                                        </p:attrNameLst>
                                      </p:cBhvr>
                                      <p:tavLst>
                                        <p:tav tm="0">
                                          <p:val>
                                            <p:fltVal val="0"/>
                                          </p:val>
                                        </p:tav>
                                        <p:tav tm="100000">
                                          <p:val>
                                            <p:strVal val="#ppt_w"/>
                                          </p:val>
                                        </p:tav>
                                      </p:tavLst>
                                    </p:anim>
                                    <p:anim calcmode="lin" valueType="num">
                                      <p:cBhvr>
                                        <p:cTn id="8" dur="1000" fill="hold"/>
                                        <p:tgtEl>
                                          <p:spTgt spid="21"/>
                                        </p:tgtEl>
                                        <p:attrNameLst>
                                          <p:attrName>ppt_h</p:attrName>
                                        </p:attrNameLst>
                                      </p:cBhvr>
                                      <p:tavLst>
                                        <p:tav tm="0">
                                          <p:val>
                                            <p:fltVal val="0"/>
                                          </p:val>
                                        </p:tav>
                                        <p:tav tm="100000">
                                          <p:val>
                                            <p:strVal val="#ppt_h"/>
                                          </p:val>
                                        </p:tav>
                                      </p:tavLst>
                                    </p:anim>
                                    <p:anim calcmode="lin" valueType="num">
                                      <p:cBhvr>
                                        <p:cTn id="9" dur="1000" fill="hold"/>
                                        <p:tgtEl>
                                          <p:spTgt spid="21"/>
                                        </p:tgtEl>
                                        <p:attrNameLst>
                                          <p:attrName>style.rotation</p:attrName>
                                        </p:attrNameLst>
                                      </p:cBhvr>
                                      <p:tavLst>
                                        <p:tav tm="0">
                                          <p:val>
                                            <p:fltVal val="90"/>
                                          </p:val>
                                        </p:tav>
                                        <p:tav tm="100000">
                                          <p:val>
                                            <p:fltVal val="0"/>
                                          </p:val>
                                        </p:tav>
                                      </p:tavLst>
                                    </p:anim>
                                    <p:animEffect transition="in" filter="fade">
                                      <p:cBhvr>
                                        <p:cTn id="10" dur="1000"/>
                                        <p:tgtEl>
                                          <p:spTgt spid="21"/>
                                        </p:tgtEl>
                                      </p:cBhvr>
                                    </p:animEffect>
                                  </p:childTnLst>
                                </p:cTn>
                              </p:par>
                            </p:childTnLst>
                          </p:cTn>
                        </p:par>
                        <p:par>
                          <p:cTn id="11" fill="hold">
                            <p:stCondLst>
                              <p:cond delay="1350"/>
                            </p:stCondLst>
                            <p:childTnLst>
                              <p:par>
                                <p:cTn id="12" presetID="42" presetClass="entr" presetSubtype="0"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par>
                          <p:cTn id="17" fill="hold">
                            <p:stCondLst>
                              <p:cond delay="2350"/>
                            </p:stCondLst>
                            <p:childTnLst>
                              <p:par>
                                <p:cTn id="18" presetID="53" presetClass="entr" presetSubtype="16"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Effect transition="in" filter="fade">
                                      <p:cBhvr>
                                        <p:cTn id="22" dur="500"/>
                                        <p:tgtEl>
                                          <p:spTgt spid="16"/>
                                        </p:tgtEl>
                                      </p:cBhvr>
                                    </p:animEffect>
                                  </p:childTnLst>
                                </p:cTn>
                              </p:par>
                            </p:childTnLst>
                          </p:cTn>
                        </p:par>
                        <p:par>
                          <p:cTn id="23" fill="hold">
                            <p:stCondLst>
                              <p:cond delay="2850"/>
                            </p:stCondLst>
                            <p:childTnLst>
                              <p:par>
                                <p:cTn id="24" presetID="22" presetClass="entr" presetSubtype="8"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left)">
                                      <p:cBhvr>
                                        <p:cTn id="26" dur="500"/>
                                        <p:tgtEl>
                                          <p:spTgt spid="20"/>
                                        </p:tgtEl>
                                      </p:cBhvr>
                                    </p:animEffect>
                                  </p:childTnLst>
                                </p:cTn>
                              </p:par>
                            </p:childTnLst>
                          </p:cTn>
                        </p:par>
                        <p:par>
                          <p:cTn id="27" fill="hold">
                            <p:stCondLst>
                              <p:cond delay="3350"/>
                            </p:stCondLst>
                            <p:childTnLst>
                              <p:par>
                                <p:cTn id="28" presetID="14" presetClass="entr" presetSubtype="10"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randombar(horizontal)">
                                      <p:cBhvr>
                                        <p:cTn id="3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6504916" y="1790611"/>
            <a:ext cx="1825909" cy="1318077"/>
          </a:xfrm>
          <a:prstGeom prst="rect">
            <a:avLst/>
          </a:prstGeom>
        </p:spPr>
      </p:pic>
      <p:pic>
        <p:nvPicPr>
          <p:cNvPr id="9" name="图片 8"/>
          <p:cNvPicPr>
            <a:picLocks noChangeAspect="1"/>
          </p:cNvPicPr>
          <p:nvPr/>
        </p:nvPicPr>
        <p:blipFill>
          <a:blip r:embed="rId4"/>
          <a:stretch>
            <a:fillRect/>
          </a:stretch>
        </p:blipFill>
        <p:spPr>
          <a:xfrm>
            <a:off x="8864601" y="571499"/>
            <a:ext cx="2858836" cy="3131653"/>
          </a:xfrm>
          <a:prstGeom prst="rect">
            <a:avLst/>
          </a:prstGeom>
        </p:spPr>
      </p:pic>
      <p:grpSp>
        <p:nvGrpSpPr>
          <p:cNvPr id="11" name="组合 10"/>
          <p:cNvGrpSpPr/>
          <p:nvPr/>
        </p:nvGrpSpPr>
        <p:grpSpPr>
          <a:xfrm>
            <a:off x="1717016" y="2137325"/>
            <a:ext cx="3985284" cy="1286844"/>
            <a:chOff x="5142497" y="1805150"/>
            <a:chExt cx="3985284" cy="1286844"/>
          </a:xfrm>
        </p:grpSpPr>
        <p:sp>
          <p:nvSpPr>
            <p:cNvPr id="12" name="矩形 11"/>
            <p:cNvSpPr/>
            <p:nvPr/>
          </p:nvSpPr>
          <p:spPr>
            <a:xfrm>
              <a:off x="5142497" y="2334864"/>
              <a:ext cx="398528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13" name="矩形 12"/>
            <p:cNvSpPr/>
            <p:nvPr/>
          </p:nvSpPr>
          <p:spPr>
            <a:xfrm>
              <a:off x="5142497" y="1805150"/>
              <a:ext cx="3180590"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chemeClr val="accent1"/>
                  </a:solidFill>
                  <a:latin typeface="汉仪小麦体简" panose="00020600040101010101" pitchFamily="18" charset="-122"/>
                  <a:ea typeface="汉仪小麦体简" panose="00020600040101010101" pitchFamily="18" charset="-122"/>
                </a:rPr>
                <a:t>标题文字添加</a:t>
              </a:r>
            </a:p>
          </p:txBody>
        </p:sp>
      </p:grpSp>
      <p:grpSp>
        <p:nvGrpSpPr>
          <p:cNvPr id="14" name="组合 13"/>
          <p:cNvGrpSpPr/>
          <p:nvPr/>
        </p:nvGrpSpPr>
        <p:grpSpPr>
          <a:xfrm>
            <a:off x="1717016" y="4131225"/>
            <a:ext cx="3985284" cy="1286844"/>
            <a:chOff x="5142497" y="1805150"/>
            <a:chExt cx="3985284" cy="1286844"/>
          </a:xfrm>
        </p:grpSpPr>
        <p:sp>
          <p:nvSpPr>
            <p:cNvPr id="15" name="矩形 14"/>
            <p:cNvSpPr/>
            <p:nvPr/>
          </p:nvSpPr>
          <p:spPr>
            <a:xfrm>
              <a:off x="5142497" y="2334864"/>
              <a:ext cx="398528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16" name="矩形 15"/>
            <p:cNvSpPr/>
            <p:nvPr/>
          </p:nvSpPr>
          <p:spPr>
            <a:xfrm>
              <a:off x="5142497" y="1805150"/>
              <a:ext cx="3180590"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chemeClr val="accent2"/>
                  </a:solidFill>
                  <a:latin typeface="汉仪小麦体简" panose="00020600040101010101" pitchFamily="18" charset="-122"/>
                  <a:ea typeface="汉仪小麦体简" panose="00020600040101010101" pitchFamily="18" charset="-122"/>
                </a:rPr>
                <a:t>标题文字添加</a:t>
              </a:r>
            </a:p>
          </p:txBody>
        </p:sp>
      </p:grpSp>
      <p:grpSp>
        <p:nvGrpSpPr>
          <p:cNvPr id="17" name="组合 16"/>
          <p:cNvGrpSpPr/>
          <p:nvPr/>
        </p:nvGrpSpPr>
        <p:grpSpPr>
          <a:xfrm>
            <a:off x="6504916" y="4131225"/>
            <a:ext cx="3985284" cy="1286844"/>
            <a:chOff x="5142497" y="1805150"/>
            <a:chExt cx="3985284" cy="1286844"/>
          </a:xfrm>
        </p:grpSpPr>
        <p:sp>
          <p:nvSpPr>
            <p:cNvPr id="18" name="矩形 17"/>
            <p:cNvSpPr/>
            <p:nvPr/>
          </p:nvSpPr>
          <p:spPr>
            <a:xfrm>
              <a:off x="5142497" y="2334864"/>
              <a:ext cx="398528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19" name="矩形 18"/>
            <p:cNvSpPr/>
            <p:nvPr/>
          </p:nvSpPr>
          <p:spPr>
            <a:xfrm>
              <a:off x="5142497" y="1805150"/>
              <a:ext cx="3180590"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chemeClr val="accent5"/>
                  </a:solidFill>
                  <a:latin typeface="汉仪小麦体简" panose="00020600040101010101" pitchFamily="18" charset="-122"/>
                  <a:ea typeface="汉仪小麦体简" panose="00020600040101010101" pitchFamily="18" charset="-122"/>
                </a:rPr>
                <a:t>标题文字添加</a:t>
              </a:r>
            </a:p>
          </p:txBody>
        </p:sp>
      </p:grpSp>
      <p:sp>
        <p:nvSpPr>
          <p:cNvPr id="20" name="文本框 19"/>
          <p:cNvSpPr txBox="1"/>
          <p:nvPr/>
        </p:nvSpPr>
        <p:spPr>
          <a:xfrm>
            <a:off x="3541459" y="263450"/>
            <a:ext cx="5109091" cy="830997"/>
          </a:xfrm>
          <a:prstGeom prst="rect">
            <a:avLst/>
          </a:prstGeom>
          <a:noFill/>
        </p:spPr>
        <p:txBody>
          <a:bodyPr wrap="none" rtlCol="0">
            <a:spAutoFit/>
          </a:bodyPr>
          <a:lstStyle/>
          <a:p>
            <a:pPr algn="ctr"/>
            <a:r>
              <a:rPr lang="zh-CN" altLang="en-US" sz="4800" dirty="0">
                <a:solidFill>
                  <a:schemeClr val="tx1">
                    <a:lumMod val="75000"/>
                    <a:lumOff val="25000"/>
                  </a:schemeClr>
                </a:solidFill>
                <a:latin typeface="汉仪小麦体简" panose="00020600040101010101" pitchFamily="18" charset="-122"/>
                <a:ea typeface="汉仪小麦体简" panose="00020600040101010101" pitchFamily="18" charset="-122"/>
              </a:rPr>
              <a:t>标题文字添加此处</a:t>
            </a:r>
          </a:p>
        </p:txBody>
      </p:sp>
    </p:spTree>
    <p:extLst>
      <p:ext uri="{BB962C8B-B14F-4D97-AF65-F5344CB8AC3E}">
        <p14:creationId xmlns:p14="http://schemas.microsoft.com/office/powerpoint/2010/main" val="127831347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fltVal val="0"/>
                                          </p:val>
                                        </p:tav>
                                        <p:tav tm="100000">
                                          <p:val>
                                            <p:strVal val="#ppt_w"/>
                                          </p:val>
                                        </p:tav>
                                      </p:tavLst>
                                    </p:anim>
                                    <p:anim calcmode="lin" valueType="num">
                                      <p:cBhvr>
                                        <p:cTn id="8" dur="1000" fill="hold"/>
                                        <p:tgtEl>
                                          <p:spTgt spid="20"/>
                                        </p:tgtEl>
                                        <p:attrNameLst>
                                          <p:attrName>ppt_h</p:attrName>
                                        </p:attrNameLst>
                                      </p:cBhvr>
                                      <p:tavLst>
                                        <p:tav tm="0">
                                          <p:val>
                                            <p:fltVal val="0"/>
                                          </p:val>
                                        </p:tav>
                                        <p:tav tm="100000">
                                          <p:val>
                                            <p:strVal val="#ppt_h"/>
                                          </p:val>
                                        </p:tav>
                                      </p:tavLst>
                                    </p:anim>
                                    <p:anim calcmode="lin" valueType="num">
                                      <p:cBhvr>
                                        <p:cTn id="9" dur="1000" fill="hold"/>
                                        <p:tgtEl>
                                          <p:spTgt spid="20"/>
                                        </p:tgtEl>
                                        <p:attrNameLst>
                                          <p:attrName>style.rotation</p:attrName>
                                        </p:attrNameLst>
                                      </p:cBhvr>
                                      <p:tavLst>
                                        <p:tav tm="0">
                                          <p:val>
                                            <p:fltVal val="90"/>
                                          </p:val>
                                        </p:tav>
                                        <p:tav tm="100000">
                                          <p:val>
                                            <p:fltVal val="0"/>
                                          </p:val>
                                        </p:tav>
                                      </p:tavLst>
                                    </p:anim>
                                    <p:animEffect transition="in" filter="fade">
                                      <p:cBhvr>
                                        <p:cTn id="10" dur="1000"/>
                                        <p:tgtEl>
                                          <p:spTgt spid="20"/>
                                        </p:tgtEl>
                                      </p:cBhvr>
                                    </p:animEffect>
                                  </p:childTnLst>
                                </p:cTn>
                              </p:par>
                            </p:childTnLst>
                          </p:cTn>
                        </p:par>
                        <p:par>
                          <p:cTn id="11" fill="hold">
                            <p:stCondLst>
                              <p:cond delay="1350"/>
                            </p:stCondLst>
                            <p:childTnLst>
                              <p:par>
                                <p:cTn id="12" presetID="31" presetClass="entr" presetSubtype="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fltVal val="0"/>
                                          </p:val>
                                        </p:tav>
                                        <p:tav tm="100000">
                                          <p:val>
                                            <p:strVal val="#ppt_w"/>
                                          </p:val>
                                        </p:tav>
                                      </p:tavLst>
                                    </p:anim>
                                    <p:anim calcmode="lin" valueType="num">
                                      <p:cBhvr>
                                        <p:cTn id="15" dur="1000" fill="hold"/>
                                        <p:tgtEl>
                                          <p:spTgt spid="9"/>
                                        </p:tgtEl>
                                        <p:attrNameLst>
                                          <p:attrName>ppt_h</p:attrName>
                                        </p:attrNameLst>
                                      </p:cBhvr>
                                      <p:tavLst>
                                        <p:tav tm="0">
                                          <p:val>
                                            <p:fltVal val="0"/>
                                          </p:val>
                                        </p:tav>
                                        <p:tav tm="100000">
                                          <p:val>
                                            <p:strVal val="#ppt_h"/>
                                          </p:val>
                                        </p:tav>
                                      </p:tavLst>
                                    </p:anim>
                                    <p:anim calcmode="lin" valueType="num">
                                      <p:cBhvr>
                                        <p:cTn id="16" dur="1000" fill="hold"/>
                                        <p:tgtEl>
                                          <p:spTgt spid="9"/>
                                        </p:tgtEl>
                                        <p:attrNameLst>
                                          <p:attrName>style.rotation</p:attrName>
                                        </p:attrNameLst>
                                      </p:cBhvr>
                                      <p:tavLst>
                                        <p:tav tm="0">
                                          <p:val>
                                            <p:fltVal val="90"/>
                                          </p:val>
                                        </p:tav>
                                        <p:tav tm="100000">
                                          <p:val>
                                            <p:fltVal val="0"/>
                                          </p:val>
                                        </p:tav>
                                      </p:tavLst>
                                    </p:anim>
                                    <p:animEffect transition="in" filter="fade">
                                      <p:cBhvr>
                                        <p:cTn id="17" dur="1000"/>
                                        <p:tgtEl>
                                          <p:spTgt spid="9"/>
                                        </p:tgtEl>
                                      </p:cBhvr>
                                    </p:animEffect>
                                  </p:childTnLst>
                                </p:cTn>
                              </p:par>
                            </p:childTnLst>
                          </p:cTn>
                        </p:par>
                        <p:par>
                          <p:cTn id="18" fill="hold">
                            <p:stCondLst>
                              <p:cond delay="2350"/>
                            </p:stCondLst>
                            <p:childTnLst>
                              <p:par>
                                <p:cTn id="19" presetID="42"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par>
                          <p:cTn id="24" fill="hold">
                            <p:stCondLst>
                              <p:cond delay="3350"/>
                            </p:stCondLst>
                            <p:childTnLst>
                              <p:par>
                                <p:cTn id="25" presetID="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0-#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3850"/>
                            </p:stCondLst>
                            <p:childTnLst>
                              <p:par>
                                <p:cTn id="30" presetID="2" presetClass="entr" presetSubtype="4"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ppt_x"/>
                                          </p:val>
                                        </p:tav>
                                        <p:tav tm="100000">
                                          <p:val>
                                            <p:strVal val="#ppt_x"/>
                                          </p:val>
                                        </p:tav>
                                      </p:tavLst>
                                    </p:anim>
                                    <p:anim calcmode="lin" valueType="num">
                                      <p:cBhvr additive="base">
                                        <p:cTn id="33" dur="500" fill="hold"/>
                                        <p:tgtEl>
                                          <p:spTgt spid="14"/>
                                        </p:tgtEl>
                                        <p:attrNameLst>
                                          <p:attrName>ppt_y</p:attrName>
                                        </p:attrNameLst>
                                      </p:cBhvr>
                                      <p:tavLst>
                                        <p:tav tm="0">
                                          <p:val>
                                            <p:strVal val="1+#ppt_h/2"/>
                                          </p:val>
                                        </p:tav>
                                        <p:tav tm="100000">
                                          <p:val>
                                            <p:strVal val="#ppt_y"/>
                                          </p:val>
                                        </p:tav>
                                      </p:tavLst>
                                    </p:anim>
                                  </p:childTnLst>
                                </p:cTn>
                              </p:par>
                            </p:childTnLst>
                          </p:cTn>
                        </p:par>
                        <p:par>
                          <p:cTn id="34" fill="hold">
                            <p:stCondLst>
                              <p:cond delay="4350"/>
                            </p:stCondLst>
                            <p:childTnLst>
                              <p:par>
                                <p:cTn id="35" presetID="2" presetClass="entr" presetSubtype="2"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1+#ppt_w/2"/>
                                          </p:val>
                                        </p:tav>
                                        <p:tav tm="100000">
                                          <p:val>
                                            <p:strVal val="#ppt_x"/>
                                          </p:val>
                                        </p:tav>
                                      </p:tavLst>
                                    </p:anim>
                                    <p:anim calcmode="lin" valueType="num">
                                      <p:cBhvr additive="base">
                                        <p:cTn id="3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400175" y="2479629"/>
            <a:ext cx="2777086" cy="3470321"/>
          </a:xfrm>
          <a:prstGeom prst="rect">
            <a:avLst/>
          </a:prstGeom>
        </p:spPr>
      </p:pic>
      <p:pic>
        <p:nvPicPr>
          <p:cNvPr id="3" name="图片 2"/>
          <p:cNvPicPr>
            <a:picLocks noChangeAspect="1"/>
          </p:cNvPicPr>
          <p:nvPr/>
        </p:nvPicPr>
        <p:blipFill>
          <a:blip r:embed="rId4"/>
          <a:stretch>
            <a:fillRect/>
          </a:stretch>
        </p:blipFill>
        <p:spPr>
          <a:xfrm>
            <a:off x="8868230" y="608027"/>
            <a:ext cx="2088696" cy="2384249"/>
          </a:xfrm>
          <a:prstGeom prst="rect">
            <a:avLst/>
          </a:prstGeom>
        </p:spPr>
      </p:pic>
      <p:grpSp>
        <p:nvGrpSpPr>
          <p:cNvPr id="4" name="组合 3"/>
          <p:cNvGrpSpPr/>
          <p:nvPr/>
        </p:nvGrpSpPr>
        <p:grpSpPr>
          <a:xfrm>
            <a:off x="2628673" y="1632407"/>
            <a:ext cx="5630841" cy="1286844"/>
            <a:chOff x="5142496" y="1805150"/>
            <a:chExt cx="5630841" cy="1286844"/>
          </a:xfrm>
        </p:grpSpPr>
        <p:sp>
          <p:nvSpPr>
            <p:cNvPr id="5" name="矩形 4"/>
            <p:cNvSpPr/>
            <p:nvPr/>
          </p:nvSpPr>
          <p:spPr>
            <a:xfrm>
              <a:off x="5142496" y="2334864"/>
              <a:ext cx="5630841"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6" name="矩形 5"/>
            <p:cNvSpPr/>
            <p:nvPr/>
          </p:nvSpPr>
          <p:spPr>
            <a:xfrm>
              <a:off x="5142497" y="1805150"/>
              <a:ext cx="3180590"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chemeClr val="tx1">
                      <a:lumMod val="75000"/>
                      <a:lumOff val="25000"/>
                    </a:schemeClr>
                  </a:solidFill>
                  <a:latin typeface="汉仪小麦体简" panose="00020600040101010101" pitchFamily="18" charset="-122"/>
                  <a:ea typeface="汉仪小麦体简" panose="00020600040101010101" pitchFamily="18" charset="-122"/>
                </a:rPr>
                <a:t>标题文字添加</a:t>
              </a:r>
            </a:p>
          </p:txBody>
        </p:sp>
      </p:grpSp>
      <p:sp>
        <p:nvSpPr>
          <p:cNvPr id="8" name="矩形 7"/>
          <p:cNvSpPr/>
          <p:nvPr/>
        </p:nvSpPr>
        <p:spPr>
          <a:xfrm>
            <a:off x="5148715" y="3521990"/>
            <a:ext cx="5328785" cy="461665"/>
          </a:xfrm>
          <a:prstGeom prst="rect">
            <a:avLst/>
          </a:prstGeom>
        </p:spPr>
        <p:txBody>
          <a:bodyPr wrap="square">
            <a:spAutoFit/>
            <a:scene3d>
              <a:camera prst="orthographicFront"/>
              <a:lightRig rig="threePt" dir="t"/>
            </a:scene3d>
            <a:sp3d contourW="12700"/>
          </a:bodyPr>
          <a:lstStyle/>
          <a:p>
            <a:pPr marL="285750" indent="-285750">
              <a:lnSpc>
                <a:spcPct val="120000"/>
              </a:lnSpc>
              <a:buFont typeface="Wingdings" panose="05000000000000000000" pitchFamily="2" charset="2"/>
              <a:buChar char="l"/>
            </a:pPr>
            <a:r>
              <a:rPr lang="zh-CN" altLang="en-US" sz="2000" dirty="0">
                <a:solidFill>
                  <a:schemeClr val="accent1"/>
                </a:solidFill>
                <a:latin typeface="汉仪小麦体简" panose="00020600040101010101" pitchFamily="18" charset="-122"/>
                <a:ea typeface="汉仪小麦体简" panose="00020600040101010101" pitchFamily="18" charset="-122"/>
              </a:rPr>
              <a:t>用户可以在投影仪或者计算机上进行演示</a:t>
            </a:r>
          </a:p>
        </p:txBody>
      </p:sp>
      <p:sp>
        <p:nvSpPr>
          <p:cNvPr id="10" name="矩形 9"/>
          <p:cNvSpPr/>
          <p:nvPr/>
        </p:nvSpPr>
        <p:spPr>
          <a:xfrm>
            <a:off x="5148715" y="4118906"/>
            <a:ext cx="5328785" cy="461665"/>
          </a:xfrm>
          <a:prstGeom prst="rect">
            <a:avLst/>
          </a:prstGeom>
        </p:spPr>
        <p:txBody>
          <a:bodyPr wrap="square">
            <a:spAutoFit/>
            <a:scene3d>
              <a:camera prst="orthographicFront"/>
              <a:lightRig rig="threePt" dir="t"/>
            </a:scene3d>
            <a:sp3d contourW="12700"/>
          </a:bodyPr>
          <a:lstStyle/>
          <a:p>
            <a:pPr marL="285750" indent="-285750">
              <a:lnSpc>
                <a:spcPct val="120000"/>
              </a:lnSpc>
              <a:buFont typeface="Wingdings" panose="05000000000000000000" pitchFamily="2" charset="2"/>
              <a:buChar char="l"/>
            </a:pPr>
            <a:r>
              <a:rPr lang="zh-CN" altLang="en-US" sz="2000" dirty="0">
                <a:solidFill>
                  <a:schemeClr val="accent2"/>
                </a:solidFill>
                <a:latin typeface="汉仪小麦体简" panose="00020600040101010101" pitchFamily="18" charset="-122"/>
                <a:ea typeface="汉仪小麦体简" panose="00020600040101010101" pitchFamily="18" charset="-122"/>
              </a:rPr>
              <a:t>用户可以在投影仪或者计算机上进行演示</a:t>
            </a:r>
          </a:p>
        </p:txBody>
      </p:sp>
      <p:sp>
        <p:nvSpPr>
          <p:cNvPr id="11" name="矩形 10"/>
          <p:cNvSpPr/>
          <p:nvPr/>
        </p:nvSpPr>
        <p:spPr>
          <a:xfrm>
            <a:off x="5148715" y="4715822"/>
            <a:ext cx="5328785" cy="461665"/>
          </a:xfrm>
          <a:prstGeom prst="rect">
            <a:avLst/>
          </a:prstGeom>
        </p:spPr>
        <p:txBody>
          <a:bodyPr wrap="square">
            <a:spAutoFit/>
            <a:scene3d>
              <a:camera prst="orthographicFront"/>
              <a:lightRig rig="threePt" dir="t"/>
            </a:scene3d>
            <a:sp3d contourW="12700"/>
          </a:bodyPr>
          <a:lstStyle/>
          <a:p>
            <a:pPr marL="285750" indent="-285750">
              <a:lnSpc>
                <a:spcPct val="120000"/>
              </a:lnSpc>
              <a:buFont typeface="Wingdings" panose="05000000000000000000" pitchFamily="2" charset="2"/>
              <a:buChar char="l"/>
            </a:pPr>
            <a:r>
              <a:rPr lang="zh-CN" altLang="en-US" sz="2000" dirty="0">
                <a:solidFill>
                  <a:schemeClr val="accent3"/>
                </a:solidFill>
                <a:latin typeface="汉仪小麦体简" panose="00020600040101010101" pitchFamily="18" charset="-122"/>
                <a:ea typeface="汉仪小麦体简" panose="00020600040101010101" pitchFamily="18" charset="-122"/>
              </a:rPr>
              <a:t>用户可以在投影仪或者计算机上进行演示</a:t>
            </a:r>
          </a:p>
        </p:txBody>
      </p:sp>
      <p:sp>
        <p:nvSpPr>
          <p:cNvPr id="12" name="矩形 11"/>
          <p:cNvSpPr/>
          <p:nvPr/>
        </p:nvSpPr>
        <p:spPr>
          <a:xfrm>
            <a:off x="5148715" y="5312739"/>
            <a:ext cx="5328785" cy="461665"/>
          </a:xfrm>
          <a:prstGeom prst="rect">
            <a:avLst/>
          </a:prstGeom>
        </p:spPr>
        <p:txBody>
          <a:bodyPr wrap="square">
            <a:spAutoFit/>
            <a:scene3d>
              <a:camera prst="orthographicFront"/>
              <a:lightRig rig="threePt" dir="t"/>
            </a:scene3d>
            <a:sp3d contourW="12700"/>
          </a:bodyPr>
          <a:lstStyle/>
          <a:p>
            <a:pPr marL="285750" indent="-285750">
              <a:lnSpc>
                <a:spcPct val="120000"/>
              </a:lnSpc>
              <a:buFont typeface="Wingdings" panose="05000000000000000000" pitchFamily="2" charset="2"/>
              <a:buChar char="l"/>
            </a:pPr>
            <a:r>
              <a:rPr lang="zh-CN" altLang="en-US" sz="2000" dirty="0">
                <a:solidFill>
                  <a:schemeClr val="accent4"/>
                </a:solidFill>
                <a:latin typeface="汉仪小麦体简" panose="00020600040101010101" pitchFamily="18" charset="-122"/>
                <a:ea typeface="汉仪小麦体简" panose="00020600040101010101" pitchFamily="18" charset="-122"/>
              </a:rPr>
              <a:t>用户可以在投影仪或者计算机上进行演示</a:t>
            </a:r>
          </a:p>
        </p:txBody>
      </p:sp>
      <p:sp>
        <p:nvSpPr>
          <p:cNvPr id="13" name="文本框 12"/>
          <p:cNvSpPr txBox="1"/>
          <p:nvPr/>
        </p:nvSpPr>
        <p:spPr>
          <a:xfrm>
            <a:off x="3541459" y="263450"/>
            <a:ext cx="5109091" cy="830997"/>
          </a:xfrm>
          <a:prstGeom prst="rect">
            <a:avLst/>
          </a:prstGeom>
          <a:noFill/>
        </p:spPr>
        <p:txBody>
          <a:bodyPr wrap="none" rtlCol="0">
            <a:spAutoFit/>
          </a:bodyPr>
          <a:lstStyle/>
          <a:p>
            <a:pPr algn="ctr"/>
            <a:r>
              <a:rPr lang="zh-CN" altLang="en-US" sz="4800" dirty="0">
                <a:solidFill>
                  <a:schemeClr val="tx1">
                    <a:lumMod val="75000"/>
                    <a:lumOff val="25000"/>
                  </a:schemeClr>
                </a:solidFill>
                <a:latin typeface="汉仪小麦体简" panose="00020600040101010101" pitchFamily="18" charset="-122"/>
                <a:ea typeface="汉仪小麦体简" panose="00020600040101010101" pitchFamily="18" charset="-122"/>
              </a:rPr>
              <a:t>标题文字添加此处</a:t>
            </a:r>
          </a:p>
        </p:txBody>
      </p:sp>
    </p:spTree>
    <p:extLst>
      <p:ext uri="{BB962C8B-B14F-4D97-AF65-F5344CB8AC3E}">
        <p14:creationId xmlns:p14="http://schemas.microsoft.com/office/powerpoint/2010/main" val="111011421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childTnLst>
                          </p:cTn>
                        </p:par>
                        <p:par>
                          <p:cTn id="11" fill="hold">
                            <p:stCondLst>
                              <p:cond delay="135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fltVal val="0"/>
                                          </p:val>
                                        </p:tav>
                                        <p:tav tm="100000">
                                          <p:val>
                                            <p:strVal val="#ppt_w"/>
                                          </p:val>
                                        </p:tav>
                                      </p:tavLst>
                                    </p:anim>
                                    <p:anim calcmode="lin" valueType="num">
                                      <p:cBhvr>
                                        <p:cTn id="15" dur="1000" fill="hold"/>
                                        <p:tgtEl>
                                          <p:spTgt spid="2"/>
                                        </p:tgtEl>
                                        <p:attrNameLst>
                                          <p:attrName>ppt_h</p:attrName>
                                        </p:attrNameLst>
                                      </p:cBhvr>
                                      <p:tavLst>
                                        <p:tav tm="0">
                                          <p:val>
                                            <p:fltVal val="0"/>
                                          </p:val>
                                        </p:tav>
                                        <p:tav tm="100000">
                                          <p:val>
                                            <p:strVal val="#ppt_h"/>
                                          </p:val>
                                        </p:tav>
                                      </p:tavLst>
                                    </p:anim>
                                    <p:animEffect transition="in" filter="fade">
                                      <p:cBhvr>
                                        <p:cTn id="16" dur="1000"/>
                                        <p:tgtEl>
                                          <p:spTgt spid="2"/>
                                        </p:tgtEl>
                                      </p:cBhvr>
                                    </p:animEffect>
                                  </p:childTnLst>
                                </p:cTn>
                              </p:par>
                              <p:par>
                                <p:cTn id="17" presetID="53" presetClass="entr" presetSubtype="16"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0" fill="hold"/>
                                        <p:tgtEl>
                                          <p:spTgt spid="3"/>
                                        </p:tgtEl>
                                        <p:attrNameLst>
                                          <p:attrName>ppt_w</p:attrName>
                                        </p:attrNameLst>
                                      </p:cBhvr>
                                      <p:tavLst>
                                        <p:tav tm="0">
                                          <p:val>
                                            <p:fltVal val="0"/>
                                          </p:val>
                                        </p:tav>
                                        <p:tav tm="100000">
                                          <p:val>
                                            <p:strVal val="#ppt_w"/>
                                          </p:val>
                                        </p:tav>
                                      </p:tavLst>
                                    </p:anim>
                                    <p:anim calcmode="lin" valueType="num">
                                      <p:cBhvr>
                                        <p:cTn id="20" dur="1000" fill="hold"/>
                                        <p:tgtEl>
                                          <p:spTgt spid="3"/>
                                        </p:tgtEl>
                                        <p:attrNameLst>
                                          <p:attrName>ppt_h</p:attrName>
                                        </p:attrNameLst>
                                      </p:cBhvr>
                                      <p:tavLst>
                                        <p:tav tm="0">
                                          <p:val>
                                            <p:fltVal val="0"/>
                                          </p:val>
                                        </p:tav>
                                        <p:tav tm="100000">
                                          <p:val>
                                            <p:strVal val="#ppt_h"/>
                                          </p:val>
                                        </p:tav>
                                      </p:tavLst>
                                    </p:anim>
                                    <p:animEffect transition="in" filter="fade">
                                      <p:cBhvr>
                                        <p:cTn id="21" dur="1000"/>
                                        <p:tgtEl>
                                          <p:spTgt spid="3"/>
                                        </p:tgtEl>
                                      </p:cBhvr>
                                    </p:animEffect>
                                  </p:childTnLst>
                                </p:cTn>
                              </p:par>
                            </p:childTnLst>
                          </p:cTn>
                        </p:par>
                        <p:par>
                          <p:cTn id="22" fill="hold">
                            <p:stCondLst>
                              <p:cond delay="2350"/>
                            </p:stCondLst>
                            <p:childTnLst>
                              <p:par>
                                <p:cTn id="23" presetID="42" presetClass="entr" presetSubtype="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335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childTnLst>
                          </p:cTn>
                        </p:par>
                        <p:par>
                          <p:cTn id="32" fill="hold">
                            <p:stCondLst>
                              <p:cond delay="385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4350"/>
                            </p:stCondLst>
                            <p:childTnLst>
                              <p:par>
                                <p:cTn id="37" presetID="22" presetClass="entr" presetSubtype="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left)">
                                      <p:cBhvr>
                                        <p:cTn id="39" dur="500"/>
                                        <p:tgtEl>
                                          <p:spTgt spid="11"/>
                                        </p:tgtEl>
                                      </p:cBhvr>
                                    </p:animEffect>
                                  </p:childTnLst>
                                </p:cTn>
                              </p:par>
                            </p:childTnLst>
                          </p:cTn>
                        </p:par>
                        <p:par>
                          <p:cTn id="40" fill="hold">
                            <p:stCondLst>
                              <p:cond delay="485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367278" y="1426165"/>
            <a:ext cx="2703737" cy="3488606"/>
          </a:xfrm>
          <a:prstGeom prst="rect">
            <a:avLst/>
          </a:prstGeom>
        </p:spPr>
      </p:pic>
      <p:pic>
        <p:nvPicPr>
          <p:cNvPr id="3" name="图片 2"/>
          <p:cNvPicPr>
            <a:picLocks noChangeAspect="1"/>
          </p:cNvPicPr>
          <p:nvPr/>
        </p:nvPicPr>
        <p:blipFill>
          <a:blip r:embed="rId4"/>
          <a:stretch>
            <a:fillRect/>
          </a:stretch>
        </p:blipFill>
        <p:spPr>
          <a:xfrm>
            <a:off x="9102272" y="4708578"/>
            <a:ext cx="660400" cy="852935"/>
          </a:xfrm>
          <a:prstGeom prst="rect">
            <a:avLst/>
          </a:prstGeom>
        </p:spPr>
      </p:pic>
      <p:pic>
        <p:nvPicPr>
          <p:cNvPr id="4" name="图片 3"/>
          <p:cNvPicPr>
            <a:picLocks noChangeAspect="1"/>
          </p:cNvPicPr>
          <p:nvPr/>
        </p:nvPicPr>
        <p:blipFill>
          <a:blip r:embed="rId4"/>
          <a:stretch>
            <a:fillRect/>
          </a:stretch>
        </p:blipFill>
        <p:spPr>
          <a:xfrm>
            <a:off x="8162472" y="4470739"/>
            <a:ext cx="774700" cy="1000559"/>
          </a:xfrm>
          <a:prstGeom prst="rect">
            <a:avLst/>
          </a:prstGeom>
        </p:spPr>
      </p:pic>
      <p:pic>
        <p:nvPicPr>
          <p:cNvPr id="5" name="图片 4"/>
          <p:cNvPicPr>
            <a:picLocks noChangeAspect="1"/>
          </p:cNvPicPr>
          <p:nvPr/>
        </p:nvPicPr>
        <p:blipFill>
          <a:blip r:embed="rId4"/>
          <a:stretch>
            <a:fillRect/>
          </a:stretch>
        </p:blipFill>
        <p:spPr>
          <a:xfrm>
            <a:off x="9927772" y="4798792"/>
            <a:ext cx="520700" cy="672506"/>
          </a:xfrm>
          <a:prstGeom prst="rect">
            <a:avLst/>
          </a:prstGeom>
        </p:spPr>
      </p:pic>
      <p:grpSp>
        <p:nvGrpSpPr>
          <p:cNvPr id="6" name="组合 5"/>
          <p:cNvGrpSpPr/>
          <p:nvPr/>
        </p:nvGrpSpPr>
        <p:grpSpPr>
          <a:xfrm>
            <a:off x="3605088" y="4385057"/>
            <a:ext cx="3985284" cy="1286844"/>
            <a:chOff x="5142497" y="1805150"/>
            <a:chExt cx="3985284" cy="1286844"/>
          </a:xfrm>
        </p:grpSpPr>
        <p:sp>
          <p:nvSpPr>
            <p:cNvPr id="7" name="矩形 6"/>
            <p:cNvSpPr/>
            <p:nvPr/>
          </p:nvSpPr>
          <p:spPr>
            <a:xfrm>
              <a:off x="5142497" y="2334864"/>
              <a:ext cx="3985284"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a:t>
              </a:r>
            </a:p>
          </p:txBody>
        </p:sp>
        <p:sp>
          <p:nvSpPr>
            <p:cNvPr id="8" name="矩形 7"/>
            <p:cNvSpPr/>
            <p:nvPr/>
          </p:nvSpPr>
          <p:spPr>
            <a:xfrm>
              <a:off x="5544844" y="1805150"/>
              <a:ext cx="3180590" cy="5826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800" b="1" dirty="0">
                  <a:solidFill>
                    <a:schemeClr val="accent2"/>
                  </a:solidFill>
                  <a:latin typeface="汉仪小麦体简" panose="00020600040101010101" pitchFamily="18" charset="-122"/>
                  <a:ea typeface="汉仪小麦体简" panose="00020600040101010101" pitchFamily="18" charset="-122"/>
                </a:rPr>
                <a:t>标题文字添加</a:t>
              </a:r>
            </a:p>
          </p:txBody>
        </p:sp>
      </p:grpSp>
      <p:sp>
        <p:nvSpPr>
          <p:cNvPr id="11" name="文本框 10"/>
          <p:cNvSpPr txBox="1"/>
          <p:nvPr/>
        </p:nvSpPr>
        <p:spPr>
          <a:xfrm>
            <a:off x="3541459" y="263450"/>
            <a:ext cx="5109091" cy="830997"/>
          </a:xfrm>
          <a:prstGeom prst="rect">
            <a:avLst/>
          </a:prstGeom>
          <a:noFill/>
        </p:spPr>
        <p:txBody>
          <a:bodyPr wrap="none" rtlCol="0">
            <a:spAutoFit/>
          </a:bodyPr>
          <a:lstStyle/>
          <a:p>
            <a:pPr algn="ctr"/>
            <a:r>
              <a:rPr lang="zh-CN" altLang="en-US" sz="4800" dirty="0">
                <a:solidFill>
                  <a:schemeClr val="tx1">
                    <a:lumMod val="75000"/>
                    <a:lumOff val="25000"/>
                  </a:schemeClr>
                </a:solidFill>
                <a:latin typeface="汉仪小麦体简" panose="00020600040101010101" pitchFamily="18" charset="-122"/>
                <a:ea typeface="汉仪小麦体简" panose="00020600040101010101" pitchFamily="18" charset="-122"/>
              </a:rPr>
              <a:t>标题文字添加此处</a:t>
            </a:r>
          </a:p>
        </p:txBody>
      </p:sp>
      <p:pic>
        <p:nvPicPr>
          <p:cNvPr id="15" name="图片占位符 14"/>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t="5857" b="5857"/>
          <a:stretch>
            <a:fillRect/>
          </a:stretch>
        </p:blipFill>
        <p:spPr/>
      </p:pic>
      <p:pic>
        <p:nvPicPr>
          <p:cNvPr id="17" name="图片占位符 16"/>
          <p:cNvPicPr>
            <a:picLocks noGrp="1" noChangeAspect="1"/>
          </p:cNvPicPr>
          <p:nvPr>
            <p:ph type="pic" sz="quarter" idx="11"/>
          </p:nvPr>
        </p:nvPicPr>
        <p:blipFill>
          <a:blip r:embed="rId6" cstate="print">
            <a:extLst>
              <a:ext uri="{28A0092B-C50C-407E-A947-70E740481C1C}">
                <a14:useLocalDpi xmlns:a14="http://schemas.microsoft.com/office/drawing/2010/main" val="0"/>
              </a:ext>
            </a:extLst>
          </a:blip>
          <a:srcRect t="7315" b="7315"/>
          <a:stretch>
            <a:fillRect/>
          </a:stretch>
        </p:blipFill>
        <p:spPr/>
      </p:pic>
    </p:spTree>
    <p:extLst>
      <p:ext uri="{BB962C8B-B14F-4D97-AF65-F5344CB8AC3E}">
        <p14:creationId xmlns:p14="http://schemas.microsoft.com/office/powerpoint/2010/main" val="279793617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par>
                          <p:cTn id="11" fill="hold">
                            <p:stCondLst>
                              <p:cond delay="1350"/>
                            </p:stCondLst>
                            <p:childTnLst>
                              <p:par>
                                <p:cTn id="12" presetID="31"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fltVal val="0"/>
                                          </p:val>
                                        </p:tav>
                                        <p:tav tm="100000">
                                          <p:val>
                                            <p:strVal val="#ppt_w"/>
                                          </p:val>
                                        </p:tav>
                                      </p:tavLst>
                                    </p:anim>
                                    <p:anim calcmode="lin" valueType="num">
                                      <p:cBhvr>
                                        <p:cTn id="15" dur="1000" fill="hold"/>
                                        <p:tgtEl>
                                          <p:spTgt spid="2"/>
                                        </p:tgtEl>
                                        <p:attrNameLst>
                                          <p:attrName>ppt_h</p:attrName>
                                        </p:attrNameLst>
                                      </p:cBhvr>
                                      <p:tavLst>
                                        <p:tav tm="0">
                                          <p:val>
                                            <p:fltVal val="0"/>
                                          </p:val>
                                        </p:tav>
                                        <p:tav tm="100000">
                                          <p:val>
                                            <p:strVal val="#ppt_h"/>
                                          </p:val>
                                        </p:tav>
                                      </p:tavLst>
                                    </p:anim>
                                    <p:anim calcmode="lin" valueType="num">
                                      <p:cBhvr>
                                        <p:cTn id="16" dur="1000" fill="hold"/>
                                        <p:tgtEl>
                                          <p:spTgt spid="2"/>
                                        </p:tgtEl>
                                        <p:attrNameLst>
                                          <p:attrName>style.rotation</p:attrName>
                                        </p:attrNameLst>
                                      </p:cBhvr>
                                      <p:tavLst>
                                        <p:tav tm="0">
                                          <p:val>
                                            <p:fltVal val="90"/>
                                          </p:val>
                                        </p:tav>
                                        <p:tav tm="100000">
                                          <p:val>
                                            <p:fltVal val="0"/>
                                          </p:val>
                                        </p:tav>
                                      </p:tavLst>
                                    </p:anim>
                                    <p:animEffect transition="in" filter="fade">
                                      <p:cBhvr>
                                        <p:cTn id="17" dur="1000"/>
                                        <p:tgtEl>
                                          <p:spTgt spid="2"/>
                                        </p:tgtEl>
                                      </p:cBhvr>
                                    </p:animEffect>
                                  </p:childTnLst>
                                </p:cTn>
                              </p:par>
                            </p:childTnLst>
                          </p:cTn>
                        </p:par>
                        <p:par>
                          <p:cTn id="18" fill="hold">
                            <p:stCondLst>
                              <p:cond delay="2350"/>
                            </p:stCondLst>
                            <p:childTnLst>
                              <p:par>
                                <p:cTn id="19" presetID="42"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1000"/>
                                        <p:tgtEl>
                                          <p:spTgt spid="17"/>
                                        </p:tgtEl>
                                      </p:cBhvr>
                                    </p:animEffect>
                                    <p:anim calcmode="lin" valueType="num">
                                      <p:cBhvr>
                                        <p:cTn id="27" dur="1000" fill="hold"/>
                                        <p:tgtEl>
                                          <p:spTgt spid="17"/>
                                        </p:tgtEl>
                                        <p:attrNameLst>
                                          <p:attrName>ppt_x</p:attrName>
                                        </p:attrNameLst>
                                      </p:cBhvr>
                                      <p:tavLst>
                                        <p:tav tm="0">
                                          <p:val>
                                            <p:strVal val="#ppt_x"/>
                                          </p:val>
                                        </p:tav>
                                        <p:tav tm="100000">
                                          <p:val>
                                            <p:strVal val="#ppt_x"/>
                                          </p:val>
                                        </p:tav>
                                      </p:tavLst>
                                    </p:anim>
                                    <p:anim calcmode="lin" valueType="num">
                                      <p:cBhvr>
                                        <p:cTn id="28" dur="1000" fill="hold"/>
                                        <p:tgtEl>
                                          <p:spTgt spid="17"/>
                                        </p:tgtEl>
                                        <p:attrNameLst>
                                          <p:attrName>ppt_y</p:attrName>
                                        </p:attrNameLst>
                                      </p:cBhvr>
                                      <p:tavLst>
                                        <p:tav tm="0">
                                          <p:val>
                                            <p:strVal val="#ppt_y-.1"/>
                                          </p:val>
                                        </p:tav>
                                        <p:tav tm="100000">
                                          <p:val>
                                            <p:strVal val="#ppt_y"/>
                                          </p:val>
                                        </p:tav>
                                      </p:tavLst>
                                    </p:anim>
                                  </p:childTnLst>
                                </p:cTn>
                              </p:par>
                            </p:childTnLst>
                          </p:cTn>
                        </p:par>
                        <p:par>
                          <p:cTn id="29" fill="hold">
                            <p:stCondLst>
                              <p:cond delay="3350"/>
                            </p:stCondLst>
                            <p:childTnLst>
                              <p:par>
                                <p:cTn id="30" presetID="42" presetClass="entr" presetSubtype="0"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childTnLst>
                          </p:cTn>
                        </p:par>
                        <p:par>
                          <p:cTn id="35" fill="hold">
                            <p:stCondLst>
                              <p:cond delay="4350"/>
                            </p:stCondLst>
                            <p:childTnLst>
                              <p:par>
                                <p:cTn id="36" presetID="53" presetClass="entr" presetSubtype="16"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500" fill="hold"/>
                                        <p:tgtEl>
                                          <p:spTgt spid="4"/>
                                        </p:tgtEl>
                                        <p:attrNameLst>
                                          <p:attrName>ppt_w</p:attrName>
                                        </p:attrNameLst>
                                      </p:cBhvr>
                                      <p:tavLst>
                                        <p:tav tm="0">
                                          <p:val>
                                            <p:fltVal val="0"/>
                                          </p:val>
                                        </p:tav>
                                        <p:tav tm="100000">
                                          <p:val>
                                            <p:strVal val="#ppt_w"/>
                                          </p:val>
                                        </p:tav>
                                      </p:tavLst>
                                    </p:anim>
                                    <p:anim calcmode="lin" valueType="num">
                                      <p:cBhvr>
                                        <p:cTn id="39" dur="500" fill="hold"/>
                                        <p:tgtEl>
                                          <p:spTgt spid="4"/>
                                        </p:tgtEl>
                                        <p:attrNameLst>
                                          <p:attrName>ppt_h</p:attrName>
                                        </p:attrNameLst>
                                      </p:cBhvr>
                                      <p:tavLst>
                                        <p:tav tm="0">
                                          <p:val>
                                            <p:fltVal val="0"/>
                                          </p:val>
                                        </p:tav>
                                        <p:tav tm="100000">
                                          <p:val>
                                            <p:strVal val="#ppt_h"/>
                                          </p:val>
                                        </p:tav>
                                      </p:tavLst>
                                    </p:anim>
                                    <p:animEffect transition="in" filter="fade">
                                      <p:cBhvr>
                                        <p:cTn id="40" dur="500"/>
                                        <p:tgtEl>
                                          <p:spTgt spid="4"/>
                                        </p:tgtEl>
                                      </p:cBhvr>
                                    </p:animEffect>
                                  </p:childTnLst>
                                </p:cTn>
                              </p:par>
                              <p:par>
                                <p:cTn id="41" presetID="53" presetClass="entr" presetSubtype="16" fill="hold" nodeType="with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fltVal val="0"/>
                                          </p:val>
                                        </p:tav>
                                        <p:tav tm="100000">
                                          <p:val>
                                            <p:strVal val="#ppt_h"/>
                                          </p:val>
                                        </p:tav>
                                      </p:tavLst>
                                    </p:anim>
                                    <p:animEffect transition="in" filter="fade">
                                      <p:cBhvr>
                                        <p:cTn id="45" dur="500"/>
                                        <p:tgtEl>
                                          <p:spTgt spid="3"/>
                                        </p:tgtEl>
                                      </p:cBhvr>
                                    </p:animEffect>
                                  </p:childTnLst>
                                </p:cTn>
                              </p:par>
                              <p:par>
                                <p:cTn id="46" presetID="53" presetClass="entr" presetSubtype="16" fill="hold" nodeType="with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p:cTn id="48" dur="500" fill="hold"/>
                                        <p:tgtEl>
                                          <p:spTgt spid="5"/>
                                        </p:tgtEl>
                                        <p:attrNameLst>
                                          <p:attrName>ppt_w</p:attrName>
                                        </p:attrNameLst>
                                      </p:cBhvr>
                                      <p:tavLst>
                                        <p:tav tm="0">
                                          <p:val>
                                            <p:fltVal val="0"/>
                                          </p:val>
                                        </p:tav>
                                        <p:tav tm="100000">
                                          <p:val>
                                            <p:strVal val="#ppt_w"/>
                                          </p:val>
                                        </p:tav>
                                      </p:tavLst>
                                    </p:anim>
                                    <p:anim calcmode="lin" valueType="num">
                                      <p:cBhvr>
                                        <p:cTn id="49" dur="500" fill="hold"/>
                                        <p:tgtEl>
                                          <p:spTgt spid="5"/>
                                        </p:tgtEl>
                                        <p:attrNameLst>
                                          <p:attrName>ppt_h</p:attrName>
                                        </p:attrNameLst>
                                      </p:cBhvr>
                                      <p:tavLst>
                                        <p:tav tm="0">
                                          <p:val>
                                            <p:fltVal val="0"/>
                                          </p:val>
                                        </p:tav>
                                        <p:tav tm="100000">
                                          <p:val>
                                            <p:strVal val="#ppt_h"/>
                                          </p:val>
                                        </p:tav>
                                      </p:tavLst>
                                    </p:anim>
                                    <p:animEffect transition="in" filter="fade">
                                      <p:cBhvr>
                                        <p:cTn id="5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575243" y="4423514"/>
            <a:ext cx="2276539" cy="1379428"/>
          </a:xfrm>
          <a:prstGeom prst="rect">
            <a:avLst/>
          </a:prstGeom>
        </p:spPr>
      </p:pic>
      <p:pic>
        <p:nvPicPr>
          <p:cNvPr id="3" name="图片 2"/>
          <p:cNvPicPr>
            <a:picLocks noChangeAspect="1"/>
          </p:cNvPicPr>
          <p:nvPr/>
        </p:nvPicPr>
        <p:blipFill>
          <a:blip r:embed="rId4"/>
          <a:stretch>
            <a:fillRect/>
          </a:stretch>
        </p:blipFill>
        <p:spPr>
          <a:xfrm rot="20528332">
            <a:off x="7942501" y="3522293"/>
            <a:ext cx="2182334" cy="2504498"/>
          </a:xfrm>
          <a:prstGeom prst="rect">
            <a:avLst/>
          </a:prstGeom>
        </p:spPr>
      </p:pic>
      <p:grpSp>
        <p:nvGrpSpPr>
          <p:cNvPr id="4" name="组合 3"/>
          <p:cNvGrpSpPr/>
          <p:nvPr/>
        </p:nvGrpSpPr>
        <p:grpSpPr>
          <a:xfrm>
            <a:off x="1450974" y="1530541"/>
            <a:ext cx="9005347" cy="1602059"/>
            <a:chOff x="5142496" y="1805150"/>
            <a:chExt cx="9005347" cy="1602059"/>
          </a:xfrm>
        </p:grpSpPr>
        <p:sp>
          <p:nvSpPr>
            <p:cNvPr id="5" name="矩形 4"/>
            <p:cNvSpPr/>
            <p:nvPr/>
          </p:nvSpPr>
          <p:spPr>
            <a:xfrm>
              <a:off x="5142496" y="2334864"/>
              <a:ext cx="9005347" cy="1072345"/>
            </a:xfrm>
            <a:prstGeom prst="rect">
              <a:avLst/>
            </a:prstGeom>
          </p:spPr>
          <p:txBody>
            <a:bodyPr wrap="square">
              <a:spAutoFit/>
              <a:scene3d>
                <a:camera prst="orthographicFront"/>
                <a:lightRig rig="threePt" dir="t"/>
              </a:scene3d>
              <a:sp3d contourW="12700"/>
            </a:bodyPr>
            <a:lstStyle/>
            <a:p>
              <a:pPr>
                <a:lnSpc>
                  <a:spcPct val="120000"/>
                </a:lnSpc>
              </a:pPr>
              <a:r>
                <a:rPr lang="zh-CN" altLang="en-US" dirty="0">
                  <a:solidFill>
                    <a:schemeClr val="tx1">
                      <a:lumMod val="75000"/>
                      <a:lumOff val="25000"/>
                    </a:schemeClr>
                  </a:solidFill>
                  <a:latin typeface="汉仪小麦体简" panose="00020600040101010101" pitchFamily="18" charset="-122"/>
                  <a:ea typeface="汉仪小麦体简" panose="00020600040101010101" pitchFamily="18" charset="-122"/>
                </a:rPr>
                <a:t>用户可以在投影仪或者计算机上进行演示也可以将演示文稿打印出来用户可以在投影仪或者计算机上进行演示也可以将演示文稿打印出来用户可以在投影仪或者计算机上进行演示也可以将演示文稿打印出来</a:t>
              </a:r>
            </a:p>
          </p:txBody>
        </p:sp>
        <p:sp>
          <p:nvSpPr>
            <p:cNvPr id="6" name="矩形 5"/>
            <p:cNvSpPr/>
            <p:nvPr/>
          </p:nvSpPr>
          <p:spPr>
            <a:xfrm>
              <a:off x="5142497" y="1805150"/>
              <a:ext cx="3180590" cy="582660"/>
            </a:xfrm>
            <a:prstGeom prst="rect">
              <a:avLst/>
            </a:prstGeom>
          </p:spPr>
          <p:txBody>
            <a:bodyPr wrap="square">
              <a:spAutoFit/>
              <a:scene3d>
                <a:camera prst="orthographicFront"/>
                <a:lightRig rig="threePt" dir="t"/>
              </a:scene3d>
              <a:sp3d contourW="12700"/>
            </a:bodyPr>
            <a:lstStyle/>
            <a:p>
              <a:pPr>
                <a:lnSpc>
                  <a:spcPct val="120000"/>
                </a:lnSpc>
              </a:pPr>
              <a:r>
                <a:rPr lang="zh-CN" altLang="en-US" sz="2800" b="1" dirty="0">
                  <a:solidFill>
                    <a:schemeClr val="tx1">
                      <a:lumMod val="75000"/>
                      <a:lumOff val="25000"/>
                    </a:schemeClr>
                  </a:solidFill>
                  <a:latin typeface="汉仪小麦体简" panose="00020600040101010101" pitchFamily="18" charset="-122"/>
                  <a:ea typeface="汉仪小麦体简" panose="00020600040101010101" pitchFamily="18" charset="-122"/>
                </a:rPr>
                <a:t>标题文字添加</a:t>
              </a:r>
            </a:p>
          </p:txBody>
        </p:sp>
      </p:grpSp>
      <p:sp>
        <p:nvSpPr>
          <p:cNvPr id="8" name="文本框 7"/>
          <p:cNvSpPr txBox="1"/>
          <p:nvPr/>
        </p:nvSpPr>
        <p:spPr>
          <a:xfrm>
            <a:off x="3541459" y="263450"/>
            <a:ext cx="5109091" cy="830997"/>
          </a:xfrm>
          <a:prstGeom prst="rect">
            <a:avLst/>
          </a:prstGeom>
          <a:noFill/>
        </p:spPr>
        <p:txBody>
          <a:bodyPr wrap="none" rtlCol="0">
            <a:spAutoFit/>
          </a:bodyPr>
          <a:lstStyle/>
          <a:p>
            <a:pPr algn="ctr"/>
            <a:r>
              <a:rPr lang="zh-CN" altLang="en-US" sz="4800" dirty="0">
                <a:solidFill>
                  <a:schemeClr val="tx1">
                    <a:lumMod val="75000"/>
                    <a:lumOff val="25000"/>
                  </a:schemeClr>
                </a:solidFill>
                <a:latin typeface="汉仪小麦体简" panose="00020600040101010101" pitchFamily="18" charset="-122"/>
                <a:ea typeface="汉仪小麦体简" panose="00020600040101010101" pitchFamily="18" charset="-122"/>
              </a:rPr>
              <a:t>标题文字添加此处</a:t>
            </a:r>
          </a:p>
        </p:txBody>
      </p:sp>
      <p:pic>
        <p:nvPicPr>
          <p:cNvPr id="11" name="图片占位符 10"/>
          <p:cNvPicPr>
            <a:picLocks noGrp="1" noChangeAspect="1"/>
          </p:cNvPicPr>
          <p:nvPr>
            <p:ph type="pic" sz="quarter" idx="10"/>
          </p:nvPr>
        </p:nvPicPr>
        <p:blipFill>
          <a:blip r:embed="rId5" cstate="print">
            <a:extLst>
              <a:ext uri="{28A0092B-C50C-407E-A947-70E740481C1C}">
                <a14:useLocalDpi xmlns:a14="http://schemas.microsoft.com/office/drawing/2010/main" val="0"/>
              </a:ext>
            </a:extLst>
          </a:blip>
          <a:srcRect t="5199" b="5199"/>
          <a:stretch>
            <a:fillRect/>
          </a:stretch>
        </p:blipFill>
        <p:spPr/>
      </p:pic>
    </p:spTree>
    <p:extLst>
      <p:ext uri="{BB962C8B-B14F-4D97-AF65-F5344CB8AC3E}">
        <p14:creationId xmlns:p14="http://schemas.microsoft.com/office/powerpoint/2010/main" val="151996153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350"/>
                            </p:stCondLst>
                            <p:childTnLst>
                              <p:par>
                                <p:cTn id="12" presetID="2" presetClass="entr" presetSubtype="2"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850"/>
                            </p:stCondLst>
                            <p:childTnLst>
                              <p:par>
                                <p:cTn id="17" presetID="52"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Scale>
                                      <p:cBhvr>
                                        <p:cTn id="19"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2"/>
                                        </p:tgtEl>
                                        <p:attrNameLst>
                                          <p:attrName>ppt_x</p:attrName>
                                          <p:attrName>ppt_y</p:attrName>
                                        </p:attrNameLst>
                                      </p:cBhvr>
                                    </p:animMotion>
                                    <p:animEffect transition="in" filter="fade">
                                      <p:cBhvr>
                                        <p:cTn id="21" dur="1000"/>
                                        <p:tgtEl>
                                          <p:spTgt spid="2"/>
                                        </p:tgtEl>
                                      </p:cBhvr>
                                    </p:animEffect>
                                  </p:childTnLst>
                                </p:cTn>
                              </p:par>
                              <p:par>
                                <p:cTn id="22" presetID="52" presetClass="entr" presetSubtype="0" fill="hold" nodeType="withEffect">
                                  <p:stCondLst>
                                    <p:cond delay="250"/>
                                  </p:stCondLst>
                                  <p:childTnLst>
                                    <p:set>
                                      <p:cBhvr>
                                        <p:cTn id="23" dur="1" fill="hold">
                                          <p:stCondLst>
                                            <p:cond delay="0"/>
                                          </p:stCondLst>
                                        </p:cTn>
                                        <p:tgtEl>
                                          <p:spTgt spid="3"/>
                                        </p:tgtEl>
                                        <p:attrNameLst>
                                          <p:attrName>style.visibility</p:attrName>
                                        </p:attrNameLst>
                                      </p:cBhvr>
                                      <p:to>
                                        <p:strVal val="visible"/>
                                      </p:to>
                                    </p:set>
                                    <p:animScale>
                                      <p:cBhvr>
                                        <p:cTn id="24"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3"/>
                                        </p:tgtEl>
                                        <p:attrNameLst>
                                          <p:attrName>ppt_x</p:attrName>
                                          <p:attrName>ppt_y</p:attrName>
                                        </p:attrNameLst>
                                      </p:cBhvr>
                                    </p:animMotion>
                                    <p:animEffect transition="in" filter="fade">
                                      <p:cBhvr>
                                        <p:cTn id="26" dur="1000"/>
                                        <p:tgtEl>
                                          <p:spTgt spid="3"/>
                                        </p:tgtEl>
                                      </p:cBhvr>
                                    </p:animEffect>
                                  </p:childTnLst>
                                </p:cTn>
                              </p:par>
                            </p:childTnLst>
                          </p:cTn>
                        </p:par>
                        <p:par>
                          <p:cTn id="27" fill="hold">
                            <p:stCondLst>
                              <p:cond delay="3100"/>
                            </p:stCondLst>
                            <p:childTnLst>
                              <p:par>
                                <p:cTn id="28" presetID="53" presetClass="entr" presetSubtype="16" fill="hold"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4835883" y="3880709"/>
            <a:ext cx="2520242" cy="830997"/>
          </a:xfrm>
          <a:prstGeom prst="rect">
            <a:avLst/>
          </a:prstGeom>
          <a:noFill/>
        </p:spPr>
        <p:txBody>
          <a:bodyPr wrap="none" rtlCol="0">
            <a:spAutoFit/>
          </a:bodyPr>
          <a:lstStyle/>
          <a:p>
            <a:pPr algn="ctr"/>
            <a:r>
              <a:rPr lang="en-US" altLang="zh-CN" sz="4800" dirty="0">
                <a:latin typeface="汉仪小麦体简" panose="00020600040101010101" pitchFamily="18" charset="-122"/>
                <a:ea typeface="汉仪小麦体简" panose="00020600040101010101" pitchFamily="18" charset="-122"/>
              </a:rPr>
              <a:t>PART 02</a:t>
            </a:r>
            <a:endParaRPr lang="zh-CN" altLang="en-US" sz="4800" dirty="0">
              <a:latin typeface="汉仪小麦体简" panose="00020600040101010101" pitchFamily="18" charset="-122"/>
              <a:ea typeface="汉仪小麦体简" panose="00020600040101010101" pitchFamily="18" charset="-122"/>
            </a:endParaRPr>
          </a:p>
        </p:txBody>
      </p:sp>
      <p:sp>
        <p:nvSpPr>
          <p:cNvPr id="5" name="文本框 4"/>
          <p:cNvSpPr txBox="1"/>
          <p:nvPr/>
        </p:nvSpPr>
        <p:spPr>
          <a:xfrm>
            <a:off x="3541459" y="4574209"/>
            <a:ext cx="5109091" cy="830997"/>
          </a:xfrm>
          <a:prstGeom prst="rect">
            <a:avLst/>
          </a:prstGeom>
          <a:noFill/>
        </p:spPr>
        <p:txBody>
          <a:bodyPr wrap="none" rtlCol="0">
            <a:spAutoFit/>
          </a:bodyPr>
          <a:lstStyle/>
          <a:p>
            <a:pPr algn="ctr"/>
            <a:r>
              <a:rPr lang="zh-CN" altLang="en-US" sz="4800" dirty="0">
                <a:solidFill>
                  <a:schemeClr val="accent5"/>
                </a:solidFill>
                <a:latin typeface="汉仪小麦体简" panose="00020600040101010101" pitchFamily="18" charset="-122"/>
                <a:ea typeface="汉仪小麦体简" panose="00020600040101010101" pitchFamily="18" charset="-122"/>
              </a:rPr>
              <a:t>标题文字添加此处</a:t>
            </a:r>
          </a:p>
        </p:txBody>
      </p:sp>
      <p:pic>
        <p:nvPicPr>
          <p:cNvPr id="6" name="图片 5"/>
          <p:cNvPicPr>
            <a:picLocks noChangeAspect="1"/>
          </p:cNvPicPr>
          <p:nvPr/>
        </p:nvPicPr>
        <p:blipFill>
          <a:blip r:embed="rId3"/>
          <a:stretch>
            <a:fillRect/>
          </a:stretch>
        </p:blipFill>
        <p:spPr>
          <a:xfrm>
            <a:off x="4666585" y="749056"/>
            <a:ext cx="2858836" cy="3131653"/>
          </a:xfrm>
          <a:prstGeom prst="rect">
            <a:avLst/>
          </a:prstGeom>
        </p:spPr>
      </p:pic>
    </p:spTree>
    <p:extLst>
      <p:ext uri="{BB962C8B-B14F-4D97-AF65-F5344CB8AC3E}">
        <p14:creationId xmlns:p14="http://schemas.microsoft.com/office/powerpoint/2010/main" val="2755854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SCORM_RATE_SLIDES" val="1"/>
  <p:tag name="ISPRING_SCORM_RATE_QUIZZES" val="0"/>
  <p:tag name="ISPRING_SCORM_PASSING_SCORE" val="100.000000"/>
  <p:tag name="ISPRING_ULTRA_SCORM_COURSE_ID" val="D378A444-BA11-4069-B0B8-A0C83D6FD79E"/>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内容列表"/>
  <p:tag name="ISPRINGCLOUDFOLDERID" val="0"/>
  <p:tag name="ISPRINGCLOUDFOLDERPATH" val="资源库"/>
  <p:tag name="ISPRING_OUTPUT_FOLDER" val="W:\文档收藏\PPT收藏\PPT临时文件\076-手绘卡通教师教育说课课件ppt模板"/>
  <p:tag name="ISPRING_FIRST_PUBLISH" val="1"/>
</p:tagLst>
</file>

<file path=ppt/theme/theme1.xml><?xml version="1.0" encoding="utf-8"?>
<a:theme xmlns:a="http://schemas.openxmlformats.org/drawingml/2006/main" name="Office 主题​​">
  <a:themeElements>
    <a:clrScheme name="自定义 33">
      <a:dk1>
        <a:sysClr val="windowText" lastClr="000000"/>
      </a:dk1>
      <a:lt1>
        <a:sysClr val="window" lastClr="FFFFFF"/>
      </a:lt1>
      <a:dk2>
        <a:srgbClr val="44546A"/>
      </a:dk2>
      <a:lt2>
        <a:srgbClr val="E7E6E6"/>
      </a:lt2>
      <a:accent1>
        <a:srgbClr val="EC6837"/>
      </a:accent1>
      <a:accent2>
        <a:srgbClr val="F5688F"/>
      </a:accent2>
      <a:accent3>
        <a:srgbClr val="77C285"/>
      </a:accent3>
      <a:accent4>
        <a:srgbClr val="4EBCB6"/>
      </a:accent4>
      <a:accent5>
        <a:srgbClr val="6F4836"/>
      </a:accent5>
      <a:accent6>
        <a:srgbClr val="EA688F"/>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TotalTime>
  <Words>1014</Words>
  <Application>Microsoft Office PowerPoint</Application>
  <PresentationFormat>宽屏</PresentationFormat>
  <Paragraphs>147</Paragraphs>
  <Slides>25</Slides>
  <Notes>25</Notes>
  <HiddenSlides>0</HiddenSlides>
  <MMClips>1</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25</vt:i4>
      </vt:variant>
    </vt:vector>
  </HeadingPairs>
  <TitlesOfParts>
    <vt:vector size="31" baseType="lpstr">
      <vt:lpstr>Wingdings</vt:lpstr>
      <vt:lpstr>等线</vt:lpstr>
      <vt:lpstr>微软雅黑</vt:lpstr>
      <vt:lpstr>Arial</vt:lpstr>
      <vt:lpstr>汉仪小麦体简</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逆流的小鱼</dc:creator>
  <cp:lastModifiedBy>张申</cp:lastModifiedBy>
  <cp:revision>28</cp:revision>
  <dcterms:created xsi:type="dcterms:W3CDTF">2017-06-19T03:48:55Z</dcterms:created>
  <dcterms:modified xsi:type="dcterms:W3CDTF">2017-07-03T08:30:00Z</dcterms:modified>
</cp:coreProperties>
</file>