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tags/tag3.xml" ContentType="application/vnd.openxmlformats-officedocument.presentationml.tags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2"/>
  </p:notesMasterIdLst>
  <p:sldIdLst>
    <p:sldId id="256" r:id="rId2"/>
    <p:sldId id="258" r:id="rId3"/>
    <p:sldId id="259" r:id="rId4"/>
    <p:sldId id="263" r:id="rId5"/>
    <p:sldId id="264" r:id="rId6"/>
    <p:sldId id="265" r:id="rId7"/>
    <p:sldId id="266" r:id="rId8"/>
    <p:sldId id="267" r:id="rId9"/>
    <p:sldId id="268" r:id="rId10"/>
    <p:sldId id="288" r:id="rId11"/>
    <p:sldId id="269" r:id="rId12"/>
    <p:sldId id="270" r:id="rId13"/>
    <p:sldId id="271" r:id="rId14"/>
    <p:sldId id="272" r:id="rId15"/>
    <p:sldId id="273" r:id="rId16"/>
    <p:sldId id="274" r:id="rId17"/>
    <p:sldId id="287" r:id="rId18"/>
    <p:sldId id="275" r:id="rId19"/>
    <p:sldId id="276" r:id="rId20"/>
    <p:sldId id="277" r:id="rId21"/>
    <p:sldId id="278" r:id="rId22"/>
    <p:sldId id="279" r:id="rId23"/>
    <p:sldId id="280" r:id="rId24"/>
    <p:sldId id="286" r:id="rId25"/>
    <p:sldId id="281" r:id="rId26"/>
    <p:sldId id="282" r:id="rId27"/>
    <p:sldId id="283" r:id="rId28"/>
    <p:sldId id="284" r:id="rId29"/>
    <p:sldId id="285" r:id="rId30"/>
    <p:sldId id="289" r:id="rId31"/>
  </p:sldIdLst>
  <p:sldSz cx="9144000" cy="5143500" type="screen16x9"/>
  <p:notesSz cx="6858000" cy="9144000"/>
  <p:custDataLst>
    <p:tags r:id="rId33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38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21" autoAdjust="0"/>
    <p:restoredTop sz="94700" autoAdjust="0"/>
  </p:normalViewPr>
  <p:slideViewPr>
    <p:cSldViewPr snapToGrid="0" showGuides="1">
      <p:cViewPr varScale="1">
        <p:scale>
          <a:sx n="101" d="100"/>
          <a:sy n="10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D0F297-622D-45A0-99F8-60E69C27A270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51086-0E32-489C-937D-7056DB12EE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212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51086-0E32-489C-937D-7056DB12EEB9}" type="slidenum">
              <a:rPr lang="zh-CN" altLang="en-US" smtClean="0">
                <a:solidFill>
                  <a:prstClr val="black"/>
                </a:solidFill>
              </a:rPr>
              <a:pPr/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6827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51086-0E32-489C-937D-7056DB12EEB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02406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51086-0E32-489C-937D-7056DB12EEB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44858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51086-0E32-489C-937D-7056DB12EEB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49541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51086-0E32-489C-937D-7056DB12EEB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05313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51086-0E32-489C-937D-7056DB12EEB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30660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51086-0E32-489C-937D-7056DB12EEB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81045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51086-0E32-489C-937D-7056DB12EEB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0506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51086-0E32-489C-937D-7056DB12EEB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6670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51086-0E32-489C-937D-7056DB12EEB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32505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51086-0E32-489C-937D-7056DB12EEB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270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51086-0E32-489C-937D-7056DB12EEB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5704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51086-0E32-489C-937D-7056DB12EEB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67845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51086-0E32-489C-937D-7056DB12EEB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43906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51086-0E32-489C-937D-7056DB12EEB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210624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51086-0E32-489C-937D-7056DB12EEB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54003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51086-0E32-489C-937D-7056DB12EEB9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20164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51086-0E32-489C-937D-7056DB12EEB9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22804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51086-0E32-489C-937D-7056DB12EEB9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767954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51086-0E32-489C-937D-7056DB12EEB9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7773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51086-0E32-489C-937D-7056DB12EEB9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948341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51086-0E32-489C-937D-7056DB12EEB9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8352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51086-0E32-489C-937D-7056DB12EEB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88976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51086-0E32-489C-937D-7056DB12EEB9}" type="slidenum">
              <a:rPr lang="zh-CN" altLang="en-US" smtClean="0">
                <a:solidFill>
                  <a:prstClr val="black"/>
                </a:solidFill>
              </a:rPr>
              <a:pPr/>
              <a:t>30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3969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51086-0E32-489C-937D-7056DB12EEB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45764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51086-0E32-489C-937D-7056DB12EEB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030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51086-0E32-489C-937D-7056DB12EEB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26712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51086-0E32-489C-937D-7056DB12EEB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29555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51086-0E32-489C-937D-7056DB12EEB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91605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51086-0E32-489C-937D-7056DB12EEB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762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02" r="20602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144379"/>
            <a:ext cx="9144000" cy="487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6425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02" r="20602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225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8403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02" r="20602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1230441" y="1231530"/>
            <a:ext cx="1499016" cy="1499016"/>
          </a:xfrm>
          <a:prstGeom prst="ellipse">
            <a:avLst/>
          </a:prstGeom>
          <a:solidFill>
            <a:schemeClr val="bg1"/>
          </a:solidFill>
          <a:ln w="25400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428164" y="1412511"/>
            <a:ext cx="1103570" cy="1137054"/>
          </a:xfrm>
          <a:prstGeom prst="ellipse">
            <a:avLst/>
          </a:prstGeom>
          <a:solidFill>
            <a:schemeClr val="bg1"/>
          </a:solidFill>
          <a:ln w="254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2993060" y="1231530"/>
            <a:ext cx="1499016" cy="1499016"/>
          </a:xfrm>
          <a:prstGeom prst="ellipse">
            <a:avLst/>
          </a:prstGeom>
          <a:solidFill>
            <a:schemeClr val="bg1"/>
          </a:solidFill>
          <a:ln w="25400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190783" y="1412511"/>
            <a:ext cx="1103570" cy="1137054"/>
          </a:xfrm>
          <a:prstGeom prst="ellipse">
            <a:avLst/>
          </a:prstGeom>
          <a:solidFill>
            <a:schemeClr val="bg1"/>
          </a:solidFill>
          <a:ln w="254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665200" y="1231530"/>
            <a:ext cx="1499016" cy="1499016"/>
          </a:xfrm>
          <a:prstGeom prst="ellipse">
            <a:avLst/>
          </a:prstGeom>
          <a:solidFill>
            <a:schemeClr val="bg1"/>
          </a:solidFill>
          <a:ln w="25400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4862923" y="1412511"/>
            <a:ext cx="1103570" cy="1137054"/>
          </a:xfrm>
          <a:prstGeom prst="ellipse">
            <a:avLst/>
          </a:prstGeom>
          <a:solidFill>
            <a:schemeClr val="bg1"/>
          </a:solidFill>
          <a:ln w="254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427819" y="1231530"/>
            <a:ext cx="1499016" cy="1499016"/>
          </a:xfrm>
          <a:prstGeom prst="ellipse">
            <a:avLst/>
          </a:prstGeom>
          <a:solidFill>
            <a:schemeClr val="bg1"/>
          </a:solidFill>
          <a:ln w="25400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6625542" y="1412511"/>
            <a:ext cx="1103570" cy="1137054"/>
          </a:xfrm>
          <a:prstGeom prst="ellipse">
            <a:avLst/>
          </a:prstGeom>
          <a:solidFill>
            <a:schemeClr val="bg1"/>
          </a:solidFill>
          <a:ln w="254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7">
            <a:extLst>
              <a:ext uri="{FF2B5EF4-FFF2-40B4-BE49-F238E27FC236}">
                <a16:creationId xmlns:a16="http://schemas.microsoft.com/office/drawing/2014/main" id="{D167FA43-5401-4AD2-8BB8-1381372F03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3968" y="1564224"/>
            <a:ext cx="598107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dist">
              <a:defRPr/>
            </a:pPr>
            <a:r>
              <a:rPr lang="zh-CN" altLang="en-US" sz="5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课堂教学</a:t>
            </a:r>
          </a:p>
        </p:txBody>
      </p:sp>
      <p:grpSp>
        <p:nvGrpSpPr>
          <p:cNvPr id="13" name="PA_组合 10">
            <a:extLst>
              <a:ext uri="{FF2B5EF4-FFF2-40B4-BE49-F238E27FC236}">
                <a16:creationId xmlns:a16="http://schemas.microsoft.com/office/drawing/2014/main" id="{A17CA777-32AF-4697-859B-42D3CBC822FB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3811125" y="4019583"/>
            <a:ext cx="1361899" cy="270461"/>
            <a:chOff x="4945420" y="4908034"/>
            <a:chExt cx="2336800" cy="464066"/>
          </a:xfrm>
          <a:solidFill>
            <a:srgbClr val="0070C0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4" name="圆角矩形 32">
              <a:extLst>
                <a:ext uri="{FF2B5EF4-FFF2-40B4-BE49-F238E27FC236}">
                  <a16:creationId xmlns:a16="http://schemas.microsoft.com/office/drawing/2014/main" id="{43CA04B1-74BD-4AC0-B685-8A26383EC965}"/>
                </a:ext>
              </a:extLst>
            </p:cNvPr>
            <p:cNvSpPr/>
            <p:nvPr/>
          </p:nvSpPr>
          <p:spPr>
            <a:xfrm>
              <a:off x="4945420" y="4908034"/>
              <a:ext cx="2336800" cy="464066"/>
            </a:xfrm>
            <a:prstGeom prst="roundRect">
              <a:avLst/>
            </a:prstGeom>
            <a:noFill/>
            <a:ln w="63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algn="ctr">
                <a:defRPr/>
              </a:pPr>
              <a:endParaRPr lang="zh-CN" altLang="en-US" sz="1349" ker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F94D1707-C41E-4373-9CE2-48FDF272FECF}"/>
                </a:ext>
              </a:extLst>
            </p:cNvPr>
            <p:cNvSpPr txBox="1"/>
            <p:nvPr/>
          </p:nvSpPr>
          <p:spPr>
            <a:xfrm>
              <a:off x="5005593" y="4972192"/>
              <a:ext cx="2200226" cy="31685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zh-CN" altLang="en-US" sz="1200" kern="0" spc="22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汇报人</a:t>
              </a:r>
              <a:r>
                <a:rPr lang="en-US" altLang="zh-CN" sz="1200" kern="0" spc="22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:XXX</a:t>
              </a:r>
              <a:endParaRPr lang="zh-CN" altLang="en-US" sz="1200" kern="0" spc="225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2225070" y="3470019"/>
            <a:ext cx="450910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user can demonstrate on a projector or computer or print the it into a film to be used in a wider field</a:t>
            </a:r>
          </a:p>
        </p:txBody>
      </p:sp>
      <p:sp>
        <p:nvSpPr>
          <p:cNvPr id="17" name="TextBox 7">
            <a:extLst>
              <a:ext uri="{FF2B5EF4-FFF2-40B4-BE49-F238E27FC236}">
                <a16:creationId xmlns:a16="http://schemas.microsoft.com/office/drawing/2014/main" id="{CD15726D-09CB-4E33-8E2F-6860ABE809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3692" y="3183701"/>
            <a:ext cx="520158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请添加小标请添加小标请添加小标请添加小标</a:t>
            </a:r>
          </a:p>
        </p:txBody>
      </p:sp>
    </p:spTree>
    <p:extLst>
      <p:ext uri="{BB962C8B-B14F-4D97-AF65-F5344CB8AC3E}">
        <p14:creationId xmlns:p14="http://schemas.microsoft.com/office/powerpoint/2010/main" val="4199855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500"/>
                            </p:stCondLst>
                            <p:childTnLst>
                              <p:par>
                                <p:cTn id="9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800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800"/>
                            </p:stCondLst>
                            <p:childTnLst>
                              <p:par>
                                <p:cTn id="104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300"/>
                            </p:stCondLst>
                            <p:childTnLst>
                              <p:par>
                                <p:cTn id="108" presetID="2" presetClass="entr" presetSubtype="8" accel="20000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6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ecision 78"/>
          <p:cNvSpPr/>
          <p:nvPr/>
        </p:nvSpPr>
        <p:spPr>
          <a:xfrm>
            <a:off x="1845778" y="1635646"/>
            <a:ext cx="1374855" cy="1375280"/>
          </a:xfrm>
          <a:prstGeom prst="flowChartDecision">
            <a:avLst/>
          </a:prstGeom>
          <a:noFill/>
          <a:ln>
            <a:solidFill>
              <a:schemeClr val="bg1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914126"/>
            <a:endParaRPr lang="en-GB" sz="179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lowchart: Decision 79"/>
          <p:cNvSpPr/>
          <p:nvPr/>
        </p:nvSpPr>
        <p:spPr>
          <a:xfrm>
            <a:off x="1845778" y="1845926"/>
            <a:ext cx="1374855" cy="1375280"/>
          </a:xfrm>
          <a:prstGeom prst="flowChartDecision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914126"/>
            <a:endParaRPr lang="en-GB" sz="179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93"/>
          <p:cNvSpPr txBox="1"/>
          <p:nvPr/>
        </p:nvSpPr>
        <p:spPr>
          <a:xfrm>
            <a:off x="2151704" y="2173611"/>
            <a:ext cx="755315" cy="707748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defTabSz="914126"/>
            <a:r>
              <a:rPr lang="en-US" altLang="zh-CN" sz="3999" b="1" dirty="0">
                <a:solidFill>
                  <a:srgbClr val="2F383D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02</a:t>
            </a:r>
            <a:endParaRPr lang="zh-CN" altLang="en-US" sz="3999" b="1" dirty="0">
              <a:solidFill>
                <a:srgbClr val="2F383D"/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38"/>
          <p:cNvSpPr txBox="1"/>
          <p:nvPr/>
        </p:nvSpPr>
        <p:spPr>
          <a:xfrm>
            <a:off x="3743234" y="1419622"/>
            <a:ext cx="2646858" cy="584637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defTabSz="914126"/>
            <a:r>
              <a:rPr lang="zh-CN" altLang="en-US" sz="31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点击添加标题</a:t>
            </a:r>
          </a:p>
        </p:txBody>
      </p:sp>
      <p:sp>
        <p:nvSpPr>
          <p:cNvPr id="14" name="TextBox 52"/>
          <p:cNvSpPr txBox="1"/>
          <p:nvPr/>
        </p:nvSpPr>
        <p:spPr>
          <a:xfrm>
            <a:off x="3761431" y="2045376"/>
            <a:ext cx="1722754" cy="307700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marL="457154" indent="-457154" defTabSz="914126">
              <a:buFont typeface="Wingdings" pitchFamily="2" charset="2"/>
              <a:buChar char="Ø"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单击输入标题</a:t>
            </a:r>
          </a:p>
        </p:txBody>
      </p:sp>
      <p:sp>
        <p:nvSpPr>
          <p:cNvPr id="15" name="TextBox 53"/>
          <p:cNvSpPr txBox="1"/>
          <p:nvPr/>
        </p:nvSpPr>
        <p:spPr>
          <a:xfrm>
            <a:off x="5777033" y="2045376"/>
            <a:ext cx="1722754" cy="307700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marL="457154" indent="-457154" defTabSz="914126">
              <a:buFont typeface="Wingdings" pitchFamily="2" charset="2"/>
              <a:buChar char="Ø"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单击输入标题</a:t>
            </a:r>
          </a:p>
        </p:txBody>
      </p:sp>
      <p:sp>
        <p:nvSpPr>
          <p:cNvPr id="16" name="TextBox 57"/>
          <p:cNvSpPr txBox="1"/>
          <p:nvPr/>
        </p:nvSpPr>
        <p:spPr>
          <a:xfrm>
            <a:off x="3761431" y="2410532"/>
            <a:ext cx="1722754" cy="307700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marL="457154" indent="-457154" defTabSz="914126">
              <a:buFont typeface="Wingdings" pitchFamily="2" charset="2"/>
              <a:buChar char="Ø"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单击输入标题</a:t>
            </a:r>
          </a:p>
        </p:txBody>
      </p:sp>
      <p:sp>
        <p:nvSpPr>
          <p:cNvPr id="17" name="TextBox 59"/>
          <p:cNvSpPr txBox="1"/>
          <p:nvPr/>
        </p:nvSpPr>
        <p:spPr>
          <a:xfrm>
            <a:off x="5777033" y="2410532"/>
            <a:ext cx="1722754" cy="307700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marL="457154" indent="-457154" defTabSz="914126">
              <a:buFont typeface="Wingdings" pitchFamily="2" charset="2"/>
              <a:buChar char="Ø"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单击输入标题</a:t>
            </a:r>
          </a:p>
        </p:txBody>
      </p:sp>
      <p:sp>
        <p:nvSpPr>
          <p:cNvPr id="18" name="TextBox 66"/>
          <p:cNvSpPr txBox="1"/>
          <p:nvPr/>
        </p:nvSpPr>
        <p:spPr>
          <a:xfrm>
            <a:off x="3758642" y="2895694"/>
            <a:ext cx="4052720" cy="1107996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pPr defTabSz="914126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在此输入章节概述文本内容，文字尽量言简意赅的描述本章节的基本内容即可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licai2011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专业设计在此输入章节概述文本内容，文字尽量言简意赅的描述本章节的基本内容即可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licai2011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专业设计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~~~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3852142" y="2787774"/>
            <a:ext cx="388723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3640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1" grpId="1" animBg="1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8"/>
          <p:cNvSpPr txBox="1">
            <a:spLocks noChangeArrowheads="1"/>
          </p:cNvSpPr>
          <p:nvPr/>
        </p:nvSpPr>
        <p:spPr bwMode="auto">
          <a:xfrm>
            <a:off x="3788817" y="84456"/>
            <a:ext cx="14160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1" name="Content Placeholder 2"/>
          <p:cNvSpPr txBox="1"/>
          <p:nvPr/>
        </p:nvSpPr>
        <p:spPr>
          <a:xfrm>
            <a:off x="1685379" y="478474"/>
            <a:ext cx="5622925" cy="2555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1581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10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请在此粘贴或者输入您的文字内容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796136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051720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3"/>
          <p:cNvGrpSpPr/>
          <p:nvPr/>
        </p:nvGrpSpPr>
        <p:grpSpPr>
          <a:xfrm>
            <a:off x="3062255" y="1331588"/>
            <a:ext cx="2681879" cy="3287126"/>
            <a:chOff x="6845608" y="1634105"/>
            <a:chExt cx="4088690" cy="5128979"/>
          </a:xfrm>
        </p:grpSpPr>
        <p:sp>
          <p:nvSpPr>
            <p:cNvPr id="7" name="Freeform 33"/>
            <p:cNvSpPr>
              <a:spLocks/>
            </p:cNvSpPr>
            <p:nvPr/>
          </p:nvSpPr>
          <p:spPr bwMode="auto">
            <a:xfrm rot="20192702" flipH="1">
              <a:off x="9028458" y="1920344"/>
              <a:ext cx="781902" cy="64906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36"/>
            <p:cNvSpPr>
              <a:spLocks/>
            </p:cNvSpPr>
            <p:nvPr/>
          </p:nvSpPr>
          <p:spPr bwMode="auto">
            <a:xfrm rot="1695130">
              <a:off x="10373996" y="2638713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30"/>
            <p:cNvSpPr>
              <a:spLocks/>
            </p:cNvSpPr>
            <p:nvPr/>
          </p:nvSpPr>
          <p:spPr bwMode="auto">
            <a:xfrm rot="19798984">
              <a:off x="9120342" y="2107154"/>
              <a:ext cx="1351642" cy="1016047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6"/>
            <p:cNvSpPr>
              <a:spLocks/>
            </p:cNvSpPr>
            <p:nvPr/>
          </p:nvSpPr>
          <p:spPr bwMode="auto">
            <a:xfrm rot="20742510">
              <a:off x="8792271" y="2635933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30"/>
            <p:cNvSpPr>
              <a:spLocks/>
            </p:cNvSpPr>
            <p:nvPr/>
          </p:nvSpPr>
          <p:spPr bwMode="auto">
            <a:xfrm rot="1666479" flipH="1">
              <a:off x="7272030" y="1634105"/>
              <a:ext cx="1223410" cy="919653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29"/>
            <p:cNvSpPr>
              <a:spLocks/>
            </p:cNvSpPr>
            <p:nvPr/>
          </p:nvSpPr>
          <p:spPr bwMode="auto">
            <a:xfrm>
              <a:off x="9235169" y="3434652"/>
              <a:ext cx="1386200" cy="943962"/>
            </a:xfrm>
            <a:custGeom>
              <a:avLst/>
              <a:gdLst>
                <a:gd name="T0" fmla="*/ 129 w 226"/>
                <a:gd name="T1" fmla="*/ 12 h 154"/>
                <a:gd name="T2" fmla="*/ 7 w 226"/>
                <a:gd name="T3" fmla="*/ 154 h 154"/>
                <a:gd name="T4" fmla="*/ 0 w 226"/>
                <a:gd name="T5" fmla="*/ 142 h 154"/>
                <a:gd name="T6" fmla="*/ 120 w 226"/>
                <a:gd name="T7" fmla="*/ 8 h 154"/>
                <a:gd name="T8" fmla="*/ 226 w 226"/>
                <a:gd name="T9" fmla="*/ 19 h 154"/>
                <a:gd name="T10" fmla="*/ 129 w 226"/>
                <a:gd name="T11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54">
                  <a:moveTo>
                    <a:pt x="129" y="12"/>
                  </a:moveTo>
                  <a:cubicBezTo>
                    <a:pt x="55" y="28"/>
                    <a:pt x="4" y="90"/>
                    <a:pt x="7" y="154"/>
                  </a:cubicBezTo>
                  <a:cubicBezTo>
                    <a:pt x="4" y="151"/>
                    <a:pt x="3" y="145"/>
                    <a:pt x="0" y="142"/>
                  </a:cubicBezTo>
                  <a:cubicBezTo>
                    <a:pt x="0" y="80"/>
                    <a:pt x="48" y="24"/>
                    <a:pt x="120" y="8"/>
                  </a:cubicBezTo>
                  <a:cubicBezTo>
                    <a:pt x="157" y="0"/>
                    <a:pt x="195" y="5"/>
                    <a:pt x="226" y="19"/>
                  </a:cubicBezTo>
                  <a:cubicBezTo>
                    <a:pt x="197" y="8"/>
                    <a:pt x="163" y="5"/>
                    <a:pt x="129" y="1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31"/>
            <p:cNvSpPr>
              <a:spLocks/>
            </p:cNvSpPr>
            <p:nvPr/>
          </p:nvSpPr>
          <p:spPr bwMode="auto">
            <a:xfrm>
              <a:off x="8521380" y="2545000"/>
              <a:ext cx="129310" cy="858191"/>
            </a:xfrm>
            <a:custGeom>
              <a:avLst/>
              <a:gdLst>
                <a:gd name="T0" fmla="*/ 12 w 21"/>
                <a:gd name="T1" fmla="*/ 80 h 81"/>
                <a:gd name="T2" fmla="*/ 3 w 21"/>
                <a:gd name="T3" fmla="*/ 81 h 81"/>
                <a:gd name="T4" fmla="*/ 3 w 21"/>
                <a:gd name="T5" fmla="*/ 32 h 81"/>
                <a:gd name="T6" fmla="*/ 5 w 21"/>
                <a:gd name="T7" fmla="*/ 0 h 81"/>
                <a:gd name="T8" fmla="*/ 14 w 21"/>
                <a:gd name="T9" fmla="*/ 28 h 81"/>
                <a:gd name="T10" fmla="*/ 12 w 21"/>
                <a:gd name="T11" fmla="*/ 8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1">
                  <a:moveTo>
                    <a:pt x="12" y="80"/>
                  </a:moveTo>
                  <a:cubicBezTo>
                    <a:pt x="9" y="81"/>
                    <a:pt x="6" y="81"/>
                    <a:pt x="3" y="81"/>
                  </a:cubicBezTo>
                  <a:cubicBezTo>
                    <a:pt x="3" y="55"/>
                    <a:pt x="3" y="36"/>
                    <a:pt x="3" y="32"/>
                  </a:cubicBezTo>
                  <a:cubicBezTo>
                    <a:pt x="0" y="8"/>
                    <a:pt x="1" y="0"/>
                    <a:pt x="5" y="0"/>
                  </a:cubicBezTo>
                  <a:cubicBezTo>
                    <a:pt x="9" y="0"/>
                    <a:pt x="21" y="3"/>
                    <a:pt x="14" y="28"/>
                  </a:cubicBezTo>
                  <a:cubicBezTo>
                    <a:pt x="13" y="33"/>
                    <a:pt x="12" y="52"/>
                    <a:pt x="12" y="8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4"/>
            <p:cNvSpPr>
              <a:spLocks/>
            </p:cNvSpPr>
            <p:nvPr/>
          </p:nvSpPr>
          <p:spPr bwMode="auto">
            <a:xfrm>
              <a:off x="8128278" y="4127752"/>
              <a:ext cx="183619" cy="1820681"/>
            </a:xfrm>
            <a:custGeom>
              <a:avLst/>
              <a:gdLst>
                <a:gd name="T0" fmla="*/ 21 w 30"/>
                <a:gd name="T1" fmla="*/ 297 h 297"/>
                <a:gd name="T2" fmla="*/ 29 w 30"/>
                <a:gd name="T3" fmla="*/ 290 h 297"/>
                <a:gd name="T4" fmla="*/ 29 w 30"/>
                <a:gd name="T5" fmla="*/ 13 h 297"/>
                <a:gd name="T6" fmla="*/ 21 w 30"/>
                <a:gd name="T7" fmla="*/ 2 h 297"/>
                <a:gd name="T8" fmla="*/ 22 w 30"/>
                <a:gd name="T9" fmla="*/ 7 h 297"/>
                <a:gd name="T10" fmla="*/ 14 w 30"/>
                <a:gd name="T11" fmla="*/ 290 h 297"/>
                <a:gd name="T12" fmla="*/ 21 w 30"/>
                <a:gd name="T13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7">
                  <a:moveTo>
                    <a:pt x="21" y="297"/>
                  </a:moveTo>
                  <a:cubicBezTo>
                    <a:pt x="25" y="297"/>
                    <a:pt x="29" y="294"/>
                    <a:pt x="29" y="290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9"/>
                    <a:pt x="25" y="2"/>
                    <a:pt x="21" y="2"/>
                  </a:cubicBezTo>
                  <a:cubicBezTo>
                    <a:pt x="17" y="2"/>
                    <a:pt x="0" y="0"/>
                    <a:pt x="22" y="7"/>
                  </a:cubicBezTo>
                  <a:cubicBezTo>
                    <a:pt x="30" y="9"/>
                    <a:pt x="14" y="290"/>
                    <a:pt x="14" y="290"/>
                  </a:cubicBezTo>
                  <a:cubicBezTo>
                    <a:pt x="14" y="294"/>
                    <a:pt x="17" y="297"/>
                    <a:pt x="21" y="29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5"/>
            <p:cNvSpPr>
              <a:spLocks/>
            </p:cNvSpPr>
            <p:nvPr/>
          </p:nvSpPr>
          <p:spPr bwMode="auto">
            <a:xfrm>
              <a:off x="9498961" y="4476888"/>
              <a:ext cx="157757" cy="1471545"/>
            </a:xfrm>
            <a:custGeom>
              <a:avLst/>
              <a:gdLst>
                <a:gd name="T0" fmla="*/ 8 w 26"/>
                <a:gd name="T1" fmla="*/ 240 h 240"/>
                <a:gd name="T2" fmla="*/ 16 w 26"/>
                <a:gd name="T3" fmla="*/ 233 h 240"/>
                <a:gd name="T4" fmla="*/ 17 w 26"/>
                <a:gd name="T5" fmla="*/ 34 h 240"/>
                <a:gd name="T6" fmla="*/ 12 w 26"/>
                <a:gd name="T7" fmla="*/ 33 h 240"/>
                <a:gd name="T8" fmla="*/ 1 w 26"/>
                <a:gd name="T9" fmla="*/ 233 h 240"/>
                <a:gd name="T10" fmla="*/ 8 w 26"/>
                <a:gd name="T11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40">
                  <a:moveTo>
                    <a:pt x="8" y="240"/>
                  </a:moveTo>
                  <a:cubicBezTo>
                    <a:pt x="12" y="240"/>
                    <a:pt x="16" y="237"/>
                    <a:pt x="16" y="233"/>
                  </a:cubicBezTo>
                  <a:cubicBezTo>
                    <a:pt x="16" y="233"/>
                    <a:pt x="8" y="68"/>
                    <a:pt x="17" y="34"/>
                  </a:cubicBezTo>
                  <a:cubicBezTo>
                    <a:pt x="26" y="0"/>
                    <a:pt x="15" y="30"/>
                    <a:pt x="12" y="33"/>
                  </a:cubicBezTo>
                  <a:cubicBezTo>
                    <a:pt x="0" y="53"/>
                    <a:pt x="1" y="233"/>
                    <a:pt x="1" y="233"/>
                  </a:cubicBezTo>
                  <a:cubicBezTo>
                    <a:pt x="1" y="237"/>
                    <a:pt x="4" y="240"/>
                    <a:pt x="8" y="2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6"/>
            <p:cNvSpPr>
              <a:spLocks/>
            </p:cNvSpPr>
            <p:nvPr/>
          </p:nvSpPr>
          <p:spPr bwMode="auto">
            <a:xfrm>
              <a:off x="9196375" y="4065684"/>
              <a:ext cx="124137" cy="1611200"/>
            </a:xfrm>
            <a:custGeom>
              <a:avLst/>
              <a:gdLst>
                <a:gd name="T0" fmla="*/ 9 w 20"/>
                <a:gd name="T1" fmla="*/ 263 h 263"/>
                <a:gd name="T2" fmla="*/ 17 w 20"/>
                <a:gd name="T3" fmla="*/ 256 h 263"/>
                <a:gd name="T4" fmla="*/ 17 w 20"/>
                <a:gd name="T5" fmla="*/ 19 h 263"/>
                <a:gd name="T6" fmla="*/ 9 w 20"/>
                <a:gd name="T7" fmla="*/ 12 h 263"/>
                <a:gd name="T8" fmla="*/ 2 w 20"/>
                <a:gd name="T9" fmla="*/ 256 h 263"/>
                <a:gd name="T10" fmla="*/ 9 w 2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63">
                  <a:moveTo>
                    <a:pt x="9" y="263"/>
                  </a:moveTo>
                  <a:cubicBezTo>
                    <a:pt x="13" y="263"/>
                    <a:pt x="17" y="260"/>
                    <a:pt x="17" y="256"/>
                  </a:cubicBezTo>
                  <a:cubicBezTo>
                    <a:pt x="17" y="256"/>
                    <a:pt x="8" y="67"/>
                    <a:pt x="17" y="19"/>
                  </a:cubicBezTo>
                  <a:cubicBezTo>
                    <a:pt x="20" y="0"/>
                    <a:pt x="12" y="9"/>
                    <a:pt x="9" y="12"/>
                  </a:cubicBezTo>
                  <a:cubicBezTo>
                    <a:pt x="0" y="22"/>
                    <a:pt x="2" y="256"/>
                    <a:pt x="2" y="256"/>
                  </a:cubicBezTo>
                  <a:cubicBezTo>
                    <a:pt x="2" y="260"/>
                    <a:pt x="5" y="263"/>
                    <a:pt x="9" y="26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7"/>
            <p:cNvSpPr>
              <a:spLocks noEditPoints="1"/>
            </p:cNvSpPr>
            <p:nvPr/>
          </p:nvSpPr>
          <p:spPr bwMode="auto">
            <a:xfrm>
              <a:off x="8208449" y="5568262"/>
              <a:ext cx="1388786" cy="1194822"/>
            </a:xfrm>
            <a:custGeom>
              <a:avLst/>
              <a:gdLst>
                <a:gd name="T0" fmla="*/ 2 w 226"/>
                <a:gd name="T1" fmla="*/ 61 h 195"/>
                <a:gd name="T2" fmla="*/ 56 w 226"/>
                <a:gd name="T3" fmla="*/ 128 h 195"/>
                <a:gd name="T4" fmla="*/ 56 w 226"/>
                <a:gd name="T5" fmla="*/ 128 h 195"/>
                <a:gd name="T6" fmla="*/ 108 w 226"/>
                <a:gd name="T7" fmla="*/ 192 h 195"/>
                <a:gd name="T8" fmla="*/ 113 w 226"/>
                <a:gd name="T9" fmla="*/ 195 h 195"/>
                <a:gd name="T10" fmla="*/ 119 w 226"/>
                <a:gd name="T11" fmla="*/ 192 h 195"/>
                <a:gd name="T12" fmla="*/ 171 w 226"/>
                <a:gd name="T13" fmla="*/ 128 h 195"/>
                <a:gd name="T14" fmla="*/ 171 w 226"/>
                <a:gd name="T15" fmla="*/ 128 h 195"/>
                <a:gd name="T16" fmla="*/ 224 w 226"/>
                <a:gd name="T17" fmla="*/ 61 h 195"/>
                <a:gd name="T18" fmla="*/ 225 w 226"/>
                <a:gd name="T19" fmla="*/ 54 h 195"/>
                <a:gd name="T20" fmla="*/ 219 w 226"/>
                <a:gd name="T21" fmla="*/ 49 h 195"/>
                <a:gd name="T22" fmla="*/ 178 w 226"/>
                <a:gd name="T23" fmla="*/ 7 h 195"/>
                <a:gd name="T24" fmla="*/ 177 w 226"/>
                <a:gd name="T25" fmla="*/ 5 h 195"/>
                <a:gd name="T26" fmla="*/ 169 w 226"/>
                <a:gd name="T27" fmla="*/ 1 h 195"/>
                <a:gd name="T28" fmla="*/ 166 w 226"/>
                <a:gd name="T29" fmla="*/ 2 h 195"/>
                <a:gd name="T30" fmla="*/ 163 w 226"/>
                <a:gd name="T31" fmla="*/ 7 h 195"/>
                <a:gd name="T32" fmla="*/ 113 w 226"/>
                <a:gd name="T33" fmla="*/ 50 h 195"/>
                <a:gd name="T34" fmla="*/ 64 w 226"/>
                <a:gd name="T35" fmla="*/ 7 h 195"/>
                <a:gd name="T36" fmla="*/ 56 w 226"/>
                <a:gd name="T37" fmla="*/ 1 h 195"/>
                <a:gd name="T38" fmla="*/ 56 w 226"/>
                <a:gd name="T39" fmla="*/ 1 h 195"/>
                <a:gd name="T40" fmla="*/ 53 w 226"/>
                <a:gd name="T41" fmla="*/ 2 h 195"/>
                <a:gd name="T42" fmla="*/ 50 w 226"/>
                <a:gd name="T43" fmla="*/ 5 h 195"/>
                <a:gd name="T44" fmla="*/ 49 w 226"/>
                <a:gd name="T45" fmla="*/ 7 h 195"/>
                <a:gd name="T46" fmla="*/ 7 w 226"/>
                <a:gd name="T47" fmla="*/ 49 h 195"/>
                <a:gd name="T48" fmla="*/ 1 w 226"/>
                <a:gd name="T49" fmla="*/ 54 h 195"/>
                <a:gd name="T50" fmla="*/ 2 w 226"/>
                <a:gd name="T51" fmla="*/ 61 h 195"/>
                <a:gd name="T52" fmla="*/ 75 w 226"/>
                <a:gd name="T53" fmla="*/ 128 h 195"/>
                <a:gd name="T54" fmla="*/ 152 w 226"/>
                <a:gd name="T55" fmla="*/ 128 h 195"/>
                <a:gd name="T56" fmla="*/ 113 w 226"/>
                <a:gd name="T57" fmla="*/ 175 h 195"/>
                <a:gd name="T58" fmla="*/ 75 w 226"/>
                <a:gd name="T59" fmla="*/ 12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6" h="195">
                  <a:moveTo>
                    <a:pt x="2" y="61"/>
                  </a:move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08" y="192"/>
                    <a:pt x="108" y="192"/>
                    <a:pt x="108" y="192"/>
                  </a:cubicBezTo>
                  <a:cubicBezTo>
                    <a:pt x="109" y="194"/>
                    <a:pt x="111" y="195"/>
                    <a:pt x="113" y="195"/>
                  </a:cubicBezTo>
                  <a:cubicBezTo>
                    <a:pt x="116" y="195"/>
                    <a:pt x="118" y="194"/>
                    <a:pt x="119" y="192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224" y="61"/>
                    <a:pt x="224" y="61"/>
                    <a:pt x="224" y="61"/>
                  </a:cubicBezTo>
                  <a:cubicBezTo>
                    <a:pt x="226" y="59"/>
                    <a:pt x="226" y="56"/>
                    <a:pt x="225" y="54"/>
                  </a:cubicBezTo>
                  <a:cubicBezTo>
                    <a:pt x="224" y="51"/>
                    <a:pt x="222" y="50"/>
                    <a:pt x="219" y="49"/>
                  </a:cubicBezTo>
                  <a:cubicBezTo>
                    <a:pt x="198" y="46"/>
                    <a:pt x="180" y="29"/>
                    <a:pt x="178" y="7"/>
                  </a:cubicBezTo>
                  <a:cubicBezTo>
                    <a:pt x="178" y="6"/>
                    <a:pt x="177" y="5"/>
                    <a:pt x="177" y="5"/>
                  </a:cubicBezTo>
                  <a:cubicBezTo>
                    <a:pt x="175" y="2"/>
                    <a:pt x="172" y="0"/>
                    <a:pt x="169" y="1"/>
                  </a:cubicBezTo>
                  <a:cubicBezTo>
                    <a:pt x="168" y="1"/>
                    <a:pt x="167" y="1"/>
                    <a:pt x="166" y="2"/>
                  </a:cubicBezTo>
                  <a:cubicBezTo>
                    <a:pt x="164" y="3"/>
                    <a:pt x="163" y="5"/>
                    <a:pt x="163" y="7"/>
                  </a:cubicBezTo>
                  <a:cubicBezTo>
                    <a:pt x="160" y="31"/>
                    <a:pt x="138" y="50"/>
                    <a:pt x="113" y="50"/>
                  </a:cubicBezTo>
                  <a:cubicBezTo>
                    <a:pt x="88" y="50"/>
                    <a:pt x="67" y="31"/>
                    <a:pt x="64" y="7"/>
                  </a:cubicBezTo>
                  <a:cubicBezTo>
                    <a:pt x="63" y="3"/>
                    <a:pt x="60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2"/>
                    <a:pt x="50" y="3"/>
                    <a:pt x="50" y="5"/>
                  </a:cubicBezTo>
                  <a:cubicBezTo>
                    <a:pt x="49" y="5"/>
                    <a:pt x="49" y="6"/>
                    <a:pt x="49" y="7"/>
                  </a:cubicBezTo>
                  <a:cubicBezTo>
                    <a:pt x="46" y="29"/>
                    <a:pt x="29" y="46"/>
                    <a:pt x="7" y="49"/>
                  </a:cubicBezTo>
                  <a:cubicBezTo>
                    <a:pt x="4" y="50"/>
                    <a:pt x="2" y="51"/>
                    <a:pt x="1" y="54"/>
                  </a:cubicBezTo>
                  <a:cubicBezTo>
                    <a:pt x="0" y="56"/>
                    <a:pt x="1" y="59"/>
                    <a:pt x="2" y="61"/>
                  </a:cubicBezTo>
                  <a:close/>
                  <a:moveTo>
                    <a:pt x="75" y="128"/>
                  </a:moveTo>
                  <a:cubicBezTo>
                    <a:pt x="101" y="123"/>
                    <a:pt x="126" y="123"/>
                    <a:pt x="152" y="128"/>
                  </a:cubicBezTo>
                  <a:cubicBezTo>
                    <a:pt x="113" y="175"/>
                    <a:pt x="113" y="175"/>
                    <a:pt x="113" y="175"/>
                  </a:cubicBezTo>
                  <a:lnTo>
                    <a:pt x="75" y="12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8"/>
            <p:cNvSpPr>
              <a:spLocks/>
            </p:cNvSpPr>
            <p:nvPr/>
          </p:nvSpPr>
          <p:spPr bwMode="auto">
            <a:xfrm>
              <a:off x="6845608" y="2875219"/>
              <a:ext cx="1546462" cy="1423223"/>
            </a:xfrm>
            <a:custGeom>
              <a:avLst/>
              <a:gdLst>
                <a:gd name="T0" fmla="*/ 105 w 164"/>
                <a:gd name="T1" fmla="*/ 85 h 151"/>
                <a:gd name="T2" fmla="*/ 149 w 164"/>
                <a:gd name="T3" fmla="*/ 140 h 151"/>
                <a:gd name="T4" fmla="*/ 60 w 164"/>
                <a:gd name="T5" fmla="*/ 126 h 151"/>
                <a:gd name="T6" fmla="*/ 33 w 164"/>
                <a:gd name="T7" fmla="*/ 0 h 151"/>
                <a:gd name="T8" fmla="*/ 126 w 164"/>
                <a:gd name="T9" fmla="*/ 54 h 151"/>
                <a:gd name="T10" fmla="*/ 164 w 164"/>
                <a:gd name="T11" fmla="*/ 127 h 151"/>
                <a:gd name="T12" fmla="*/ 105 w 164"/>
                <a:gd name="T13" fmla="*/ 8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1">
                  <a:moveTo>
                    <a:pt x="105" y="85"/>
                  </a:moveTo>
                  <a:cubicBezTo>
                    <a:pt x="105" y="85"/>
                    <a:pt x="156" y="110"/>
                    <a:pt x="149" y="140"/>
                  </a:cubicBezTo>
                  <a:cubicBezTo>
                    <a:pt x="134" y="131"/>
                    <a:pt x="88" y="151"/>
                    <a:pt x="60" y="126"/>
                  </a:cubicBezTo>
                  <a:cubicBezTo>
                    <a:pt x="0" y="69"/>
                    <a:pt x="33" y="0"/>
                    <a:pt x="33" y="0"/>
                  </a:cubicBezTo>
                  <a:cubicBezTo>
                    <a:pt x="39" y="49"/>
                    <a:pt x="90" y="22"/>
                    <a:pt x="126" y="54"/>
                  </a:cubicBezTo>
                  <a:cubicBezTo>
                    <a:pt x="159" y="83"/>
                    <a:pt x="162" y="111"/>
                    <a:pt x="164" y="127"/>
                  </a:cubicBezTo>
                  <a:cubicBezTo>
                    <a:pt x="162" y="121"/>
                    <a:pt x="142" y="91"/>
                    <a:pt x="105" y="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30"/>
            <p:cNvSpPr>
              <a:spLocks/>
            </p:cNvSpPr>
            <p:nvPr/>
          </p:nvSpPr>
          <p:spPr bwMode="auto">
            <a:xfrm>
              <a:off x="9423961" y="2912240"/>
              <a:ext cx="1510337" cy="1135340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32"/>
            <p:cNvSpPr>
              <a:spLocks/>
            </p:cNvSpPr>
            <p:nvPr/>
          </p:nvSpPr>
          <p:spPr bwMode="auto">
            <a:xfrm>
              <a:off x="8508448" y="3695592"/>
              <a:ext cx="93103" cy="1981292"/>
            </a:xfrm>
            <a:custGeom>
              <a:avLst/>
              <a:gdLst>
                <a:gd name="T0" fmla="*/ 13 w 15"/>
                <a:gd name="T1" fmla="*/ 4 h 300"/>
                <a:gd name="T2" fmla="*/ 15 w 15"/>
                <a:gd name="T3" fmla="*/ 293 h 300"/>
                <a:gd name="T4" fmla="*/ 7 w 15"/>
                <a:gd name="T5" fmla="*/ 300 h 300"/>
                <a:gd name="T6" fmla="*/ 0 w 15"/>
                <a:gd name="T7" fmla="*/ 293 h 300"/>
                <a:gd name="T8" fmla="*/ 4 w 15"/>
                <a:gd name="T9" fmla="*/ 0 h 300"/>
                <a:gd name="T10" fmla="*/ 13 w 15"/>
                <a:gd name="T11" fmla="*/ 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0">
                  <a:moveTo>
                    <a:pt x="13" y="4"/>
                  </a:moveTo>
                  <a:cubicBezTo>
                    <a:pt x="13" y="137"/>
                    <a:pt x="15" y="293"/>
                    <a:pt x="15" y="293"/>
                  </a:cubicBezTo>
                  <a:cubicBezTo>
                    <a:pt x="15" y="297"/>
                    <a:pt x="11" y="300"/>
                    <a:pt x="7" y="300"/>
                  </a:cubicBezTo>
                  <a:cubicBezTo>
                    <a:pt x="3" y="300"/>
                    <a:pt x="0" y="297"/>
                    <a:pt x="0" y="293"/>
                  </a:cubicBezTo>
                  <a:cubicBezTo>
                    <a:pt x="0" y="293"/>
                    <a:pt x="3" y="134"/>
                    <a:pt x="4" y="0"/>
                  </a:cubicBezTo>
                  <a:cubicBezTo>
                    <a:pt x="7" y="2"/>
                    <a:pt x="10" y="3"/>
                    <a:pt x="13" y="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3"/>
            <p:cNvSpPr>
              <a:spLocks/>
            </p:cNvSpPr>
            <p:nvPr/>
          </p:nvSpPr>
          <p:spPr bwMode="auto">
            <a:xfrm>
              <a:off x="8476961" y="3299773"/>
              <a:ext cx="928895" cy="77108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34"/>
            <p:cNvSpPr>
              <a:spLocks/>
            </p:cNvSpPr>
            <p:nvPr/>
          </p:nvSpPr>
          <p:spPr bwMode="auto">
            <a:xfrm>
              <a:off x="7791085" y="2620506"/>
              <a:ext cx="478445" cy="638791"/>
            </a:xfrm>
            <a:custGeom>
              <a:avLst/>
              <a:gdLst>
                <a:gd name="T0" fmla="*/ 23 w 78"/>
                <a:gd name="T1" fmla="*/ 85 h 104"/>
                <a:gd name="T2" fmla="*/ 18 w 78"/>
                <a:gd name="T3" fmla="*/ 31 h 104"/>
                <a:gd name="T4" fmla="*/ 45 w 78"/>
                <a:gd name="T5" fmla="*/ 0 h 104"/>
                <a:gd name="T6" fmla="*/ 57 w 78"/>
                <a:gd name="T7" fmla="*/ 17 h 104"/>
                <a:gd name="T8" fmla="*/ 75 w 78"/>
                <a:gd name="T9" fmla="*/ 57 h 104"/>
                <a:gd name="T10" fmla="*/ 70 w 78"/>
                <a:gd name="T11" fmla="*/ 79 h 104"/>
                <a:gd name="T12" fmla="*/ 76 w 78"/>
                <a:gd name="T13" fmla="*/ 72 h 104"/>
                <a:gd name="T14" fmla="*/ 73 w 78"/>
                <a:gd name="T15" fmla="*/ 104 h 104"/>
                <a:gd name="T16" fmla="*/ 62 w 78"/>
                <a:gd name="T17" fmla="*/ 95 h 104"/>
                <a:gd name="T18" fmla="*/ 33 w 78"/>
                <a:gd name="T19" fmla="*/ 30 h 104"/>
                <a:gd name="T20" fmla="*/ 57 w 78"/>
                <a:gd name="T21" fmla="*/ 104 h 104"/>
                <a:gd name="T22" fmla="*/ 19 w 78"/>
                <a:gd name="T23" fmla="*/ 85 h 104"/>
                <a:gd name="T24" fmla="*/ 23 w 78"/>
                <a:gd name="T25" fmla="*/ 8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104">
                  <a:moveTo>
                    <a:pt x="23" y="85"/>
                  </a:moveTo>
                  <a:cubicBezTo>
                    <a:pt x="23" y="85"/>
                    <a:pt x="0" y="66"/>
                    <a:pt x="18" y="31"/>
                  </a:cubicBezTo>
                  <a:cubicBezTo>
                    <a:pt x="31" y="5"/>
                    <a:pt x="45" y="0"/>
                    <a:pt x="45" y="0"/>
                  </a:cubicBezTo>
                  <a:cubicBezTo>
                    <a:pt x="45" y="0"/>
                    <a:pt x="40" y="8"/>
                    <a:pt x="57" y="17"/>
                  </a:cubicBezTo>
                  <a:cubicBezTo>
                    <a:pt x="67" y="22"/>
                    <a:pt x="78" y="40"/>
                    <a:pt x="75" y="57"/>
                  </a:cubicBezTo>
                  <a:cubicBezTo>
                    <a:pt x="71" y="75"/>
                    <a:pt x="70" y="79"/>
                    <a:pt x="70" y="79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66" y="96"/>
                    <a:pt x="73" y="104"/>
                  </a:cubicBezTo>
                  <a:cubicBezTo>
                    <a:pt x="69" y="101"/>
                    <a:pt x="66" y="98"/>
                    <a:pt x="62" y="95"/>
                  </a:cubicBezTo>
                  <a:cubicBezTo>
                    <a:pt x="41" y="76"/>
                    <a:pt x="31" y="51"/>
                    <a:pt x="33" y="30"/>
                  </a:cubicBezTo>
                  <a:cubicBezTo>
                    <a:pt x="27" y="50"/>
                    <a:pt x="29" y="77"/>
                    <a:pt x="57" y="104"/>
                  </a:cubicBezTo>
                  <a:cubicBezTo>
                    <a:pt x="48" y="104"/>
                    <a:pt x="31" y="101"/>
                    <a:pt x="19" y="85"/>
                  </a:cubicBezTo>
                  <a:lnTo>
                    <a:pt x="23" y="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35"/>
            <p:cNvSpPr>
              <a:spLocks/>
            </p:cNvSpPr>
            <p:nvPr/>
          </p:nvSpPr>
          <p:spPr bwMode="auto">
            <a:xfrm>
              <a:off x="9517064" y="4280337"/>
              <a:ext cx="571548" cy="545688"/>
            </a:xfrm>
            <a:custGeom>
              <a:avLst/>
              <a:gdLst>
                <a:gd name="T0" fmla="*/ 9 w 93"/>
                <a:gd name="T1" fmla="*/ 37 h 89"/>
                <a:gd name="T2" fmla="*/ 52 w 93"/>
                <a:gd name="T3" fmla="*/ 3 h 89"/>
                <a:gd name="T4" fmla="*/ 93 w 93"/>
                <a:gd name="T5" fmla="*/ 9 h 89"/>
                <a:gd name="T6" fmla="*/ 85 w 93"/>
                <a:gd name="T7" fmla="*/ 28 h 89"/>
                <a:gd name="T8" fmla="*/ 60 w 93"/>
                <a:gd name="T9" fmla="*/ 65 h 89"/>
                <a:gd name="T10" fmla="*/ 40 w 93"/>
                <a:gd name="T11" fmla="*/ 73 h 89"/>
                <a:gd name="T12" fmla="*/ 49 w 93"/>
                <a:gd name="T13" fmla="*/ 74 h 89"/>
                <a:gd name="T14" fmla="*/ 21 w 93"/>
                <a:gd name="T15" fmla="*/ 89 h 89"/>
                <a:gd name="T16" fmla="*/ 22 w 93"/>
                <a:gd name="T17" fmla="*/ 74 h 89"/>
                <a:gd name="T18" fmla="*/ 60 w 93"/>
                <a:gd name="T19" fmla="*/ 15 h 89"/>
                <a:gd name="T20" fmla="*/ 12 w 93"/>
                <a:gd name="T21" fmla="*/ 76 h 89"/>
                <a:gd name="T22" fmla="*/ 7 w 93"/>
                <a:gd name="T23" fmla="*/ 33 h 89"/>
                <a:gd name="T24" fmla="*/ 9 w 93"/>
                <a:gd name="T25" fmla="*/ 3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89">
                  <a:moveTo>
                    <a:pt x="9" y="37"/>
                  </a:moveTo>
                  <a:cubicBezTo>
                    <a:pt x="9" y="37"/>
                    <a:pt x="13" y="7"/>
                    <a:pt x="52" y="3"/>
                  </a:cubicBezTo>
                  <a:cubicBezTo>
                    <a:pt x="80" y="0"/>
                    <a:pt x="93" y="9"/>
                    <a:pt x="93" y="9"/>
                  </a:cubicBezTo>
                  <a:cubicBezTo>
                    <a:pt x="93" y="9"/>
                    <a:pt x="83" y="9"/>
                    <a:pt x="85" y="28"/>
                  </a:cubicBezTo>
                  <a:cubicBezTo>
                    <a:pt x="86" y="39"/>
                    <a:pt x="77" y="58"/>
                    <a:pt x="60" y="65"/>
                  </a:cubicBezTo>
                  <a:cubicBezTo>
                    <a:pt x="44" y="71"/>
                    <a:pt x="40" y="73"/>
                    <a:pt x="40" y="73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49" y="74"/>
                    <a:pt x="23" y="78"/>
                    <a:pt x="21" y="89"/>
                  </a:cubicBezTo>
                  <a:cubicBezTo>
                    <a:pt x="21" y="84"/>
                    <a:pt x="21" y="79"/>
                    <a:pt x="22" y="74"/>
                  </a:cubicBezTo>
                  <a:cubicBezTo>
                    <a:pt x="27" y="47"/>
                    <a:pt x="42" y="25"/>
                    <a:pt x="60" y="15"/>
                  </a:cubicBezTo>
                  <a:cubicBezTo>
                    <a:pt x="41" y="21"/>
                    <a:pt x="19" y="37"/>
                    <a:pt x="12" y="76"/>
                  </a:cubicBezTo>
                  <a:cubicBezTo>
                    <a:pt x="7" y="68"/>
                    <a:pt x="0" y="52"/>
                    <a:pt x="7" y="33"/>
                  </a:cubicBezTo>
                  <a:lnTo>
                    <a:pt x="9" y="3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36"/>
            <p:cNvSpPr>
              <a:spLocks/>
            </p:cNvSpPr>
            <p:nvPr/>
          </p:nvSpPr>
          <p:spPr bwMode="auto">
            <a:xfrm>
              <a:off x="9204135" y="2679483"/>
              <a:ext cx="483618" cy="620687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7"/>
            <p:cNvSpPr>
              <a:spLocks/>
            </p:cNvSpPr>
            <p:nvPr/>
          </p:nvSpPr>
          <p:spPr bwMode="auto">
            <a:xfrm>
              <a:off x="8221381" y="1986383"/>
              <a:ext cx="680168" cy="889651"/>
            </a:xfrm>
            <a:custGeom>
              <a:avLst/>
              <a:gdLst>
                <a:gd name="T0" fmla="*/ 15 w 111"/>
                <a:gd name="T1" fmla="*/ 90 h 145"/>
                <a:gd name="T2" fmla="*/ 45 w 111"/>
                <a:gd name="T3" fmla="*/ 21 h 145"/>
                <a:gd name="T4" fmla="*/ 98 w 111"/>
                <a:gd name="T5" fmla="*/ 2 h 145"/>
                <a:gd name="T6" fmla="*/ 101 w 111"/>
                <a:gd name="T7" fmla="*/ 31 h 145"/>
                <a:gd name="T8" fmla="*/ 94 w 111"/>
                <a:gd name="T9" fmla="*/ 91 h 145"/>
                <a:gd name="T10" fmla="*/ 74 w 111"/>
                <a:gd name="T11" fmla="*/ 114 h 145"/>
                <a:gd name="T12" fmla="*/ 86 w 111"/>
                <a:gd name="T13" fmla="*/ 110 h 145"/>
                <a:gd name="T14" fmla="*/ 61 w 111"/>
                <a:gd name="T15" fmla="*/ 145 h 145"/>
                <a:gd name="T16" fmla="*/ 54 w 111"/>
                <a:gd name="T17" fmla="*/ 126 h 145"/>
                <a:gd name="T18" fmla="*/ 63 w 111"/>
                <a:gd name="T19" fmla="*/ 30 h 145"/>
                <a:gd name="T20" fmla="*/ 42 w 111"/>
                <a:gd name="T21" fmla="*/ 134 h 145"/>
                <a:gd name="T22" fmla="*/ 9 w 111"/>
                <a:gd name="T23" fmla="*/ 86 h 145"/>
                <a:gd name="T24" fmla="*/ 15 w 111"/>
                <a:gd name="T25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45">
                  <a:moveTo>
                    <a:pt x="15" y="90"/>
                  </a:moveTo>
                  <a:cubicBezTo>
                    <a:pt x="15" y="90"/>
                    <a:pt x="0" y="50"/>
                    <a:pt x="45" y="21"/>
                  </a:cubicBezTo>
                  <a:cubicBezTo>
                    <a:pt x="78" y="0"/>
                    <a:pt x="98" y="2"/>
                    <a:pt x="98" y="2"/>
                  </a:cubicBezTo>
                  <a:cubicBezTo>
                    <a:pt x="98" y="2"/>
                    <a:pt x="86" y="9"/>
                    <a:pt x="101" y="31"/>
                  </a:cubicBezTo>
                  <a:cubicBezTo>
                    <a:pt x="109" y="43"/>
                    <a:pt x="111" y="72"/>
                    <a:pt x="94" y="91"/>
                  </a:cubicBezTo>
                  <a:cubicBezTo>
                    <a:pt x="78" y="109"/>
                    <a:pt x="74" y="114"/>
                    <a:pt x="74" y="114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6" y="110"/>
                    <a:pt x="58" y="131"/>
                    <a:pt x="61" y="145"/>
                  </a:cubicBezTo>
                  <a:cubicBezTo>
                    <a:pt x="59" y="139"/>
                    <a:pt x="56" y="133"/>
                    <a:pt x="54" y="126"/>
                  </a:cubicBezTo>
                  <a:cubicBezTo>
                    <a:pt x="42" y="90"/>
                    <a:pt x="47" y="53"/>
                    <a:pt x="63" y="30"/>
                  </a:cubicBezTo>
                  <a:cubicBezTo>
                    <a:pt x="43" y="50"/>
                    <a:pt x="27" y="84"/>
                    <a:pt x="42" y="134"/>
                  </a:cubicBezTo>
                  <a:cubicBezTo>
                    <a:pt x="32" y="128"/>
                    <a:pt x="14" y="113"/>
                    <a:pt x="9" y="86"/>
                  </a:cubicBezTo>
                  <a:lnTo>
                    <a:pt x="15" y="9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33"/>
            <p:cNvSpPr>
              <a:spLocks/>
            </p:cNvSpPr>
            <p:nvPr/>
          </p:nvSpPr>
          <p:spPr bwMode="auto">
            <a:xfrm>
              <a:off x="7066535" y="2493591"/>
              <a:ext cx="684651" cy="568335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 rot="1801016" flipH="1">
              <a:off x="8472135" y="4114422"/>
              <a:ext cx="879181" cy="660892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5"/>
          <p:cNvGrpSpPr/>
          <p:nvPr/>
        </p:nvGrpSpPr>
        <p:grpSpPr>
          <a:xfrm>
            <a:off x="5212702" y="1737328"/>
            <a:ext cx="1187096" cy="212103"/>
            <a:chOff x="7528087" y="2680840"/>
            <a:chExt cx="2803259" cy="316190"/>
          </a:xfrm>
        </p:grpSpPr>
        <p:cxnSp>
          <p:nvCxnSpPr>
            <p:cNvPr id="30" name="Straight Connector 26"/>
            <p:cNvCxnSpPr/>
            <p:nvPr/>
          </p:nvCxnSpPr>
          <p:spPr>
            <a:xfrm flipV="1">
              <a:off x="7528087" y="2680840"/>
              <a:ext cx="497966" cy="31619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27"/>
            <p:cNvCxnSpPr/>
            <p:nvPr/>
          </p:nvCxnSpPr>
          <p:spPr>
            <a:xfrm>
              <a:off x="8026053" y="2680840"/>
              <a:ext cx="2305293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28"/>
          <p:cNvGrpSpPr/>
          <p:nvPr/>
        </p:nvGrpSpPr>
        <p:grpSpPr>
          <a:xfrm>
            <a:off x="5416666" y="2721147"/>
            <a:ext cx="930880" cy="177554"/>
            <a:chOff x="8125333" y="4745260"/>
            <a:chExt cx="2389596" cy="203034"/>
          </a:xfrm>
        </p:grpSpPr>
        <p:cxnSp>
          <p:nvCxnSpPr>
            <p:cNvPr id="33" name="Straight Connector 29"/>
            <p:cNvCxnSpPr/>
            <p:nvPr/>
          </p:nvCxnSpPr>
          <p:spPr>
            <a:xfrm>
              <a:off x="8125333" y="4745260"/>
              <a:ext cx="522140" cy="20303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0"/>
            <p:cNvCxnSpPr/>
            <p:nvPr/>
          </p:nvCxnSpPr>
          <p:spPr>
            <a:xfrm>
              <a:off x="8647472" y="4948294"/>
              <a:ext cx="1867457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1"/>
          <p:cNvGrpSpPr/>
          <p:nvPr/>
        </p:nvGrpSpPr>
        <p:grpSpPr>
          <a:xfrm>
            <a:off x="2875960" y="2169840"/>
            <a:ext cx="1323488" cy="312486"/>
            <a:chOff x="1582038" y="2697524"/>
            <a:chExt cx="2577213" cy="316190"/>
          </a:xfrm>
        </p:grpSpPr>
        <p:cxnSp>
          <p:nvCxnSpPr>
            <p:cNvPr id="36" name="Straight Connector 32"/>
            <p:cNvCxnSpPr/>
            <p:nvPr/>
          </p:nvCxnSpPr>
          <p:spPr>
            <a:xfrm flipH="1" flipV="1">
              <a:off x="3661285" y="2697524"/>
              <a:ext cx="497966" cy="31619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3"/>
            <p:cNvCxnSpPr/>
            <p:nvPr/>
          </p:nvCxnSpPr>
          <p:spPr>
            <a:xfrm flipH="1">
              <a:off x="1582038" y="2697524"/>
              <a:ext cx="2079249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4"/>
          <p:cNvGrpSpPr/>
          <p:nvPr/>
        </p:nvGrpSpPr>
        <p:grpSpPr>
          <a:xfrm>
            <a:off x="2918937" y="2913755"/>
            <a:ext cx="668462" cy="290553"/>
            <a:chOff x="1804697" y="4994858"/>
            <a:chExt cx="2493744" cy="316190"/>
          </a:xfrm>
        </p:grpSpPr>
        <p:cxnSp>
          <p:nvCxnSpPr>
            <p:cNvPr id="39" name="Straight Connector 35"/>
            <p:cNvCxnSpPr/>
            <p:nvPr/>
          </p:nvCxnSpPr>
          <p:spPr>
            <a:xfrm flipH="1">
              <a:off x="3800475" y="4994858"/>
              <a:ext cx="497966" cy="31619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6"/>
            <p:cNvCxnSpPr/>
            <p:nvPr/>
          </p:nvCxnSpPr>
          <p:spPr>
            <a:xfrm flipH="1">
              <a:off x="1804697" y="5311048"/>
              <a:ext cx="1995779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/>
          <p:nvPr/>
        </p:nvGrpSpPr>
        <p:grpSpPr>
          <a:xfrm>
            <a:off x="6200291" y="1510390"/>
            <a:ext cx="432000" cy="442609"/>
            <a:chOff x="8267055" y="2013853"/>
            <a:chExt cx="576000" cy="590145"/>
          </a:xfrm>
        </p:grpSpPr>
        <p:sp>
          <p:nvSpPr>
            <p:cNvPr id="42" name="Teardrop 37"/>
            <p:cNvSpPr/>
            <p:nvPr/>
          </p:nvSpPr>
          <p:spPr>
            <a:xfrm>
              <a:off x="8267055" y="2013853"/>
              <a:ext cx="576000" cy="590145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pic>
          <p:nvPicPr>
            <p:cNvPr id="43" name="Picture 3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20517" y="2171982"/>
              <a:ext cx="335362" cy="316725"/>
            </a:xfrm>
            <a:prstGeom prst="rect">
              <a:avLst/>
            </a:prstGeom>
          </p:spPr>
        </p:pic>
      </p:grpSp>
      <p:sp>
        <p:nvSpPr>
          <p:cNvPr id="44" name="Content Placeholder 2"/>
          <p:cNvSpPr txBox="1">
            <a:spLocks/>
          </p:cNvSpPr>
          <p:nvPr/>
        </p:nvSpPr>
        <p:spPr>
          <a:xfrm>
            <a:off x="6718646" y="1514723"/>
            <a:ext cx="1410677" cy="582652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顶部“开始”面板中可以对字体、字号、颜色、行距等进行修改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顶部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2570138" y="1973683"/>
            <a:ext cx="432000" cy="432000"/>
            <a:chOff x="3426851" y="2631577"/>
            <a:chExt cx="576000" cy="576000"/>
          </a:xfrm>
        </p:grpSpPr>
        <p:sp>
          <p:nvSpPr>
            <p:cNvPr id="46" name="Teardrop 40"/>
            <p:cNvSpPr/>
            <p:nvPr/>
          </p:nvSpPr>
          <p:spPr>
            <a:xfrm>
              <a:off x="3426851" y="2631577"/>
              <a:ext cx="576000" cy="576000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pic>
          <p:nvPicPr>
            <p:cNvPr id="47" name="Picture 4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98937" y="2768019"/>
              <a:ext cx="495000" cy="303750"/>
            </a:xfrm>
            <a:prstGeom prst="rect">
              <a:avLst/>
            </a:prstGeom>
          </p:spPr>
        </p:pic>
      </p:grpSp>
      <p:sp>
        <p:nvSpPr>
          <p:cNvPr id="48" name="Content Placeholder 2"/>
          <p:cNvSpPr txBox="1">
            <a:spLocks/>
          </p:cNvSpPr>
          <p:nvPr/>
        </p:nvSpPr>
        <p:spPr>
          <a:xfrm>
            <a:off x="1134129" y="1976041"/>
            <a:ext cx="1261346" cy="56868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顶部“开始”面板中可以对字体、字号、颜色、行距等进行修改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顶部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2676974" y="2973450"/>
            <a:ext cx="432000" cy="432000"/>
            <a:chOff x="3569298" y="3964600"/>
            <a:chExt cx="576000" cy="576000"/>
          </a:xfrm>
        </p:grpSpPr>
        <p:sp>
          <p:nvSpPr>
            <p:cNvPr id="50" name="Teardrop 43"/>
            <p:cNvSpPr/>
            <p:nvPr/>
          </p:nvSpPr>
          <p:spPr>
            <a:xfrm>
              <a:off x="3569298" y="3964600"/>
              <a:ext cx="576000" cy="576000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pic>
          <p:nvPicPr>
            <p:cNvPr id="51" name="Picture 4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42367" y="4096908"/>
              <a:ext cx="229861" cy="364607"/>
            </a:xfrm>
            <a:prstGeom prst="rect">
              <a:avLst/>
            </a:prstGeom>
          </p:spPr>
        </p:pic>
      </p:grpSp>
      <p:sp>
        <p:nvSpPr>
          <p:cNvPr id="52" name="Content Placeholder 2"/>
          <p:cNvSpPr txBox="1">
            <a:spLocks/>
          </p:cNvSpPr>
          <p:nvPr/>
        </p:nvSpPr>
        <p:spPr>
          <a:xfrm>
            <a:off x="1237411" y="2979840"/>
            <a:ext cx="1261346" cy="56868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顶部“开始”面板中可以对字体、字号、颜色、行距等进行修改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顶部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6193887" y="2685548"/>
            <a:ext cx="432000" cy="432000"/>
            <a:chOff x="8258516" y="3580731"/>
            <a:chExt cx="576000" cy="576000"/>
          </a:xfrm>
        </p:grpSpPr>
        <p:sp>
          <p:nvSpPr>
            <p:cNvPr id="54" name="Teardrop 46"/>
            <p:cNvSpPr/>
            <p:nvPr/>
          </p:nvSpPr>
          <p:spPr>
            <a:xfrm>
              <a:off x="8258516" y="3580731"/>
              <a:ext cx="576000" cy="576000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pic>
          <p:nvPicPr>
            <p:cNvPr id="55" name="Picture 4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30602" y="3717173"/>
              <a:ext cx="495000" cy="303750"/>
            </a:xfrm>
            <a:prstGeom prst="rect">
              <a:avLst/>
            </a:prstGeom>
          </p:spPr>
        </p:pic>
      </p:grpSp>
      <p:sp>
        <p:nvSpPr>
          <p:cNvPr id="56" name="Content Placeholder 2"/>
          <p:cNvSpPr txBox="1">
            <a:spLocks/>
          </p:cNvSpPr>
          <p:nvPr/>
        </p:nvSpPr>
        <p:spPr>
          <a:xfrm>
            <a:off x="6716052" y="2652780"/>
            <a:ext cx="1261346" cy="56868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顶部“开始”面板中可以对字体、字号、颜色、行距等进行修改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顶部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75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48" grpId="0"/>
      <p:bldP spid="52" grpId="0"/>
      <p:bldP spid="5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8"/>
          <p:cNvSpPr txBox="1">
            <a:spLocks noChangeArrowheads="1"/>
          </p:cNvSpPr>
          <p:nvPr/>
        </p:nvSpPr>
        <p:spPr bwMode="auto">
          <a:xfrm>
            <a:off x="3788817" y="84456"/>
            <a:ext cx="14160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1" name="Content Placeholder 2"/>
          <p:cNvSpPr txBox="1"/>
          <p:nvPr/>
        </p:nvSpPr>
        <p:spPr>
          <a:xfrm>
            <a:off x="1685379" y="478474"/>
            <a:ext cx="5622925" cy="2555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1581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10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请在此粘贴或者输入您的文字内容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796136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051720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34"/>
          <p:cNvGrpSpPr/>
          <p:nvPr/>
        </p:nvGrpSpPr>
        <p:grpSpPr>
          <a:xfrm>
            <a:off x="2618454" y="1626451"/>
            <a:ext cx="1843548" cy="2670810"/>
            <a:chOff x="2790186" y="1624044"/>
            <a:chExt cx="1843548" cy="2670810"/>
          </a:xfrm>
        </p:grpSpPr>
        <p:sp>
          <p:nvSpPr>
            <p:cNvPr id="7" name="Rectangle 8"/>
            <p:cNvSpPr/>
            <p:nvPr/>
          </p:nvSpPr>
          <p:spPr>
            <a:xfrm>
              <a:off x="2790186" y="1780254"/>
              <a:ext cx="1843548" cy="25146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135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8" name="Group 11"/>
            <p:cNvGrpSpPr/>
            <p:nvPr/>
          </p:nvGrpSpPr>
          <p:grpSpPr>
            <a:xfrm>
              <a:off x="3149985" y="1624044"/>
              <a:ext cx="1123950" cy="746637"/>
              <a:chOff x="2645799" y="1958340"/>
              <a:chExt cx="1123950" cy="746637"/>
            </a:xfrm>
          </p:grpSpPr>
          <p:sp>
            <p:nvSpPr>
              <p:cNvPr id="9" name="Trapezoid 10"/>
              <p:cNvSpPr/>
              <p:nvPr/>
            </p:nvSpPr>
            <p:spPr>
              <a:xfrm>
                <a:off x="2645799" y="1958975"/>
                <a:ext cx="1123950" cy="156210"/>
              </a:xfrm>
              <a:prstGeom prst="trapezoid">
                <a:avLst>
                  <a:gd name="adj" fmla="val 67927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sz="135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Pentagon 9"/>
              <p:cNvSpPr/>
              <p:nvPr/>
            </p:nvSpPr>
            <p:spPr>
              <a:xfrm rot="5400000">
                <a:off x="2834456" y="1874459"/>
                <a:ext cx="746637" cy="914400"/>
              </a:xfrm>
              <a:prstGeom prst="homePlate">
                <a:avLst>
                  <a:gd name="adj" fmla="val 3172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sz="135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2" name="Text Placeholder 3"/>
          <p:cNvSpPr txBox="1">
            <a:spLocks/>
          </p:cNvSpPr>
          <p:nvPr/>
        </p:nvSpPr>
        <p:spPr>
          <a:xfrm>
            <a:off x="2797119" y="2449412"/>
            <a:ext cx="1486220" cy="86331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zh-CN" altLang="en-US" sz="1200" b="1" ker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添加标题</a:t>
            </a:r>
            <a:endParaRPr lang="en-US" sz="1200" b="1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zh-CN" altLang="en-US" sz="1050" ker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点击输入简要文字内容，概括精炼言简意赅的说明分项内容。</a:t>
            </a:r>
            <a:br>
              <a:rPr lang="en-US" sz="1050" ker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endParaRPr lang="en-US" sz="1050" kern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Freeform 62"/>
          <p:cNvSpPr>
            <a:spLocks noChangeAspect="1" noEditPoints="1"/>
          </p:cNvSpPr>
          <p:nvPr/>
        </p:nvSpPr>
        <p:spPr bwMode="auto">
          <a:xfrm>
            <a:off x="3344540" y="1780717"/>
            <a:ext cx="391379" cy="394508"/>
          </a:xfrm>
          <a:custGeom>
            <a:avLst/>
            <a:gdLst/>
            <a:ahLst/>
            <a:cxnLst>
              <a:cxn ang="0">
                <a:pos x="58" y="33"/>
              </a:cxn>
              <a:cxn ang="0">
                <a:pos x="57" y="34"/>
              </a:cxn>
              <a:cxn ang="0">
                <a:pos x="50" y="35"/>
              </a:cxn>
              <a:cxn ang="0">
                <a:pos x="49" y="39"/>
              </a:cxn>
              <a:cxn ang="0">
                <a:pos x="53" y="44"/>
              </a:cxn>
              <a:cxn ang="0">
                <a:pos x="53" y="45"/>
              </a:cxn>
              <a:cxn ang="0">
                <a:pos x="53" y="46"/>
              </a:cxn>
              <a:cxn ang="0">
                <a:pos x="45" y="53"/>
              </a:cxn>
              <a:cxn ang="0">
                <a:pos x="44" y="52"/>
              </a:cxn>
              <a:cxn ang="0">
                <a:pos x="39" y="48"/>
              </a:cxn>
              <a:cxn ang="0">
                <a:pos x="36" y="50"/>
              </a:cxn>
              <a:cxn ang="0">
                <a:pos x="34" y="57"/>
              </a:cxn>
              <a:cxn ang="0">
                <a:pos x="33" y="58"/>
              </a:cxn>
              <a:cxn ang="0">
                <a:pos x="25" y="58"/>
              </a:cxn>
              <a:cxn ang="0">
                <a:pos x="23" y="57"/>
              </a:cxn>
              <a:cxn ang="0">
                <a:pos x="22" y="50"/>
              </a:cxn>
              <a:cxn ang="0">
                <a:pos x="19" y="48"/>
              </a:cxn>
              <a:cxn ang="0">
                <a:pos x="14" y="52"/>
              </a:cxn>
              <a:cxn ang="0">
                <a:pos x="13" y="53"/>
              </a:cxn>
              <a:cxn ang="0">
                <a:pos x="12" y="52"/>
              </a:cxn>
              <a:cxn ang="0">
                <a:pos x="5" y="46"/>
              </a:cxn>
              <a:cxn ang="0">
                <a:pos x="5" y="45"/>
              </a:cxn>
              <a:cxn ang="0">
                <a:pos x="5" y="44"/>
              </a:cxn>
              <a:cxn ang="0">
                <a:pos x="9" y="39"/>
              </a:cxn>
              <a:cxn ang="0">
                <a:pos x="8" y="35"/>
              </a:cxn>
              <a:cxn ang="0">
                <a:pos x="1" y="34"/>
              </a:cxn>
              <a:cxn ang="0">
                <a:pos x="0" y="33"/>
              </a:cxn>
              <a:cxn ang="0">
                <a:pos x="0" y="24"/>
              </a:cxn>
              <a:cxn ang="0">
                <a:pos x="1" y="23"/>
              </a:cxn>
              <a:cxn ang="0">
                <a:pos x="8" y="22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3" y="5"/>
              </a:cxn>
              <a:cxn ang="0">
                <a:pos x="14" y="5"/>
              </a:cxn>
              <a:cxn ang="0">
                <a:pos x="19" y="9"/>
              </a:cxn>
              <a:cxn ang="0">
                <a:pos x="22" y="8"/>
              </a:cxn>
              <a:cxn ang="0">
                <a:pos x="23" y="1"/>
              </a:cxn>
              <a:cxn ang="0">
                <a:pos x="25" y="0"/>
              </a:cxn>
              <a:cxn ang="0">
                <a:pos x="33" y="0"/>
              </a:cxn>
              <a:cxn ang="0">
                <a:pos x="34" y="1"/>
              </a:cxn>
              <a:cxn ang="0">
                <a:pos x="36" y="8"/>
              </a:cxn>
              <a:cxn ang="0">
                <a:pos x="39" y="9"/>
              </a:cxn>
              <a:cxn ang="0">
                <a:pos x="44" y="5"/>
              </a:cxn>
              <a:cxn ang="0">
                <a:pos x="45" y="5"/>
              </a:cxn>
              <a:cxn ang="0">
                <a:pos x="46" y="5"/>
              </a:cxn>
              <a:cxn ang="0">
                <a:pos x="52" y="12"/>
              </a:cxn>
              <a:cxn ang="0">
                <a:pos x="53" y="12"/>
              </a:cxn>
              <a:cxn ang="0">
                <a:pos x="52" y="13"/>
              </a:cxn>
              <a:cxn ang="0">
                <a:pos x="48" y="18"/>
              </a:cxn>
              <a:cxn ang="0">
                <a:pos x="50" y="22"/>
              </a:cxn>
              <a:cxn ang="0">
                <a:pos x="57" y="23"/>
              </a:cxn>
              <a:cxn ang="0">
                <a:pos x="58" y="25"/>
              </a:cxn>
              <a:cxn ang="0">
                <a:pos x="58" y="33"/>
              </a:cxn>
              <a:cxn ang="0">
                <a:pos x="29" y="19"/>
              </a:cxn>
              <a:cxn ang="0">
                <a:pos x="19" y="29"/>
              </a:cxn>
              <a:cxn ang="0">
                <a:pos x="29" y="38"/>
              </a:cxn>
              <a:cxn ang="0">
                <a:pos x="39" y="29"/>
              </a:cxn>
              <a:cxn ang="0">
                <a:pos x="29" y="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sz="1350" kern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35"/>
          <p:cNvGrpSpPr/>
          <p:nvPr/>
        </p:nvGrpSpPr>
        <p:grpSpPr>
          <a:xfrm>
            <a:off x="4540353" y="1626451"/>
            <a:ext cx="1843548" cy="2670810"/>
            <a:chOff x="4712085" y="1624044"/>
            <a:chExt cx="1843548" cy="2670810"/>
          </a:xfrm>
        </p:grpSpPr>
        <p:sp>
          <p:nvSpPr>
            <p:cNvPr id="15" name="Rectangle 15"/>
            <p:cNvSpPr/>
            <p:nvPr/>
          </p:nvSpPr>
          <p:spPr>
            <a:xfrm>
              <a:off x="4712085" y="1780254"/>
              <a:ext cx="1843548" cy="25146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135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6"/>
            <p:cNvGrpSpPr/>
            <p:nvPr/>
          </p:nvGrpSpPr>
          <p:grpSpPr>
            <a:xfrm>
              <a:off x="5071884" y="1624044"/>
              <a:ext cx="1123950" cy="746637"/>
              <a:chOff x="2645799" y="1958340"/>
              <a:chExt cx="1123950" cy="746637"/>
            </a:xfrm>
          </p:grpSpPr>
          <p:sp>
            <p:nvSpPr>
              <p:cNvPr id="17" name="Trapezoid 17"/>
              <p:cNvSpPr/>
              <p:nvPr/>
            </p:nvSpPr>
            <p:spPr>
              <a:xfrm>
                <a:off x="2645799" y="1958975"/>
                <a:ext cx="1123950" cy="156210"/>
              </a:xfrm>
              <a:prstGeom prst="trapezoid">
                <a:avLst>
                  <a:gd name="adj" fmla="val 67927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sz="135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Pentagon 18"/>
              <p:cNvSpPr/>
              <p:nvPr/>
            </p:nvSpPr>
            <p:spPr>
              <a:xfrm rot="5400000">
                <a:off x="2834456" y="1874459"/>
                <a:ext cx="746637" cy="914400"/>
              </a:xfrm>
              <a:prstGeom prst="homePlate">
                <a:avLst>
                  <a:gd name="adj" fmla="val 3172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sz="135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9" name="Text Placeholder 3"/>
          <p:cNvSpPr txBox="1">
            <a:spLocks/>
          </p:cNvSpPr>
          <p:nvPr/>
        </p:nvSpPr>
        <p:spPr>
          <a:xfrm>
            <a:off x="4758194" y="2449412"/>
            <a:ext cx="1521675" cy="86331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zh-CN" altLang="en-US" sz="1200" b="1" ker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添加标题</a:t>
            </a:r>
            <a:endParaRPr lang="en-US" sz="1200" b="1" kern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zh-CN" altLang="en-US" sz="1050" ker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点击输入简要文字内容，概括精炼言简意赅的说明分项内容。</a:t>
            </a:r>
            <a:br>
              <a:rPr lang="en-US" sz="1050" ker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endParaRPr lang="en-US" sz="1050" kern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0" name="Group 36"/>
          <p:cNvGrpSpPr/>
          <p:nvPr/>
        </p:nvGrpSpPr>
        <p:grpSpPr>
          <a:xfrm>
            <a:off x="6462252" y="1626451"/>
            <a:ext cx="1843548" cy="2670810"/>
            <a:chOff x="6633984" y="1624044"/>
            <a:chExt cx="1843548" cy="2670810"/>
          </a:xfrm>
        </p:grpSpPr>
        <p:sp>
          <p:nvSpPr>
            <p:cNvPr id="21" name="Rectangle 21"/>
            <p:cNvSpPr/>
            <p:nvPr/>
          </p:nvSpPr>
          <p:spPr>
            <a:xfrm>
              <a:off x="6633984" y="1780254"/>
              <a:ext cx="1843548" cy="25146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135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2" name="Group 22"/>
            <p:cNvGrpSpPr/>
            <p:nvPr/>
          </p:nvGrpSpPr>
          <p:grpSpPr>
            <a:xfrm>
              <a:off x="6993783" y="1624044"/>
              <a:ext cx="1123950" cy="746637"/>
              <a:chOff x="2645799" y="1958340"/>
              <a:chExt cx="1123950" cy="746637"/>
            </a:xfrm>
          </p:grpSpPr>
          <p:sp>
            <p:nvSpPr>
              <p:cNvPr id="23" name="Trapezoid 23"/>
              <p:cNvSpPr/>
              <p:nvPr/>
            </p:nvSpPr>
            <p:spPr>
              <a:xfrm>
                <a:off x="2645799" y="1958975"/>
                <a:ext cx="1123950" cy="156210"/>
              </a:xfrm>
              <a:prstGeom prst="trapezoid">
                <a:avLst>
                  <a:gd name="adj" fmla="val 67927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sz="135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Pentagon 24"/>
              <p:cNvSpPr/>
              <p:nvPr/>
            </p:nvSpPr>
            <p:spPr>
              <a:xfrm rot="5400000">
                <a:off x="2834456" y="1874459"/>
                <a:ext cx="746637" cy="914400"/>
              </a:xfrm>
              <a:prstGeom prst="homePlate">
                <a:avLst>
                  <a:gd name="adj" fmla="val 3172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sz="135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5" name="Text Placeholder 3"/>
          <p:cNvSpPr txBox="1">
            <a:spLocks/>
          </p:cNvSpPr>
          <p:nvPr/>
        </p:nvSpPr>
        <p:spPr>
          <a:xfrm>
            <a:off x="6680092" y="2449412"/>
            <a:ext cx="1453976" cy="86331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zh-CN" altLang="en-US" sz="1200" b="1" ker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添加标题</a:t>
            </a:r>
            <a:endParaRPr lang="en-US" sz="1200" b="1" kern="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zh-CN" altLang="en-US" sz="1050" ker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点击输入简要文字内容，概括精炼言简意赅的说明分项内容。</a:t>
            </a:r>
            <a:br>
              <a:rPr lang="en-US" sz="1050" ker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endParaRPr lang="en-US" sz="1050" kern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245"/>
          <p:cNvSpPr>
            <a:spLocks noChangeAspect="1"/>
          </p:cNvSpPr>
          <p:nvPr/>
        </p:nvSpPr>
        <p:spPr bwMode="auto">
          <a:xfrm>
            <a:off x="5269571" y="1785414"/>
            <a:ext cx="385114" cy="385114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sz="1350" kern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132"/>
          <p:cNvSpPr>
            <a:spLocks noChangeAspect="1" noEditPoints="1"/>
          </p:cNvSpPr>
          <p:nvPr/>
        </p:nvSpPr>
        <p:spPr bwMode="auto">
          <a:xfrm>
            <a:off x="7155426" y="1759309"/>
            <a:ext cx="457202" cy="437322"/>
          </a:xfrm>
          <a:custGeom>
            <a:avLst/>
            <a:gdLst/>
            <a:ahLst/>
            <a:cxnLst>
              <a:cxn ang="0">
                <a:pos x="62" y="31"/>
              </a:cxn>
              <a:cxn ang="0">
                <a:pos x="62" y="31"/>
              </a:cxn>
              <a:cxn ang="0">
                <a:pos x="54" y="27"/>
              </a:cxn>
              <a:cxn ang="0">
                <a:pos x="45" y="33"/>
              </a:cxn>
              <a:cxn ang="0">
                <a:pos x="44" y="35"/>
              </a:cxn>
              <a:cxn ang="0">
                <a:pos x="43" y="35"/>
              </a:cxn>
              <a:cxn ang="0">
                <a:pos x="42" y="35"/>
              </a:cxn>
              <a:cxn ang="0">
                <a:pos x="41" y="33"/>
              </a:cxn>
              <a:cxn ang="0">
                <a:pos x="32" y="27"/>
              </a:cxn>
              <a:cxn ang="0">
                <a:pos x="23" y="33"/>
              </a:cxn>
              <a:cxn ang="0">
                <a:pos x="22" y="35"/>
              </a:cxn>
              <a:cxn ang="0">
                <a:pos x="21" y="35"/>
              </a:cxn>
              <a:cxn ang="0">
                <a:pos x="20" y="35"/>
              </a:cxn>
              <a:cxn ang="0">
                <a:pos x="19" y="33"/>
              </a:cxn>
              <a:cxn ang="0">
                <a:pos x="10" y="27"/>
              </a:cxn>
              <a:cxn ang="0">
                <a:pos x="3" y="31"/>
              </a:cxn>
              <a:cxn ang="0">
                <a:pos x="2" y="31"/>
              </a:cxn>
              <a:cxn ang="0">
                <a:pos x="0" y="30"/>
              </a:cxn>
              <a:cxn ang="0">
                <a:pos x="0" y="30"/>
              </a:cxn>
              <a:cxn ang="0">
                <a:pos x="32" y="7"/>
              </a:cxn>
              <a:cxn ang="0">
                <a:pos x="64" y="30"/>
              </a:cxn>
              <a:cxn ang="0">
                <a:pos x="64" y="30"/>
              </a:cxn>
              <a:cxn ang="0">
                <a:pos x="62" y="31"/>
              </a:cxn>
              <a:cxn ang="0">
                <a:pos x="34" y="51"/>
              </a:cxn>
              <a:cxn ang="0">
                <a:pos x="25" y="61"/>
              </a:cxn>
              <a:cxn ang="0">
                <a:pos x="15" y="51"/>
              </a:cxn>
              <a:cxn ang="0">
                <a:pos x="17" y="49"/>
              </a:cxn>
              <a:cxn ang="0">
                <a:pos x="20" y="51"/>
              </a:cxn>
              <a:cxn ang="0">
                <a:pos x="25" y="56"/>
              </a:cxn>
              <a:cxn ang="0">
                <a:pos x="30" y="51"/>
              </a:cxn>
              <a:cxn ang="0">
                <a:pos x="30" y="29"/>
              </a:cxn>
              <a:cxn ang="0">
                <a:pos x="32" y="29"/>
              </a:cxn>
              <a:cxn ang="0">
                <a:pos x="34" y="29"/>
              </a:cxn>
              <a:cxn ang="0">
                <a:pos x="34" y="51"/>
              </a:cxn>
              <a:cxn ang="0">
                <a:pos x="34" y="6"/>
              </a:cxn>
              <a:cxn ang="0">
                <a:pos x="32" y="6"/>
              </a:cxn>
              <a:cxn ang="0">
                <a:pos x="30" y="6"/>
              </a:cxn>
              <a:cxn ang="0">
                <a:pos x="30" y="3"/>
              </a:cxn>
              <a:cxn ang="0">
                <a:pos x="32" y="0"/>
              </a:cxn>
              <a:cxn ang="0">
                <a:pos x="34" y="3"/>
              </a:cxn>
              <a:cxn ang="0">
                <a:pos x="34" y="6"/>
              </a:cxn>
            </a:cxnLst>
            <a:rect l="0" t="0" r="r" b="b"/>
            <a:pathLst>
              <a:path w="64" h="61">
                <a:moveTo>
                  <a:pt x="62" y="31"/>
                </a:moveTo>
                <a:cubicBezTo>
                  <a:pt x="62" y="31"/>
                  <a:pt x="62" y="31"/>
                  <a:pt x="62" y="31"/>
                </a:cubicBezTo>
                <a:cubicBezTo>
                  <a:pt x="59" y="29"/>
                  <a:pt x="57" y="27"/>
                  <a:pt x="54" y="27"/>
                </a:cubicBezTo>
                <a:cubicBezTo>
                  <a:pt x="51" y="27"/>
                  <a:pt x="47" y="30"/>
                  <a:pt x="45" y="33"/>
                </a:cubicBezTo>
                <a:cubicBezTo>
                  <a:pt x="45" y="33"/>
                  <a:pt x="45" y="34"/>
                  <a:pt x="44" y="35"/>
                </a:cubicBezTo>
                <a:cubicBezTo>
                  <a:pt x="44" y="35"/>
                  <a:pt x="44" y="35"/>
                  <a:pt x="43" y="35"/>
                </a:cubicBezTo>
                <a:cubicBezTo>
                  <a:pt x="43" y="35"/>
                  <a:pt x="42" y="35"/>
                  <a:pt x="42" y="35"/>
                </a:cubicBezTo>
                <a:cubicBezTo>
                  <a:pt x="42" y="34"/>
                  <a:pt x="41" y="33"/>
                  <a:pt x="41" y="33"/>
                </a:cubicBezTo>
                <a:cubicBezTo>
                  <a:pt x="39" y="30"/>
                  <a:pt x="36" y="27"/>
                  <a:pt x="32" y="27"/>
                </a:cubicBezTo>
                <a:cubicBezTo>
                  <a:pt x="28" y="27"/>
                  <a:pt x="25" y="30"/>
                  <a:pt x="23" y="33"/>
                </a:cubicBezTo>
                <a:cubicBezTo>
                  <a:pt x="23" y="33"/>
                  <a:pt x="22" y="34"/>
                  <a:pt x="22" y="35"/>
                </a:cubicBezTo>
                <a:cubicBezTo>
                  <a:pt x="22" y="35"/>
                  <a:pt x="22" y="35"/>
                  <a:pt x="21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4"/>
                  <a:pt x="19" y="33"/>
                  <a:pt x="19" y="33"/>
                </a:cubicBezTo>
                <a:cubicBezTo>
                  <a:pt x="17" y="30"/>
                  <a:pt x="14" y="27"/>
                  <a:pt x="10" y="27"/>
                </a:cubicBezTo>
                <a:cubicBezTo>
                  <a:pt x="7" y="27"/>
                  <a:pt x="5" y="29"/>
                  <a:pt x="3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1" y="31"/>
                  <a:pt x="0" y="31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4" y="16"/>
                  <a:pt x="18" y="7"/>
                  <a:pt x="32" y="7"/>
                </a:cubicBezTo>
                <a:cubicBezTo>
                  <a:pt x="46" y="7"/>
                  <a:pt x="60" y="16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1"/>
                  <a:pt x="63" y="31"/>
                  <a:pt x="62" y="31"/>
                </a:cubicBezTo>
                <a:close/>
                <a:moveTo>
                  <a:pt x="34" y="51"/>
                </a:moveTo>
                <a:cubicBezTo>
                  <a:pt x="34" y="56"/>
                  <a:pt x="30" y="61"/>
                  <a:pt x="25" y="61"/>
                </a:cubicBezTo>
                <a:cubicBezTo>
                  <a:pt x="19" y="61"/>
                  <a:pt x="15" y="56"/>
                  <a:pt x="15" y="51"/>
                </a:cubicBezTo>
                <a:cubicBezTo>
                  <a:pt x="15" y="50"/>
                  <a:pt x="16" y="49"/>
                  <a:pt x="17" y="49"/>
                </a:cubicBezTo>
                <a:cubicBezTo>
                  <a:pt x="19" y="49"/>
                  <a:pt x="20" y="50"/>
                  <a:pt x="20" y="51"/>
                </a:cubicBezTo>
                <a:cubicBezTo>
                  <a:pt x="20" y="54"/>
                  <a:pt x="22" y="56"/>
                  <a:pt x="25" y="56"/>
                </a:cubicBezTo>
                <a:cubicBezTo>
                  <a:pt x="27" y="56"/>
                  <a:pt x="30" y="54"/>
                  <a:pt x="30" y="51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1" y="29"/>
                  <a:pt x="32" y="29"/>
                </a:cubicBezTo>
                <a:cubicBezTo>
                  <a:pt x="33" y="29"/>
                  <a:pt x="34" y="29"/>
                  <a:pt x="34" y="29"/>
                </a:cubicBezTo>
                <a:lnTo>
                  <a:pt x="34" y="51"/>
                </a:lnTo>
                <a:close/>
                <a:moveTo>
                  <a:pt x="34" y="6"/>
                </a:moveTo>
                <a:cubicBezTo>
                  <a:pt x="34" y="6"/>
                  <a:pt x="33" y="6"/>
                  <a:pt x="32" y="6"/>
                </a:cubicBezTo>
                <a:cubicBezTo>
                  <a:pt x="31" y="6"/>
                  <a:pt x="30" y="6"/>
                  <a:pt x="30" y="6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1"/>
                  <a:pt x="31" y="0"/>
                  <a:pt x="32" y="0"/>
                </a:cubicBezTo>
                <a:cubicBezTo>
                  <a:pt x="33" y="0"/>
                  <a:pt x="34" y="1"/>
                  <a:pt x="34" y="3"/>
                </a:cubicBezTo>
                <a:lnTo>
                  <a:pt x="34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sz="1350" kern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770" y="1780717"/>
            <a:ext cx="1880122" cy="2516545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286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 animBg="1"/>
      <p:bldP spid="19" grpId="0"/>
      <p:bldP spid="25" grpId="0"/>
      <p:bldP spid="26" grpId="0" animBg="1"/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8"/>
          <p:cNvSpPr txBox="1">
            <a:spLocks noChangeArrowheads="1"/>
          </p:cNvSpPr>
          <p:nvPr/>
        </p:nvSpPr>
        <p:spPr bwMode="auto">
          <a:xfrm>
            <a:off x="3788817" y="84456"/>
            <a:ext cx="14160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1" name="Content Placeholder 2"/>
          <p:cNvSpPr txBox="1"/>
          <p:nvPr/>
        </p:nvSpPr>
        <p:spPr>
          <a:xfrm>
            <a:off x="1685379" y="478474"/>
            <a:ext cx="5622925" cy="2555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1581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10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请在此粘贴或者输入您的文字内容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796136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051720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e 10"/>
          <p:cNvSpPr/>
          <p:nvPr/>
        </p:nvSpPr>
        <p:spPr>
          <a:xfrm>
            <a:off x="2903805" y="1561274"/>
            <a:ext cx="1409059" cy="1409059"/>
          </a:xfrm>
          <a:prstGeom prst="pie">
            <a:avLst>
              <a:gd name="adj1" fmla="val 3949911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Pie 11"/>
          <p:cNvSpPr/>
          <p:nvPr/>
        </p:nvSpPr>
        <p:spPr>
          <a:xfrm>
            <a:off x="4831137" y="1561274"/>
            <a:ext cx="1409059" cy="1409059"/>
          </a:xfrm>
          <a:prstGeom prst="pie">
            <a:avLst>
              <a:gd name="adj1" fmla="val 21364223"/>
              <a:gd name="adj2" fmla="val 16200000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Pie 12"/>
          <p:cNvSpPr/>
          <p:nvPr/>
        </p:nvSpPr>
        <p:spPr>
          <a:xfrm>
            <a:off x="6758469" y="1561274"/>
            <a:ext cx="1409059" cy="1409059"/>
          </a:xfrm>
          <a:prstGeom prst="pie">
            <a:avLst>
              <a:gd name="adj1" fmla="val 19299886"/>
              <a:gd name="adj2" fmla="val 16200000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Pie 9"/>
          <p:cNvSpPr/>
          <p:nvPr/>
        </p:nvSpPr>
        <p:spPr>
          <a:xfrm>
            <a:off x="976473" y="1561274"/>
            <a:ext cx="1409059" cy="1409059"/>
          </a:xfrm>
          <a:prstGeom prst="pie">
            <a:avLst>
              <a:gd name="adj1" fmla="val 1581029"/>
              <a:gd name="adj2" fmla="val 1620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Oval 1"/>
          <p:cNvSpPr/>
          <p:nvPr/>
        </p:nvSpPr>
        <p:spPr>
          <a:xfrm>
            <a:off x="1137664" y="1722465"/>
            <a:ext cx="1086677" cy="108667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Oval 2"/>
          <p:cNvSpPr/>
          <p:nvPr/>
        </p:nvSpPr>
        <p:spPr>
          <a:xfrm>
            <a:off x="3064996" y="1722465"/>
            <a:ext cx="1086677" cy="108667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3"/>
          <p:cNvSpPr/>
          <p:nvPr/>
        </p:nvSpPr>
        <p:spPr>
          <a:xfrm>
            <a:off x="4992328" y="1722465"/>
            <a:ext cx="1086677" cy="108667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Oval 7"/>
          <p:cNvSpPr/>
          <p:nvPr/>
        </p:nvSpPr>
        <p:spPr>
          <a:xfrm>
            <a:off x="6919660" y="1722465"/>
            <a:ext cx="1086677" cy="108667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5" name="Group 15"/>
          <p:cNvGrpSpPr/>
          <p:nvPr/>
        </p:nvGrpSpPr>
        <p:grpSpPr>
          <a:xfrm>
            <a:off x="1031377" y="3187205"/>
            <a:ext cx="1383221" cy="1038746"/>
            <a:chOff x="1344588" y="4109908"/>
            <a:chExt cx="1844295" cy="1384995"/>
          </a:xfrm>
        </p:grpSpPr>
        <p:sp>
          <p:nvSpPr>
            <p:cNvPr id="16" name="TextBox 13"/>
            <p:cNvSpPr txBox="1"/>
            <p:nvPr/>
          </p:nvSpPr>
          <p:spPr>
            <a:xfrm>
              <a:off x="1574684" y="4109908"/>
              <a:ext cx="12721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添加小标题</a:t>
              </a:r>
              <a:endParaRPr lang="id-ID" sz="1200" b="1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4"/>
            <p:cNvSpPr txBox="1"/>
            <p:nvPr/>
          </p:nvSpPr>
          <p:spPr>
            <a:xfrm>
              <a:off x="1344588" y="4448463"/>
              <a:ext cx="1844295" cy="1046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顶部“开始”面板中可以对字体、字号</a:t>
              </a:r>
              <a:endPara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lvl="0" algn="ctr"/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颜色、行距等进行</a:t>
              </a:r>
              <a:endPara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lvl="0" algn="ctr"/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.</a:t>
              </a: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顶部“开始”面板中可以对字体</a:t>
              </a:r>
            </a:p>
          </p:txBody>
        </p:sp>
      </p:grpSp>
      <p:grpSp>
        <p:nvGrpSpPr>
          <p:cNvPr id="18" name="Group 16"/>
          <p:cNvGrpSpPr/>
          <p:nvPr/>
        </p:nvGrpSpPr>
        <p:grpSpPr>
          <a:xfrm>
            <a:off x="2903803" y="3187205"/>
            <a:ext cx="1409060" cy="1038746"/>
            <a:chOff x="1271381" y="4109908"/>
            <a:chExt cx="1878746" cy="1384995"/>
          </a:xfrm>
        </p:grpSpPr>
        <p:sp>
          <p:nvSpPr>
            <p:cNvPr id="19" name="TextBox 17"/>
            <p:cNvSpPr txBox="1"/>
            <p:nvPr/>
          </p:nvSpPr>
          <p:spPr>
            <a:xfrm>
              <a:off x="1574684" y="4109908"/>
              <a:ext cx="12721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添加小标题</a:t>
              </a:r>
              <a:endParaRPr lang="id-ID" sz="1200" b="1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8"/>
            <p:cNvSpPr txBox="1"/>
            <p:nvPr/>
          </p:nvSpPr>
          <p:spPr>
            <a:xfrm>
              <a:off x="1271381" y="4448463"/>
              <a:ext cx="1878746" cy="1046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zh-CN" altLang="en-US" sz="9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顶部“开始”面板中可以对字体、字号</a:t>
              </a:r>
              <a:endParaRPr lang="en-US" altLang="zh-CN" sz="900" dirty="0"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lvl="0" algn="ctr"/>
              <a:r>
                <a:rPr lang="zh-CN" altLang="en-US" sz="9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颜色、行距等进行</a:t>
              </a:r>
              <a:endParaRPr lang="en-US" altLang="zh-CN" sz="900" dirty="0"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lvl="0" algn="ctr"/>
              <a:r>
                <a:rPr lang="zh-CN" altLang="en-US" sz="9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</a:t>
              </a:r>
              <a:r>
                <a:rPr lang="en-US" altLang="zh-CN" sz="9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.</a:t>
              </a:r>
              <a:r>
                <a:rPr lang="zh-CN" altLang="en-US" sz="9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顶部“开始”面板中可以对字体</a:t>
              </a:r>
            </a:p>
          </p:txBody>
        </p:sp>
      </p:grpSp>
      <p:grpSp>
        <p:nvGrpSpPr>
          <p:cNvPr id="21" name="Group 19"/>
          <p:cNvGrpSpPr/>
          <p:nvPr/>
        </p:nvGrpSpPr>
        <p:grpSpPr>
          <a:xfrm>
            <a:off x="4831136" y="3187205"/>
            <a:ext cx="1409060" cy="1038746"/>
            <a:chOff x="1090911" y="4109908"/>
            <a:chExt cx="2239686" cy="1384995"/>
          </a:xfrm>
        </p:grpSpPr>
        <p:sp>
          <p:nvSpPr>
            <p:cNvPr id="22" name="TextBox 20"/>
            <p:cNvSpPr txBox="1"/>
            <p:nvPr/>
          </p:nvSpPr>
          <p:spPr>
            <a:xfrm>
              <a:off x="1452482" y="4109908"/>
              <a:ext cx="15165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添加小标题</a:t>
              </a:r>
              <a:endParaRPr lang="id-ID" sz="1200" b="1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1"/>
            <p:cNvSpPr txBox="1"/>
            <p:nvPr/>
          </p:nvSpPr>
          <p:spPr>
            <a:xfrm>
              <a:off x="1090911" y="4448463"/>
              <a:ext cx="2239686" cy="1046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zh-CN" altLang="en-US" sz="9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顶部“开始”面板中可以对字体、字号</a:t>
              </a:r>
              <a:endParaRPr lang="en-US" altLang="zh-CN" sz="900" dirty="0"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lvl="0" algn="ctr"/>
              <a:r>
                <a:rPr lang="zh-CN" altLang="en-US" sz="9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颜色、行距等进行</a:t>
              </a:r>
              <a:endParaRPr lang="en-US" altLang="zh-CN" sz="900" dirty="0"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lvl="0" algn="ctr"/>
              <a:r>
                <a:rPr lang="zh-CN" altLang="en-US" sz="9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</a:t>
              </a:r>
              <a:r>
                <a:rPr lang="en-US" altLang="zh-CN" sz="9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.</a:t>
              </a:r>
              <a:r>
                <a:rPr lang="zh-CN" altLang="en-US" sz="9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顶部“开始”面板中可以对字体</a:t>
              </a:r>
            </a:p>
          </p:txBody>
        </p:sp>
      </p:grpSp>
      <p:grpSp>
        <p:nvGrpSpPr>
          <p:cNvPr id="24" name="Group 22"/>
          <p:cNvGrpSpPr/>
          <p:nvPr/>
        </p:nvGrpSpPr>
        <p:grpSpPr>
          <a:xfrm>
            <a:off x="6758467" y="3187205"/>
            <a:ext cx="1409060" cy="1038746"/>
            <a:chOff x="1090911" y="4109908"/>
            <a:chExt cx="2239686" cy="1384995"/>
          </a:xfrm>
        </p:grpSpPr>
        <p:sp>
          <p:nvSpPr>
            <p:cNvPr id="25" name="TextBox 23"/>
            <p:cNvSpPr txBox="1"/>
            <p:nvPr/>
          </p:nvSpPr>
          <p:spPr>
            <a:xfrm>
              <a:off x="1452483" y="4109908"/>
              <a:ext cx="15165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添加小标题</a:t>
              </a:r>
              <a:endParaRPr lang="id-ID" sz="1200" b="1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TextBox 24"/>
            <p:cNvSpPr txBox="1"/>
            <p:nvPr/>
          </p:nvSpPr>
          <p:spPr>
            <a:xfrm>
              <a:off x="1090911" y="4448463"/>
              <a:ext cx="2239686" cy="1046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zh-CN" altLang="en-US" sz="9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顶部“开始”面板中可以对字体、字号</a:t>
              </a:r>
              <a:endParaRPr lang="en-US" altLang="zh-CN" sz="900" dirty="0"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lvl="0" algn="ctr"/>
              <a:r>
                <a:rPr lang="zh-CN" altLang="en-US" sz="9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颜色、行距等进行</a:t>
              </a:r>
              <a:endParaRPr lang="en-US" altLang="zh-CN" sz="900" dirty="0"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lvl="0" algn="ctr"/>
              <a:r>
                <a:rPr lang="zh-CN" altLang="en-US" sz="9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</a:t>
              </a:r>
              <a:r>
                <a:rPr lang="en-US" altLang="zh-CN" sz="9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.</a:t>
              </a:r>
              <a:r>
                <a:rPr lang="zh-CN" altLang="en-US" sz="9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顶部“开始”面板中可以对字体</a:t>
              </a:r>
            </a:p>
          </p:txBody>
        </p:sp>
      </p:grpSp>
      <p:sp>
        <p:nvSpPr>
          <p:cNvPr id="27" name="AutoShape 114"/>
          <p:cNvSpPr>
            <a:spLocks noChangeAspect="1"/>
          </p:cNvSpPr>
          <p:nvPr/>
        </p:nvSpPr>
        <p:spPr bwMode="auto">
          <a:xfrm>
            <a:off x="5370092" y="1939699"/>
            <a:ext cx="331149" cy="3327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050" y="9182"/>
                </a:moveTo>
                <a:cubicBezTo>
                  <a:pt x="21200" y="9182"/>
                  <a:pt x="21329" y="9229"/>
                  <a:pt x="21435" y="9326"/>
                </a:cubicBezTo>
                <a:cubicBezTo>
                  <a:pt x="21544" y="9426"/>
                  <a:pt x="21599" y="9549"/>
                  <a:pt x="21599" y="9699"/>
                </a:cubicBezTo>
                <a:lnTo>
                  <a:pt x="21599" y="11867"/>
                </a:lnTo>
                <a:cubicBezTo>
                  <a:pt x="21599" y="12232"/>
                  <a:pt x="21415" y="12414"/>
                  <a:pt x="21050" y="12414"/>
                </a:cubicBezTo>
                <a:lnTo>
                  <a:pt x="18746" y="12414"/>
                </a:lnTo>
                <a:cubicBezTo>
                  <a:pt x="18575" y="13204"/>
                  <a:pt x="18299" y="13947"/>
                  <a:pt x="17915" y="14646"/>
                </a:cubicBezTo>
                <a:cubicBezTo>
                  <a:pt x="17530" y="15342"/>
                  <a:pt x="17066" y="15965"/>
                  <a:pt x="16517" y="16514"/>
                </a:cubicBezTo>
                <a:cubicBezTo>
                  <a:pt x="15968" y="17061"/>
                  <a:pt x="15346" y="17528"/>
                  <a:pt x="14647" y="17913"/>
                </a:cubicBezTo>
                <a:cubicBezTo>
                  <a:pt x="13948" y="18298"/>
                  <a:pt x="13206" y="18577"/>
                  <a:pt x="12419" y="18741"/>
                </a:cubicBezTo>
                <a:lnTo>
                  <a:pt x="12419" y="21050"/>
                </a:lnTo>
                <a:cubicBezTo>
                  <a:pt x="12419" y="21197"/>
                  <a:pt x="12369" y="21329"/>
                  <a:pt x="12269" y="21435"/>
                </a:cubicBezTo>
                <a:cubicBezTo>
                  <a:pt x="12172" y="21544"/>
                  <a:pt x="12049" y="21599"/>
                  <a:pt x="11896" y="21599"/>
                </a:cubicBezTo>
                <a:lnTo>
                  <a:pt x="9732" y="21599"/>
                </a:lnTo>
                <a:cubicBezTo>
                  <a:pt x="9368" y="21599"/>
                  <a:pt x="9183" y="21417"/>
                  <a:pt x="9183" y="21050"/>
                </a:cubicBezTo>
                <a:lnTo>
                  <a:pt x="9183" y="18741"/>
                </a:lnTo>
                <a:cubicBezTo>
                  <a:pt x="8396" y="18577"/>
                  <a:pt x="7654" y="18298"/>
                  <a:pt x="6955" y="17913"/>
                </a:cubicBezTo>
                <a:cubicBezTo>
                  <a:pt x="6259" y="17528"/>
                  <a:pt x="5634" y="17061"/>
                  <a:pt x="5085" y="16514"/>
                </a:cubicBezTo>
                <a:cubicBezTo>
                  <a:pt x="4536" y="15965"/>
                  <a:pt x="4069" y="15342"/>
                  <a:pt x="3687" y="14646"/>
                </a:cubicBezTo>
                <a:cubicBezTo>
                  <a:pt x="3300" y="13947"/>
                  <a:pt x="3024" y="13204"/>
                  <a:pt x="2856" y="12414"/>
                </a:cubicBezTo>
                <a:lnTo>
                  <a:pt x="551" y="12414"/>
                </a:lnTo>
                <a:cubicBezTo>
                  <a:pt x="187" y="12414"/>
                  <a:pt x="0" y="12231"/>
                  <a:pt x="0" y="11867"/>
                </a:cubicBezTo>
                <a:lnTo>
                  <a:pt x="0" y="9699"/>
                </a:lnTo>
                <a:cubicBezTo>
                  <a:pt x="0" y="9549"/>
                  <a:pt x="58" y="9426"/>
                  <a:pt x="167" y="9326"/>
                </a:cubicBezTo>
                <a:cubicBezTo>
                  <a:pt x="273" y="9229"/>
                  <a:pt x="402" y="9182"/>
                  <a:pt x="551" y="9182"/>
                </a:cubicBezTo>
                <a:lnTo>
                  <a:pt x="2856" y="9182"/>
                </a:lnTo>
                <a:cubicBezTo>
                  <a:pt x="3026" y="8392"/>
                  <a:pt x="3300" y="7652"/>
                  <a:pt x="3687" y="6953"/>
                </a:cubicBezTo>
                <a:cubicBezTo>
                  <a:pt x="4069" y="6251"/>
                  <a:pt x="4536" y="5631"/>
                  <a:pt x="5085" y="5081"/>
                </a:cubicBezTo>
                <a:cubicBezTo>
                  <a:pt x="5634" y="4532"/>
                  <a:pt x="6256" y="4065"/>
                  <a:pt x="6955" y="3680"/>
                </a:cubicBezTo>
                <a:cubicBezTo>
                  <a:pt x="7654" y="3298"/>
                  <a:pt x="8396" y="3022"/>
                  <a:pt x="9183" y="2852"/>
                </a:cubicBezTo>
                <a:lnTo>
                  <a:pt x="9183" y="546"/>
                </a:lnTo>
                <a:cubicBezTo>
                  <a:pt x="9183" y="181"/>
                  <a:pt x="9365" y="0"/>
                  <a:pt x="9732" y="0"/>
                </a:cubicBezTo>
                <a:lnTo>
                  <a:pt x="11896" y="0"/>
                </a:lnTo>
                <a:cubicBezTo>
                  <a:pt x="12049" y="0"/>
                  <a:pt x="12172" y="50"/>
                  <a:pt x="12269" y="158"/>
                </a:cubicBezTo>
                <a:cubicBezTo>
                  <a:pt x="12369" y="267"/>
                  <a:pt x="12419" y="396"/>
                  <a:pt x="12419" y="546"/>
                </a:cubicBezTo>
                <a:lnTo>
                  <a:pt x="12419" y="2852"/>
                </a:lnTo>
                <a:cubicBezTo>
                  <a:pt x="13206" y="3022"/>
                  <a:pt x="13948" y="3298"/>
                  <a:pt x="14647" y="3680"/>
                </a:cubicBezTo>
                <a:cubicBezTo>
                  <a:pt x="15343" y="4065"/>
                  <a:pt x="15968" y="4532"/>
                  <a:pt x="16517" y="5082"/>
                </a:cubicBezTo>
                <a:cubicBezTo>
                  <a:pt x="17066" y="5631"/>
                  <a:pt x="17530" y="6251"/>
                  <a:pt x="17915" y="6953"/>
                </a:cubicBezTo>
                <a:cubicBezTo>
                  <a:pt x="18299" y="7652"/>
                  <a:pt x="18578" y="8392"/>
                  <a:pt x="18746" y="9182"/>
                </a:cubicBezTo>
                <a:lnTo>
                  <a:pt x="21050" y="9182"/>
                </a:lnTo>
                <a:close/>
                <a:moveTo>
                  <a:pt x="12419" y="16465"/>
                </a:moveTo>
                <a:cubicBezTo>
                  <a:pt x="13411" y="16194"/>
                  <a:pt x="14268" y="15698"/>
                  <a:pt x="14991" y="14981"/>
                </a:cubicBezTo>
                <a:cubicBezTo>
                  <a:pt x="15710" y="14264"/>
                  <a:pt x="16203" y="13410"/>
                  <a:pt x="16467" y="12414"/>
                </a:cubicBezTo>
                <a:lnTo>
                  <a:pt x="14048" y="12414"/>
                </a:lnTo>
                <a:cubicBezTo>
                  <a:pt x="13684" y="12414"/>
                  <a:pt x="13505" y="12231"/>
                  <a:pt x="13514" y="11867"/>
                </a:cubicBezTo>
                <a:lnTo>
                  <a:pt x="13514" y="9699"/>
                </a:lnTo>
                <a:cubicBezTo>
                  <a:pt x="13514" y="9549"/>
                  <a:pt x="13567" y="9426"/>
                  <a:pt x="13669" y="9326"/>
                </a:cubicBezTo>
                <a:cubicBezTo>
                  <a:pt x="13772" y="9229"/>
                  <a:pt x="13898" y="9182"/>
                  <a:pt x="14048" y="9182"/>
                </a:cubicBezTo>
                <a:lnTo>
                  <a:pt x="16467" y="9182"/>
                </a:lnTo>
                <a:cubicBezTo>
                  <a:pt x="16194" y="8186"/>
                  <a:pt x="15698" y="7332"/>
                  <a:pt x="14982" y="6609"/>
                </a:cubicBezTo>
                <a:cubicBezTo>
                  <a:pt x="14265" y="5883"/>
                  <a:pt x="13411" y="5390"/>
                  <a:pt x="12419" y="5131"/>
                </a:cubicBezTo>
                <a:lnTo>
                  <a:pt x="12419" y="7549"/>
                </a:lnTo>
                <a:cubicBezTo>
                  <a:pt x="12419" y="7699"/>
                  <a:pt x="12369" y="7828"/>
                  <a:pt x="12269" y="7928"/>
                </a:cubicBezTo>
                <a:cubicBezTo>
                  <a:pt x="12172" y="8031"/>
                  <a:pt x="12049" y="8081"/>
                  <a:pt x="11896" y="8081"/>
                </a:cubicBezTo>
                <a:lnTo>
                  <a:pt x="9732" y="8081"/>
                </a:lnTo>
                <a:cubicBezTo>
                  <a:pt x="9368" y="8081"/>
                  <a:pt x="9183" y="7905"/>
                  <a:pt x="9183" y="7549"/>
                </a:cubicBezTo>
                <a:lnTo>
                  <a:pt x="9183" y="5131"/>
                </a:lnTo>
                <a:cubicBezTo>
                  <a:pt x="8191" y="5402"/>
                  <a:pt x="7334" y="5895"/>
                  <a:pt x="6608" y="6612"/>
                </a:cubicBezTo>
                <a:cubicBezTo>
                  <a:pt x="5889" y="7332"/>
                  <a:pt x="5399" y="8187"/>
                  <a:pt x="5135" y="9182"/>
                </a:cubicBezTo>
                <a:lnTo>
                  <a:pt x="7580" y="9182"/>
                </a:lnTo>
                <a:cubicBezTo>
                  <a:pt x="7733" y="9182"/>
                  <a:pt x="7853" y="9229"/>
                  <a:pt x="7947" y="9326"/>
                </a:cubicBezTo>
                <a:cubicBezTo>
                  <a:pt x="8038" y="9426"/>
                  <a:pt x="8088" y="9550"/>
                  <a:pt x="8088" y="9700"/>
                </a:cubicBezTo>
                <a:lnTo>
                  <a:pt x="8088" y="11867"/>
                </a:lnTo>
                <a:cubicBezTo>
                  <a:pt x="8088" y="12017"/>
                  <a:pt x="8038" y="12144"/>
                  <a:pt x="7947" y="12252"/>
                </a:cubicBezTo>
                <a:cubicBezTo>
                  <a:pt x="7853" y="12364"/>
                  <a:pt x="7733" y="12414"/>
                  <a:pt x="7580" y="12414"/>
                </a:cubicBezTo>
                <a:lnTo>
                  <a:pt x="5135" y="12414"/>
                </a:lnTo>
                <a:cubicBezTo>
                  <a:pt x="5408" y="13410"/>
                  <a:pt x="5904" y="14267"/>
                  <a:pt x="6620" y="14990"/>
                </a:cubicBezTo>
                <a:cubicBezTo>
                  <a:pt x="7337" y="15710"/>
                  <a:pt x="8191" y="16203"/>
                  <a:pt x="9183" y="16465"/>
                </a:cubicBezTo>
                <a:lnTo>
                  <a:pt x="9183" y="14018"/>
                </a:lnTo>
                <a:cubicBezTo>
                  <a:pt x="9183" y="13868"/>
                  <a:pt x="9239" y="13744"/>
                  <a:pt x="9348" y="13653"/>
                </a:cubicBezTo>
                <a:cubicBezTo>
                  <a:pt x="9453" y="13559"/>
                  <a:pt x="9583" y="13512"/>
                  <a:pt x="9732" y="13512"/>
                </a:cubicBezTo>
                <a:lnTo>
                  <a:pt x="11896" y="13512"/>
                </a:lnTo>
                <a:cubicBezTo>
                  <a:pt x="12049" y="13512"/>
                  <a:pt x="12172" y="13559"/>
                  <a:pt x="12269" y="13653"/>
                </a:cubicBezTo>
                <a:cubicBezTo>
                  <a:pt x="12369" y="13744"/>
                  <a:pt x="12419" y="13868"/>
                  <a:pt x="12419" y="14018"/>
                </a:cubicBezTo>
                <a:lnTo>
                  <a:pt x="12419" y="164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38092" tIns="38092" rIns="38092" bIns="38092" anchor="ctr"/>
          <a:lstStyle/>
          <a:p>
            <a:pPr defTabSz="342824">
              <a:defRPr/>
            </a:pPr>
            <a:endParaRPr lang="es-ES" sz="27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102"/>
          <p:cNvSpPr>
            <a:spLocks noEditPoints="1"/>
          </p:cNvSpPr>
          <p:nvPr/>
        </p:nvSpPr>
        <p:spPr bwMode="auto">
          <a:xfrm>
            <a:off x="7294918" y="1936241"/>
            <a:ext cx="336159" cy="336159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9"/>
          <p:cNvSpPr txBox="1"/>
          <p:nvPr/>
        </p:nvSpPr>
        <p:spPr>
          <a:xfrm>
            <a:off x="1357835" y="2316149"/>
            <a:ext cx="646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68%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3285166" y="2316149"/>
            <a:ext cx="646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57%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5212500" y="2316149"/>
            <a:ext cx="646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76%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7139831" y="2316149"/>
            <a:ext cx="646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" name="AutoShape 84"/>
          <p:cNvSpPr>
            <a:spLocks noChangeAspect="1"/>
          </p:cNvSpPr>
          <p:nvPr/>
        </p:nvSpPr>
        <p:spPr bwMode="auto">
          <a:xfrm>
            <a:off x="3439768" y="1935280"/>
            <a:ext cx="337127" cy="338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92" y="0"/>
                </a:moveTo>
                <a:cubicBezTo>
                  <a:pt x="12101" y="0"/>
                  <a:pt x="13398" y="296"/>
                  <a:pt x="14685" y="897"/>
                </a:cubicBezTo>
                <a:cubicBezTo>
                  <a:pt x="15972" y="1496"/>
                  <a:pt x="17128" y="2309"/>
                  <a:pt x="18152" y="3337"/>
                </a:cubicBezTo>
                <a:cubicBezTo>
                  <a:pt x="19173" y="4365"/>
                  <a:pt x="20002" y="5565"/>
                  <a:pt x="20642" y="6941"/>
                </a:cubicBezTo>
                <a:cubicBezTo>
                  <a:pt x="21277" y="8313"/>
                  <a:pt x="21599" y="9784"/>
                  <a:pt x="21599" y="11354"/>
                </a:cubicBezTo>
                <a:cubicBezTo>
                  <a:pt x="21599" y="12995"/>
                  <a:pt x="21305" y="14571"/>
                  <a:pt x="20722" y="16085"/>
                </a:cubicBezTo>
                <a:lnTo>
                  <a:pt x="20416" y="16895"/>
                </a:lnTo>
                <a:lnTo>
                  <a:pt x="18455" y="17245"/>
                </a:lnTo>
                <a:cubicBezTo>
                  <a:pt x="18253" y="18183"/>
                  <a:pt x="17836" y="18965"/>
                  <a:pt x="17210" y="19589"/>
                </a:cubicBezTo>
                <a:cubicBezTo>
                  <a:pt x="16584" y="20207"/>
                  <a:pt x="15843" y="20521"/>
                  <a:pt x="14996" y="20521"/>
                </a:cubicBezTo>
                <a:lnTo>
                  <a:pt x="14996" y="21074"/>
                </a:lnTo>
                <a:cubicBezTo>
                  <a:pt x="14996" y="21218"/>
                  <a:pt x="14953" y="21343"/>
                  <a:pt x="14862" y="21447"/>
                </a:cubicBezTo>
                <a:cubicBezTo>
                  <a:pt x="14770" y="21549"/>
                  <a:pt x="14664" y="21599"/>
                  <a:pt x="14534" y="21599"/>
                </a:cubicBezTo>
                <a:lnTo>
                  <a:pt x="13633" y="21599"/>
                </a:lnTo>
                <a:cubicBezTo>
                  <a:pt x="13513" y="21599"/>
                  <a:pt x="13407" y="21549"/>
                  <a:pt x="13322" y="21447"/>
                </a:cubicBezTo>
                <a:cubicBezTo>
                  <a:pt x="13238" y="21343"/>
                  <a:pt x="13193" y="21218"/>
                  <a:pt x="13193" y="21074"/>
                </a:cubicBezTo>
                <a:lnTo>
                  <a:pt x="13193" y="11354"/>
                </a:lnTo>
                <a:cubicBezTo>
                  <a:pt x="13193" y="11210"/>
                  <a:pt x="13238" y="11081"/>
                  <a:pt x="13322" y="10970"/>
                </a:cubicBezTo>
                <a:cubicBezTo>
                  <a:pt x="13407" y="10857"/>
                  <a:pt x="13513" y="10798"/>
                  <a:pt x="13633" y="10798"/>
                </a:cubicBezTo>
                <a:lnTo>
                  <a:pt x="14534" y="10798"/>
                </a:lnTo>
                <a:cubicBezTo>
                  <a:pt x="14654" y="10798"/>
                  <a:pt x="14763" y="10857"/>
                  <a:pt x="14857" y="10970"/>
                </a:cubicBezTo>
                <a:cubicBezTo>
                  <a:pt x="14949" y="11081"/>
                  <a:pt x="14996" y="11210"/>
                  <a:pt x="14996" y="11354"/>
                </a:cubicBezTo>
                <a:lnTo>
                  <a:pt x="14996" y="11880"/>
                </a:lnTo>
                <a:cubicBezTo>
                  <a:pt x="15655" y="11880"/>
                  <a:pt x="16262" y="12077"/>
                  <a:pt x="16810" y="12476"/>
                </a:cubicBezTo>
                <a:cubicBezTo>
                  <a:pt x="17359" y="12874"/>
                  <a:pt x="17787" y="13396"/>
                  <a:pt x="18095" y="14046"/>
                </a:cubicBezTo>
                <a:lnTo>
                  <a:pt x="18533" y="13947"/>
                </a:lnTo>
                <a:cubicBezTo>
                  <a:pt x="18782" y="13136"/>
                  <a:pt x="18900" y="12272"/>
                  <a:pt x="18893" y="11354"/>
                </a:cubicBezTo>
                <a:cubicBezTo>
                  <a:pt x="18893" y="10228"/>
                  <a:pt x="18648" y="9177"/>
                  <a:pt x="18156" y="8194"/>
                </a:cubicBezTo>
                <a:cubicBezTo>
                  <a:pt x="17665" y="7220"/>
                  <a:pt x="17024" y="6362"/>
                  <a:pt x="16238" y="5622"/>
                </a:cubicBezTo>
                <a:cubicBezTo>
                  <a:pt x="15455" y="4882"/>
                  <a:pt x="14584" y="4300"/>
                  <a:pt x="13621" y="3877"/>
                </a:cubicBezTo>
                <a:cubicBezTo>
                  <a:pt x="12659" y="3456"/>
                  <a:pt x="11717" y="3241"/>
                  <a:pt x="10792" y="3241"/>
                </a:cubicBezTo>
                <a:cubicBezTo>
                  <a:pt x="9868" y="3241"/>
                  <a:pt x="8929" y="3456"/>
                  <a:pt x="7971" y="3877"/>
                </a:cubicBezTo>
                <a:cubicBezTo>
                  <a:pt x="7015" y="4300"/>
                  <a:pt x="6140" y="4879"/>
                  <a:pt x="5358" y="5608"/>
                </a:cubicBezTo>
                <a:cubicBezTo>
                  <a:pt x="4572" y="6336"/>
                  <a:pt x="3934" y="7198"/>
                  <a:pt x="3443" y="8183"/>
                </a:cubicBezTo>
                <a:cubicBezTo>
                  <a:pt x="2951" y="9171"/>
                  <a:pt x="2704" y="10219"/>
                  <a:pt x="2704" y="11329"/>
                </a:cubicBezTo>
                <a:cubicBezTo>
                  <a:pt x="2704" y="12267"/>
                  <a:pt x="2824" y="13136"/>
                  <a:pt x="3066" y="13947"/>
                </a:cubicBezTo>
                <a:lnTo>
                  <a:pt x="3504" y="14046"/>
                </a:lnTo>
                <a:cubicBezTo>
                  <a:pt x="3812" y="13396"/>
                  <a:pt x="4240" y="12874"/>
                  <a:pt x="4789" y="12476"/>
                </a:cubicBezTo>
                <a:cubicBezTo>
                  <a:pt x="5337" y="12077"/>
                  <a:pt x="5942" y="11880"/>
                  <a:pt x="6603" y="11880"/>
                </a:cubicBezTo>
                <a:lnTo>
                  <a:pt x="6603" y="11354"/>
                </a:lnTo>
                <a:cubicBezTo>
                  <a:pt x="6603" y="11210"/>
                  <a:pt x="6646" y="11081"/>
                  <a:pt x="6737" y="10970"/>
                </a:cubicBezTo>
                <a:cubicBezTo>
                  <a:pt x="6827" y="10857"/>
                  <a:pt x="6935" y="10798"/>
                  <a:pt x="7065" y="10798"/>
                </a:cubicBezTo>
                <a:lnTo>
                  <a:pt x="7966" y="10798"/>
                </a:lnTo>
                <a:cubicBezTo>
                  <a:pt x="8086" y="10798"/>
                  <a:pt x="8187" y="10857"/>
                  <a:pt x="8270" y="10970"/>
                </a:cubicBezTo>
                <a:cubicBezTo>
                  <a:pt x="8352" y="11081"/>
                  <a:pt x="8392" y="11210"/>
                  <a:pt x="8392" y="11354"/>
                </a:cubicBezTo>
                <a:lnTo>
                  <a:pt x="8392" y="21074"/>
                </a:lnTo>
                <a:cubicBezTo>
                  <a:pt x="8392" y="21218"/>
                  <a:pt x="8352" y="21343"/>
                  <a:pt x="8270" y="21447"/>
                </a:cubicBezTo>
                <a:cubicBezTo>
                  <a:pt x="8187" y="21549"/>
                  <a:pt x="8086" y="21599"/>
                  <a:pt x="7966" y="21599"/>
                </a:cubicBezTo>
                <a:lnTo>
                  <a:pt x="7065" y="21599"/>
                </a:lnTo>
                <a:cubicBezTo>
                  <a:pt x="6945" y="21599"/>
                  <a:pt x="6836" y="21549"/>
                  <a:pt x="6742" y="21447"/>
                </a:cubicBezTo>
                <a:cubicBezTo>
                  <a:pt x="6650" y="21343"/>
                  <a:pt x="6603" y="21218"/>
                  <a:pt x="6603" y="21074"/>
                </a:cubicBezTo>
                <a:lnTo>
                  <a:pt x="6603" y="20521"/>
                </a:lnTo>
                <a:cubicBezTo>
                  <a:pt x="6189" y="20521"/>
                  <a:pt x="5789" y="20436"/>
                  <a:pt x="5403" y="20270"/>
                </a:cubicBezTo>
                <a:cubicBezTo>
                  <a:pt x="5015" y="20103"/>
                  <a:pt x="4671" y="19877"/>
                  <a:pt x="4370" y="19589"/>
                </a:cubicBezTo>
                <a:cubicBezTo>
                  <a:pt x="4073" y="19298"/>
                  <a:pt x="3814" y="18956"/>
                  <a:pt x="3598" y="18558"/>
                </a:cubicBezTo>
                <a:cubicBezTo>
                  <a:pt x="3388" y="18163"/>
                  <a:pt x="3233" y="17725"/>
                  <a:pt x="3144" y="17245"/>
                </a:cubicBezTo>
                <a:lnTo>
                  <a:pt x="1172" y="16895"/>
                </a:lnTo>
                <a:lnTo>
                  <a:pt x="877" y="16085"/>
                </a:lnTo>
                <a:cubicBezTo>
                  <a:pt x="294" y="14571"/>
                  <a:pt x="0" y="12987"/>
                  <a:pt x="0" y="11326"/>
                </a:cubicBezTo>
                <a:cubicBezTo>
                  <a:pt x="0" y="9776"/>
                  <a:pt x="320" y="8310"/>
                  <a:pt x="957" y="6938"/>
                </a:cubicBezTo>
                <a:cubicBezTo>
                  <a:pt x="1595" y="5563"/>
                  <a:pt x="2426" y="4363"/>
                  <a:pt x="3447" y="3335"/>
                </a:cubicBezTo>
                <a:cubicBezTo>
                  <a:pt x="4469" y="2307"/>
                  <a:pt x="5622" y="1493"/>
                  <a:pt x="6909" y="895"/>
                </a:cubicBezTo>
                <a:cubicBezTo>
                  <a:pt x="8192" y="296"/>
                  <a:pt x="9486" y="0"/>
                  <a:pt x="10792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76184" tIns="76184" rIns="76184" bIns="76184" anchor="ctr"/>
          <a:lstStyle/>
          <a:p>
            <a:pPr defTabSz="685510">
              <a:defRPr/>
            </a:pPr>
            <a:endParaRPr lang="es-ES" sz="495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93"/>
          <p:cNvSpPr>
            <a:spLocks noEditPoints="1"/>
          </p:cNvSpPr>
          <p:nvPr/>
        </p:nvSpPr>
        <p:spPr bwMode="auto">
          <a:xfrm>
            <a:off x="1511802" y="1934003"/>
            <a:ext cx="338397" cy="338397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47 w 64"/>
              <a:gd name="T11" fmla="*/ 53 h 64"/>
              <a:gd name="T12" fmla="*/ 32 w 64"/>
              <a:gd name="T13" fmla="*/ 42 h 64"/>
              <a:gd name="T14" fmla="*/ 17 w 64"/>
              <a:gd name="T15" fmla="*/ 53 h 64"/>
              <a:gd name="T16" fmla="*/ 23 w 64"/>
              <a:gd name="T17" fmla="*/ 35 h 64"/>
              <a:gd name="T18" fmla="*/ 8 w 64"/>
              <a:gd name="T19" fmla="*/ 24 h 64"/>
              <a:gd name="T20" fmla="*/ 26 w 64"/>
              <a:gd name="T21" fmla="*/ 24 h 64"/>
              <a:gd name="T22" fmla="*/ 32 w 64"/>
              <a:gd name="T23" fmla="*/ 7 h 64"/>
              <a:gd name="T24" fmla="*/ 38 w 64"/>
              <a:gd name="T25" fmla="*/ 24 h 64"/>
              <a:gd name="T26" fmla="*/ 56 w 64"/>
              <a:gd name="T27" fmla="*/ 24 h 64"/>
              <a:gd name="T28" fmla="*/ 41 w 64"/>
              <a:gd name="T29" fmla="*/ 35 h 64"/>
              <a:gd name="T30" fmla="*/ 47 w 64"/>
              <a:gd name="T31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47" y="53"/>
                </a:moveTo>
                <a:cubicBezTo>
                  <a:pt x="32" y="42"/>
                  <a:pt x="32" y="42"/>
                  <a:pt x="32" y="42"/>
                </a:cubicBezTo>
                <a:cubicBezTo>
                  <a:pt x="17" y="53"/>
                  <a:pt x="17" y="53"/>
                  <a:pt x="17" y="53"/>
                </a:cubicBezTo>
                <a:cubicBezTo>
                  <a:pt x="23" y="35"/>
                  <a:pt x="23" y="35"/>
                  <a:pt x="23" y="35"/>
                </a:cubicBezTo>
                <a:cubicBezTo>
                  <a:pt x="8" y="24"/>
                  <a:pt x="8" y="24"/>
                  <a:pt x="8" y="24"/>
                </a:cubicBezTo>
                <a:cubicBezTo>
                  <a:pt x="26" y="24"/>
                  <a:pt x="26" y="24"/>
                  <a:pt x="26" y="24"/>
                </a:cubicBezTo>
                <a:cubicBezTo>
                  <a:pt x="32" y="7"/>
                  <a:pt x="32" y="7"/>
                  <a:pt x="32" y="7"/>
                </a:cubicBezTo>
                <a:cubicBezTo>
                  <a:pt x="38" y="24"/>
                  <a:pt x="38" y="24"/>
                  <a:pt x="38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41" y="35"/>
                  <a:pt x="41" y="35"/>
                  <a:pt x="41" y="35"/>
                </a:cubicBezTo>
                <a:lnTo>
                  <a:pt x="47" y="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85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500"/>
                            </p:stCondLst>
                            <p:childTnLst>
                              <p:par>
                                <p:cTn id="9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27" grpId="0" animBg="1"/>
      <p:bldP spid="28" grpId="0" animBg="1"/>
      <p:bldP spid="29" grpId="0"/>
      <p:bldP spid="30" grpId="0"/>
      <p:bldP spid="31" grpId="0"/>
      <p:bldP spid="32" grpId="0"/>
      <p:bldP spid="33" grpId="0" animBg="1"/>
      <p:bldP spid="3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8"/>
          <p:cNvSpPr txBox="1">
            <a:spLocks noChangeArrowheads="1"/>
          </p:cNvSpPr>
          <p:nvPr/>
        </p:nvSpPr>
        <p:spPr bwMode="auto">
          <a:xfrm>
            <a:off x="3788817" y="84456"/>
            <a:ext cx="14160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1" name="Content Placeholder 2"/>
          <p:cNvSpPr txBox="1"/>
          <p:nvPr/>
        </p:nvSpPr>
        <p:spPr>
          <a:xfrm>
            <a:off x="1685379" y="478474"/>
            <a:ext cx="5622925" cy="2555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1581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10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请在此粘贴或者输入您的文字内容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796136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051720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3"/>
          <p:cNvGrpSpPr/>
          <p:nvPr/>
        </p:nvGrpSpPr>
        <p:grpSpPr>
          <a:xfrm>
            <a:off x="3062255" y="1331588"/>
            <a:ext cx="2681879" cy="3287126"/>
            <a:chOff x="6845608" y="1634105"/>
            <a:chExt cx="4088690" cy="5128979"/>
          </a:xfrm>
        </p:grpSpPr>
        <p:sp>
          <p:nvSpPr>
            <p:cNvPr id="7" name="Freeform 33"/>
            <p:cNvSpPr>
              <a:spLocks/>
            </p:cNvSpPr>
            <p:nvPr/>
          </p:nvSpPr>
          <p:spPr bwMode="auto">
            <a:xfrm rot="20192702" flipH="1">
              <a:off x="9028458" y="1920344"/>
              <a:ext cx="781902" cy="64906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36"/>
            <p:cNvSpPr>
              <a:spLocks/>
            </p:cNvSpPr>
            <p:nvPr/>
          </p:nvSpPr>
          <p:spPr bwMode="auto">
            <a:xfrm rot="1695130">
              <a:off x="10373996" y="2638713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30"/>
            <p:cNvSpPr>
              <a:spLocks/>
            </p:cNvSpPr>
            <p:nvPr/>
          </p:nvSpPr>
          <p:spPr bwMode="auto">
            <a:xfrm rot="19798984">
              <a:off x="9120342" y="2107154"/>
              <a:ext cx="1351642" cy="1016047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6"/>
            <p:cNvSpPr>
              <a:spLocks/>
            </p:cNvSpPr>
            <p:nvPr/>
          </p:nvSpPr>
          <p:spPr bwMode="auto">
            <a:xfrm rot="20742510">
              <a:off x="8792271" y="2635933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30"/>
            <p:cNvSpPr>
              <a:spLocks/>
            </p:cNvSpPr>
            <p:nvPr/>
          </p:nvSpPr>
          <p:spPr bwMode="auto">
            <a:xfrm rot="1666479" flipH="1">
              <a:off x="7272030" y="1634105"/>
              <a:ext cx="1223410" cy="919653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29"/>
            <p:cNvSpPr>
              <a:spLocks/>
            </p:cNvSpPr>
            <p:nvPr/>
          </p:nvSpPr>
          <p:spPr bwMode="auto">
            <a:xfrm>
              <a:off x="9235169" y="3434652"/>
              <a:ext cx="1386200" cy="943962"/>
            </a:xfrm>
            <a:custGeom>
              <a:avLst/>
              <a:gdLst>
                <a:gd name="T0" fmla="*/ 129 w 226"/>
                <a:gd name="T1" fmla="*/ 12 h 154"/>
                <a:gd name="T2" fmla="*/ 7 w 226"/>
                <a:gd name="T3" fmla="*/ 154 h 154"/>
                <a:gd name="T4" fmla="*/ 0 w 226"/>
                <a:gd name="T5" fmla="*/ 142 h 154"/>
                <a:gd name="T6" fmla="*/ 120 w 226"/>
                <a:gd name="T7" fmla="*/ 8 h 154"/>
                <a:gd name="T8" fmla="*/ 226 w 226"/>
                <a:gd name="T9" fmla="*/ 19 h 154"/>
                <a:gd name="T10" fmla="*/ 129 w 226"/>
                <a:gd name="T11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54">
                  <a:moveTo>
                    <a:pt x="129" y="12"/>
                  </a:moveTo>
                  <a:cubicBezTo>
                    <a:pt x="55" y="28"/>
                    <a:pt x="4" y="90"/>
                    <a:pt x="7" y="154"/>
                  </a:cubicBezTo>
                  <a:cubicBezTo>
                    <a:pt x="4" y="151"/>
                    <a:pt x="3" y="145"/>
                    <a:pt x="0" y="142"/>
                  </a:cubicBezTo>
                  <a:cubicBezTo>
                    <a:pt x="0" y="80"/>
                    <a:pt x="48" y="24"/>
                    <a:pt x="120" y="8"/>
                  </a:cubicBezTo>
                  <a:cubicBezTo>
                    <a:pt x="157" y="0"/>
                    <a:pt x="195" y="5"/>
                    <a:pt x="226" y="19"/>
                  </a:cubicBezTo>
                  <a:cubicBezTo>
                    <a:pt x="197" y="8"/>
                    <a:pt x="163" y="5"/>
                    <a:pt x="129" y="1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31"/>
            <p:cNvSpPr>
              <a:spLocks/>
            </p:cNvSpPr>
            <p:nvPr/>
          </p:nvSpPr>
          <p:spPr bwMode="auto">
            <a:xfrm>
              <a:off x="8521380" y="2545000"/>
              <a:ext cx="129310" cy="858191"/>
            </a:xfrm>
            <a:custGeom>
              <a:avLst/>
              <a:gdLst>
                <a:gd name="T0" fmla="*/ 12 w 21"/>
                <a:gd name="T1" fmla="*/ 80 h 81"/>
                <a:gd name="T2" fmla="*/ 3 w 21"/>
                <a:gd name="T3" fmla="*/ 81 h 81"/>
                <a:gd name="T4" fmla="*/ 3 w 21"/>
                <a:gd name="T5" fmla="*/ 32 h 81"/>
                <a:gd name="T6" fmla="*/ 5 w 21"/>
                <a:gd name="T7" fmla="*/ 0 h 81"/>
                <a:gd name="T8" fmla="*/ 14 w 21"/>
                <a:gd name="T9" fmla="*/ 28 h 81"/>
                <a:gd name="T10" fmla="*/ 12 w 21"/>
                <a:gd name="T11" fmla="*/ 8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1">
                  <a:moveTo>
                    <a:pt x="12" y="80"/>
                  </a:moveTo>
                  <a:cubicBezTo>
                    <a:pt x="9" y="81"/>
                    <a:pt x="6" y="81"/>
                    <a:pt x="3" y="81"/>
                  </a:cubicBezTo>
                  <a:cubicBezTo>
                    <a:pt x="3" y="55"/>
                    <a:pt x="3" y="36"/>
                    <a:pt x="3" y="32"/>
                  </a:cubicBezTo>
                  <a:cubicBezTo>
                    <a:pt x="0" y="8"/>
                    <a:pt x="1" y="0"/>
                    <a:pt x="5" y="0"/>
                  </a:cubicBezTo>
                  <a:cubicBezTo>
                    <a:pt x="9" y="0"/>
                    <a:pt x="21" y="3"/>
                    <a:pt x="14" y="28"/>
                  </a:cubicBezTo>
                  <a:cubicBezTo>
                    <a:pt x="13" y="33"/>
                    <a:pt x="12" y="52"/>
                    <a:pt x="12" y="8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4"/>
            <p:cNvSpPr>
              <a:spLocks/>
            </p:cNvSpPr>
            <p:nvPr/>
          </p:nvSpPr>
          <p:spPr bwMode="auto">
            <a:xfrm>
              <a:off x="8128278" y="4127752"/>
              <a:ext cx="183619" cy="1820681"/>
            </a:xfrm>
            <a:custGeom>
              <a:avLst/>
              <a:gdLst>
                <a:gd name="T0" fmla="*/ 21 w 30"/>
                <a:gd name="T1" fmla="*/ 297 h 297"/>
                <a:gd name="T2" fmla="*/ 29 w 30"/>
                <a:gd name="T3" fmla="*/ 290 h 297"/>
                <a:gd name="T4" fmla="*/ 29 w 30"/>
                <a:gd name="T5" fmla="*/ 13 h 297"/>
                <a:gd name="T6" fmla="*/ 21 w 30"/>
                <a:gd name="T7" fmla="*/ 2 h 297"/>
                <a:gd name="T8" fmla="*/ 22 w 30"/>
                <a:gd name="T9" fmla="*/ 7 h 297"/>
                <a:gd name="T10" fmla="*/ 14 w 30"/>
                <a:gd name="T11" fmla="*/ 290 h 297"/>
                <a:gd name="T12" fmla="*/ 21 w 30"/>
                <a:gd name="T13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7">
                  <a:moveTo>
                    <a:pt x="21" y="297"/>
                  </a:moveTo>
                  <a:cubicBezTo>
                    <a:pt x="25" y="297"/>
                    <a:pt x="29" y="294"/>
                    <a:pt x="29" y="290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9"/>
                    <a:pt x="25" y="2"/>
                    <a:pt x="21" y="2"/>
                  </a:cubicBezTo>
                  <a:cubicBezTo>
                    <a:pt x="17" y="2"/>
                    <a:pt x="0" y="0"/>
                    <a:pt x="22" y="7"/>
                  </a:cubicBezTo>
                  <a:cubicBezTo>
                    <a:pt x="30" y="9"/>
                    <a:pt x="14" y="290"/>
                    <a:pt x="14" y="290"/>
                  </a:cubicBezTo>
                  <a:cubicBezTo>
                    <a:pt x="14" y="294"/>
                    <a:pt x="17" y="297"/>
                    <a:pt x="21" y="29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5"/>
            <p:cNvSpPr>
              <a:spLocks/>
            </p:cNvSpPr>
            <p:nvPr/>
          </p:nvSpPr>
          <p:spPr bwMode="auto">
            <a:xfrm>
              <a:off x="9498961" y="4476888"/>
              <a:ext cx="157757" cy="1471545"/>
            </a:xfrm>
            <a:custGeom>
              <a:avLst/>
              <a:gdLst>
                <a:gd name="T0" fmla="*/ 8 w 26"/>
                <a:gd name="T1" fmla="*/ 240 h 240"/>
                <a:gd name="T2" fmla="*/ 16 w 26"/>
                <a:gd name="T3" fmla="*/ 233 h 240"/>
                <a:gd name="T4" fmla="*/ 17 w 26"/>
                <a:gd name="T5" fmla="*/ 34 h 240"/>
                <a:gd name="T6" fmla="*/ 12 w 26"/>
                <a:gd name="T7" fmla="*/ 33 h 240"/>
                <a:gd name="T8" fmla="*/ 1 w 26"/>
                <a:gd name="T9" fmla="*/ 233 h 240"/>
                <a:gd name="T10" fmla="*/ 8 w 26"/>
                <a:gd name="T11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40">
                  <a:moveTo>
                    <a:pt x="8" y="240"/>
                  </a:moveTo>
                  <a:cubicBezTo>
                    <a:pt x="12" y="240"/>
                    <a:pt x="16" y="237"/>
                    <a:pt x="16" y="233"/>
                  </a:cubicBezTo>
                  <a:cubicBezTo>
                    <a:pt x="16" y="233"/>
                    <a:pt x="8" y="68"/>
                    <a:pt x="17" y="34"/>
                  </a:cubicBezTo>
                  <a:cubicBezTo>
                    <a:pt x="26" y="0"/>
                    <a:pt x="15" y="30"/>
                    <a:pt x="12" y="33"/>
                  </a:cubicBezTo>
                  <a:cubicBezTo>
                    <a:pt x="0" y="53"/>
                    <a:pt x="1" y="233"/>
                    <a:pt x="1" y="233"/>
                  </a:cubicBezTo>
                  <a:cubicBezTo>
                    <a:pt x="1" y="237"/>
                    <a:pt x="4" y="240"/>
                    <a:pt x="8" y="2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6"/>
            <p:cNvSpPr>
              <a:spLocks/>
            </p:cNvSpPr>
            <p:nvPr/>
          </p:nvSpPr>
          <p:spPr bwMode="auto">
            <a:xfrm>
              <a:off x="9196375" y="4065684"/>
              <a:ext cx="124137" cy="1611200"/>
            </a:xfrm>
            <a:custGeom>
              <a:avLst/>
              <a:gdLst>
                <a:gd name="T0" fmla="*/ 9 w 20"/>
                <a:gd name="T1" fmla="*/ 263 h 263"/>
                <a:gd name="T2" fmla="*/ 17 w 20"/>
                <a:gd name="T3" fmla="*/ 256 h 263"/>
                <a:gd name="T4" fmla="*/ 17 w 20"/>
                <a:gd name="T5" fmla="*/ 19 h 263"/>
                <a:gd name="T6" fmla="*/ 9 w 20"/>
                <a:gd name="T7" fmla="*/ 12 h 263"/>
                <a:gd name="T8" fmla="*/ 2 w 20"/>
                <a:gd name="T9" fmla="*/ 256 h 263"/>
                <a:gd name="T10" fmla="*/ 9 w 2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63">
                  <a:moveTo>
                    <a:pt x="9" y="263"/>
                  </a:moveTo>
                  <a:cubicBezTo>
                    <a:pt x="13" y="263"/>
                    <a:pt x="17" y="260"/>
                    <a:pt x="17" y="256"/>
                  </a:cubicBezTo>
                  <a:cubicBezTo>
                    <a:pt x="17" y="256"/>
                    <a:pt x="8" y="67"/>
                    <a:pt x="17" y="19"/>
                  </a:cubicBezTo>
                  <a:cubicBezTo>
                    <a:pt x="20" y="0"/>
                    <a:pt x="12" y="9"/>
                    <a:pt x="9" y="12"/>
                  </a:cubicBezTo>
                  <a:cubicBezTo>
                    <a:pt x="0" y="22"/>
                    <a:pt x="2" y="256"/>
                    <a:pt x="2" y="256"/>
                  </a:cubicBezTo>
                  <a:cubicBezTo>
                    <a:pt x="2" y="260"/>
                    <a:pt x="5" y="263"/>
                    <a:pt x="9" y="26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7"/>
            <p:cNvSpPr>
              <a:spLocks noEditPoints="1"/>
            </p:cNvSpPr>
            <p:nvPr/>
          </p:nvSpPr>
          <p:spPr bwMode="auto">
            <a:xfrm>
              <a:off x="8208449" y="5568262"/>
              <a:ext cx="1388786" cy="1194822"/>
            </a:xfrm>
            <a:custGeom>
              <a:avLst/>
              <a:gdLst>
                <a:gd name="T0" fmla="*/ 2 w 226"/>
                <a:gd name="T1" fmla="*/ 61 h 195"/>
                <a:gd name="T2" fmla="*/ 56 w 226"/>
                <a:gd name="T3" fmla="*/ 128 h 195"/>
                <a:gd name="T4" fmla="*/ 56 w 226"/>
                <a:gd name="T5" fmla="*/ 128 h 195"/>
                <a:gd name="T6" fmla="*/ 108 w 226"/>
                <a:gd name="T7" fmla="*/ 192 h 195"/>
                <a:gd name="T8" fmla="*/ 113 w 226"/>
                <a:gd name="T9" fmla="*/ 195 h 195"/>
                <a:gd name="T10" fmla="*/ 119 w 226"/>
                <a:gd name="T11" fmla="*/ 192 h 195"/>
                <a:gd name="T12" fmla="*/ 171 w 226"/>
                <a:gd name="T13" fmla="*/ 128 h 195"/>
                <a:gd name="T14" fmla="*/ 171 w 226"/>
                <a:gd name="T15" fmla="*/ 128 h 195"/>
                <a:gd name="T16" fmla="*/ 224 w 226"/>
                <a:gd name="T17" fmla="*/ 61 h 195"/>
                <a:gd name="T18" fmla="*/ 225 w 226"/>
                <a:gd name="T19" fmla="*/ 54 h 195"/>
                <a:gd name="T20" fmla="*/ 219 w 226"/>
                <a:gd name="T21" fmla="*/ 49 h 195"/>
                <a:gd name="T22" fmla="*/ 178 w 226"/>
                <a:gd name="T23" fmla="*/ 7 h 195"/>
                <a:gd name="T24" fmla="*/ 177 w 226"/>
                <a:gd name="T25" fmla="*/ 5 h 195"/>
                <a:gd name="T26" fmla="*/ 169 w 226"/>
                <a:gd name="T27" fmla="*/ 1 h 195"/>
                <a:gd name="T28" fmla="*/ 166 w 226"/>
                <a:gd name="T29" fmla="*/ 2 h 195"/>
                <a:gd name="T30" fmla="*/ 163 w 226"/>
                <a:gd name="T31" fmla="*/ 7 h 195"/>
                <a:gd name="T32" fmla="*/ 113 w 226"/>
                <a:gd name="T33" fmla="*/ 50 h 195"/>
                <a:gd name="T34" fmla="*/ 64 w 226"/>
                <a:gd name="T35" fmla="*/ 7 h 195"/>
                <a:gd name="T36" fmla="*/ 56 w 226"/>
                <a:gd name="T37" fmla="*/ 1 h 195"/>
                <a:gd name="T38" fmla="*/ 56 w 226"/>
                <a:gd name="T39" fmla="*/ 1 h 195"/>
                <a:gd name="T40" fmla="*/ 53 w 226"/>
                <a:gd name="T41" fmla="*/ 2 h 195"/>
                <a:gd name="T42" fmla="*/ 50 w 226"/>
                <a:gd name="T43" fmla="*/ 5 h 195"/>
                <a:gd name="T44" fmla="*/ 49 w 226"/>
                <a:gd name="T45" fmla="*/ 7 h 195"/>
                <a:gd name="T46" fmla="*/ 7 w 226"/>
                <a:gd name="T47" fmla="*/ 49 h 195"/>
                <a:gd name="T48" fmla="*/ 1 w 226"/>
                <a:gd name="T49" fmla="*/ 54 h 195"/>
                <a:gd name="T50" fmla="*/ 2 w 226"/>
                <a:gd name="T51" fmla="*/ 61 h 195"/>
                <a:gd name="T52" fmla="*/ 75 w 226"/>
                <a:gd name="T53" fmla="*/ 128 h 195"/>
                <a:gd name="T54" fmla="*/ 152 w 226"/>
                <a:gd name="T55" fmla="*/ 128 h 195"/>
                <a:gd name="T56" fmla="*/ 113 w 226"/>
                <a:gd name="T57" fmla="*/ 175 h 195"/>
                <a:gd name="T58" fmla="*/ 75 w 226"/>
                <a:gd name="T59" fmla="*/ 12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6" h="195">
                  <a:moveTo>
                    <a:pt x="2" y="61"/>
                  </a:move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08" y="192"/>
                    <a:pt x="108" y="192"/>
                    <a:pt x="108" y="192"/>
                  </a:cubicBezTo>
                  <a:cubicBezTo>
                    <a:pt x="109" y="194"/>
                    <a:pt x="111" y="195"/>
                    <a:pt x="113" y="195"/>
                  </a:cubicBezTo>
                  <a:cubicBezTo>
                    <a:pt x="116" y="195"/>
                    <a:pt x="118" y="194"/>
                    <a:pt x="119" y="192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224" y="61"/>
                    <a:pt x="224" y="61"/>
                    <a:pt x="224" y="61"/>
                  </a:cubicBezTo>
                  <a:cubicBezTo>
                    <a:pt x="226" y="59"/>
                    <a:pt x="226" y="56"/>
                    <a:pt x="225" y="54"/>
                  </a:cubicBezTo>
                  <a:cubicBezTo>
                    <a:pt x="224" y="51"/>
                    <a:pt x="222" y="50"/>
                    <a:pt x="219" y="49"/>
                  </a:cubicBezTo>
                  <a:cubicBezTo>
                    <a:pt x="198" y="46"/>
                    <a:pt x="180" y="29"/>
                    <a:pt x="178" y="7"/>
                  </a:cubicBezTo>
                  <a:cubicBezTo>
                    <a:pt x="178" y="6"/>
                    <a:pt x="177" y="5"/>
                    <a:pt x="177" y="5"/>
                  </a:cubicBezTo>
                  <a:cubicBezTo>
                    <a:pt x="175" y="2"/>
                    <a:pt x="172" y="0"/>
                    <a:pt x="169" y="1"/>
                  </a:cubicBezTo>
                  <a:cubicBezTo>
                    <a:pt x="168" y="1"/>
                    <a:pt x="167" y="1"/>
                    <a:pt x="166" y="2"/>
                  </a:cubicBezTo>
                  <a:cubicBezTo>
                    <a:pt x="164" y="3"/>
                    <a:pt x="163" y="5"/>
                    <a:pt x="163" y="7"/>
                  </a:cubicBezTo>
                  <a:cubicBezTo>
                    <a:pt x="160" y="31"/>
                    <a:pt x="138" y="50"/>
                    <a:pt x="113" y="50"/>
                  </a:cubicBezTo>
                  <a:cubicBezTo>
                    <a:pt x="88" y="50"/>
                    <a:pt x="67" y="31"/>
                    <a:pt x="64" y="7"/>
                  </a:cubicBezTo>
                  <a:cubicBezTo>
                    <a:pt x="63" y="3"/>
                    <a:pt x="60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2"/>
                    <a:pt x="50" y="3"/>
                    <a:pt x="50" y="5"/>
                  </a:cubicBezTo>
                  <a:cubicBezTo>
                    <a:pt x="49" y="5"/>
                    <a:pt x="49" y="6"/>
                    <a:pt x="49" y="7"/>
                  </a:cubicBezTo>
                  <a:cubicBezTo>
                    <a:pt x="46" y="29"/>
                    <a:pt x="29" y="46"/>
                    <a:pt x="7" y="49"/>
                  </a:cubicBezTo>
                  <a:cubicBezTo>
                    <a:pt x="4" y="50"/>
                    <a:pt x="2" y="51"/>
                    <a:pt x="1" y="54"/>
                  </a:cubicBezTo>
                  <a:cubicBezTo>
                    <a:pt x="0" y="56"/>
                    <a:pt x="1" y="59"/>
                    <a:pt x="2" y="61"/>
                  </a:cubicBezTo>
                  <a:close/>
                  <a:moveTo>
                    <a:pt x="75" y="128"/>
                  </a:moveTo>
                  <a:cubicBezTo>
                    <a:pt x="101" y="123"/>
                    <a:pt x="126" y="123"/>
                    <a:pt x="152" y="128"/>
                  </a:cubicBezTo>
                  <a:cubicBezTo>
                    <a:pt x="113" y="175"/>
                    <a:pt x="113" y="175"/>
                    <a:pt x="113" y="175"/>
                  </a:cubicBezTo>
                  <a:lnTo>
                    <a:pt x="75" y="12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8"/>
            <p:cNvSpPr>
              <a:spLocks/>
            </p:cNvSpPr>
            <p:nvPr/>
          </p:nvSpPr>
          <p:spPr bwMode="auto">
            <a:xfrm>
              <a:off x="6845608" y="2875219"/>
              <a:ext cx="1546462" cy="1423223"/>
            </a:xfrm>
            <a:custGeom>
              <a:avLst/>
              <a:gdLst>
                <a:gd name="T0" fmla="*/ 105 w 164"/>
                <a:gd name="T1" fmla="*/ 85 h 151"/>
                <a:gd name="T2" fmla="*/ 149 w 164"/>
                <a:gd name="T3" fmla="*/ 140 h 151"/>
                <a:gd name="T4" fmla="*/ 60 w 164"/>
                <a:gd name="T5" fmla="*/ 126 h 151"/>
                <a:gd name="T6" fmla="*/ 33 w 164"/>
                <a:gd name="T7" fmla="*/ 0 h 151"/>
                <a:gd name="T8" fmla="*/ 126 w 164"/>
                <a:gd name="T9" fmla="*/ 54 h 151"/>
                <a:gd name="T10" fmla="*/ 164 w 164"/>
                <a:gd name="T11" fmla="*/ 127 h 151"/>
                <a:gd name="T12" fmla="*/ 105 w 164"/>
                <a:gd name="T13" fmla="*/ 8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1">
                  <a:moveTo>
                    <a:pt x="105" y="85"/>
                  </a:moveTo>
                  <a:cubicBezTo>
                    <a:pt x="105" y="85"/>
                    <a:pt x="156" y="110"/>
                    <a:pt x="149" y="140"/>
                  </a:cubicBezTo>
                  <a:cubicBezTo>
                    <a:pt x="134" y="131"/>
                    <a:pt x="88" y="151"/>
                    <a:pt x="60" y="126"/>
                  </a:cubicBezTo>
                  <a:cubicBezTo>
                    <a:pt x="0" y="69"/>
                    <a:pt x="33" y="0"/>
                    <a:pt x="33" y="0"/>
                  </a:cubicBezTo>
                  <a:cubicBezTo>
                    <a:pt x="39" y="49"/>
                    <a:pt x="90" y="22"/>
                    <a:pt x="126" y="54"/>
                  </a:cubicBezTo>
                  <a:cubicBezTo>
                    <a:pt x="159" y="83"/>
                    <a:pt x="162" y="111"/>
                    <a:pt x="164" y="127"/>
                  </a:cubicBezTo>
                  <a:cubicBezTo>
                    <a:pt x="162" y="121"/>
                    <a:pt x="142" y="91"/>
                    <a:pt x="105" y="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30"/>
            <p:cNvSpPr>
              <a:spLocks/>
            </p:cNvSpPr>
            <p:nvPr/>
          </p:nvSpPr>
          <p:spPr bwMode="auto">
            <a:xfrm>
              <a:off x="9423961" y="2912240"/>
              <a:ext cx="1510337" cy="1135340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32"/>
            <p:cNvSpPr>
              <a:spLocks/>
            </p:cNvSpPr>
            <p:nvPr/>
          </p:nvSpPr>
          <p:spPr bwMode="auto">
            <a:xfrm>
              <a:off x="8508448" y="3695592"/>
              <a:ext cx="93103" cy="1981292"/>
            </a:xfrm>
            <a:custGeom>
              <a:avLst/>
              <a:gdLst>
                <a:gd name="T0" fmla="*/ 13 w 15"/>
                <a:gd name="T1" fmla="*/ 4 h 300"/>
                <a:gd name="T2" fmla="*/ 15 w 15"/>
                <a:gd name="T3" fmla="*/ 293 h 300"/>
                <a:gd name="T4" fmla="*/ 7 w 15"/>
                <a:gd name="T5" fmla="*/ 300 h 300"/>
                <a:gd name="T6" fmla="*/ 0 w 15"/>
                <a:gd name="T7" fmla="*/ 293 h 300"/>
                <a:gd name="T8" fmla="*/ 4 w 15"/>
                <a:gd name="T9" fmla="*/ 0 h 300"/>
                <a:gd name="T10" fmla="*/ 13 w 15"/>
                <a:gd name="T11" fmla="*/ 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0">
                  <a:moveTo>
                    <a:pt x="13" y="4"/>
                  </a:moveTo>
                  <a:cubicBezTo>
                    <a:pt x="13" y="137"/>
                    <a:pt x="15" y="293"/>
                    <a:pt x="15" y="293"/>
                  </a:cubicBezTo>
                  <a:cubicBezTo>
                    <a:pt x="15" y="297"/>
                    <a:pt x="11" y="300"/>
                    <a:pt x="7" y="300"/>
                  </a:cubicBezTo>
                  <a:cubicBezTo>
                    <a:pt x="3" y="300"/>
                    <a:pt x="0" y="297"/>
                    <a:pt x="0" y="293"/>
                  </a:cubicBezTo>
                  <a:cubicBezTo>
                    <a:pt x="0" y="293"/>
                    <a:pt x="3" y="134"/>
                    <a:pt x="4" y="0"/>
                  </a:cubicBezTo>
                  <a:cubicBezTo>
                    <a:pt x="7" y="2"/>
                    <a:pt x="10" y="3"/>
                    <a:pt x="13" y="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3"/>
            <p:cNvSpPr>
              <a:spLocks/>
            </p:cNvSpPr>
            <p:nvPr/>
          </p:nvSpPr>
          <p:spPr bwMode="auto">
            <a:xfrm>
              <a:off x="8476961" y="3299773"/>
              <a:ext cx="928895" cy="77108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34"/>
            <p:cNvSpPr>
              <a:spLocks/>
            </p:cNvSpPr>
            <p:nvPr/>
          </p:nvSpPr>
          <p:spPr bwMode="auto">
            <a:xfrm>
              <a:off x="7791085" y="2620506"/>
              <a:ext cx="478445" cy="638791"/>
            </a:xfrm>
            <a:custGeom>
              <a:avLst/>
              <a:gdLst>
                <a:gd name="T0" fmla="*/ 23 w 78"/>
                <a:gd name="T1" fmla="*/ 85 h 104"/>
                <a:gd name="T2" fmla="*/ 18 w 78"/>
                <a:gd name="T3" fmla="*/ 31 h 104"/>
                <a:gd name="T4" fmla="*/ 45 w 78"/>
                <a:gd name="T5" fmla="*/ 0 h 104"/>
                <a:gd name="T6" fmla="*/ 57 w 78"/>
                <a:gd name="T7" fmla="*/ 17 h 104"/>
                <a:gd name="T8" fmla="*/ 75 w 78"/>
                <a:gd name="T9" fmla="*/ 57 h 104"/>
                <a:gd name="T10" fmla="*/ 70 w 78"/>
                <a:gd name="T11" fmla="*/ 79 h 104"/>
                <a:gd name="T12" fmla="*/ 76 w 78"/>
                <a:gd name="T13" fmla="*/ 72 h 104"/>
                <a:gd name="T14" fmla="*/ 73 w 78"/>
                <a:gd name="T15" fmla="*/ 104 h 104"/>
                <a:gd name="T16" fmla="*/ 62 w 78"/>
                <a:gd name="T17" fmla="*/ 95 h 104"/>
                <a:gd name="T18" fmla="*/ 33 w 78"/>
                <a:gd name="T19" fmla="*/ 30 h 104"/>
                <a:gd name="T20" fmla="*/ 57 w 78"/>
                <a:gd name="T21" fmla="*/ 104 h 104"/>
                <a:gd name="T22" fmla="*/ 19 w 78"/>
                <a:gd name="T23" fmla="*/ 85 h 104"/>
                <a:gd name="T24" fmla="*/ 23 w 78"/>
                <a:gd name="T25" fmla="*/ 8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104">
                  <a:moveTo>
                    <a:pt x="23" y="85"/>
                  </a:moveTo>
                  <a:cubicBezTo>
                    <a:pt x="23" y="85"/>
                    <a:pt x="0" y="66"/>
                    <a:pt x="18" y="31"/>
                  </a:cubicBezTo>
                  <a:cubicBezTo>
                    <a:pt x="31" y="5"/>
                    <a:pt x="45" y="0"/>
                    <a:pt x="45" y="0"/>
                  </a:cubicBezTo>
                  <a:cubicBezTo>
                    <a:pt x="45" y="0"/>
                    <a:pt x="40" y="8"/>
                    <a:pt x="57" y="17"/>
                  </a:cubicBezTo>
                  <a:cubicBezTo>
                    <a:pt x="67" y="22"/>
                    <a:pt x="78" y="40"/>
                    <a:pt x="75" y="57"/>
                  </a:cubicBezTo>
                  <a:cubicBezTo>
                    <a:pt x="71" y="75"/>
                    <a:pt x="70" y="79"/>
                    <a:pt x="70" y="79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66" y="96"/>
                    <a:pt x="73" y="104"/>
                  </a:cubicBezTo>
                  <a:cubicBezTo>
                    <a:pt x="69" y="101"/>
                    <a:pt x="66" y="98"/>
                    <a:pt x="62" y="95"/>
                  </a:cubicBezTo>
                  <a:cubicBezTo>
                    <a:pt x="41" y="76"/>
                    <a:pt x="31" y="51"/>
                    <a:pt x="33" y="30"/>
                  </a:cubicBezTo>
                  <a:cubicBezTo>
                    <a:pt x="27" y="50"/>
                    <a:pt x="29" y="77"/>
                    <a:pt x="57" y="104"/>
                  </a:cubicBezTo>
                  <a:cubicBezTo>
                    <a:pt x="48" y="104"/>
                    <a:pt x="31" y="101"/>
                    <a:pt x="19" y="85"/>
                  </a:cubicBezTo>
                  <a:lnTo>
                    <a:pt x="23" y="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35"/>
            <p:cNvSpPr>
              <a:spLocks/>
            </p:cNvSpPr>
            <p:nvPr/>
          </p:nvSpPr>
          <p:spPr bwMode="auto">
            <a:xfrm>
              <a:off x="9517064" y="4280337"/>
              <a:ext cx="571548" cy="545688"/>
            </a:xfrm>
            <a:custGeom>
              <a:avLst/>
              <a:gdLst>
                <a:gd name="T0" fmla="*/ 9 w 93"/>
                <a:gd name="T1" fmla="*/ 37 h 89"/>
                <a:gd name="T2" fmla="*/ 52 w 93"/>
                <a:gd name="T3" fmla="*/ 3 h 89"/>
                <a:gd name="T4" fmla="*/ 93 w 93"/>
                <a:gd name="T5" fmla="*/ 9 h 89"/>
                <a:gd name="T6" fmla="*/ 85 w 93"/>
                <a:gd name="T7" fmla="*/ 28 h 89"/>
                <a:gd name="T8" fmla="*/ 60 w 93"/>
                <a:gd name="T9" fmla="*/ 65 h 89"/>
                <a:gd name="T10" fmla="*/ 40 w 93"/>
                <a:gd name="T11" fmla="*/ 73 h 89"/>
                <a:gd name="T12" fmla="*/ 49 w 93"/>
                <a:gd name="T13" fmla="*/ 74 h 89"/>
                <a:gd name="T14" fmla="*/ 21 w 93"/>
                <a:gd name="T15" fmla="*/ 89 h 89"/>
                <a:gd name="T16" fmla="*/ 22 w 93"/>
                <a:gd name="T17" fmla="*/ 74 h 89"/>
                <a:gd name="T18" fmla="*/ 60 w 93"/>
                <a:gd name="T19" fmla="*/ 15 h 89"/>
                <a:gd name="T20" fmla="*/ 12 w 93"/>
                <a:gd name="T21" fmla="*/ 76 h 89"/>
                <a:gd name="T22" fmla="*/ 7 w 93"/>
                <a:gd name="T23" fmla="*/ 33 h 89"/>
                <a:gd name="T24" fmla="*/ 9 w 93"/>
                <a:gd name="T25" fmla="*/ 3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89">
                  <a:moveTo>
                    <a:pt x="9" y="37"/>
                  </a:moveTo>
                  <a:cubicBezTo>
                    <a:pt x="9" y="37"/>
                    <a:pt x="13" y="7"/>
                    <a:pt x="52" y="3"/>
                  </a:cubicBezTo>
                  <a:cubicBezTo>
                    <a:pt x="80" y="0"/>
                    <a:pt x="93" y="9"/>
                    <a:pt x="93" y="9"/>
                  </a:cubicBezTo>
                  <a:cubicBezTo>
                    <a:pt x="93" y="9"/>
                    <a:pt x="83" y="9"/>
                    <a:pt x="85" y="28"/>
                  </a:cubicBezTo>
                  <a:cubicBezTo>
                    <a:pt x="86" y="39"/>
                    <a:pt x="77" y="58"/>
                    <a:pt x="60" y="65"/>
                  </a:cubicBezTo>
                  <a:cubicBezTo>
                    <a:pt x="44" y="71"/>
                    <a:pt x="40" y="73"/>
                    <a:pt x="40" y="73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49" y="74"/>
                    <a:pt x="23" y="78"/>
                    <a:pt x="21" y="89"/>
                  </a:cubicBezTo>
                  <a:cubicBezTo>
                    <a:pt x="21" y="84"/>
                    <a:pt x="21" y="79"/>
                    <a:pt x="22" y="74"/>
                  </a:cubicBezTo>
                  <a:cubicBezTo>
                    <a:pt x="27" y="47"/>
                    <a:pt x="42" y="25"/>
                    <a:pt x="60" y="15"/>
                  </a:cubicBezTo>
                  <a:cubicBezTo>
                    <a:pt x="41" y="21"/>
                    <a:pt x="19" y="37"/>
                    <a:pt x="12" y="76"/>
                  </a:cubicBezTo>
                  <a:cubicBezTo>
                    <a:pt x="7" y="68"/>
                    <a:pt x="0" y="52"/>
                    <a:pt x="7" y="33"/>
                  </a:cubicBezTo>
                  <a:lnTo>
                    <a:pt x="9" y="3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36"/>
            <p:cNvSpPr>
              <a:spLocks/>
            </p:cNvSpPr>
            <p:nvPr/>
          </p:nvSpPr>
          <p:spPr bwMode="auto">
            <a:xfrm>
              <a:off x="9204135" y="2679483"/>
              <a:ext cx="483618" cy="620687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7"/>
            <p:cNvSpPr>
              <a:spLocks/>
            </p:cNvSpPr>
            <p:nvPr/>
          </p:nvSpPr>
          <p:spPr bwMode="auto">
            <a:xfrm>
              <a:off x="8221381" y="1986383"/>
              <a:ext cx="680168" cy="889651"/>
            </a:xfrm>
            <a:custGeom>
              <a:avLst/>
              <a:gdLst>
                <a:gd name="T0" fmla="*/ 15 w 111"/>
                <a:gd name="T1" fmla="*/ 90 h 145"/>
                <a:gd name="T2" fmla="*/ 45 w 111"/>
                <a:gd name="T3" fmla="*/ 21 h 145"/>
                <a:gd name="T4" fmla="*/ 98 w 111"/>
                <a:gd name="T5" fmla="*/ 2 h 145"/>
                <a:gd name="T6" fmla="*/ 101 w 111"/>
                <a:gd name="T7" fmla="*/ 31 h 145"/>
                <a:gd name="T8" fmla="*/ 94 w 111"/>
                <a:gd name="T9" fmla="*/ 91 h 145"/>
                <a:gd name="T10" fmla="*/ 74 w 111"/>
                <a:gd name="T11" fmla="*/ 114 h 145"/>
                <a:gd name="T12" fmla="*/ 86 w 111"/>
                <a:gd name="T13" fmla="*/ 110 h 145"/>
                <a:gd name="T14" fmla="*/ 61 w 111"/>
                <a:gd name="T15" fmla="*/ 145 h 145"/>
                <a:gd name="T16" fmla="*/ 54 w 111"/>
                <a:gd name="T17" fmla="*/ 126 h 145"/>
                <a:gd name="T18" fmla="*/ 63 w 111"/>
                <a:gd name="T19" fmla="*/ 30 h 145"/>
                <a:gd name="T20" fmla="*/ 42 w 111"/>
                <a:gd name="T21" fmla="*/ 134 h 145"/>
                <a:gd name="T22" fmla="*/ 9 w 111"/>
                <a:gd name="T23" fmla="*/ 86 h 145"/>
                <a:gd name="T24" fmla="*/ 15 w 111"/>
                <a:gd name="T25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45">
                  <a:moveTo>
                    <a:pt x="15" y="90"/>
                  </a:moveTo>
                  <a:cubicBezTo>
                    <a:pt x="15" y="90"/>
                    <a:pt x="0" y="50"/>
                    <a:pt x="45" y="21"/>
                  </a:cubicBezTo>
                  <a:cubicBezTo>
                    <a:pt x="78" y="0"/>
                    <a:pt x="98" y="2"/>
                    <a:pt x="98" y="2"/>
                  </a:cubicBezTo>
                  <a:cubicBezTo>
                    <a:pt x="98" y="2"/>
                    <a:pt x="86" y="9"/>
                    <a:pt x="101" y="31"/>
                  </a:cubicBezTo>
                  <a:cubicBezTo>
                    <a:pt x="109" y="43"/>
                    <a:pt x="111" y="72"/>
                    <a:pt x="94" y="91"/>
                  </a:cubicBezTo>
                  <a:cubicBezTo>
                    <a:pt x="78" y="109"/>
                    <a:pt x="74" y="114"/>
                    <a:pt x="74" y="114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6" y="110"/>
                    <a:pt x="58" y="131"/>
                    <a:pt x="61" y="145"/>
                  </a:cubicBezTo>
                  <a:cubicBezTo>
                    <a:pt x="59" y="139"/>
                    <a:pt x="56" y="133"/>
                    <a:pt x="54" y="126"/>
                  </a:cubicBezTo>
                  <a:cubicBezTo>
                    <a:pt x="42" y="90"/>
                    <a:pt x="47" y="53"/>
                    <a:pt x="63" y="30"/>
                  </a:cubicBezTo>
                  <a:cubicBezTo>
                    <a:pt x="43" y="50"/>
                    <a:pt x="27" y="84"/>
                    <a:pt x="42" y="134"/>
                  </a:cubicBezTo>
                  <a:cubicBezTo>
                    <a:pt x="32" y="128"/>
                    <a:pt x="14" y="113"/>
                    <a:pt x="9" y="86"/>
                  </a:cubicBezTo>
                  <a:lnTo>
                    <a:pt x="15" y="9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33"/>
            <p:cNvSpPr>
              <a:spLocks/>
            </p:cNvSpPr>
            <p:nvPr/>
          </p:nvSpPr>
          <p:spPr bwMode="auto">
            <a:xfrm>
              <a:off x="7066535" y="2493591"/>
              <a:ext cx="684651" cy="568335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 rot="1801016" flipH="1">
              <a:off x="8472135" y="4114422"/>
              <a:ext cx="879181" cy="660892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5"/>
          <p:cNvGrpSpPr/>
          <p:nvPr/>
        </p:nvGrpSpPr>
        <p:grpSpPr>
          <a:xfrm>
            <a:off x="5212702" y="1737328"/>
            <a:ext cx="1187096" cy="212103"/>
            <a:chOff x="7528087" y="2680840"/>
            <a:chExt cx="2803259" cy="316190"/>
          </a:xfrm>
        </p:grpSpPr>
        <p:cxnSp>
          <p:nvCxnSpPr>
            <p:cNvPr id="30" name="Straight Connector 26"/>
            <p:cNvCxnSpPr/>
            <p:nvPr/>
          </p:nvCxnSpPr>
          <p:spPr>
            <a:xfrm flipV="1">
              <a:off x="7528087" y="2680840"/>
              <a:ext cx="497966" cy="31619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27"/>
            <p:cNvCxnSpPr/>
            <p:nvPr/>
          </p:nvCxnSpPr>
          <p:spPr>
            <a:xfrm>
              <a:off x="8026053" y="2680840"/>
              <a:ext cx="2305293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28"/>
          <p:cNvGrpSpPr/>
          <p:nvPr/>
        </p:nvGrpSpPr>
        <p:grpSpPr>
          <a:xfrm>
            <a:off x="5416666" y="2721147"/>
            <a:ext cx="930880" cy="177554"/>
            <a:chOff x="8125333" y="4745260"/>
            <a:chExt cx="2389596" cy="203034"/>
          </a:xfrm>
        </p:grpSpPr>
        <p:cxnSp>
          <p:nvCxnSpPr>
            <p:cNvPr id="33" name="Straight Connector 29"/>
            <p:cNvCxnSpPr/>
            <p:nvPr/>
          </p:nvCxnSpPr>
          <p:spPr>
            <a:xfrm>
              <a:off x="8125333" y="4745260"/>
              <a:ext cx="522140" cy="20303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0"/>
            <p:cNvCxnSpPr/>
            <p:nvPr/>
          </p:nvCxnSpPr>
          <p:spPr>
            <a:xfrm>
              <a:off x="8647472" y="4948294"/>
              <a:ext cx="1867457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1"/>
          <p:cNvGrpSpPr/>
          <p:nvPr/>
        </p:nvGrpSpPr>
        <p:grpSpPr>
          <a:xfrm>
            <a:off x="2875960" y="2169840"/>
            <a:ext cx="1323488" cy="312486"/>
            <a:chOff x="1582038" y="2697524"/>
            <a:chExt cx="2577213" cy="316190"/>
          </a:xfrm>
        </p:grpSpPr>
        <p:cxnSp>
          <p:nvCxnSpPr>
            <p:cNvPr id="36" name="Straight Connector 32"/>
            <p:cNvCxnSpPr/>
            <p:nvPr/>
          </p:nvCxnSpPr>
          <p:spPr>
            <a:xfrm flipH="1" flipV="1">
              <a:off x="3661285" y="2697524"/>
              <a:ext cx="497966" cy="31619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3"/>
            <p:cNvCxnSpPr/>
            <p:nvPr/>
          </p:nvCxnSpPr>
          <p:spPr>
            <a:xfrm flipH="1">
              <a:off x="1582038" y="2697524"/>
              <a:ext cx="2079249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4"/>
          <p:cNvGrpSpPr/>
          <p:nvPr/>
        </p:nvGrpSpPr>
        <p:grpSpPr>
          <a:xfrm>
            <a:off x="2918937" y="2913755"/>
            <a:ext cx="668462" cy="290553"/>
            <a:chOff x="1804697" y="4994858"/>
            <a:chExt cx="2493744" cy="316190"/>
          </a:xfrm>
        </p:grpSpPr>
        <p:cxnSp>
          <p:nvCxnSpPr>
            <p:cNvPr id="39" name="Straight Connector 35"/>
            <p:cNvCxnSpPr/>
            <p:nvPr/>
          </p:nvCxnSpPr>
          <p:spPr>
            <a:xfrm flipH="1">
              <a:off x="3800475" y="4994858"/>
              <a:ext cx="497966" cy="31619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6"/>
            <p:cNvCxnSpPr/>
            <p:nvPr/>
          </p:nvCxnSpPr>
          <p:spPr>
            <a:xfrm flipH="1">
              <a:off x="1804697" y="5311048"/>
              <a:ext cx="1995779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/>
          <p:nvPr/>
        </p:nvGrpSpPr>
        <p:grpSpPr>
          <a:xfrm>
            <a:off x="6200291" y="1510390"/>
            <a:ext cx="432000" cy="442609"/>
            <a:chOff x="8267055" y="2013853"/>
            <a:chExt cx="576000" cy="590145"/>
          </a:xfrm>
        </p:grpSpPr>
        <p:sp>
          <p:nvSpPr>
            <p:cNvPr id="42" name="Teardrop 37"/>
            <p:cNvSpPr/>
            <p:nvPr/>
          </p:nvSpPr>
          <p:spPr>
            <a:xfrm>
              <a:off x="8267055" y="2013853"/>
              <a:ext cx="576000" cy="590145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pic>
          <p:nvPicPr>
            <p:cNvPr id="43" name="Picture 3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20517" y="2171982"/>
              <a:ext cx="335362" cy="316725"/>
            </a:xfrm>
            <a:prstGeom prst="rect">
              <a:avLst/>
            </a:prstGeom>
          </p:spPr>
        </p:pic>
      </p:grpSp>
      <p:sp>
        <p:nvSpPr>
          <p:cNvPr id="44" name="Content Placeholder 2"/>
          <p:cNvSpPr txBox="1">
            <a:spLocks/>
          </p:cNvSpPr>
          <p:nvPr/>
        </p:nvSpPr>
        <p:spPr>
          <a:xfrm>
            <a:off x="6718646" y="1514723"/>
            <a:ext cx="1410677" cy="582652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顶部“开始”面板中可以对字体、字号、颜色、行距等进行修改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顶部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2570138" y="1973683"/>
            <a:ext cx="432000" cy="432000"/>
            <a:chOff x="3426851" y="2631577"/>
            <a:chExt cx="576000" cy="576000"/>
          </a:xfrm>
        </p:grpSpPr>
        <p:sp>
          <p:nvSpPr>
            <p:cNvPr id="46" name="Teardrop 40"/>
            <p:cNvSpPr/>
            <p:nvPr/>
          </p:nvSpPr>
          <p:spPr>
            <a:xfrm>
              <a:off x="3426851" y="2631577"/>
              <a:ext cx="576000" cy="576000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pic>
          <p:nvPicPr>
            <p:cNvPr id="47" name="Picture 4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98937" y="2768019"/>
              <a:ext cx="495000" cy="303750"/>
            </a:xfrm>
            <a:prstGeom prst="rect">
              <a:avLst/>
            </a:prstGeom>
          </p:spPr>
        </p:pic>
      </p:grpSp>
      <p:sp>
        <p:nvSpPr>
          <p:cNvPr id="48" name="Content Placeholder 2"/>
          <p:cNvSpPr txBox="1">
            <a:spLocks/>
          </p:cNvSpPr>
          <p:nvPr/>
        </p:nvSpPr>
        <p:spPr>
          <a:xfrm>
            <a:off x="1134129" y="1976041"/>
            <a:ext cx="1261346" cy="56868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顶部“开始”面板中可以对字体、字号、颜色、行距等进行修改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顶部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2676974" y="2973450"/>
            <a:ext cx="432000" cy="432000"/>
            <a:chOff x="3569298" y="3964600"/>
            <a:chExt cx="576000" cy="576000"/>
          </a:xfrm>
        </p:grpSpPr>
        <p:sp>
          <p:nvSpPr>
            <p:cNvPr id="50" name="Teardrop 43"/>
            <p:cNvSpPr/>
            <p:nvPr/>
          </p:nvSpPr>
          <p:spPr>
            <a:xfrm>
              <a:off x="3569298" y="3964600"/>
              <a:ext cx="576000" cy="576000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pic>
          <p:nvPicPr>
            <p:cNvPr id="51" name="Picture 4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42367" y="4096908"/>
              <a:ext cx="229861" cy="364607"/>
            </a:xfrm>
            <a:prstGeom prst="rect">
              <a:avLst/>
            </a:prstGeom>
          </p:spPr>
        </p:pic>
      </p:grpSp>
      <p:sp>
        <p:nvSpPr>
          <p:cNvPr id="52" name="Content Placeholder 2"/>
          <p:cNvSpPr txBox="1">
            <a:spLocks/>
          </p:cNvSpPr>
          <p:nvPr/>
        </p:nvSpPr>
        <p:spPr>
          <a:xfrm>
            <a:off x="1237411" y="2979840"/>
            <a:ext cx="1261346" cy="56868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顶部“开始”面板中可以对字体、字号、颜色、行距等进行修改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顶部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6193887" y="2685548"/>
            <a:ext cx="432000" cy="432000"/>
            <a:chOff x="8258516" y="3580731"/>
            <a:chExt cx="576000" cy="576000"/>
          </a:xfrm>
        </p:grpSpPr>
        <p:sp>
          <p:nvSpPr>
            <p:cNvPr id="54" name="Teardrop 46"/>
            <p:cNvSpPr/>
            <p:nvPr/>
          </p:nvSpPr>
          <p:spPr>
            <a:xfrm>
              <a:off x="8258516" y="3580731"/>
              <a:ext cx="576000" cy="576000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pic>
          <p:nvPicPr>
            <p:cNvPr id="55" name="Picture 4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30602" y="3717173"/>
              <a:ext cx="495000" cy="303750"/>
            </a:xfrm>
            <a:prstGeom prst="rect">
              <a:avLst/>
            </a:prstGeom>
          </p:spPr>
        </p:pic>
      </p:grpSp>
      <p:sp>
        <p:nvSpPr>
          <p:cNvPr id="56" name="Content Placeholder 2"/>
          <p:cNvSpPr txBox="1">
            <a:spLocks/>
          </p:cNvSpPr>
          <p:nvPr/>
        </p:nvSpPr>
        <p:spPr>
          <a:xfrm>
            <a:off x="6716052" y="2652780"/>
            <a:ext cx="1261346" cy="56868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顶部“开始”面板中可以对字体、字号、颜色、行距等进行修改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顶部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863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48" grpId="0"/>
      <p:bldP spid="52" grpId="0"/>
      <p:bldP spid="5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8"/>
          <p:cNvSpPr txBox="1">
            <a:spLocks noChangeArrowheads="1"/>
          </p:cNvSpPr>
          <p:nvPr/>
        </p:nvSpPr>
        <p:spPr bwMode="auto">
          <a:xfrm>
            <a:off x="3788817" y="84456"/>
            <a:ext cx="14160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1" name="Content Placeholder 2"/>
          <p:cNvSpPr txBox="1"/>
          <p:nvPr/>
        </p:nvSpPr>
        <p:spPr>
          <a:xfrm>
            <a:off x="1685379" y="478474"/>
            <a:ext cx="5622925" cy="2555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1581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10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请在此粘贴或者输入您的文字内容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796136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051720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3059834" y="1491631"/>
            <a:ext cx="2916323" cy="2916323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125864" y="1557769"/>
            <a:ext cx="2783847" cy="2783844"/>
            <a:chOff x="3047429" y="1323744"/>
            <a:chExt cx="2783847" cy="2783844"/>
          </a:xfrm>
          <a:effectLst/>
        </p:grpSpPr>
        <p:sp>
          <p:nvSpPr>
            <p:cNvPr id="8" name="椭圆 11"/>
            <p:cNvSpPr/>
            <p:nvPr/>
          </p:nvSpPr>
          <p:spPr>
            <a:xfrm rot="2700000">
              <a:off x="3862480" y="1323962"/>
              <a:ext cx="1153402" cy="1152965"/>
            </a:xfrm>
            <a:custGeom>
              <a:avLst/>
              <a:gdLst/>
              <a:ahLst/>
              <a:cxnLst/>
              <a:rect l="l" t="t" r="r" b="b"/>
              <a:pathLst>
                <a:path w="1153402" h="1152965">
                  <a:moveTo>
                    <a:pt x="746531" y="0"/>
                  </a:moveTo>
                  <a:cubicBezTo>
                    <a:pt x="779296" y="194851"/>
                    <a:pt x="949063" y="342875"/>
                    <a:pt x="1153402" y="342875"/>
                  </a:cubicBezTo>
                  <a:lnTo>
                    <a:pt x="1153402" y="1152965"/>
                  </a:lnTo>
                  <a:lnTo>
                    <a:pt x="343312" y="1152965"/>
                  </a:lnTo>
                  <a:cubicBezTo>
                    <a:pt x="343312" y="948474"/>
                    <a:pt x="195069" y="778607"/>
                    <a:pt x="0" y="746050"/>
                  </a:cubicBezTo>
                  <a:cubicBezTo>
                    <a:pt x="121924" y="397390"/>
                    <a:pt x="397695" y="121245"/>
                    <a:pt x="746531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lIns="0" tIns="0" rIns="0" bIns="0" anchor="ctr"/>
            <a:lstStyle/>
            <a:p>
              <a:pPr algn="ctr">
                <a:spcAft>
                  <a:spcPts val="600"/>
                </a:spcAft>
              </a:pPr>
              <a:endParaRPr lang="zh-CN" altLang="en-US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椭圆 11"/>
            <p:cNvSpPr/>
            <p:nvPr/>
          </p:nvSpPr>
          <p:spPr>
            <a:xfrm rot="2700000" flipH="1">
              <a:off x="4678356" y="2138826"/>
              <a:ext cx="1152437" cy="1153402"/>
            </a:xfrm>
            <a:custGeom>
              <a:avLst/>
              <a:gdLst/>
              <a:ahLst/>
              <a:cxnLst/>
              <a:rect l="l" t="t" r="r" b="b"/>
              <a:pathLst>
                <a:path w="1152437" h="1153402">
                  <a:moveTo>
                    <a:pt x="745522" y="0"/>
                  </a:moveTo>
                  <a:cubicBezTo>
                    <a:pt x="397295" y="121773"/>
                    <a:pt x="121402" y="397011"/>
                    <a:pt x="0" y="745261"/>
                  </a:cubicBezTo>
                  <a:cubicBezTo>
                    <a:pt x="201063" y="772062"/>
                    <a:pt x="355477" y="944700"/>
                    <a:pt x="355477" y="1153402"/>
                  </a:cubicBezTo>
                  <a:lnTo>
                    <a:pt x="1152437" y="1153402"/>
                  </a:lnTo>
                  <a:lnTo>
                    <a:pt x="1152437" y="343312"/>
                  </a:lnTo>
                  <a:cubicBezTo>
                    <a:pt x="947947" y="343312"/>
                    <a:pt x="778080" y="195069"/>
                    <a:pt x="74552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0" tIns="0" rIns="0" bIns="0" anchor="ctr"/>
            <a:lstStyle/>
            <a:p>
              <a:pPr algn="ctr">
                <a:spcAft>
                  <a:spcPts val="600"/>
                </a:spcAft>
              </a:pPr>
              <a:endParaRPr lang="zh-CN" altLang="en-US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椭圆 11"/>
            <p:cNvSpPr/>
            <p:nvPr/>
          </p:nvSpPr>
          <p:spPr>
            <a:xfrm rot="2700000" flipV="1">
              <a:off x="3047211" y="2139230"/>
              <a:ext cx="1153402" cy="1152966"/>
            </a:xfrm>
            <a:custGeom>
              <a:avLst/>
              <a:gdLst/>
              <a:ahLst/>
              <a:cxnLst/>
              <a:rect l="l" t="t" r="r" b="b"/>
              <a:pathLst>
                <a:path w="1153402" h="1152966">
                  <a:moveTo>
                    <a:pt x="343312" y="1152966"/>
                  </a:moveTo>
                  <a:lnTo>
                    <a:pt x="1153402" y="1152966"/>
                  </a:lnTo>
                  <a:lnTo>
                    <a:pt x="1153402" y="342876"/>
                  </a:lnTo>
                  <a:cubicBezTo>
                    <a:pt x="949063" y="342876"/>
                    <a:pt x="779296" y="194851"/>
                    <a:pt x="746532" y="0"/>
                  </a:cubicBezTo>
                  <a:cubicBezTo>
                    <a:pt x="397696" y="121245"/>
                    <a:pt x="121924" y="397391"/>
                    <a:pt x="0" y="746051"/>
                  </a:cubicBezTo>
                  <a:cubicBezTo>
                    <a:pt x="195069" y="778608"/>
                    <a:pt x="343312" y="948475"/>
                    <a:pt x="343312" y="115296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0" tIns="0" rIns="0" bIns="0" anchor="ctr"/>
            <a:lstStyle/>
            <a:p>
              <a:pPr algn="ctr">
                <a:spcAft>
                  <a:spcPts val="600"/>
                </a:spcAft>
              </a:pPr>
              <a:endPara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 rot="2700000" flipH="1" flipV="1">
              <a:off x="3862864" y="2954647"/>
              <a:ext cx="1152934" cy="1152947"/>
            </a:xfrm>
            <a:custGeom>
              <a:avLst/>
              <a:gdLst/>
              <a:ahLst/>
              <a:cxnLst/>
              <a:rect l="l" t="t" r="r" b="b"/>
              <a:pathLst>
                <a:path w="1152934" h="1152947">
                  <a:moveTo>
                    <a:pt x="1152934" y="1152947"/>
                  </a:moveTo>
                  <a:lnTo>
                    <a:pt x="355974" y="1152947"/>
                  </a:lnTo>
                  <a:lnTo>
                    <a:pt x="355974" y="1152946"/>
                  </a:lnTo>
                  <a:cubicBezTo>
                    <a:pt x="355974" y="944071"/>
                    <a:pt x="201306" y="771320"/>
                    <a:pt x="0" y="744754"/>
                  </a:cubicBezTo>
                  <a:cubicBezTo>
                    <a:pt x="122138" y="396697"/>
                    <a:pt x="397654" y="121079"/>
                    <a:pt x="746064" y="0"/>
                  </a:cubicBezTo>
                  <a:cubicBezTo>
                    <a:pt x="778837" y="194842"/>
                    <a:pt x="948600" y="342857"/>
                    <a:pt x="1152933" y="342857"/>
                  </a:cubicBezTo>
                  <a:cubicBezTo>
                    <a:pt x="1152934" y="342857"/>
                    <a:pt x="1152934" y="342857"/>
                    <a:pt x="1152934" y="3428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0" tIns="0" rIns="0" bIns="0" anchor="ctr"/>
            <a:lstStyle/>
            <a:p>
              <a:pPr algn="ctr">
                <a:spcAft>
                  <a:spcPts val="600"/>
                </a:spcAft>
              </a:pPr>
              <a:endParaRPr lang="zh-CN" altLang="en-US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3" name="标题层"/>
          <p:cNvSpPr txBox="1"/>
          <p:nvPr/>
        </p:nvSpPr>
        <p:spPr bwMode="auto">
          <a:xfrm>
            <a:off x="3393654" y="1872859"/>
            <a:ext cx="617718" cy="523220"/>
          </a:xfrm>
          <a:prstGeom prst="rect">
            <a:avLst/>
          </a:prstGeom>
          <a:noFill/>
          <a:effectLst>
            <a:outerShdw blurRad="12700" dist="12700" dir="438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800" kern="0" dirty="0">
                <a:solidFill>
                  <a:prstClr val="black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800" kern="0" dirty="0">
              <a:solidFill>
                <a:prstClr val="black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标题层"/>
          <p:cNvSpPr txBox="1"/>
          <p:nvPr/>
        </p:nvSpPr>
        <p:spPr bwMode="auto">
          <a:xfrm>
            <a:off x="5024150" y="1872859"/>
            <a:ext cx="617718" cy="523220"/>
          </a:xfrm>
          <a:prstGeom prst="rect">
            <a:avLst/>
          </a:prstGeom>
          <a:noFill/>
          <a:effectLst>
            <a:outerShdw blurRad="12700" dist="12700" dir="438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800" kern="0" dirty="0">
                <a:solidFill>
                  <a:prstClr val="black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800" kern="0" dirty="0">
              <a:solidFill>
                <a:prstClr val="black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标题层"/>
          <p:cNvSpPr txBox="1"/>
          <p:nvPr/>
        </p:nvSpPr>
        <p:spPr bwMode="auto">
          <a:xfrm>
            <a:off x="5024150" y="3503180"/>
            <a:ext cx="617718" cy="523220"/>
          </a:xfrm>
          <a:prstGeom prst="rect">
            <a:avLst/>
          </a:prstGeom>
          <a:noFill/>
          <a:effectLst>
            <a:outerShdw blurRad="12700" dist="12700" dir="438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800" kern="0" dirty="0">
                <a:solidFill>
                  <a:prstClr val="black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800" kern="0" dirty="0">
              <a:solidFill>
                <a:prstClr val="black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标题层"/>
          <p:cNvSpPr txBox="1"/>
          <p:nvPr/>
        </p:nvSpPr>
        <p:spPr bwMode="auto">
          <a:xfrm>
            <a:off x="3393654" y="3503180"/>
            <a:ext cx="617718" cy="523220"/>
          </a:xfrm>
          <a:prstGeom prst="rect">
            <a:avLst/>
          </a:prstGeom>
          <a:noFill/>
          <a:effectLst>
            <a:outerShdw blurRad="12700" dist="12700" dir="438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800" kern="0" dirty="0">
                <a:solidFill>
                  <a:prstClr val="black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2800" kern="0" dirty="0">
              <a:solidFill>
                <a:prstClr val="black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2771801" y="2169929"/>
            <a:ext cx="621393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18" name="矩形 17"/>
          <p:cNvSpPr/>
          <p:nvPr/>
        </p:nvSpPr>
        <p:spPr>
          <a:xfrm>
            <a:off x="611560" y="1959681"/>
            <a:ext cx="20160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点击输入简要文字内容，概括精炼言简意赅的说明分项内容。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5641870" y="2169929"/>
            <a:ext cx="621393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20" name="矩形 19"/>
          <p:cNvSpPr/>
          <p:nvPr/>
        </p:nvSpPr>
        <p:spPr>
          <a:xfrm>
            <a:off x="6372200" y="1959681"/>
            <a:ext cx="20160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点击输入简要文字内容，概括精炼言简意赅的说明分项内容。</a:t>
            </a:r>
          </a:p>
        </p:txBody>
      </p:sp>
      <p:cxnSp>
        <p:nvCxnSpPr>
          <p:cNvPr id="21" name="直接连接符 20"/>
          <p:cNvCxnSpPr/>
          <p:nvPr/>
        </p:nvCxnSpPr>
        <p:spPr>
          <a:xfrm>
            <a:off x="5641870" y="3737271"/>
            <a:ext cx="621393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22" name="矩形 21"/>
          <p:cNvSpPr/>
          <p:nvPr/>
        </p:nvSpPr>
        <p:spPr>
          <a:xfrm>
            <a:off x="6372200" y="3527023"/>
            <a:ext cx="20160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点击输入简要文字内容，概括精炼言简意赅的说明分项内容。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2771801" y="3737271"/>
            <a:ext cx="621393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24" name="矩形 23"/>
          <p:cNvSpPr/>
          <p:nvPr/>
        </p:nvSpPr>
        <p:spPr>
          <a:xfrm>
            <a:off x="611560" y="3527023"/>
            <a:ext cx="20160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点击输入简要文字内容，概括精炼言简意赅的说明分项内容。</a:t>
            </a:r>
          </a:p>
        </p:txBody>
      </p:sp>
      <p:sp>
        <p:nvSpPr>
          <p:cNvPr id="25" name="矩形 2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08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2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6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1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1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1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16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3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2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2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2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950"/>
                                </p:stCondLst>
                                <p:childTnLst>
                                  <p:par>
                                    <p:cTn id="4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2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1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2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1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650"/>
                                </p:stCondLst>
                                <p:childTnLst>
                                  <p:par>
                                    <p:cTn id="5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2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1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70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72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73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7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79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81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82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6200"/>
                                </p:stCondLst>
                                <p:childTnLst>
                                  <p:par>
                                    <p:cTn id="8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88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90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91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9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5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97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99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00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11" grpId="0"/>
          <p:bldP spid="6" grpId="0" animBg="1"/>
          <p:bldP spid="13" grpId="0"/>
          <p:bldP spid="13" grpId="1"/>
          <p:bldP spid="14" grpId="0"/>
          <p:bldP spid="14" grpId="1"/>
          <p:bldP spid="15" grpId="0"/>
          <p:bldP spid="15" grpId="1"/>
          <p:bldP spid="16" grpId="0"/>
          <p:bldP spid="16" grpId="1"/>
          <p:bldP spid="18" grpId="0"/>
          <p:bldP spid="20" grpId="0"/>
          <p:bldP spid="22" grpId="0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2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6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1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1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1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16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3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2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2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2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950"/>
                                </p:stCondLst>
                                <p:childTnLst>
                                  <p:par>
                                    <p:cTn id="4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2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1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2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1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650"/>
                                </p:stCondLst>
                                <p:childTnLst>
                                  <p:par>
                                    <p:cTn id="5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2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1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7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7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7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6200"/>
                                </p:stCondLst>
                                <p:childTnLst>
                                  <p:par>
                                    <p:cTn id="8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8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9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5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97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11" grpId="0"/>
          <p:bldP spid="6" grpId="0" animBg="1"/>
          <p:bldP spid="13" grpId="0"/>
          <p:bldP spid="13" grpId="1"/>
          <p:bldP spid="14" grpId="0"/>
          <p:bldP spid="14" grpId="1"/>
          <p:bldP spid="15" grpId="0"/>
          <p:bldP spid="15" grpId="1"/>
          <p:bldP spid="16" grpId="0"/>
          <p:bldP spid="16" grpId="1"/>
          <p:bldP spid="18" grpId="0"/>
          <p:bldP spid="20" grpId="0"/>
          <p:bldP spid="22" grpId="0"/>
          <p:bldP spid="24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8"/>
          <p:cNvSpPr txBox="1">
            <a:spLocks noChangeArrowheads="1"/>
          </p:cNvSpPr>
          <p:nvPr/>
        </p:nvSpPr>
        <p:spPr bwMode="auto">
          <a:xfrm>
            <a:off x="3788817" y="84456"/>
            <a:ext cx="14160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1" name="Content Placeholder 2"/>
          <p:cNvSpPr txBox="1"/>
          <p:nvPr/>
        </p:nvSpPr>
        <p:spPr>
          <a:xfrm>
            <a:off x="1685379" y="478474"/>
            <a:ext cx="5622925" cy="2555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1581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10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请在此粘贴或者输入您的文字内容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796136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051720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6195617" y="2211711"/>
            <a:ext cx="1671177" cy="1609411"/>
            <a:chOff x="6195615" y="2211710"/>
            <a:chExt cx="1671177" cy="1609411"/>
          </a:xfrm>
        </p:grpSpPr>
        <p:sp>
          <p:nvSpPr>
            <p:cNvPr id="7" name="右箭头 55"/>
            <p:cNvSpPr/>
            <p:nvPr/>
          </p:nvSpPr>
          <p:spPr>
            <a:xfrm>
              <a:off x="6195615" y="2211710"/>
              <a:ext cx="1671177" cy="1609411"/>
            </a:xfrm>
            <a:custGeom>
              <a:avLst/>
              <a:gdLst>
                <a:gd name="connsiteX0" fmla="*/ 0 w 1731146"/>
                <a:gd name="connsiteY0" fmla="*/ 355742 h 1624170"/>
                <a:gd name="connsiteX1" fmla="*/ 892425 w 1731146"/>
                <a:gd name="connsiteY1" fmla="*/ 355742 h 1624170"/>
                <a:gd name="connsiteX2" fmla="*/ 892425 w 1731146"/>
                <a:gd name="connsiteY2" fmla="*/ 0 h 1624170"/>
                <a:gd name="connsiteX3" fmla="*/ 1731146 w 1731146"/>
                <a:gd name="connsiteY3" fmla="*/ 812085 h 1624170"/>
                <a:gd name="connsiteX4" fmla="*/ 892425 w 1731146"/>
                <a:gd name="connsiteY4" fmla="*/ 1624170 h 1624170"/>
                <a:gd name="connsiteX5" fmla="*/ 892425 w 1731146"/>
                <a:gd name="connsiteY5" fmla="*/ 1268428 h 1624170"/>
                <a:gd name="connsiteX6" fmla="*/ 0 w 1731146"/>
                <a:gd name="connsiteY6" fmla="*/ 1268428 h 1624170"/>
                <a:gd name="connsiteX7" fmla="*/ 0 w 1731146"/>
                <a:gd name="connsiteY7" fmla="*/ 355742 h 1624170"/>
                <a:gd name="connsiteX0" fmla="*/ 0 w 1731146"/>
                <a:gd name="connsiteY0" fmla="*/ 355742 h 1624170"/>
                <a:gd name="connsiteX1" fmla="*/ 508986 w 1731146"/>
                <a:gd name="connsiteY1" fmla="*/ 351329 h 1624170"/>
                <a:gd name="connsiteX2" fmla="*/ 892425 w 1731146"/>
                <a:gd name="connsiteY2" fmla="*/ 355742 h 1624170"/>
                <a:gd name="connsiteX3" fmla="*/ 892425 w 1731146"/>
                <a:gd name="connsiteY3" fmla="*/ 0 h 1624170"/>
                <a:gd name="connsiteX4" fmla="*/ 1731146 w 1731146"/>
                <a:gd name="connsiteY4" fmla="*/ 812085 h 1624170"/>
                <a:gd name="connsiteX5" fmla="*/ 892425 w 1731146"/>
                <a:gd name="connsiteY5" fmla="*/ 1624170 h 1624170"/>
                <a:gd name="connsiteX6" fmla="*/ 892425 w 1731146"/>
                <a:gd name="connsiteY6" fmla="*/ 1268428 h 1624170"/>
                <a:gd name="connsiteX7" fmla="*/ 0 w 1731146"/>
                <a:gd name="connsiteY7" fmla="*/ 1268428 h 1624170"/>
                <a:gd name="connsiteX8" fmla="*/ 0 w 1731146"/>
                <a:gd name="connsiteY8" fmla="*/ 355742 h 1624170"/>
                <a:gd name="connsiteX0" fmla="*/ 0 w 1731146"/>
                <a:gd name="connsiteY0" fmla="*/ 355742 h 1624170"/>
                <a:gd name="connsiteX1" fmla="*/ 556334 w 1731146"/>
                <a:gd name="connsiteY1" fmla="*/ 354289 h 1624170"/>
                <a:gd name="connsiteX2" fmla="*/ 892425 w 1731146"/>
                <a:gd name="connsiteY2" fmla="*/ 355742 h 1624170"/>
                <a:gd name="connsiteX3" fmla="*/ 892425 w 1731146"/>
                <a:gd name="connsiteY3" fmla="*/ 0 h 1624170"/>
                <a:gd name="connsiteX4" fmla="*/ 1731146 w 1731146"/>
                <a:gd name="connsiteY4" fmla="*/ 812085 h 1624170"/>
                <a:gd name="connsiteX5" fmla="*/ 892425 w 1731146"/>
                <a:gd name="connsiteY5" fmla="*/ 1624170 h 1624170"/>
                <a:gd name="connsiteX6" fmla="*/ 892425 w 1731146"/>
                <a:gd name="connsiteY6" fmla="*/ 1268428 h 1624170"/>
                <a:gd name="connsiteX7" fmla="*/ 0 w 1731146"/>
                <a:gd name="connsiteY7" fmla="*/ 1268428 h 1624170"/>
                <a:gd name="connsiteX8" fmla="*/ 0 w 1731146"/>
                <a:gd name="connsiteY8" fmla="*/ 355742 h 1624170"/>
                <a:gd name="connsiteX0" fmla="*/ 0 w 1731146"/>
                <a:gd name="connsiteY0" fmla="*/ 355742 h 1624170"/>
                <a:gd name="connsiteX1" fmla="*/ 556334 w 1731146"/>
                <a:gd name="connsiteY1" fmla="*/ 354289 h 1624170"/>
                <a:gd name="connsiteX2" fmla="*/ 848037 w 1731146"/>
                <a:gd name="connsiteY2" fmla="*/ 127882 h 1624170"/>
                <a:gd name="connsiteX3" fmla="*/ 892425 w 1731146"/>
                <a:gd name="connsiteY3" fmla="*/ 0 h 1624170"/>
                <a:gd name="connsiteX4" fmla="*/ 1731146 w 1731146"/>
                <a:gd name="connsiteY4" fmla="*/ 812085 h 1624170"/>
                <a:gd name="connsiteX5" fmla="*/ 892425 w 1731146"/>
                <a:gd name="connsiteY5" fmla="*/ 1624170 h 1624170"/>
                <a:gd name="connsiteX6" fmla="*/ 892425 w 1731146"/>
                <a:gd name="connsiteY6" fmla="*/ 1268428 h 1624170"/>
                <a:gd name="connsiteX7" fmla="*/ 0 w 1731146"/>
                <a:gd name="connsiteY7" fmla="*/ 1268428 h 1624170"/>
                <a:gd name="connsiteX8" fmla="*/ 0 w 1731146"/>
                <a:gd name="connsiteY8" fmla="*/ 355742 h 162417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48037 w 1731146"/>
                <a:gd name="connsiteY2" fmla="*/ 92372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0 w 1731146"/>
                <a:gd name="connsiteY7" fmla="*/ 1232918 h 1588660"/>
                <a:gd name="connsiteX8" fmla="*/ 0 w 1731146"/>
                <a:gd name="connsiteY8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0 w 1731146"/>
                <a:gd name="connsiteY7" fmla="*/ 1232918 h 1588660"/>
                <a:gd name="connsiteX8" fmla="*/ 0 w 1731146"/>
                <a:gd name="connsiteY8" fmla="*/ 320232 h 1588660"/>
                <a:gd name="connsiteX0" fmla="*/ 2959 w 1734105"/>
                <a:gd name="connsiteY0" fmla="*/ 320232 h 1588660"/>
                <a:gd name="connsiteX1" fmla="*/ 559293 w 1734105"/>
                <a:gd name="connsiteY1" fmla="*/ 318779 h 1588660"/>
                <a:gd name="connsiteX2" fmla="*/ 853955 w 1734105"/>
                <a:gd name="connsiteY2" fmla="*/ 59821 h 1588660"/>
                <a:gd name="connsiteX3" fmla="*/ 1007835 w 1734105"/>
                <a:gd name="connsiteY3" fmla="*/ 0 h 1588660"/>
                <a:gd name="connsiteX4" fmla="*/ 1734105 w 1734105"/>
                <a:gd name="connsiteY4" fmla="*/ 776575 h 1588660"/>
                <a:gd name="connsiteX5" fmla="*/ 895384 w 1734105"/>
                <a:gd name="connsiteY5" fmla="*/ 1588660 h 1588660"/>
                <a:gd name="connsiteX6" fmla="*/ 895384 w 1734105"/>
                <a:gd name="connsiteY6" fmla="*/ 1232918 h 1588660"/>
                <a:gd name="connsiteX7" fmla="*/ 2959 w 1734105"/>
                <a:gd name="connsiteY7" fmla="*/ 1232918 h 1588660"/>
                <a:gd name="connsiteX8" fmla="*/ 0 w 1734105"/>
                <a:gd name="connsiteY8" fmla="*/ 576230 h 1588660"/>
                <a:gd name="connsiteX9" fmla="*/ 2959 w 1734105"/>
                <a:gd name="connsiteY9" fmla="*/ 320232 h 1588660"/>
                <a:gd name="connsiteX0" fmla="*/ 3 w 1731149"/>
                <a:gd name="connsiteY0" fmla="*/ 320232 h 1588660"/>
                <a:gd name="connsiteX1" fmla="*/ 556337 w 1731149"/>
                <a:gd name="connsiteY1" fmla="*/ 318779 h 1588660"/>
                <a:gd name="connsiteX2" fmla="*/ 850999 w 1731149"/>
                <a:gd name="connsiteY2" fmla="*/ 59821 h 1588660"/>
                <a:gd name="connsiteX3" fmla="*/ 1004879 w 1731149"/>
                <a:gd name="connsiteY3" fmla="*/ 0 h 1588660"/>
                <a:gd name="connsiteX4" fmla="*/ 1731149 w 1731149"/>
                <a:gd name="connsiteY4" fmla="*/ 776575 h 1588660"/>
                <a:gd name="connsiteX5" fmla="*/ 892428 w 1731149"/>
                <a:gd name="connsiteY5" fmla="*/ 1588660 h 1588660"/>
                <a:gd name="connsiteX6" fmla="*/ 892428 w 1731149"/>
                <a:gd name="connsiteY6" fmla="*/ 1232918 h 1588660"/>
                <a:gd name="connsiteX7" fmla="*/ 3 w 1731149"/>
                <a:gd name="connsiteY7" fmla="*/ 1232918 h 1588660"/>
                <a:gd name="connsiteX8" fmla="*/ 275211 w 1731149"/>
                <a:gd name="connsiteY8" fmla="*/ 617659 h 1588660"/>
                <a:gd name="connsiteX9" fmla="*/ 3 w 1731149"/>
                <a:gd name="connsiteY9" fmla="*/ 320232 h 1588660"/>
                <a:gd name="connsiteX0" fmla="*/ 3 w 1731149"/>
                <a:gd name="connsiteY0" fmla="*/ 320232 h 1588660"/>
                <a:gd name="connsiteX1" fmla="*/ 556337 w 1731149"/>
                <a:gd name="connsiteY1" fmla="*/ 318779 h 1588660"/>
                <a:gd name="connsiteX2" fmla="*/ 850999 w 1731149"/>
                <a:gd name="connsiteY2" fmla="*/ 59821 h 1588660"/>
                <a:gd name="connsiteX3" fmla="*/ 1004879 w 1731149"/>
                <a:gd name="connsiteY3" fmla="*/ 0 h 1588660"/>
                <a:gd name="connsiteX4" fmla="*/ 1731149 w 1731149"/>
                <a:gd name="connsiteY4" fmla="*/ 776575 h 1588660"/>
                <a:gd name="connsiteX5" fmla="*/ 892428 w 1731149"/>
                <a:gd name="connsiteY5" fmla="*/ 1588660 h 1588660"/>
                <a:gd name="connsiteX6" fmla="*/ 892428 w 1731149"/>
                <a:gd name="connsiteY6" fmla="*/ 1232918 h 1588660"/>
                <a:gd name="connsiteX7" fmla="*/ 3 w 1731149"/>
                <a:gd name="connsiteY7" fmla="*/ 1232918 h 1588660"/>
                <a:gd name="connsiteX8" fmla="*/ 275211 w 1731149"/>
                <a:gd name="connsiteY8" fmla="*/ 617659 h 1588660"/>
                <a:gd name="connsiteX9" fmla="*/ 3 w 1731149"/>
                <a:gd name="connsiteY9" fmla="*/ 320232 h 1588660"/>
                <a:gd name="connsiteX0" fmla="*/ 5 w 1731151"/>
                <a:gd name="connsiteY0" fmla="*/ 320232 h 1588660"/>
                <a:gd name="connsiteX1" fmla="*/ 556339 w 1731151"/>
                <a:gd name="connsiteY1" fmla="*/ 318779 h 1588660"/>
                <a:gd name="connsiteX2" fmla="*/ 851001 w 1731151"/>
                <a:gd name="connsiteY2" fmla="*/ 59821 h 1588660"/>
                <a:gd name="connsiteX3" fmla="*/ 1004881 w 1731151"/>
                <a:gd name="connsiteY3" fmla="*/ 0 h 1588660"/>
                <a:gd name="connsiteX4" fmla="*/ 1731151 w 1731151"/>
                <a:gd name="connsiteY4" fmla="*/ 776575 h 1588660"/>
                <a:gd name="connsiteX5" fmla="*/ 892430 w 1731151"/>
                <a:gd name="connsiteY5" fmla="*/ 1588660 h 1588660"/>
                <a:gd name="connsiteX6" fmla="*/ 892430 w 1731151"/>
                <a:gd name="connsiteY6" fmla="*/ 1232918 h 1588660"/>
                <a:gd name="connsiteX7" fmla="*/ 5 w 1731151"/>
                <a:gd name="connsiteY7" fmla="*/ 1232918 h 1588660"/>
                <a:gd name="connsiteX8" fmla="*/ 275213 w 1731151"/>
                <a:gd name="connsiteY8" fmla="*/ 617659 h 1588660"/>
                <a:gd name="connsiteX9" fmla="*/ 5 w 1731151"/>
                <a:gd name="connsiteY9" fmla="*/ 320232 h 1588660"/>
                <a:gd name="connsiteX0" fmla="*/ 5 w 1731151"/>
                <a:gd name="connsiteY0" fmla="*/ 320232 h 1588660"/>
                <a:gd name="connsiteX1" fmla="*/ 556339 w 1731151"/>
                <a:gd name="connsiteY1" fmla="*/ 318779 h 1588660"/>
                <a:gd name="connsiteX2" fmla="*/ 851001 w 1731151"/>
                <a:gd name="connsiteY2" fmla="*/ 59821 h 1588660"/>
                <a:gd name="connsiteX3" fmla="*/ 1004881 w 1731151"/>
                <a:gd name="connsiteY3" fmla="*/ 0 h 1588660"/>
                <a:gd name="connsiteX4" fmla="*/ 1731151 w 1731151"/>
                <a:gd name="connsiteY4" fmla="*/ 776575 h 1588660"/>
                <a:gd name="connsiteX5" fmla="*/ 892430 w 1731151"/>
                <a:gd name="connsiteY5" fmla="*/ 1588660 h 1588660"/>
                <a:gd name="connsiteX6" fmla="*/ 892430 w 1731151"/>
                <a:gd name="connsiteY6" fmla="*/ 1232918 h 1588660"/>
                <a:gd name="connsiteX7" fmla="*/ 5 w 1731151"/>
                <a:gd name="connsiteY7" fmla="*/ 1232918 h 1588660"/>
                <a:gd name="connsiteX8" fmla="*/ 275213 w 1731151"/>
                <a:gd name="connsiteY8" fmla="*/ 617659 h 1588660"/>
                <a:gd name="connsiteX9" fmla="*/ 5 w 1731151"/>
                <a:gd name="connsiteY9" fmla="*/ 320232 h 1588660"/>
                <a:gd name="connsiteX0" fmla="*/ 3 w 1731149"/>
                <a:gd name="connsiteY0" fmla="*/ 320232 h 1588660"/>
                <a:gd name="connsiteX1" fmla="*/ 556337 w 1731149"/>
                <a:gd name="connsiteY1" fmla="*/ 318779 h 1588660"/>
                <a:gd name="connsiteX2" fmla="*/ 850999 w 1731149"/>
                <a:gd name="connsiteY2" fmla="*/ 59821 h 1588660"/>
                <a:gd name="connsiteX3" fmla="*/ 1004879 w 1731149"/>
                <a:gd name="connsiteY3" fmla="*/ 0 h 1588660"/>
                <a:gd name="connsiteX4" fmla="*/ 1731149 w 1731149"/>
                <a:gd name="connsiteY4" fmla="*/ 776575 h 1588660"/>
                <a:gd name="connsiteX5" fmla="*/ 892428 w 1731149"/>
                <a:gd name="connsiteY5" fmla="*/ 1588660 h 1588660"/>
                <a:gd name="connsiteX6" fmla="*/ 892428 w 1731149"/>
                <a:gd name="connsiteY6" fmla="*/ 1232918 h 1588660"/>
                <a:gd name="connsiteX7" fmla="*/ 3 w 1731149"/>
                <a:gd name="connsiteY7" fmla="*/ 1232918 h 1588660"/>
                <a:gd name="connsiteX8" fmla="*/ 275211 w 1731149"/>
                <a:gd name="connsiteY8" fmla="*/ 617659 h 1588660"/>
                <a:gd name="connsiteX9" fmla="*/ 3 w 1731149"/>
                <a:gd name="connsiteY9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0 w 1731146"/>
                <a:gd name="connsiteY7" fmla="*/ 1232918 h 1588660"/>
                <a:gd name="connsiteX8" fmla="*/ 275208 w 1731146"/>
                <a:gd name="connsiteY8" fmla="*/ 617659 h 1588660"/>
                <a:gd name="connsiteX9" fmla="*/ 0 w 1731146"/>
                <a:gd name="connsiteY9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0 w 1731146"/>
                <a:gd name="connsiteY7" fmla="*/ 1232918 h 1588660"/>
                <a:gd name="connsiteX8" fmla="*/ 275208 w 1731146"/>
                <a:gd name="connsiteY8" fmla="*/ 617659 h 1588660"/>
                <a:gd name="connsiteX9" fmla="*/ 0 w 1731146"/>
                <a:gd name="connsiteY9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0 w 1731146"/>
                <a:gd name="connsiteY7" fmla="*/ 1232918 h 1588660"/>
                <a:gd name="connsiteX8" fmla="*/ 275208 w 1731146"/>
                <a:gd name="connsiteY8" fmla="*/ 617659 h 1588660"/>
                <a:gd name="connsiteX9" fmla="*/ 0 w 1731146"/>
                <a:gd name="connsiteY9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0 w 1731146"/>
                <a:gd name="connsiteY7" fmla="*/ 1232918 h 1588660"/>
                <a:gd name="connsiteX8" fmla="*/ 281126 w 1731146"/>
                <a:gd name="connsiteY8" fmla="*/ 620619 h 1588660"/>
                <a:gd name="connsiteX9" fmla="*/ 0 w 1731146"/>
                <a:gd name="connsiteY9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0 w 1731146"/>
                <a:gd name="connsiteY7" fmla="*/ 1232918 h 1588660"/>
                <a:gd name="connsiteX8" fmla="*/ 136124 w 1731146"/>
                <a:gd name="connsiteY8" fmla="*/ 922459 h 1588660"/>
                <a:gd name="connsiteX9" fmla="*/ 281126 w 1731146"/>
                <a:gd name="connsiteY9" fmla="*/ 620619 h 1588660"/>
                <a:gd name="connsiteX10" fmla="*/ 0 w 1731146"/>
                <a:gd name="connsiteY10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0 w 1731146"/>
                <a:gd name="connsiteY7" fmla="*/ 1232918 h 1588660"/>
                <a:gd name="connsiteX8" fmla="*/ 266330 w 1731146"/>
                <a:gd name="connsiteY8" fmla="*/ 955011 h 1588660"/>
                <a:gd name="connsiteX9" fmla="*/ 281126 w 1731146"/>
                <a:gd name="connsiteY9" fmla="*/ 620619 h 1588660"/>
                <a:gd name="connsiteX10" fmla="*/ 0 w 1731146"/>
                <a:gd name="connsiteY10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582967 w 1731146"/>
                <a:gd name="connsiteY7" fmla="*/ 1233178 h 1588660"/>
                <a:gd name="connsiteX8" fmla="*/ 0 w 1731146"/>
                <a:gd name="connsiteY8" fmla="*/ 1232918 h 1588660"/>
                <a:gd name="connsiteX9" fmla="*/ 266330 w 1731146"/>
                <a:gd name="connsiteY9" fmla="*/ 955011 h 1588660"/>
                <a:gd name="connsiteX10" fmla="*/ 281126 w 1731146"/>
                <a:gd name="connsiteY10" fmla="*/ 620619 h 1588660"/>
                <a:gd name="connsiteX11" fmla="*/ 0 w 1731146"/>
                <a:gd name="connsiteY11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53956 w 1731146"/>
                <a:gd name="connsiteY6" fmla="*/ 1460778 h 1588660"/>
                <a:gd name="connsiteX7" fmla="*/ 582967 w 1731146"/>
                <a:gd name="connsiteY7" fmla="*/ 1233178 h 1588660"/>
                <a:gd name="connsiteX8" fmla="*/ 0 w 1731146"/>
                <a:gd name="connsiteY8" fmla="*/ 1232918 h 1588660"/>
                <a:gd name="connsiteX9" fmla="*/ 266330 w 1731146"/>
                <a:gd name="connsiteY9" fmla="*/ 955011 h 1588660"/>
                <a:gd name="connsiteX10" fmla="*/ 281126 w 1731146"/>
                <a:gd name="connsiteY10" fmla="*/ 620619 h 1588660"/>
                <a:gd name="connsiteX11" fmla="*/ 0 w 1731146"/>
                <a:gd name="connsiteY11" fmla="*/ 320232 h 1588660"/>
                <a:gd name="connsiteX0" fmla="*/ 0 w 1731146"/>
                <a:gd name="connsiteY0" fmla="*/ 320232 h 1517638"/>
                <a:gd name="connsiteX1" fmla="*/ 556334 w 1731146"/>
                <a:gd name="connsiteY1" fmla="*/ 318779 h 1517638"/>
                <a:gd name="connsiteX2" fmla="*/ 850996 w 1731146"/>
                <a:gd name="connsiteY2" fmla="*/ 59821 h 1517638"/>
                <a:gd name="connsiteX3" fmla="*/ 1004876 w 1731146"/>
                <a:gd name="connsiteY3" fmla="*/ 0 h 1517638"/>
                <a:gd name="connsiteX4" fmla="*/ 1731146 w 1731146"/>
                <a:gd name="connsiteY4" fmla="*/ 776575 h 1517638"/>
                <a:gd name="connsiteX5" fmla="*/ 1010794 w 1731146"/>
                <a:gd name="connsiteY5" fmla="*/ 1517638 h 1517638"/>
                <a:gd name="connsiteX6" fmla="*/ 853956 w 1731146"/>
                <a:gd name="connsiteY6" fmla="*/ 1460778 h 1517638"/>
                <a:gd name="connsiteX7" fmla="*/ 582967 w 1731146"/>
                <a:gd name="connsiteY7" fmla="*/ 1233178 h 1517638"/>
                <a:gd name="connsiteX8" fmla="*/ 0 w 1731146"/>
                <a:gd name="connsiteY8" fmla="*/ 1232918 h 1517638"/>
                <a:gd name="connsiteX9" fmla="*/ 266330 w 1731146"/>
                <a:gd name="connsiteY9" fmla="*/ 955011 h 1517638"/>
                <a:gd name="connsiteX10" fmla="*/ 281126 w 1731146"/>
                <a:gd name="connsiteY10" fmla="*/ 620619 h 1517638"/>
                <a:gd name="connsiteX11" fmla="*/ 0 w 1731146"/>
                <a:gd name="connsiteY11" fmla="*/ 320232 h 1517638"/>
                <a:gd name="connsiteX0" fmla="*/ 0 w 1589104"/>
                <a:gd name="connsiteY0" fmla="*/ 320232 h 1517638"/>
                <a:gd name="connsiteX1" fmla="*/ 556334 w 1589104"/>
                <a:gd name="connsiteY1" fmla="*/ 318779 h 1517638"/>
                <a:gd name="connsiteX2" fmla="*/ 850996 w 1589104"/>
                <a:gd name="connsiteY2" fmla="*/ 59821 h 1517638"/>
                <a:gd name="connsiteX3" fmla="*/ 1004876 w 1589104"/>
                <a:gd name="connsiteY3" fmla="*/ 0 h 1517638"/>
                <a:gd name="connsiteX4" fmla="*/ 1589104 w 1589104"/>
                <a:gd name="connsiteY4" fmla="*/ 936373 h 1517638"/>
                <a:gd name="connsiteX5" fmla="*/ 1010794 w 1589104"/>
                <a:gd name="connsiteY5" fmla="*/ 1517638 h 1517638"/>
                <a:gd name="connsiteX6" fmla="*/ 853956 w 1589104"/>
                <a:gd name="connsiteY6" fmla="*/ 1460778 h 1517638"/>
                <a:gd name="connsiteX7" fmla="*/ 582967 w 1589104"/>
                <a:gd name="connsiteY7" fmla="*/ 1233178 h 1517638"/>
                <a:gd name="connsiteX8" fmla="*/ 0 w 1589104"/>
                <a:gd name="connsiteY8" fmla="*/ 1232918 h 1517638"/>
                <a:gd name="connsiteX9" fmla="*/ 266330 w 1589104"/>
                <a:gd name="connsiteY9" fmla="*/ 955011 h 1517638"/>
                <a:gd name="connsiteX10" fmla="*/ 281126 w 1589104"/>
                <a:gd name="connsiteY10" fmla="*/ 620619 h 1517638"/>
                <a:gd name="connsiteX11" fmla="*/ 0 w 1589104"/>
                <a:gd name="connsiteY11" fmla="*/ 320232 h 1517638"/>
                <a:gd name="connsiteX0" fmla="*/ 0 w 1589104"/>
                <a:gd name="connsiteY0" fmla="*/ 320232 h 1517638"/>
                <a:gd name="connsiteX1" fmla="*/ 556334 w 1589104"/>
                <a:gd name="connsiteY1" fmla="*/ 318779 h 1517638"/>
                <a:gd name="connsiteX2" fmla="*/ 850996 w 1589104"/>
                <a:gd name="connsiteY2" fmla="*/ 59821 h 1517638"/>
                <a:gd name="connsiteX3" fmla="*/ 1004876 w 1589104"/>
                <a:gd name="connsiteY3" fmla="*/ 0 h 1517638"/>
                <a:gd name="connsiteX4" fmla="*/ 1373080 w 1589104"/>
                <a:gd name="connsiteY4" fmla="*/ 591026 h 1517638"/>
                <a:gd name="connsiteX5" fmla="*/ 1589104 w 1589104"/>
                <a:gd name="connsiteY5" fmla="*/ 936373 h 1517638"/>
                <a:gd name="connsiteX6" fmla="*/ 1010794 w 1589104"/>
                <a:gd name="connsiteY6" fmla="*/ 1517638 h 1517638"/>
                <a:gd name="connsiteX7" fmla="*/ 853956 w 1589104"/>
                <a:gd name="connsiteY7" fmla="*/ 1460778 h 1517638"/>
                <a:gd name="connsiteX8" fmla="*/ 582967 w 1589104"/>
                <a:gd name="connsiteY8" fmla="*/ 1233178 h 1517638"/>
                <a:gd name="connsiteX9" fmla="*/ 0 w 1589104"/>
                <a:gd name="connsiteY9" fmla="*/ 1232918 h 1517638"/>
                <a:gd name="connsiteX10" fmla="*/ 266330 w 1589104"/>
                <a:gd name="connsiteY10" fmla="*/ 955011 h 1517638"/>
                <a:gd name="connsiteX11" fmla="*/ 281126 w 1589104"/>
                <a:gd name="connsiteY11" fmla="*/ 620619 h 1517638"/>
                <a:gd name="connsiteX12" fmla="*/ 0 w 1589104"/>
                <a:gd name="connsiteY12" fmla="*/ 320232 h 1517638"/>
                <a:gd name="connsiteX0" fmla="*/ 0 w 1589104"/>
                <a:gd name="connsiteY0" fmla="*/ 320232 h 1517638"/>
                <a:gd name="connsiteX1" fmla="*/ 556334 w 1589104"/>
                <a:gd name="connsiteY1" fmla="*/ 318779 h 1517638"/>
                <a:gd name="connsiteX2" fmla="*/ 850996 w 1589104"/>
                <a:gd name="connsiteY2" fmla="*/ 59821 h 1517638"/>
                <a:gd name="connsiteX3" fmla="*/ 1004876 w 1589104"/>
                <a:gd name="connsiteY3" fmla="*/ 0 h 1517638"/>
                <a:gd name="connsiteX4" fmla="*/ 1583185 w 1589104"/>
                <a:gd name="connsiteY4" fmla="*/ 596945 h 1517638"/>
                <a:gd name="connsiteX5" fmla="*/ 1589104 w 1589104"/>
                <a:gd name="connsiteY5" fmla="*/ 936373 h 1517638"/>
                <a:gd name="connsiteX6" fmla="*/ 1010794 w 1589104"/>
                <a:gd name="connsiteY6" fmla="*/ 1517638 h 1517638"/>
                <a:gd name="connsiteX7" fmla="*/ 853956 w 1589104"/>
                <a:gd name="connsiteY7" fmla="*/ 1460778 h 1517638"/>
                <a:gd name="connsiteX8" fmla="*/ 582967 w 1589104"/>
                <a:gd name="connsiteY8" fmla="*/ 1233178 h 1517638"/>
                <a:gd name="connsiteX9" fmla="*/ 0 w 1589104"/>
                <a:gd name="connsiteY9" fmla="*/ 1232918 h 1517638"/>
                <a:gd name="connsiteX10" fmla="*/ 266330 w 1589104"/>
                <a:gd name="connsiteY10" fmla="*/ 955011 h 1517638"/>
                <a:gd name="connsiteX11" fmla="*/ 281126 w 1589104"/>
                <a:gd name="connsiteY11" fmla="*/ 620619 h 1517638"/>
                <a:gd name="connsiteX12" fmla="*/ 0 w 1589104"/>
                <a:gd name="connsiteY12" fmla="*/ 320232 h 1517638"/>
                <a:gd name="connsiteX0" fmla="*/ 0 w 1592063"/>
                <a:gd name="connsiteY0" fmla="*/ 320232 h 1517638"/>
                <a:gd name="connsiteX1" fmla="*/ 556334 w 1592063"/>
                <a:gd name="connsiteY1" fmla="*/ 318779 h 1517638"/>
                <a:gd name="connsiteX2" fmla="*/ 850996 w 1592063"/>
                <a:gd name="connsiteY2" fmla="*/ 59821 h 1517638"/>
                <a:gd name="connsiteX3" fmla="*/ 1004876 w 1592063"/>
                <a:gd name="connsiteY3" fmla="*/ 0 h 1517638"/>
                <a:gd name="connsiteX4" fmla="*/ 1583185 w 1592063"/>
                <a:gd name="connsiteY4" fmla="*/ 596945 h 1517638"/>
                <a:gd name="connsiteX5" fmla="*/ 1592063 w 1592063"/>
                <a:gd name="connsiteY5" fmla="*/ 942292 h 1517638"/>
                <a:gd name="connsiteX6" fmla="*/ 1010794 w 1592063"/>
                <a:gd name="connsiteY6" fmla="*/ 1517638 h 1517638"/>
                <a:gd name="connsiteX7" fmla="*/ 853956 w 1592063"/>
                <a:gd name="connsiteY7" fmla="*/ 1460778 h 1517638"/>
                <a:gd name="connsiteX8" fmla="*/ 582967 w 1592063"/>
                <a:gd name="connsiteY8" fmla="*/ 1233178 h 1517638"/>
                <a:gd name="connsiteX9" fmla="*/ 0 w 1592063"/>
                <a:gd name="connsiteY9" fmla="*/ 1232918 h 1517638"/>
                <a:gd name="connsiteX10" fmla="*/ 266330 w 1592063"/>
                <a:gd name="connsiteY10" fmla="*/ 955011 h 1517638"/>
                <a:gd name="connsiteX11" fmla="*/ 281126 w 1592063"/>
                <a:gd name="connsiteY11" fmla="*/ 620619 h 1517638"/>
                <a:gd name="connsiteX12" fmla="*/ 0 w 1592063"/>
                <a:gd name="connsiteY12" fmla="*/ 320232 h 1517638"/>
                <a:gd name="connsiteX0" fmla="*/ 0 w 1589104"/>
                <a:gd name="connsiteY0" fmla="*/ 320232 h 1517638"/>
                <a:gd name="connsiteX1" fmla="*/ 556334 w 1589104"/>
                <a:gd name="connsiteY1" fmla="*/ 318779 h 1517638"/>
                <a:gd name="connsiteX2" fmla="*/ 850996 w 1589104"/>
                <a:gd name="connsiteY2" fmla="*/ 59821 h 1517638"/>
                <a:gd name="connsiteX3" fmla="*/ 1004876 w 1589104"/>
                <a:gd name="connsiteY3" fmla="*/ 0 h 1517638"/>
                <a:gd name="connsiteX4" fmla="*/ 1583185 w 1589104"/>
                <a:gd name="connsiteY4" fmla="*/ 596945 h 1517638"/>
                <a:gd name="connsiteX5" fmla="*/ 1589104 w 1589104"/>
                <a:gd name="connsiteY5" fmla="*/ 948210 h 1517638"/>
                <a:gd name="connsiteX6" fmla="*/ 1010794 w 1589104"/>
                <a:gd name="connsiteY6" fmla="*/ 1517638 h 1517638"/>
                <a:gd name="connsiteX7" fmla="*/ 853956 w 1589104"/>
                <a:gd name="connsiteY7" fmla="*/ 1460778 h 1517638"/>
                <a:gd name="connsiteX8" fmla="*/ 582967 w 1589104"/>
                <a:gd name="connsiteY8" fmla="*/ 1233178 h 1517638"/>
                <a:gd name="connsiteX9" fmla="*/ 0 w 1589104"/>
                <a:gd name="connsiteY9" fmla="*/ 1232918 h 1517638"/>
                <a:gd name="connsiteX10" fmla="*/ 266330 w 1589104"/>
                <a:gd name="connsiteY10" fmla="*/ 955011 h 1517638"/>
                <a:gd name="connsiteX11" fmla="*/ 281126 w 1589104"/>
                <a:gd name="connsiteY11" fmla="*/ 620619 h 1517638"/>
                <a:gd name="connsiteX12" fmla="*/ 0 w 1589104"/>
                <a:gd name="connsiteY12" fmla="*/ 320232 h 1517638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1126 w 1589104"/>
                <a:gd name="connsiteY11" fmla="*/ 620619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32336"/>
                <a:gd name="connsiteX1" fmla="*/ 556334 w 1589104"/>
                <a:gd name="connsiteY1" fmla="*/ 318779 h 1532336"/>
                <a:gd name="connsiteX2" fmla="*/ 850996 w 1589104"/>
                <a:gd name="connsiteY2" fmla="*/ 59821 h 1532336"/>
                <a:gd name="connsiteX3" fmla="*/ 1004876 w 1589104"/>
                <a:gd name="connsiteY3" fmla="*/ 0 h 1532336"/>
                <a:gd name="connsiteX4" fmla="*/ 1583185 w 1589104"/>
                <a:gd name="connsiteY4" fmla="*/ 596945 h 1532336"/>
                <a:gd name="connsiteX5" fmla="*/ 1589104 w 1589104"/>
                <a:gd name="connsiteY5" fmla="*/ 948210 h 1532336"/>
                <a:gd name="connsiteX6" fmla="*/ 1013753 w 1589104"/>
                <a:gd name="connsiteY6" fmla="*/ 1514679 h 1532336"/>
                <a:gd name="connsiteX7" fmla="*/ 853956 w 1589104"/>
                <a:gd name="connsiteY7" fmla="*/ 1460778 h 1532336"/>
                <a:gd name="connsiteX8" fmla="*/ 582967 w 1589104"/>
                <a:gd name="connsiteY8" fmla="*/ 1233178 h 1532336"/>
                <a:gd name="connsiteX9" fmla="*/ 0 w 1589104"/>
                <a:gd name="connsiteY9" fmla="*/ 1232918 h 1532336"/>
                <a:gd name="connsiteX10" fmla="*/ 266330 w 1589104"/>
                <a:gd name="connsiteY10" fmla="*/ 955011 h 1532336"/>
                <a:gd name="connsiteX11" fmla="*/ 287045 w 1589104"/>
                <a:gd name="connsiteY11" fmla="*/ 611742 h 1532336"/>
                <a:gd name="connsiteX12" fmla="*/ 0 w 1589104"/>
                <a:gd name="connsiteY12" fmla="*/ 320232 h 1532336"/>
                <a:gd name="connsiteX0" fmla="*/ 0 w 1589104"/>
                <a:gd name="connsiteY0" fmla="*/ 320232 h 1575133"/>
                <a:gd name="connsiteX1" fmla="*/ 556334 w 1589104"/>
                <a:gd name="connsiteY1" fmla="*/ 318779 h 1575133"/>
                <a:gd name="connsiteX2" fmla="*/ 850996 w 1589104"/>
                <a:gd name="connsiteY2" fmla="*/ 59821 h 1575133"/>
                <a:gd name="connsiteX3" fmla="*/ 1004876 w 1589104"/>
                <a:gd name="connsiteY3" fmla="*/ 0 h 1575133"/>
                <a:gd name="connsiteX4" fmla="*/ 1583185 w 1589104"/>
                <a:gd name="connsiteY4" fmla="*/ 596945 h 1575133"/>
                <a:gd name="connsiteX5" fmla="*/ 1589104 w 1589104"/>
                <a:gd name="connsiteY5" fmla="*/ 948210 h 1575133"/>
                <a:gd name="connsiteX6" fmla="*/ 1013753 w 1589104"/>
                <a:gd name="connsiteY6" fmla="*/ 1514679 h 1575133"/>
                <a:gd name="connsiteX7" fmla="*/ 853956 w 1589104"/>
                <a:gd name="connsiteY7" fmla="*/ 1460778 h 1575133"/>
                <a:gd name="connsiteX8" fmla="*/ 582967 w 1589104"/>
                <a:gd name="connsiteY8" fmla="*/ 1233178 h 1575133"/>
                <a:gd name="connsiteX9" fmla="*/ 0 w 1589104"/>
                <a:gd name="connsiteY9" fmla="*/ 1232918 h 1575133"/>
                <a:gd name="connsiteX10" fmla="*/ 266330 w 1589104"/>
                <a:gd name="connsiteY10" fmla="*/ 955011 h 1575133"/>
                <a:gd name="connsiteX11" fmla="*/ 287045 w 1589104"/>
                <a:gd name="connsiteY11" fmla="*/ 611742 h 1575133"/>
                <a:gd name="connsiteX12" fmla="*/ 0 w 1589104"/>
                <a:gd name="connsiteY12" fmla="*/ 320232 h 1575133"/>
                <a:gd name="connsiteX0" fmla="*/ 0 w 1589104"/>
                <a:gd name="connsiteY0" fmla="*/ 320232 h 1575133"/>
                <a:gd name="connsiteX1" fmla="*/ 556334 w 1589104"/>
                <a:gd name="connsiteY1" fmla="*/ 318779 h 1575133"/>
                <a:gd name="connsiteX2" fmla="*/ 850996 w 1589104"/>
                <a:gd name="connsiteY2" fmla="*/ 59821 h 1575133"/>
                <a:gd name="connsiteX3" fmla="*/ 1004876 w 1589104"/>
                <a:gd name="connsiteY3" fmla="*/ 0 h 1575133"/>
                <a:gd name="connsiteX4" fmla="*/ 1583185 w 1589104"/>
                <a:gd name="connsiteY4" fmla="*/ 596945 h 1575133"/>
                <a:gd name="connsiteX5" fmla="*/ 1589104 w 1589104"/>
                <a:gd name="connsiteY5" fmla="*/ 948210 h 1575133"/>
                <a:gd name="connsiteX6" fmla="*/ 1013753 w 1589104"/>
                <a:gd name="connsiteY6" fmla="*/ 1514679 h 1575133"/>
                <a:gd name="connsiteX7" fmla="*/ 853956 w 1589104"/>
                <a:gd name="connsiteY7" fmla="*/ 1460778 h 1575133"/>
                <a:gd name="connsiteX8" fmla="*/ 582967 w 1589104"/>
                <a:gd name="connsiteY8" fmla="*/ 1233178 h 1575133"/>
                <a:gd name="connsiteX9" fmla="*/ 0 w 1589104"/>
                <a:gd name="connsiteY9" fmla="*/ 1232918 h 1575133"/>
                <a:gd name="connsiteX10" fmla="*/ 266330 w 1589104"/>
                <a:gd name="connsiteY10" fmla="*/ 955011 h 1575133"/>
                <a:gd name="connsiteX11" fmla="*/ 287045 w 1589104"/>
                <a:gd name="connsiteY11" fmla="*/ 611742 h 1575133"/>
                <a:gd name="connsiteX12" fmla="*/ 0 w 1589104"/>
                <a:gd name="connsiteY12" fmla="*/ 320232 h 1575133"/>
                <a:gd name="connsiteX0" fmla="*/ 0 w 1589104"/>
                <a:gd name="connsiteY0" fmla="*/ 320232 h 1575133"/>
                <a:gd name="connsiteX1" fmla="*/ 556334 w 1589104"/>
                <a:gd name="connsiteY1" fmla="*/ 318779 h 1575133"/>
                <a:gd name="connsiteX2" fmla="*/ 850996 w 1589104"/>
                <a:gd name="connsiteY2" fmla="*/ 59821 h 1575133"/>
                <a:gd name="connsiteX3" fmla="*/ 1004876 w 1589104"/>
                <a:gd name="connsiteY3" fmla="*/ 0 h 1575133"/>
                <a:gd name="connsiteX4" fmla="*/ 1583185 w 1589104"/>
                <a:gd name="connsiteY4" fmla="*/ 596945 h 1575133"/>
                <a:gd name="connsiteX5" fmla="*/ 1589104 w 1589104"/>
                <a:gd name="connsiteY5" fmla="*/ 948210 h 1575133"/>
                <a:gd name="connsiteX6" fmla="*/ 1013753 w 1589104"/>
                <a:gd name="connsiteY6" fmla="*/ 1514679 h 1575133"/>
                <a:gd name="connsiteX7" fmla="*/ 853956 w 1589104"/>
                <a:gd name="connsiteY7" fmla="*/ 1460778 h 1575133"/>
                <a:gd name="connsiteX8" fmla="*/ 582967 w 1589104"/>
                <a:gd name="connsiteY8" fmla="*/ 1233178 h 1575133"/>
                <a:gd name="connsiteX9" fmla="*/ 0 w 1589104"/>
                <a:gd name="connsiteY9" fmla="*/ 1232918 h 1575133"/>
                <a:gd name="connsiteX10" fmla="*/ 266330 w 1589104"/>
                <a:gd name="connsiteY10" fmla="*/ 955011 h 1575133"/>
                <a:gd name="connsiteX11" fmla="*/ 287045 w 1589104"/>
                <a:gd name="connsiteY11" fmla="*/ 611742 h 1575133"/>
                <a:gd name="connsiteX12" fmla="*/ 0 w 1589104"/>
                <a:gd name="connsiteY12" fmla="*/ 320232 h 1575133"/>
                <a:gd name="connsiteX0" fmla="*/ 0 w 1589104"/>
                <a:gd name="connsiteY0" fmla="*/ 320232 h 1575133"/>
                <a:gd name="connsiteX1" fmla="*/ 556334 w 1589104"/>
                <a:gd name="connsiteY1" fmla="*/ 318779 h 1575133"/>
                <a:gd name="connsiteX2" fmla="*/ 850996 w 1589104"/>
                <a:gd name="connsiteY2" fmla="*/ 59821 h 1575133"/>
                <a:gd name="connsiteX3" fmla="*/ 1004876 w 1589104"/>
                <a:gd name="connsiteY3" fmla="*/ 0 h 1575133"/>
                <a:gd name="connsiteX4" fmla="*/ 1583185 w 1589104"/>
                <a:gd name="connsiteY4" fmla="*/ 596945 h 1575133"/>
                <a:gd name="connsiteX5" fmla="*/ 1589104 w 1589104"/>
                <a:gd name="connsiteY5" fmla="*/ 948210 h 1575133"/>
                <a:gd name="connsiteX6" fmla="*/ 1013753 w 1589104"/>
                <a:gd name="connsiteY6" fmla="*/ 1514679 h 1575133"/>
                <a:gd name="connsiteX7" fmla="*/ 853956 w 1589104"/>
                <a:gd name="connsiteY7" fmla="*/ 1460778 h 1575133"/>
                <a:gd name="connsiteX8" fmla="*/ 582967 w 1589104"/>
                <a:gd name="connsiteY8" fmla="*/ 1233178 h 1575133"/>
                <a:gd name="connsiteX9" fmla="*/ 0 w 1589104"/>
                <a:gd name="connsiteY9" fmla="*/ 1232918 h 1575133"/>
                <a:gd name="connsiteX10" fmla="*/ 266330 w 1589104"/>
                <a:gd name="connsiteY10" fmla="*/ 955011 h 1575133"/>
                <a:gd name="connsiteX11" fmla="*/ 287045 w 1589104"/>
                <a:gd name="connsiteY11" fmla="*/ 611742 h 1575133"/>
                <a:gd name="connsiteX12" fmla="*/ 0 w 1589104"/>
                <a:gd name="connsiteY12" fmla="*/ 320232 h 1575133"/>
                <a:gd name="connsiteX0" fmla="*/ 0 w 1589104"/>
                <a:gd name="connsiteY0" fmla="*/ 354510 h 1609411"/>
                <a:gd name="connsiteX1" fmla="*/ 556334 w 1589104"/>
                <a:gd name="connsiteY1" fmla="*/ 353057 h 1609411"/>
                <a:gd name="connsiteX2" fmla="*/ 850996 w 1589104"/>
                <a:gd name="connsiteY2" fmla="*/ 94099 h 1609411"/>
                <a:gd name="connsiteX3" fmla="*/ 1004876 w 1589104"/>
                <a:gd name="connsiteY3" fmla="*/ 34278 h 1609411"/>
                <a:gd name="connsiteX4" fmla="*/ 1583185 w 1589104"/>
                <a:gd name="connsiteY4" fmla="*/ 631223 h 1609411"/>
                <a:gd name="connsiteX5" fmla="*/ 1589104 w 1589104"/>
                <a:gd name="connsiteY5" fmla="*/ 982488 h 1609411"/>
                <a:gd name="connsiteX6" fmla="*/ 1013753 w 1589104"/>
                <a:gd name="connsiteY6" fmla="*/ 1548957 h 1609411"/>
                <a:gd name="connsiteX7" fmla="*/ 853956 w 1589104"/>
                <a:gd name="connsiteY7" fmla="*/ 1495056 h 1609411"/>
                <a:gd name="connsiteX8" fmla="*/ 582967 w 1589104"/>
                <a:gd name="connsiteY8" fmla="*/ 1267456 h 1609411"/>
                <a:gd name="connsiteX9" fmla="*/ 0 w 1589104"/>
                <a:gd name="connsiteY9" fmla="*/ 1267196 h 1609411"/>
                <a:gd name="connsiteX10" fmla="*/ 266330 w 1589104"/>
                <a:gd name="connsiteY10" fmla="*/ 989289 h 1609411"/>
                <a:gd name="connsiteX11" fmla="*/ 287045 w 1589104"/>
                <a:gd name="connsiteY11" fmla="*/ 646020 h 1609411"/>
                <a:gd name="connsiteX12" fmla="*/ 0 w 1589104"/>
                <a:gd name="connsiteY12" fmla="*/ 354510 h 1609411"/>
                <a:gd name="connsiteX0" fmla="*/ 0 w 1589104"/>
                <a:gd name="connsiteY0" fmla="*/ 354510 h 1609411"/>
                <a:gd name="connsiteX1" fmla="*/ 556334 w 1589104"/>
                <a:gd name="connsiteY1" fmla="*/ 353057 h 1609411"/>
                <a:gd name="connsiteX2" fmla="*/ 850996 w 1589104"/>
                <a:gd name="connsiteY2" fmla="*/ 94099 h 1609411"/>
                <a:gd name="connsiteX3" fmla="*/ 1004876 w 1589104"/>
                <a:gd name="connsiteY3" fmla="*/ 34278 h 1609411"/>
                <a:gd name="connsiteX4" fmla="*/ 1577267 w 1589104"/>
                <a:gd name="connsiteY4" fmla="*/ 619386 h 1609411"/>
                <a:gd name="connsiteX5" fmla="*/ 1589104 w 1589104"/>
                <a:gd name="connsiteY5" fmla="*/ 982488 h 1609411"/>
                <a:gd name="connsiteX6" fmla="*/ 1013753 w 1589104"/>
                <a:gd name="connsiteY6" fmla="*/ 1548957 h 1609411"/>
                <a:gd name="connsiteX7" fmla="*/ 853956 w 1589104"/>
                <a:gd name="connsiteY7" fmla="*/ 1495056 h 1609411"/>
                <a:gd name="connsiteX8" fmla="*/ 582967 w 1589104"/>
                <a:gd name="connsiteY8" fmla="*/ 1267456 h 1609411"/>
                <a:gd name="connsiteX9" fmla="*/ 0 w 1589104"/>
                <a:gd name="connsiteY9" fmla="*/ 1267196 h 1609411"/>
                <a:gd name="connsiteX10" fmla="*/ 266330 w 1589104"/>
                <a:gd name="connsiteY10" fmla="*/ 989289 h 1609411"/>
                <a:gd name="connsiteX11" fmla="*/ 287045 w 1589104"/>
                <a:gd name="connsiteY11" fmla="*/ 646020 h 1609411"/>
                <a:gd name="connsiteX12" fmla="*/ 0 w 1589104"/>
                <a:gd name="connsiteY12" fmla="*/ 354510 h 1609411"/>
                <a:gd name="connsiteX0" fmla="*/ 0 w 1643112"/>
                <a:gd name="connsiteY0" fmla="*/ 354510 h 1609411"/>
                <a:gd name="connsiteX1" fmla="*/ 556334 w 1643112"/>
                <a:gd name="connsiteY1" fmla="*/ 353057 h 1609411"/>
                <a:gd name="connsiteX2" fmla="*/ 850996 w 1643112"/>
                <a:gd name="connsiteY2" fmla="*/ 94099 h 1609411"/>
                <a:gd name="connsiteX3" fmla="*/ 1004876 w 1643112"/>
                <a:gd name="connsiteY3" fmla="*/ 34278 h 1609411"/>
                <a:gd name="connsiteX4" fmla="*/ 1577267 w 1643112"/>
                <a:gd name="connsiteY4" fmla="*/ 619386 h 1609411"/>
                <a:gd name="connsiteX5" fmla="*/ 1589104 w 1643112"/>
                <a:gd name="connsiteY5" fmla="*/ 982488 h 1609411"/>
                <a:gd name="connsiteX6" fmla="*/ 1013753 w 1643112"/>
                <a:gd name="connsiteY6" fmla="*/ 1548957 h 1609411"/>
                <a:gd name="connsiteX7" fmla="*/ 853956 w 1643112"/>
                <a:gd name="connsiteY7" fmla="*/ 1495056 h 1609411"/>
                <a:gd name="connsiteX8" fmla="*/ 582967 w 1643112"/>
                <a:gd name="connsiteY8" fmla="*/ 1267456 h 1609411"/>
                <a:gd name="connsiteX9" fmla="*/ 0 w 1643112"/>
                <a:gd name="connsiteY9" fmla="*/ 1267196 h 1609411"/>
                <a:gd name="connsiteX10" fmla="*/ 266330 w 1643112"/>
                <a:gd name="connsiteY10" fmla="*/ 989289 h 1609411"/>
                <a:gd name="connsiteX11" fmla="*/ 287045 w 1643112"/>
                <a:gd name="connsiteY11" fmla="*/ 646020 h 1609411"/>
                <a:gd name="connsiteX12" fmla="*/ 0 w 1643112"/>
                <a:gd name="connsiteY12" fmla="*/ 354510 h 1609411"/>
                <a:gd name="connsiteX0" fmla="*/ 0 w 1669115"/>
                <a:gd name="connsiteY0" fmla="*/ 354510 h 1609411"/>
                <a:gd name="connsiteX1" fmla="*/ 556334 w 1669115"/>
                <a:gd name="connsiteY1" fmla="*/ 353057 h 1609411"/>
                <a:gd name="connsiteX2" fmla="*/ 850996 w 1669115"/>
                <a:gd name="connsiteY2" fmla="*/ 94099 h 1609411"/>
                <a:gd name="connsiteX3" fmla="*/ 1004876 w 1669115"/>
                <a:gd name="connsiteY3" fmla="*/ 34278 h 1609411"/>
                <a:gd name="connsiteX4" fmla="*/ 1577267 w 1669115"/>
                <a:gd name="connsiteY4" fmla="*/ 619386 h 1609411"/>
                <a:gd name="connsiteX5" fmla="*/ 1589104 w 1669115"/>
                <a:gd name="connsiteY5" fmla="*/ 982488 h 1609411"/>
                <a:gd name="connsiteX6" fmla="*/ 1013753 w 1669115"/>
                <a:gd name="connsiteY6" fmla="*/ 1548957 h 1609411"/>
                <a:gd name="connsiteX7" fmla="*/ 853956 w 1669115"/>
                <a:gd name="connsiteY7" fmla="*/ 1495056 h 1609411"/>
                <a:gd name="connsiteX8" fmla="*/ 582967 w 1669115"/>
                <a:gd name="connsiteY8" fmla="*/ 1267456 h 1609411"/>
                <a:gd name="connsiteX9" fmla="*/ 0 w 1669115"/>
                <a:gd name="connsiteY9" fmla="*/ 1267196 h 1609411"/>
                <a:gd name="connsiteX10" fmla="*/ 266330 w 1669115"/>
                <a:gd name="connsiteY10" fmla="*/ 989289 h 1609411"/>
                <a:gd name="connsiteX11" fmla="*/ 287045 w 1669115"/>
                <a:gd name="connsiteY11" fmla="*/ 646020 h 1609411"/>
                <a:gd name="connsiteX12" fmla="*/ 0 w 1669115"/>
                <a:gd name="connsiteY12" fmla="*/ 354510 h 1609411"/>
                <a:gd name="connsiteX0" fmla="*/ 0 w 1671177"/>
                <a:gd name="connsiteY0" fmla="*/ 354510 h 1609411"/>
                <a:gd name="connsiteX1" fmla="*/ 556334 w 1671177"/>
                <a:gd name="connsiteY1" fmla="*/ 353057 h 1609411"/>
                <a:gd name="connsiteX2" fmla="*/ 850996 w 1671177"/>
                <a:gd name="connsiteY2" fmla="*/ 94099 h 1609411"/>
                <a:gd name="connsiteX3" fmla="*/ 1004876 w 1671177"/>
                <a:gd name="connsiteY3" fmla="*/ 34278 h 1609411"/>
                <a:gd name="connsiteX4" fmla="*/ 1577267 w 1671177"/>
                <a:gd name="connsiteY4" fmla="*/ 619386 h 1609411"/>
                <a:gd name="connsiteX5" fmla="*/ 1589104 w 1671177"/>
                <a:gd name="connsiteY5" fmla="*/ 982488 h 1609411"/>
                <a:gd name="connsiteX6" fmla="*/ 1013753 w 1671177"/>
                <a:gd name="connsiteY6" fmla="*/ 1548957 h 1609411"/>
                <a:gd name="connsiteX7" fmla="*/ 853956 w 1671177"/>
                <a:gd name="connsiteY7" fmla="*/ 1495056 h 1609411"/>
                <a:gd name="connsiteX8" fmla="*/ 582967 w 1671177"/>
                <a:gd name="connsiteY8" fmla="*/ 1267456 h 1609411"/>
                <a:gd name="connsiteX9" fmla="*/ 0 w 1671177"/>
                <a:gd name="connsiteY9" fmla="*/ 1267196 h 1609411"/>
                <a:gd name="connsiteX10" fmla="*/ 266330 w 1671177"/>
                <a:gd name="connsiteY10" fmla="*/ 989289 h 1609411"/>
                <a:gd name="connsiteX11" fmla="*/ 287045 w 1671177"/>
                <a:gd name="connsiteY11" fmla="*/ 646020 h 1609411"/>
                <a:gd name="connsiteX12" fmla="*/ 0 w 1671177"/>
                <a:gd name="connsiteY12" fmla="*/ 354510 h 160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71177" h="1609411">
                  <a:moveTo>
                    <a:pt x="0" y="354510"/>
                  </a:moveTo>
                  <a:lnTo>
                    <a:pt x="556334" y="353057"/>
                  </a:lnTo>
                  <a:cubicBezTo>
                    <a:pt x="746291" y="355515"/>
                    <a:pt x="856347" y="257358"/>
                    <a:pt x="850996" y="94099"/>
                  </a:cubicBezTo>
                  <a:cubicBezTo>
                    <a:pt x="849023" y="-2780"/>
                    <a:pt x="929910" y="-28640"/>
                    <a:pt x="1004876" y="34278"/>
                  </a:cubicBezTo>
                  <a:lnTo>
                    <a:pt x="1577267" y="619386"/>
                  </a:lnTo>
                  <a:cubicBezTo>
                    <a:pt x="1720296" y="767053"/>
                    <a:pt x="1679854" y="873291"/>
                    <a:pt x="1589104" y="982488"/>
                  </a:cubicBezTo>
                  <a:lnTo>
                    <a:pt x="1013753" y="1548957"/>
                  </a:lnTo>
                  <a:cubicBezTo>
                    <a:pt x="927935" y="1643440"/>
                    <a:pt x="868752" y="1628432"/>
                    <a:pt x="853956" y="1495056"/>
                  </a:cubicBezTo>
                  <a:cubicBezTo>
                    <a:pt x="849443" y="1377760"/>
                    <a:pt x="794625" y="1269343"/>
                    <a:pt x="582967" y="1267456"/>
                  </a:cubicBezTo>
                  <a:lnTo>
                    <a:pt x="0" y="1267196"/>
                  </a:lnTo>
                  <a:lnTo>
                    <a:pt x="266330" y="989289"/>
                  </a:lnTo>
                  <a:cubicBezTo>
                    <a:pt x="347215" y="886703"/>
                    <a:pt x="398509" y="775239"/>
                    <a:pt x="287045" y="646020"/>
                  </a:cubicBezTo>
                  <a:lnTo>
                    <a:pt x="0" y="35451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TextBox 27"/>
            <p:cNvSpPr txBox="1"/>
            <p:nvPr/>
          </p:nvSpPr>
          <p:spPr>
            <a:xfrm>
              <a:off x="6876256" y="2754805"/>
              <a:ext cx="5854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  <a:endParaRPr lang="zh-CN" altLang="en-US" sz="28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901452" y="2211711"/>
            <a:ext cx="1773781" cy="1609411"/>
            <a:chOff x="4901450" y="2211710"/>
            <a:chExt cx="1773781" cy="1609411"/>
          </a:xfrm>
        </p:grpSpPr>
        <p:grpSp>
          <p:nvGrpSpPr>
            <p:cNvPr id="10" name="组合 9"/>
            <p:cNvGrpSpPr/>
            <p:nvPr/>
          </p:nvGrpSpPr>
          <p:grpSpPr>
            <a:xfrm>
              <a:off x="4901450" y="2211710"/>
              <a:ext cx="1773781" cy="1609411"/>
              <a:chOff x="1074198" y="2188917"/>
              <a:chExt cx="1773781" cy="1609411"/>
            </a:xfrm>
          </p:grpSpPr>
          <p:sp>
            <p:nvSpPr>
              <p:cNvPr id="13" name="右箭头 55"/>
              <p:cNvSpPr/>
              <p:nvPr/>
            </p:nvSpPr>
            <p:spPr>
              <a:xfrm>
                <a:off x="1176802" y="2551604"/>
                <a:ext cx="1671177" cy="911035"/>
              </a:xfrm>
              <a:custGeom>
                <a:avLst/>
                <a:gdLst/>
                <a:ahLst/>
                <a:cxnLst/>
                <a:rect l="l" t="t" r="r" b="b"/>
                <a:pathLst>
                  <a:path w="1671177" h="911035">
                    <a:moveTo>
                      <a:pt x="3880" y="0"/>
                    </a:moveTo>
                    <a:lnTo>
                      <a:pt x="1322002" y="0"/>
                    </a:lnTo>
                    <a:lnTo>
                      <a:pt x="1577267" y="260936"/>
                    </a:lnTo>
                    <a:cubicBezTo>
                      <a:pt x="1720296" y="408603"/>
                      <a:pt x="1679854" y="514841"/>
                      <a:pt x="1589104" y="624038"/>
                    </a:cubicBezTo>
                    <a:lnTo>
                      <a:pt x="1297607" y="911035"/>
                    </a:lnTo>
                    <a:lnTo>
                      <a:pt x="609562" y="911035"/>
                    </a:lnTo>
                    <a:cubicBezTo>
                      <a:pt x="601030" y="909370"/>
                      <a:pt x="592146" y="909088"/>
                      <a:pt x="582967" y="909006"/>
                    </a:cubicBezTo>
                    <a:lnTo>
                      <a:pt x="0" y="908746"/>
                    </a:lnTo>
                    <a:lnTo>
                      <a:pt x="266330" y="630839"/>
                    </a:lnTo>
                    <a:cubicBezTo>
                      <a:pt x="347215" y="528253"/>
                      <a:pt x="398509" y="416789"/>
                      <a:pt x="287045" y="287570"/>
                    </a:cubicBezTo>
                    <a:close/>
                  </a:path>
                </a:pathLst>
              </a:cu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右箭头 55"/>
              <p:cNvSpPr/>
              <p:nvPr/>
            </p:nvSpPr>
            <p:spPr>
              <a:xfrm>
                <a:off x="1074198" y="2188917"/>
                <a:ext cx="1671177" cy="1609411"/>
              </a:xfrm>
              <a:custGeom>
                <a:avLst/>
                <a:gdLst>
                  <a:gd name="connsiteX0" fmla="*/ 0 w 1731146"/>
                  <a:gd name="connsiteY0" fmla="*/ 355742 h 1624170"/>
                  <a:gd name="connsiteX1" fmla="*/ 892425 w 1731146"/>
                  <a:gd name="connsiteY1" fmla="*/ 355742 h 1624170"/>
                  <a:gd name="connsiteX2" fmla="*/ 892425 w 1731146"/>
                  <a:gd name="connsiteY2" fmla="*/ 0 h 1624170"/>
                  <a:gd name="connsiteX3" fmla="*/ 1731146 w 1731146"/>
                  <a:gd name="connsiteY3" fmla="*/ 812085 h 1624170"/>
                  <a:gd name="connsiteX4" fmla="*/ 892425 w 1731146"/>
                  <a:gd name="connsiteY4" fmla="*/ 1624170 h 1624170"/>
                  <a:gd name="connsiteX5" fmla="*/ 892425 w 1731146"/>
                  <a:gd name="connsiteY5" fmla="*/ 1268428 h 1624170"/>
                  <a:gd name="connsiteX6" fmla="*/ 0 w 1731146"/>
                  <a:gd name="connsiteY6" fmla="*/ 1268428 h 1624170"/>
                  <a:gd name="connsiteX7" fmla="*/ 0 w 1731146"/>
                  <a:gd name="connsiteY7" fmla="*/ 355742 h 1624170"/>
                  <a:gd name="connsiteX0" fmla="*/ 0 w 1731146"/>
                  <a:gd name="connsiteY0" fmla="*/ 355742 h 1624170"/>
                  <a:gd name="connsiteX1" fmla="*/ 508986 w 1731146"/>
                  <a:gd name="connsiteY1" fmla="*/ 351329 h 1624170"/>
                  <a:gd name="connsiteX2" fmla="*/ 892425 w 1731146"/>
                  <a:gd name="connsiteY2" fmla="*/ 35574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55742 h 1624170"/>
                  <a:gd name="connsiteX1" fmla="*/ 556334 w 1731146"/>
                  <a:gd name="connsiteY1" fmla="*/ 354289 h 1624170"/>
                  <a:gd name="connsiteX2" fmla="*/ 892425 w 1731146"/>
                  <a:gd name="connsiteY2" fmla="*/ 35574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55742 h 1624170"/>
                  <a:gd name="connsiteX1" fmla="*/ 556334 w 1731146"/>
                  <a:gd name="connsiteY1" fmla="*/ 354289 h 1624170"/>
                  <a:gd name="connsiteX2" fmla="*/ 848037 w 1731146"/>
                  <a:gd name="connsiteY2" fmla="*/ 12788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48037 w 1731146"/>
                  <a:gd name="connsiteY2" fmla="*/ 92372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0 w 1731146"/>
                  <a:gd name="connsiteY8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0 w 1731146"/>
                  <a:gd name="connsiteY8" fmla="*/ 320232 h 1588660"/>
                  <a:gd name="connsiteX0" fmla="*/ 2959 w 1734105"/>
                  <a:gd name="connsiteY0" fmla="*/ 320232 h 1588660"/>
                  <a:gd name="connsiteX1" fmla="*/ 559293 w 1734105"/>
                  <a:gd name="connsiteY1" fmla="*/ 318779 h 1588660"/>
                  <a:gd name="connsiteX2" fmla="*/ 853955 w 1734105"/>
                  <a:gd name="connsiteY2" fmla="*/ 59821 h 1588660"/>
                  <a:gd name="connsiteX3" fmla="*/ 1007835 w 1734105"/>
                  <a:gd name="connsiteY3" fmla="*/ 0 h 1588660"/>
                  <a:gd name="connsiteX4" fmla="*/ 1734105 w 1734105"/>
                  <a:gd name="connsiteY4" fmla="*/ 776575 h 1588660"/>
                  <a:gd name="connsiteX5" fmla="*/ 895384 w 1734105"/>
                  <a:gd name="connsiteY5" fmla="*/ 1588660 h 1588660"/>
                  <a:gd name="connsiteX6" fmla="*/ 895384 w 1734105"/>
                  <a:gd name="connsiteY6" fmla="*/ 1232918 h 1588660"/>
                  <a:gd name="connsiteX7" fmla="*/ 2959 w 1734105"/>
                  <a:gd name="connsiteY7" fmla="*/ 1232918 h 1588660"/>
                  <a:gd name="connsiteX8" fmla="*/ 0 w 1734105"/>
                  <a:gd name="connsiteY8" fmla="*/ 576230 h 1588660"/>
                  <a:gd name="connsiteX9" fmla="*/ 2959 w 1734105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5 w 1731151"/>
                  <a:gd name="connsiteY0" fmla="*/ 320232 h 1588660"/>
                  <a:gd name="connsiteX1" fmla="*/ 556339 w 1731151"/>
                  <a:gd name="connsiteY1" fmla="*/ 318779 h 1588660"/>
                  <a:gd name="connsiteX2" fmla="*/ 851001 w 1731151"/>
                  <a:gd name="connsiteY2" fmla="*/ 59821 h 1588660"/>
                  <a:gd name="connsiteX3" fmla="*/ 1004881 w 1731151"/>
                  <a:gd name="connsiteY3" fmla="*/ 0 h 1588660"/>
                  <a:gd name="connsiteX4" fmla="*/ 1731151 w 1731151"/>
                  <a:gd name="connsiteY4" fmla="*/ 776575 h 1588660"/>
                  <a:gd name="connsiteX5" fmla="*/ 892430 w 1731151"/>
                  <a:gd name="connsiteY5" fmla="*/ 1588660 h 1588660"/>
                  <a:gd name="connsiteX6" fmla="*/ 892430 w 1731151"/>
                  <a:gd name="connsiteY6" fmla="*/ 1232918 h 1588660"/>
                  <a:gd name="connsiteX7" fmla="*/ 5 w 1731151"/>
                  <a:gd name="connsiteY7" fmla="*/ 1232918 h 1588660"/>
                  <a:gd name="connsiteX8" fmla="*/ 275213 w 1731151"/>
                  <a:gd name="connsiteY8" fmla="*/ 617659 h 1588660"/>
                  <a:gd name="connsiteX9" fmla="*/ 5 w 1731151"/>
                  <a:gd name="connsiteY9" fmla="*/ 320232 h 1588660"/>
                  <a:gd name="connsiteX0" fmla="*/ 5 w 1731151"/>
                  <a:gd name="connsiteY0" fmla="*/ 320232 h 1588660"/>
                  <a:gd name="connsiteX1" fmla="*/ 556339 w 1731151"/>
                  <a:gd name="connsiteY1" fmla="*/ 318779 h 1588660"/>
                  <a:gd name="connsiteX2" fmla="*/ 851001 w 1731151"/>
                  <a:gd name="connsiteY2" fmla="*/ 59821 h 1588660"/>
                  <a:gd name="connsiteX3" fmla="*/ 1004881 w 1731151"/>
                  <a:gd name="connsiteY3" fmla="*/ 0 h 1588660"/>
                  <a:gd name="connsiteX4" fmla="*/ 1731151 w 1731151"/>
                  <a:gd name="connsiteY4" fmla="*/ 776575 h 1588660"/>
                  <a:gd name="connsiteX5" fmla="*/ 892430 w 1731151"/>
                  <a:gd name="connsiteY5" fmla="*/ 1588660 h 1588660"/>
                  <a:gd name="connsiteX6" fmla="*/ 892430 w 1731151"/>
                  <a:gd name="connsiteY6" fmla="*/ 1232918 h 1588660"/>
                  <a:gd name="connsiteX7" fmla="*/ 5 w 1731151"/>
                  <a:gd name="connsiteY7" fmla="*/ 1232918 h 1588660"/>
                  <a:gd name="connsiteX8" fmla="*/ 275213 w 1731151"/>
                  <a:gd name="connsiteY8" fmla="*/ 617659 h 1588660"/>
                  <a:gd name="connsiteX9" fmla="*/ 5 w 1731151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81126 w 1731146"/>
                  <a:gd name="connsiteY8" fmla="*/ 62061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136124 w 1731146"/>
                  <a:gd name="connsiteY8" fmla="*/ 922459 h 1588660"/>
                  <a:gd name="connsiteX9" fmla="*/ 281126 w 1731146"/>
                  <a:gd name="connsiteY9" fmla="*/ 620619 h 1588660"/>
                  <a:gd name="connsiteX10" fmla="*/ 0 w 1731146"/>
                  <a:gd name="connsiteY10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66330 w 1731146"/>
                  <a:gd name="connsiteY8" fmla="*/ 955011 h 1588660"/>
                  <a:gd name="connsiteX9" fmla="*/ 281126 w 1731146"/>
                  <a:gd name="connsiteY9" fmla="*/ 620619 h 1588660"/>
                  <a:gd name="connsiteX10" fmla="*/ 0 w 1731146"/>
                  <a:gd name="connsiteY10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582967 w 1731146"/>
                  <a:gd name="connsiteY7" fmla="*/ 1233178 h 1588660"/>
                  <a:gd name="connsiteX8" fmla="*/ 0 w 1731146"/>
                  <a:gd name="connsiteY8" fmla="*/ 1232918 h 1588660"/>
                  <a:gd name="connsiteX9" fmla="*/ 266330 w 1731146"/>
                  <a:gd name="connsiteY9" fmla="*/ 955011 h 1588660"/>
                  <a:gd name="connsiteX10" fmla="*/ 281126 w 1731146"/>
                  <a:gd name="connsiteY10" fmla="*/ 620619 h 1588660"/>
                  <a:gd name="connsiteX11" fmla="*/ 0 w 1731146"/>
                  <a:gd name="connsiteY11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53956 w 1731146"/>
                  <a:gd name="connsiteY6" fmla="*/ 1460778 h 1588660"/>
                  <a:gd name="connsiteX7" fmla="*/ 582967 w 1731146"/>
                  <a:gd name="connsiteY7" fmla="*/ 1233178 h 1588660"/>
                  <a:gd name="connsiteX8" fmla="*/ 0 w 1731146"/>
                  <a:gd name="connsiteY8" fmla="*/ 1232918 h 1588660"/>
                  <a:gd name="connsiteX9" fmla="*/ 266330 w 1731146"/>
                  <a:gd name="connsiteY9" fmla="*/ 955011 h 1588660"/>
                  <a:gd name="connsiteX10" fmla="*/ 281126 w 1731146"/>
                  <a:gd name="connsiteY10" fmla="*/ 620619 h 1588660"/>
                  <a:gd name="connsiteX11" fmla="*/ 0 w 1731146"/>
                  <a:gd name="connsiteY11" fmla="*/ 320232 h 1588660"/>
                  <a:gd name="connsiteX0" fmla="*/ 0 w 1731146"/>
                  <a:gd name="connsiteY0" fmla="*/ 320232 h 1517638"/>
                  <a:gd name="connsiteX1" fmla="*/ 556334 w 1731146"/>
                  <a:gd name="connsiteY1" fmla="*/ 318779 h 1517638"/>
                  <a:gd name="connsiteX2" fmla="*/ 850996 w 1731146"/>
                  <a:gd name="connsiteY2" fmla="*/ 59821 h 1517638"/>
                  <a:gd name="connsiteX3" fmla="*/ 1004876 w 1731146"/>
                  <a:gd name="connsiteY3" fmla="*/ 0 h 1517638"/>
                  <a:gd name="connsiteX4" fmla="*/ 1731146 w 1731146"/>
                  <a:gd name="connsiteY4" fmla="*/ 776575 h 1517638"/>
                  <a:gd name="connsiteX5" fmla="*/ 1010794 w 1731146"/>
                  <a:gd name="connsiteY5" fmla="*/ 1517638 h 1517638"/>
                  <a:gd name="connsiteX6" fmla="*/ 853956 w 1731146"/>
                  <a:gd name="connsiteY6" fmla="*/ 1460778 h 1517638"/>
                  <a:gd name="connsiteX7" fmla="*/ 582967 w 1731146"/>
                  <a:gd name="connsiteY7" fmla="*/ 1233178 h 1517638"/>
                  <a:gd name="connsiteX8" fmla="*/ 0 w 1731146"/>
                  <a:gd name="connsiteY8" fmla="*/ 1232918 h 1517638"/>
                  <a:gd name="connsiteX9" fmla="*/ 266330 w 1731146"/>
                  <a:gd name="connsiteY9" fmla="*/ 955011 h 1517638"/>
                  <a:gd name="connsiteX10" fmla="*/ 281126 w 1731146"/>
                  <a:gd name="connsiteY10" fmla="*/ 620619 h 1517638"/>
                  <a:gd name="connsiteX11" fmla="*/ 0 w 1731146"/>
                  <a:gd name="connsiteY11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9104 w 1589104"/>
                  <a:gd name="connsiteY4" fmla="*/ 936373 h 1517638"/>
                  <a:gd name="connsiteX5" fmla="*/ 1010794 w 1589104"/>
                  <a:gd name="connsiteY5" fmla="*/ 1517638 h 1517638"/>
                  <a:gd name="connsiteX6" fmla="*/ 853956 w 1589104"/>
                  <a:gd name="connsiteY6" fmla="*/ 1460778 h 1517638"/>
                  <a:gd name="connsiteX7" fmla="*/ 582967 w 1589104"/>
                  <a:gd name="connsiteY7" fmla="*/ 1233178 h 1517638"/>
                  <a:gd name="connsiteX8" fmla="*/ 0 w 1589104"/>
                  <a:gd name="connsiteY8" fmla="*/ 1232918 h 1517638"/>
                  <a:gd name="connsiteX9" fmla="*/ 266330 w 1589104"/>
                  <a:gd name="connsiteY9" fmla="*/ 955011 h 1517638"/>
                  <a:gd name="connsiteX10" fmla="*/ 281126 w 1589104"/>
                  <a:gd name="connsiteY10" fmla="*/ 620619 h 1517638"/>
                  <a:gd name="connsiteX11" fmla="*/ 0 w 1589104"/>
                  <a:gd name="connsiteY11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373080 w 1589104"/>
                  <a:gd name="connsiteY4" fmla="*/ 591026 h 1517638"/>
                  <a:gd name="connsiteX5" fmla="*/ 1589104 w 1589104"/>
                  <a:gd name="connsiteY5" fmla="*/ 936373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3185 w 1589104"/>
                  <a:gd name="connsiteY4" fmla="*/ 596945 h 1517638"/>
                  <a:gd name="connsiteX5" fmla="*/ 1589104 w 1589104"/>
                  <a:gd name="connsiteY5" fmla="*/ 936373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92063"/>
                  <a:gd name="connsiteY0" fmla="*/ 320232 h 1517638"/>
                  <a:gd name="connsiteX1" fmla="*/ 556334 w 1592063"/>
                  <a:gd name="connsiteY1" fmla="*/ 318779 h 1517638"/>
                  <a:gd name="connsiteX2" fmla="*/ 850996 w 1592063"/>
                  <a:gd name="connsiteY2" fmla="*/ 59821 h 1517638"/>
                  <a:gd name="connsiteX3" fmla="*/ 1004876 w 1592063"/>
                  <a:gd name="connsiteY3" fmla="*/ 0 h 1517638"/>
                  <a:gd name="connsiteX4" fmla="*/ 1583185 w 1592063"/>
                  <a:gd name="connsiteY4" fmla="*/ 596945 h 1517638"/>
                  <a:gd name="connsiteX5" fmla="*/ 1592063 w 1592063"/>
                  <a:gd name="connsiteY5" fmla="*/ 942292 h 1517638"/>
                  <a:gd name="connsiteX6" fmla="*/ 1010794 w 1592063"/>
                  <a:gd name="connsiteY6" fmla="*/ 1517638 h 1517638"/>
                  <a:gd name="connsiteX7" fmla="*/ 853956 w 1592063"/>
                  <a:gd name="connsiteY7" fmla="*/ 1460778 h 1517638"/>
                  <a:gd name="connsiteX8" fmla="*/ 582967 w 1592063"/>
                  <a:gd name="connsiteY8" fmla="*/ 1233178 h 1517638"/>
                  <a:gd name="connsiteX9" fmla="*/ 0 w 1592063"/>
                  <a:gd name="connsiteY9" fmla="*/ 1232918 h 1517638"/>
                  <a:gd name="connsiteX10" fmla="*/ 266330 w 1592063"/>
                  <a:gd name="connsiteY10" fmla="*/ 955011 h 1517638"/>
                  <a:gd name="connsiteX11" fmla="*/ 281126 w 1592063"/>
                  <a:gd name="connsiteY11" fmla="*/ 620619 h 1517638"/>
                  <a:gd name="connsiteX12" fmla="*/ 0 w 1592063"/>
                  <a:gd name="connsiteY12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3185 w 1589104"/>
                  <a:gd name="connsiteY4" fmla="*/ 596945 h 1517638"/>
                  <a:gd name="connsiteX5" fmla="*/ 1589104 w 1589104"/>
                  <a:gd name="connsiteY5" fmla="*/ 948210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1126 w 1589104"/>
                  <a:gd name="connsiteY11" fmla="*/ 620619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32336"/>
                  <a:gd name="connsiteX1" fmla="*/ 556334 w 1589104"/>
                  <a:gd name="connsiteY1" fmla="*/ 318779 h 1532336"/>
                  <a:gd name="connsiteX2" fmla="*/ 850996 w 1589104"/>
                  <a:gd name="connsiteY2" fmla="*/ 59821 h 1532336"/>
                  <a:gd name="connsiteX3" fmla="*/ 1004876 w 1589104"/>
                  <a:gd name="connsiteY3" fmla="*/ 0 h 1532336"/>
                  <a:gd name="connsiteX4" fmla="*/ 1583185 w 1589104"/>
                  <a:gd name="connsiteY4" fmla="*/ 596945 h 1532336"/>
                  <a:gd name="connsiteX5" fmla="*/ 1589104 w 1589104"/>
                  <a:gd name="connsiteY5" fmla="*/ 948210 h 1532336"/>
                  <a:gd name="connsiteX6" fmla="*/ 1013753 w 1589104"/>
                  <a:gd name="connsiteY6" fmla="*/ 1514679 h 1532336"/>
                  <a:gd name="connsiteX7" fmla="*/ 853956 w 1589104"/>
                  <a:gd name="connsiteY7" fmla="*/ 1460778 h 1532336"/>
                  <a:gd name="connsiteX8" fmla="*/ 582967 w 1589104"/>
                  <a:gd name="connsiteY8" fmla="*/ 1233178 h 1532336"/>
                  <a:gd name="connsiteX9" fmla="*/ 0 w 1589104"/>
                  <a:gd name="connsiteY9" fmla="*/ 1232918 h 1532336"/>
                  <a:gd name="connsiteX10" fmla="*/ 266330 w 1589104"/>
                  <a:gd name="connsiteY10" fmla="*/ 955011 h 1532336"/>
                  <a:gd name="connsiteX11" fmla="*/ 287045 w 1589104"/>
                  <a:gd name="connsiteY11" fmla="*/ 611742 h 1532336"/>
                  <a:gd name="connsiteX12" fmla="*/ 0 w 1589104"/>
                  <a:gd name="connsiteY12" fmla="*/ 320232 h 1532336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54510 h 1609411"/>
                  <a:gd name="connsiteX1" fmla="*/ 556334 w 1589104"/>
                  <a:gd name="connsiteY1" fmla="*/ 353057 h 1609411"/>
                  <a:gd name="connsiteX2" fmla="*/ 850996 w 1589104"/>
                  <a:gd name="connsiteY2" fmla="*/ 94099 h 1609411"/>
                  <a:gd name="connsiteX3" fmla="*/ 1004876 w 1589104"/>
                  <a:gd name="connsiteY3" fmla="*/ 34278 h 1609411"/>
                  <a:gd name="connsiteX4" fmla="*/ 1583185 w 1589104"/>
                  <a:gd name="connsiteY4" fmla="*/ 631223 h 1609411"/>
                  <a:gd name="connsiteX5" fmla="*/ 1589104 w 1589104"/>
                  <a:gd name="connsiteY5" fmla="*/ 982488 h 1609411"/>
                  <a:gd name="connsiteX6" fmla="*/ 1013753 w 1589104"/>
                  <a:gd name="connsiteY6" fmla="*/ 1548957 h 1609411"/>
                  <a:gd name="connsiteX7" fmla="*/ 853956 w 1589104"/>
                  <a:gd name="connsiteY7" fmla="*/ 1495056 h 1609411"/>
                  <a:gd name="connsiteX8" fmla="*/ 582967 w 1589104"/>
                  <a:gd name="connsiteY8" fmla="*/ 1267456 h 1609411"/>
                  <a:gd name="connsiteX9" fmla="*/ 0 w 1589104"/>
                  <a:gd name="connsiteY9" fmla="*/ 1267196 h 1609411"/>
                  <a:gd name="connsiteX10" fmla="*/ 266330 w 1589104"/>
                  <a:gd name="connsiteY10" fmla="*/ 989289 h 1609411"/>
                  <a:gd name="connsiteX11" fmla="*/ 287045 w 1589104"/>
                  <a:gd name="connsiteY11" fmla="*/ 646020 h 1609411"/>
                  <a:gd name="connsiteX12" fmla="*/ 0 w 1589104"/>
                  <a:gd name="connsiteY12" fmla="*/ 354510 h 1609411"/>
                  <a:gd name="connsiteX0" fmla="*/ 0 w 1589104"/>
                  <a:gd name="connsiteY0" fmla="*/ 354510 h 1609411"/>
                  <a:gd name="connsiteX1" fmla="*/ 556334 w 1589104"/>
                  <a:gd name="connsiteY1" fmla="*/ 353057 h 1609411"/>
                  <a:gd name="connsiteX2" fmla="*/ 850996 w 1589104"/>
                  <a:gd name="connsiteY2" fmla="*/ 94099 h 1609411"/>
                  <a:gd name="connsiteX3" fmla="*/ 1004876 w 1589104"/>
                  <a:gd name="connsiteY3" fmla="*/ 34278 h 1609411"/>
                  <a:gd name="connsiteX4" fmla="*/ 1577267 w 1589104"/>
                  <a:gd name="connsiteY4" fmla="*/ 619386 h 1609411"/>
                  <a:gd name="connsiteX5" fmla="*/ 1589104 w 1589104"/>
                  <a:gd name="connsiteY5" fmla="*/ 982488 h 1609411"/>
                  <a:gd name="connsiteX6" fmla="*/ 1013753 w 1589104"/>
                  <a:gd name="connsiteY6" fmla="*/ 1548957 h 1609411"/>
                  <a:gd name="connsiteX7" fmla="*/ 853956 w 1589104"/>
                  <a:gd name="connsiteY7" fmla="*/ 1495056 h 1609411"/>
                  <a:gd name="connsiteX8" fmla="*/ 582967 w 1589104"/>
                  <a:gd name="connsiteY8" fmla="*/ 1267456 h 1609411"/>
                  <a:gd name="connsiteX9" fmla="*/ 0 w 1589104"/>
                  <a:gd name="connsiteY9" fmla="*/ 1267196 h 1609411"/>
                  <a:gd name="connsiteX10" fmla="*/ 266330 w 1589104"/>
                  <a:gd name="connsiteY10" fmla="*/ 989289 h 1609411"/>
                  <a:gd name="connsiteX11" fmla="*/ 287045 w 1589104"/>
                  <a:gd name="connsiteY11" fmla="*/ 646020 h 1609411"/>
                  <a:gd name="connsiteX12" fmla="*/ 0 w 1589104"/>
                  <a:gd name="connsiteY12" fmla="*/ 354510 h 1609411"/>
                  <a:gd name="connsiteX0" fmla="*/ 0 w 1643112"/>
                  <a:gd name="connsiteY0" fmla="*/ 354510 h 1609411"/>
                  <a:gd name="connsiteX1" fmla="*/ 556334 w 1643112"/>
                  <a:gd name="connsiteY1" fmla="*/ 353057 h 1609411"/>
                  <a:gd name="connsiteX2" fmla="*/ 850996 w 1643112"/>
                  <a:gd name="connsiteY2" fmla="*/ 94099 h 1609411"/>
                  <a:gd name="connsiteX3" fmla="*/ 1004876 w 1643112"/>
                  <a:gd name="connsiteY3" fmla="*/ 34278 h 1609411"/>
                  <a:gd name="connsiteX4" fmla="*/ 1577267 w 1643112"/>
                  <a:gd name="connsiteY4" fmla="*/ 619386 h 1609411"/>
                  <a:gd name="connsiteX5" fmla="*/ 1589104 w 1643112"/>
                  <a:gd name="connsiteY5" fmla="*/ 982488 h 1609411"/>
                  <a:gd name="connsiteX6" fmla="*/ 1013753 w 1643112"/>
                  <a:gd name="connsiteY6" fmla="*/ 1548957 h 1609411"/>
                  <a:gd name="connsiteX7" fmla="*/ 853956 w 1643112"/>
                  <a:gd name="connsiteY7" fmla="*/ 1495056 h 1609411"/>
                  <a:gd name="connsiteX8" fmla="*/ 582967 w 1643112"/>
                  <a:gd name="connsiteY8" fmla="*/ 1267456 h 1609411"/>
                  <a:gd name="connsiteX9" fmla="*/ 0 w 1643112"/>
                  <a:gd name="connsiteY9" fmla="*/ 1267196 h 1609411"/>
                  <a:gd name="connsiteX10" fmla="*/ 266330 w 1643112"/>
                  <a:gd name="connsiteY10" fmla="*/ 989289 h 1609411"/>
                  <a:gd name="connsiteX11" fmla="*/ 287045 w 1643112"/>
                  <a:gd name="connsiteY11" fmla="*/ 646020 h 1609411"/>
                  <a:gd name="connsiteX12" fmla="*/ 0 w 1643112"/>
                  <a:gd name="connsiteY12" fmla="*/ 354510 h 1609411"/>
                  <a:gd name="connsiteX0" fmla="*/ 0 w 1669115"/>
                  <a:gd name="connsiteY0" fmla="*/ 354510 h 1609411"/>
                  <a:gd name="connsiteX1" fmla="*/ 556334 w 1669115"/>
                  <a:gd name="connsiteY1" fmla="*/ 353057 h 1609411"/>
                  <a:gd name="connsiteX2" fmla="*/ 850996 w 1669115"/>
                  <a:gd name="connsiteY2" fmla="*/ 94099 h 1609411"/>
                  <a:gd name="connsiteX3" fmla="*/ 1004876 w 1669115"/>
                  <a:gd name="connsiteY3" fmla="*/ 34278 h 1609411"/>
                  <a:gd name="connsiteX4" fmla="*/ 1577267 w 1669115"/>
                  <a:gd name="connsiteY4" fmla="*/ 619386 h 1609411"/>
                  <a:gd name="connsiteX5" fmla="*/ 1589104 w 1669115"/>
                  <a:gd name="connsiteY5" fmla="*/ 982488 h 1609411"/>
                  <a:gd name="connsiteX6" fmla="*/ 1013753 w 1669115"/>
                  <a:gd name="connsiteY6" fmla="*/ 1548957 h 1609411"/>
                  <a:gd name="connsiteX7" fmla="*/ 853956 w 1669115"/>
                  <a:gd name="connsiteY7" fmla="*/ 1495056 h 1609411"/>
                  <a:gd name="connsiteX8" fmla="*/ 582967 w 1669115"/>
                  <a:gd name="connsiteY8" fmla="*/ 1267456 h 1609411"/>
                  <a:gd name="connsiteX9" fmla="*/ 0 w 1669115"/>
                  <a:gd name="connsiteY9" fmla="*/ 1267196 h 1609411"/>
                  <a:gd name="connsiteX10" fmla="*/ 266330 w 1669115"/>
                  <a:gd name="connsiteY10" fmla="*/ 989289 h 1609411"/>
                  <a:gd name="connsiteX11" fmla="*/ 287045 w 1669115"/>
                  <a:gd name="connsiteY11" fmla="*/ 646020 h 1609411"/>
                  <a:gd name="connsiteX12" fmla="*/ 0 w 1669115"/>
                  <a:gd name="connsiteY12" fmla="*/ 354510 h 1609411"/>
                  <a:gd name="connsiteX0" fmla="*/ 0 w 1671177"/>
                  <a:gd name="connsiteY0" fmla="*/ 354510 h 1609411"/>
                  <a:gd name="connsiteX1" fmla="*/ 556334 w 1671177"/>
                  <a:gd name="connsiteY1" fmla="*/ 353057 h 1609411"/>
                  <a:gd name="connsiteX2" fmla="*/ 850996 w 1671177"/>
                  <a:gd name="connsiteY2" fmla="*/ 94099 h 1609411"/>
                  <a:gd name="connsiteX3" fmla="*/ 1004876 w 1671177"/>
                  <a:gd name="connsiteY3" fmla="*/ 34278 h 1609411"/>
                  <a:gd name="connsiteX4" fmla="*/ 1577267 w 1671177"/>
                  <a:gd name="connsiteY4" fmla="*/ 619386 h 1609411"/>
                  <a:gd name="connsiteX5" fmla="*/ 1589104 w 1671177"/>
                  <a:gd name="connsiteY5" fmla="*/ 982488 h 1609411"/>
                  <a:gd name="connsiteX6" fmla="*/ 1013753 w 1671177"/>
                  <a:gd name="connsiteY6" fmla="*/ 1548957 h 1609411"/>
                  <a:gd name="connsiteX7" fmla="*/ 853956 w 1671177"/>
                  <a:gd name="connsiteY7" fmla="*/ 1495056 h 1609411"/>
                  <a:gd name="connsiteX8" fmla="*/ 582967 w 1671177"/>
                  <a:gd name="connsiteY8" fmla="*/ 1267456 h 1609411"/>
                  <a:gd name="connsiteX9" fmla="*/ 0 w 1671177"/>
                  <a:gd name="connsiteY9" fmla="*/ 1267196 h 1609411"/>
                  <a:gd name="connsiteX10" fmla="*/ 266330 w 1671177"/>
                  <a:gd name="connsiteY10" fmla="*/ 989289 h 1609411"/>
                  <a:gd name="connsiteX11" fmla="*/ 287045 w 1671177"/>
                  <a:gd name="connsiteY11" fmla="*/ 646020 h 1609411"/>
                  <a:gd name="connsiteX12" fmla="*/ 0 w 1671177"/>
                  <a:gd name="connsiteY12" fmla="*/ 354510 h 160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71177" h="1609411">
                    <a:moveTo>
                      <a:pt x="0" y="354510"/>
                    </a:moveTo>
                    <a:lnTo>
                      <a:pt x="556334" y="353057"/>
                    </a:lnTo>
                    <a:cubicBezTo>
                      <a:pt x="746291" y="355515"/>
                      <a:pt x="856347" y="257358"/>
                      <a:pt x="850996" y="94099"/>
                    </a:cubicBezTo>
                    <a:cubicBezTo>
                      <a:pt x="849023" y="-2780"/>
                      <a:pt x="929910" y="-28640"/>
                      <a:pt x="1004876" y="34278"/>
                    </a:cubicBezTo>
                    <a:lnTo>
                      <a:pt x="1577267" y="619386"/>
                    </a:lnTo>
                    <a:cubicBezTo>
                      <a:pt x="1720296" y="767053"/>
                      <a:pt x="1679854" y="873291"/>
                      <a:pt x="1589104" y="982488"/>
                    </a:cubicBezTo>
                    <a:lnTo>
                      <a:pt x="1013753" y="1548957"/>
                    </a:lnTo>
                    <a:cubicBezTo>
                      <a:pt x="927935" y="1643440"/>
                      <a:pt x="868752" y="1628432"/>
                      <a:pt x="853956" y="1495056"/>
                    </a:cubicBezTo>
                    <a:cubicBezTo>
                      <a:pt x="849443" y="1377760"/>
                      <a:pt x="794625" y="1269343"/>
                      <a:pt x="582967" y="1267456"/>
                    </a:cubicBezTo>
                    <a:lnTo>
                      <a:pt x="0" y="1267196"/>
                    </a:lnTo>
                    <a:lnTo>
                      <a:pt x="266330" y="989289"/>
                    </a:lnTo>
                    <a:cubicBezTo>
                      <a:pt x="347215" y="886703"/>
                      <a:pt x="398509" y="775239"/>
                      <a:pt x="287045" y="646020"/>
                    </a:cubicBezTo>
                    <a:lnTo>
                      <a:pt x="0" y="35451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TextBox 30"/>
            <p:cNvSpPr txBox="1"/>
            <p:nvPr/>
          </p:nvSpPr>
          <p:spPr>
            <a:xfrm>
              <a:off x="5583001" y="2754805"/>
              <a:ext cx="5854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zh-CN" altLang="en-US" sz="28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87512" y="2211711"/>
            <a:ext cx="1773781" cy="1609411"/>
            <a:chOff x="3687510" y="2211710"/>
            <a:chExt cx="1773781" cy="1609411"/>
          </a:xfrm>
        </p:grpSpPr>
        <p:grpSp>
          <p:nvGrpSpPr>
            <p:cNvPr id="16" name="组合 15"/>
            <p:cNvGrpSpPr/>
            <p:nvPr/>
          </p:nvGrpSpPr>
          <p:grpSpPr>
            <a:xfrm>
              <a:off x="3687510" y="2211710"/>
              <a:ext cx="1773781" cy="1609411"/>
              <a:chOff x="1074198" y="2188917"/>
              <a:chExt cx="1773781" cy="1609411"/>
            </a:xfrm>
          </p:grpSpPr>
          <p:sp>
            <p:nvSpPr>
              <p:cNvPr id="18" name="右箭头 55"/>
              <p:cNvSpPr/>
              <p:nvPr/>
            </p:nvSpPr>
            <p:spPr>
              <a:xfrm>
                <a:off x="1176802" y="2551604"/>
                <a:ext cx="1671177" cy="911035"/>
              </a:xfrm>
              <a:custGeom>
                <a:avLst/>
                <a:gdLst/>
                <a:ahLst/>
                <a:cxnLst/>
                <a:rect l="l" t="t" r="r" b="b"/>
                <a:pathLst>
                  <a:path w="1671177" h="911035">
                    <a:moveTo>
                      <a:pt x="3880" y="0"/>
                    </a:moveTo>
                    <a:lnTo>
                      <a:pt x="1322002" y="0"/>
                    </a:lnTo>
                    <a:lnTo>
                      <a:pt x="1577267" y="260936"/>
                    </a:lnTo>
                    <a:cubicBezTo>
                      <a:pt x="1720296" y="408603"/>
                      <a:pt x="1679854" y="514841"/>
                      <a:pt x="1589104" y="624038"/>
                    </a:cubicBezTo>
                    <a:lnTo>
                      <a:pt x="1297607" y="911035"/>
                    </a:lnTo>
                    <a:lnTo>
                      <a:pt x="609562" y="911035"/>
                    </a:lnTo>
                    <a:cubicBezTo>
                      <a:pt x="601030" y="909370"/>
                      <a:pt x="592146" y="909088"/>
                      <a:pt x="582967" y="909006"/>
                    </a:cubicBezTo>
                    <a:lnTo>
                      <a:pt x="0" y="908746"/>
                    </a:lnTo>
                    <a:lnTo>
                      <a:pt x="266330" y="630839"/>
                    </a:lnTo>
                    <a:cubicBezTo>
                      <a:pt x="347215" y="528253"/>
                      <a:pt x="398509" y="416789"/>
                      <a:pt x="287045" y="287570"/>
                    </a:cubicBezTo>
                    <a:close/>
                  </a:path>
                </a:pathLst>
              </a:cu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右箭头 55"/>
              <p:cNvSpPr/>
              <p:nvPr/>
            </p:nvSpPr>
            <p:spPr>
              <a:xfrm>
                <a:off x="1074198" y="2188917"/>
                <a:ext cx="1671177" cy="1609411"/>
              </a:xfrm>
              <a:custGeom>
                <a:avLst/>
                <a:gdLst>
                  <a:gd name="connsiteX0" fmla="*/ 0 w 1731146"/>
                  <a:gd name="connsiteY0" fmla="*/ 355742 h 1624170"/>
                  <a:gd name="connsiteX1" fmla="*/ 892425 w 1731146"/>
                  <a:gd name="connsiteY1" fmla="*/ 355742 h 1624170"/>
                  <a:gd name="connsiteX2" fmla="*/ 892425 w 1731146"/>
                  <a:gd name="connsiteY2" fmla="*/ 0 h 1624170"/>
                  <a:gd name="connsiteX3" fmla="*/ 1731146 w 1731146"/>
                  <a:gd name="connsiteY3" fmla="*/ 812085 h 1624170"/>
                  <a:gd name="connsiteX4" fmla="*/ 892425 w 1731146"/>
                  <a:gd name="connsiteY4" fmla="*/ 1624170 h 1624170"/>
                  <a:gd name="connsiteX5" fmla="*/ 892425 w 1731146"/>
                  <a:gd name="connsiteY5" fmla="*/ 1268428 h 1624170"/>
                  <a:gd name="connsiteX6" fmla="*/ 0 w 1731146"/>
                  <a:gd name="connsiteY6" fmla="*/ 1268428 h 1624170"/>
                  <a:gd name="connsiteX7" fmla="*/ 0 w 1731146"/>
                  <a:gd name="connsiteY7" fmla="*/ 355742 h 1624170"/>
                  <a:gd name="connsiteX0" fmla="*/ 0 w 1731146"/>
                  <a:gd name="connsiteY0" fmla="*/ 355742 h 1624170"/>
                  <a:gd name="connsiteX1" fmla="*/ 508986 w 1731146"/>
                  <a:gd name="connsiteY1" fmla="*/ 351329 h 1624170"/>
                  <a:gd name="connsiteX2" fmla="*/ 892425 w 1731146"/>
                  <a:gd name="connsiteY2" fmla="*/ 35574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55742 h 1624170"/>
                  <a:gd name="connsiteX1" fmla="*/ 556334 w 1731146"/>
                  <a:gd name="connsiteY1" fmla="*/ 354289 h 1624170"/>
                  <a:gd name="connsiteX2" fmla="*/ 892425 w 1731146"/>
                  <a:gd name="connsiteY2" fmla="*/ 35574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55742 h 1624170"/>
                  <a:gd name="connsiteX1" fmla="*/ 556334 w 1731146"/>
                  <a:gd name="connsiteY1" fmla="*/ 354289 h 1624170"/>
                  <a:gd name="connsiteX2" fmla="*/ 848037 w 1731146"/>
                  <a:gd name="connsiteY2" fmla="*/ 12788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48037 w 1731146"/>
                  <a:gd name="connsiteY2" fmla="*/ 92372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0 w 1731146"/>
                  <a:gd name="connsiteY8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0 w 1731146"/>
                  <a:gd name="connsiteY8" fmla="*/ 320232 h 1588660"/>
                  <a:gd name="connsiteX0" fmla="*/ 2959 w 1734105"/>
                  <a:gd name="connsiteY0" fmla="*/ 320232 h 1588660"/>
                  <a:gd name="connsiteX1" fmla="*/ 559293 w 1734105"/>
                  <a:gd name="connsiteY1" fmla="*/ 318779 h 1588660"/>
                  <a:gd name="connsiteX2" fmla="*/ 853955 w 1734105"/>
                  <a:gd name="connsiteY2" fmla="*/ 59821 h 1588660"/>
                  <a:gd name="connsiteX3" fmla="*/ 1007835 w 1734105"/>
                  <a:gd name="connsiteY3" fmla="*/ 0 h 1588660"/>
                  <a:gd name="connsiteX4" fmla="*/ 1734105 w 1734105"/>
                  <a:gd name="connsiteY4" fmla="*/ 776575 h 1588660"/>
                  <a:gd name="connsiteX5" fmla="*/ 895384 w 1734105"/>
                  <a:gd name="connsiteY5" fmla="*/ 1588660 h 1588660"/>
                  <a:gd name="connsiteX6" fmla="*/ 895384 w 1734105"/>
                  <a:gd name="connsiteY6" fmla="*/ 1232918 h 1588660"/>
                  <a:gd name="connsiteX7" fmla="*/ 2959 w 1734105"/>
                  <a:gd name="connsiteY7" fmla="*/ 1232918 h 1588660"/>
                  <a:gd name="connsiteX8" fmla="*/ 0 w 1734105"/>
                  <a:gd name="connsiteY8" fmla="*/ 576230 h 1588660"/>
                  <a:gd name="connsiteX9" fmla="*/ 2959 w 1734105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5 w 1731151"/>
                  <a:gd name="connsiteY0" fmla="*/ 320232 h 1588660"/>
                  <a:gd name="connsiteX1" fmla="*/ 556339 w 1731151"/>
                  <a:gd name="connsiteY1" fmla="*/ 318779 h 1588660"/>
                  <a:gd name="connsiteX2" fmla="*/ 851001 w 1731151"/>
                  <a:gd name="connsiteY2" fmla="*/ 59821 h 1588660"/>
                  <a:gd name="connsiteX3" fmla="*/ 1004881 w 1731151"/>
                  <a:gd name="connsiteY3" fmla="*/ 0 h 1588660"/>
                  <a:gd name="connsiteX4" fmla="*/ 1731151 w 1731151"/>
                  <a:gd name="connsiteY4" fmla="*/ 776575 h 1588660"/>
                  <a:gd name="connsiteX5" fmla="*/ 892430 w 1731151"/>
                  <a:gd name="connsiteY5" fmla="*/ 1588660 h 1588660"/>
                  <a:gd name="connsiteX6" fmla="*/ 892430 w 1731151"/>
                  <a:gd name="connsiteY6" fmla="*/ 1232918 h 1588660"/>
                  <a:gd name="connsiteX7" fmla="*/ 5 w 1731151"/>
                  <a:gd name="connsiteY7" fmla="*/ 1232918 h 1588660"/>
                  <a:gd name="connsiteX8" fmla="*/ 275213 w 1731151"/>
                  <a:gd name="connsiteY8" fmla="*/ 617659 h 1588660"/>
                  <a:gd name="connsiteX9" fmla="*/ 5 w 1731151"/>
                  <a:gd name="connsiteY9" fmla="*/ 320232 h 1588660"/>
                  <a:gd name="connsiteX0" fmla="*/ 5 w 1731151"/>
                  <a:gd name="connsiteY0" fmla="*/ 320232 h 1588660"/>
                  <a:gd name="connsiteX1" fmla="*/ 556339 w 1731151"/>
                  <a:gd name="connsiteY1" fmla="*/ 318779 h 1588660"/>
                  <a:gd name="connsiteX2" fmla="*/ 851001 w 1731151"/>
                  <a:gd name="connsiteY2" fmla="*/ 59821 h 1588660"/>
                  <a:gd name="connsiteX3" fmla="*/ 1004881 w 1731151"/>
                  <a:gd name="connsiteY3" fmla="*/ 0 h 1588660"/>
                  <a:gd name="connsiteX4" fmla="*/ 1731151 w 1731151"/>
                  <a:gd name="connsiteY4" fmla="*/ 776575 h 1588660"/>
                  <a:gd name="connsiteX5" fmla="*/ 892430 w 1731151"/>
                  <a:gd name="connsiteY5" fmla="*/ 1588660 h 1588660"/>
                  <a:gd name="connsiteX6" fmla="*/ 892430 w 1731151"/>
                  <a:gd name="connsiteY6" fmla="*/ 1232918 h 1588660"/>
                  <a:gd name="connsiteX7" fmla="*/ 5 w 1731151"/>
                  <a:gd name="connsiteY7" fmla="*/ 1232918 h 1588660"/>
                  <a:gd name="connsiteX8" fmla="*/ 275213 w 1731151"/>
                  <a:gd name="connsiteY8" fmla="*/ 617659 h 1588660"/>
                  <a:gd name="connsiteX9" fmla="*/ 5 w 1731151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81126 w 1731146"/>
                  <a:gd name="connsiteY8" fmla="*/ 62061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136124 w 1731146"/>
                  <a:gd name="connsiteY8" fmla="*/ 922459 h 1588660"/>
                  <a:gd name="connsiteX9" fmla="*/ 281126 w 1731146"/>
                  <a:gd name="connsiteY9" fmla="*/ 620619 h 1588660"/>
                  <a:gd name="connsiteX10" fmla="*/ 0 w 1731146"/>
                  <a:gd name="connsiteY10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66330 w 1731146"/>
                  <a:gd name="connsiteY8" fmla="*/ 955011 h 1588660"/>
                  <a:gd name="connsiteX9" fmla="*/ 281126 w 1731146"/>
                  <a:gd name="connsiteY9" fmla="*/ 620619 h 1588660"/>
                  <a:gd name="connsiteX10" fmla="*/ 0 w 1731146"/>
                  <a:gd name="connsiteY10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582967 w 1731146"/>
                  <a:gd name="connsiteY7" fmla="*/ 1233178 h 1588660"/>
                  <a:gd name="connsiteX8" fmla="*/ 0 w 1731146"/>
                  <a:gd name="connsiteY8" fmla="*/ 1232918 h 1588660"/>
                  <a:gd name="connsiteX9" fmla="*/ 266330 w 1731146"/>
                  <a:gd name="connsiteY9" fmla="*/ 955011 h 1588660"/>
                  <a:gd name="connsiteX10" fmla="*/ 281126 w 1731146"/>
                  <a:gd name="connsiteY10" fmla="*/ 620619 h 1588660"/>
                  <a:gd name="connsiteX11" fmla="*/ 0 w 1731146"/>
                  <a:gd name="connsiteY11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53956 w 1731146"/>
                  <a:gd name="connsiteY6" fmla="*/ 1460778 h 1588660"/>
                  <a:gd name="connsiteX7" fmla="*/ 582967 w 1731146"/>
                  <a:gd name="connsiteY7" fmla="*/ 1233178 h 1588660"/>
                  <a:gd name="connsiteX8" fmla="*/ 0 w 1731146"/>
                  <a:gd name="connsiteY8" fmla="*/ 1232918 h 1588660"/>
                  <a:gd name="connsiteX9" fmla="*/ 266330 w 1731146"/>
                  <a:gd name="connsiteY9" fmla="*/ 955011 h 1588660"/>
                  <a:gd name="connsiteX10" fmla="*/ 281126 w 1731146"/>
                  <a:gd name="connsiteY10" fmla="*/ 620619 h 1588660"/>
                  <a:gd name="connsiteX11" fmla="*/ 0 w 1731146"/>
                  <a:gd name="connsiteY11" fmla="*/ 320232 h 1588660"/>
                  <a:gd name="connsiteX0" fmla="*/ 0 w 1731146"/>
                  <a:gd name="connsiteY0" fmla="*/ 320232 h 1517638"/>
                  <a:gd name="connsiteX1" fmla="*/ 556334 w 1731146"/>
                  <a:gd name="connsiteY1" fmla="*/ 318779 h 1517638"/>
                  <a:gd name="connsiteX2" fmla="*/ 850996 w 1731146"/>
                  <a:gd name="connsiteY2" fmla="*/ 59821 h 1517638"/>
                  <a:gd name="connsiteX3" fmla="*/ 1004876 w 1731146"/>
                  <a:gd name="connsiteY3" fmla="*/ 0 h 1517638"/>
                  <a:gd name="connsiteX4" fmla="*/ 1731146 w 1731146"/>
                  <a:gd name="connsiteY4" fmla="*/ 776575 h 1517638"/>
                  <a:gd name="connsiteX5" fmla="*/ 1010794 w 1731146"/>
                  <a:gd name="connsiteY5" fmla="*/ 1517638 h 1517638"/>
                  <a:gd name="connsiteX6" fmla="*/ 853956 w 1731146"/>
                  <a:gd name="connsiteY6" fmla="*/ 1460778 h 1517638"/>
                  <a:gd name="connsiteX7" fmla="*/ 582967 w 1731146"/>
                  <a:gd name="connsiteY7" fmla="*/ 1233178 h 1517638"/>
                  <a:gd name="connsiteX8" fmla="*/ 0 w 1731146"/>
                  <a:gd name="connsiteY8" fmla="*/ 1232918 h 1517638"/>
                  <a:gd name="connsiteX9" fmla="*/ 266330 w 1731146"/>
                  <a:gd name="connsiteY9" fmla="*/ 955011 h 1517638"/>
                  <a:gd name="connsiteX10" fmla="*/ 281126 w 1731146"/>
                  <a:gd name="connsiteY10" fmla="*/ 620619 h 1517638"/>
                  <a:gd name="connsiteX11" fmla="*/ 0 w 1731146"/>
                  <a:gd name="connsiteY11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9104 w 1589104"/>
                  <a:gd name="connsiteY4" fmla="*/ 936373 h 1517638"/>
                  <a:gd name="connsiteX5" fmla="*/ 1010794 w 1589104"/>
                  <a:gd name="connsiteY5" fmla="*/ 1517638 h 1517638"/>
                  <a:gd name="connsiteX6" fmla="*/ 853956 w 1589104"/>
                  <a:gd name="connsiteY6" fmla="*/ 1460778 h 1517638"/>
                  <a:gd name="connsiteX7" fmla="*/ 582967 w 1589104"/>
                  <a:gd name="connsiteY7" fmla="*/ 1233178 h 1517638"/>
                  <a:gd name="connsiteX8" fmla="*/ 0 w 1589104"/>
                  <a:gd name="connsiteY8" fmla="*/ 1232918 h 1517638"/>
                  <a:gd name="connsiteX9" fmla="*/ 266330 w 1589104"/>
                  <a:gd name="connsiteY9" fmla="*/ 955011 h 1517638"/>
                  <a:gd name="connsiteX10" fmla="*/ 281126 w 1589104"/>
                  <a:gd name="connsiteY10" fmla="*/ 620619 h 1517638"/>
                  <a:gd name="connsiteX11" fmla="*/ 0 w 1589104"/>
                  <a:gd name="connsiteY11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373080 w 1589104"/>
                  <a:gd name="connsiteY4" fmla="*/ 591026 h 1517638"/>
                  <a:gd name="connsiteX5" fmla="*/ 1589104 w 1589104"/>
                  <a:gd name="connsiteY5" fmla="*/ 936373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3185 w 1589104"/>
                  <a:gd name="connsiteY4" fmla="*/ 596945 h 1517638"/>
                  <a:gd name="connsiteX5" fmla="*/ 1589104 w 1589104"/>
                  <a:gd name="connsiteY5" fmla="*/ 936373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92063"/>
                  <a:gd name="connsiteY0" fmla="*/ 320232 h 1517638"/>
                  <a:gd name="connsiteX1" fmla="*/ 556334 w 1592063"/>
                  <a:gd name="connsiteY1" fmla="*/ 318779 h 1517638"/>
                  <a:gd name="connsiteX2" fmla="*/ 850996 w 1592063"/>
                  <a:gd name="connsiteY2" fmla="*/ 59821 h 1517638"/>
                  <a:gd name="connsiteX3" fmla="*/ 1004876 w 1592063"/>
                  <a:gd name="connsiteY3" fmla="*/ 0 h 1517638"/>
                  <a:gd name="connsiteX4" fmla="*/ 1583185 w 1592063"/>
                  <a:gd name="connsiteY4" fmla="*/ 596945 h 1517638"/>
                  <a:gd name="connsiteX5" fmla="*/ 1592063 w 1592063"/>
                  <a:gd name="connsiteY5" fmla="*/ 942292 h 1517638"/>
                  <a:gd name="connsiteX6" fmla="*/ 1010794 w 1592063"/>
                  <a:gd name="connsiteY6" fmla="*/ 1517638 h 1517638"/>
                  <a:gd name="connsiteX7" fmla="*/ 853956 w 1592063"/>
                  <a:gd name="connsiteY7" fmla="*/ 1460778 h 1517638"/>
                  <a:gd name="connsiteX8" fmla="*/ 582967 w 1592063"/>
                  <a:gd name="connsiteY8" fmla="*/ 1233178 h 1517638"/>
                  <a:gd name="connsiteX9" fmla="*/ 0 w 1592063"/>
                  <a:gd name="connsiteY9" fmla="*/ 1232918 h 1517638"/>
                  <a:gd name="connsiteX10" fmla="*/ 266330 w 1592063"/>
                  <a:gd name="connsiteY10" fmla="*/ 955011 h 1517638"/>
                  <a:gd name="connsiteX11" fmla="*/ 281126 w 1592063"/>
                  <a:gd name="connsiteY11" fmla="*/ 620619 h 1517638"/>
                  <a:gd name="connsiteX12" fmla="*/ 0 w 1592063"/>
                  <a:gd name="connsiteY12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3185 w 1589104"/>
                  <a:gd name="connsiteY4" fmla="*/ 596945 h 1517638"/>
                  <a:gd name="connsiteX5" fmla="*/ 1589104 w 1589104"/>
                  <a:gd name="connsiteY5" fmla="*/ 948210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1126 w 1589104"/>
                  <a:gd name="connsiteY11" fmla="*/ 620619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32336"/>
                  <a:gd name="connsiteX1" fmla="*/ 556334 w 1589104"/>
                  <a:gd name="connsiteY1" fmla="*/ 318779 h 1532336"/>
                  <a:gd name="connsiteX2" fmla="*/ 850996 w 1589104"/>
                  <a:gd name="connsiteY2" fmla="*/ 59821 h 1532336"/>
                  <a:gd name="connsiteX3" fmla="*/ 1004876 w 1589104"/>
                  <a:gd name="connsiteY3" fmla="*/ 0 h 1532336"/>
                  <a:gd name="connsiteX4" fmla="*/ 1583185 w 1589104"/>
                  <a:gd name="connsiteY4" fmla="*/ 596945 h 1532336"/>
                  <a:gd name="connsiteX5" fmla="*/ 1589104 w 1589104"/>
                  <a:gd name="connsiteY5" fmla="*/ 948210 h 1532336"/>
                  <a:gd name="connsiteX6" fmla="*/ 1013753 w 1589104"/>
                  <a:gd name="connsiteY6" fmla="*/ 1514679 h 1532336"/>
                  <a:gd name="connsiteX7" fmla="*/ 853956 w 1589104"/>
                  <a:gd name="connsiteY7" fmla="*/ 1460778 h 1532336"/>
                  <a:gd name="connsiteX8" fmla="*/ 582967 w 1589104"/>
                  <a:gd name="connsiteY8" fmla="*/ 1233178 h 1532336"/>
                  <a:gd name="connsiteX9" fmla="*/ 0 w 1589104"/>
                  <a:gd name="connsiteY9" fmla="*/ 1232918 h 1532336"/>
                  <a:gd name="connsiteX10" fmla="*/ 266330 w 1589104"/>
                  <a:gd name="connsiteY10" fmla="*/ 955011 h 1532336"/>
                  <a:gd name="connsiteX11" fmla="*/ 287045 w 1589104"/>
                  <a:gd name="connsiteY11" fmla="*/ 611742 h 1532336"/>
                  <a:gd name="connsiteX12" fmla="*/ 0 w 1589104"/>
                  <a:gd name="connsiteY12" fmla="*/ 320232 h 1532336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54510 h 1609411"/>
                  <a:gd name="connsiteX1" fmla="*/ 556334 w 1589104"/>
                  <a:gd name="connsiteY1" fmla="*/ 353057 h 1609411"/>
                  <a:gd name="connsiteX2" fmla="*/ 850996 w 1589104"/>
                  <a:gd name="connsiteY2" fmla="*/ 94099 h 1609411"/>
                  <a:gd name="connsiteX3" fmla="*/ 1004876 w 1589104"/>
                  <a:gd name="connsiteY3" fmla="*/ 34278 h 1609411"/>
                  <a:gd name="connsiteX4" fmla="*/ 1583185 w 1589104"/>
                  <a:gd name="connsiteY4" fmla="*/ 631223 h 1609411"/>
                  <a:gd name="connsiteX5" fmla="*/ 1589104 w 1589104"/>
                  <a:gd name="connsiteY5" fmla="*/ 982488 h 1609411"/>
                  <a:gd name="connsiteX6" fmla="*/ 1013753 w 1589104"/>
                  <a:gd name="connsiteY6" fmla="*/ 1548957 h 1609411"/>
                  <a:gd name="connsiteX7" fmla="*/ 853956 w 1589104"/>
                  <a:gd name="connsiteY7" fmla="*/ 1495056 h 1609411"/>
                  <a:gd name="connsiteX8" fmla="*/ 582967 w 1589104"/>
                  <a:gd name="connsiteY8" fmla="*/ 1267456 h 1609411"/>
                  <a:gd name="connsiteX9" fmla="*/ 0 w 1589104"/>
                  <a:gd name="connsiteY9" fmla="*/ 1267196 h 1609411"/>
                  <a:gd name="connsiteX10" fmla="*/ 266330 w 1589104"/>
                  <a:gd name="connsiteY10" fmla="*/ 989289 h 1609411"/>
                  <a:gd name="connsiteX11" fmla="*/ 287045 w 1589104"/>
                  <a:gd name="connsiteY11" fmla="*/ 646020 h 1609411"/>
                  <a:gd name="connsiteX12" fmla="*/ 0 w 1589104"/>
                  <a:gd name="connsiteY12" fmla="*/ 354510 h 1609411"/>
                  <a:gd name="connsiteX0" fmla="*/ 0 w 1589104"/>
                  <a:gd name="connsiteY0" fmla="*/ 354510 h 1609411"/>
                  <a:gd name="connsiteX1" fmla="*/ 556334 w 1589104"/>
                  <a:gd name="connsiteY1" fmla="*/ 353057 h 1609411"/>
                  <a:gd name="connsiteX2" fmla="*/ 850996 w 1589104"/>
                  <a:gd name="connsiteY2" fmla="*/ 94099 h 1609411"/>
                  <a:gd name="connsiteX3" fmla="*/ 1004876 w 1589104"/>
                  <a:gd name="connsiteY3" fmla="*/ 34278 h 1609411"/>
                  <a:gd name="connsiteX4" fmla="*/ 1577267 w 1589104"/>
                  <a:gd name="connsiteY4" fmla="*/ 619386 h 1609411"/>
                  <a:gd name="connsiteX5" fmla="*/ 1589104 w 1589104"/>
                  <a:gd name="connsiteY5" fmla="*/ 982488 h 1609411"/>
                  <a:gd name="connsiteX6" fmla="*/ 1013753 w 1589104"/>
                  <a:gd name="connsiteY6" fmla="*/ 1548957 h 1609411"/>
                  <a:gd name="connsiteX7" fmla="*/ 853956 w 1589104"/>
                  <a:gd name="connsiteY7" fmla="*/ 1495056 h 1609411"/>
                  <a:gd name="connsiteX8" fmla="*/ 582967 w 1589104"/>
                  <a:gd name="connsiteY8" fmla="*/ 1267456 h 1609411"/>
                  <a:gd name="connsiteX9" fmla="*/ 0 w 1589104"/>
                  <a:gd name="connsiteY9" fmla="*/ 1267196 h 1609411"/>
                  <a:gd name="connsiteX10" fmla="*/ 266330 w 1589104"/>
                  <a:gd name="connsiteY10" fmla="*/ 989289 h 1609411"/>
                  <a:gd name="connsiteX11" fmla="*/ 287045 w 1589104"/>
                  <a:gd name="connsiteY11" fmla="*/ 646020 h 1609411"/>
                  <a:gd name="connsiteX12" fmla="*/ 0 w 1589104"/>
                  <a:gd name="connsiteY12" fmla="*/ 354510 h 1609411"/>
                  <a:gd name="connsiteX0" fmla="*/ 0 w 1643112"/>
                  <a:gd name="connsiteY0" fmla="*/ 354510 h 1609411"/>
                  <a:gd name="connsiteX1" fmla="*/ 556334 w 1643112"/>
                  <a:gd name="connsiteY1" fmla="*/ 353057 h 1609411"/>
                  <a:gd name="connsiteX2" fmla="*/ 850996 w 1643112"/>
                  <a:gd name="connsiteY2" fmla="*/ 94099 h 1609411"/>
                  <a:gd name="connsiteX3" fmla="*/ 1004876 w 1643112"/>
                  <a:gd name="connsiteY3" fmla="*/ 34278 h 1609411"/>
                  <a:gd name="connsiteX4" fmla="*/ 1577267 w 1643112"/>
                  <a:gd name="connsiteY4" fmla="*/ 619386 h 1609411"/>
                  <a:gd name="connsiteX5" fmla="*/ 1589104 w 1643112"/>
                  <a:gd name="connsiteY5" fmla="*/ 982488 h 1609411"/>
                  <a:gd name="connsiteX6" fmla="*/ 1013753 w 1643112"/>
                  <a:gd name="connsiteY6" fmla="*/ 1548957 h 1609411"/>
                  <a:gd name="connsiteX7" fmla="*/ 853956 w 1643112"/>
                  <a:gd name="connsiteY7" fmla="*/ 1495056 h 1609411"/>
                  <a:gd name="connsiteX8" fmla="*/ 582967 w 1643112"/>
                  <a:gd name="connsiteY8" fmla="*/ 1267456 h 1609411"/>
                  <a:gd name="connsiteX9" fmla="*/ 0 w 1643112"/>
                  <a:gd name="connsiteY9" fmla="*/ 1267196 h 1609411"/>
                  <a:gd name="connsiteX10" fmla="*/ 266330 w 1643112"/>
                  <a:gd name="connsiteY10" fmla="*/ 989289 h 1609411"/>
                  <a:gd name="connsiteX11" fmla="*/ 287045 w 1643112"/>
                  <a:gd name="connsiteY11" fmla="*/ 646020 h 1609411"/>
                  <a:gd name="connsiteX12" fmla="*/ 0 w 1643112"/>
                  <a:gd name="connsiteY12" fmla="*/ 354510 h 1609411"/>
                  <a:gd name="connsiteX0" fmla="*/ 0 w 1669115"/>
                  <a:gd name="connsiteY0" fmla="*/ 354510 h 1609411"/>
                  <a:gd name="connsiteX1" fmla="*/ 556334 w 1669115"/>
                  <a:gd name="connsiteY1" fmla="*/ 353057 h 1609411"/>
                  <a:gd name="connsiteX2" fmla="*/ 850996 w 1669115"/>
                  <a:gd name="connsiteY2" fmla="*/ 94099 h 1609411"/>
                  <a:gd name="connsiteX3" fmla="*/ 1004876 w 1669115"/>
                  <a:gd name="connsiteY3" fmla="*/ 34278 h 1609411"/>
                  <a:gd name="connsiteX4" fmla="*/ 1577267 w 1669115"/>
                  <a:gd name="connsiteY4" fmla="*/ 619386 h 1609411"/>
                  <a:gd name="connsiteX5" fmla="*/ 1589104 w 1669115"/>
                  <a:gd name="connsiteY5" fmla="*/ 982488 h 1609411"/>
                  <a:gd name="connsiteX6" fmla="*/ 1013753 w 1669115"/>
                  <a:gd name="connsiteY6" fmla="*/ 1548957 h 1609411"/>
                  <a:gd name="connsiteX7" fmla="*/ 853956 w 1669115"/>
                  <a:gd name="connsiteY7" fmla="*/ 1495056 h 1609411"/>
                  <a:gd name="connsiteX8" fmla="*/ 582967 w 1669115"/>
                  <a:gd name="connsiteY8" fmla="*/ 1267456 h 1609411"/>
                  <a:gd name="connsiteX9" fmla="*/ 0 w 1669115"/>
                  <a:gd name="connsiteY9" fmla="*/ 1267196 h 1609411"/>
                  <a:gd name="connsiteX10" fmla="*/ 266330 w 1669115"/>
                  <a:gd name="connsiteY10" fmla="*/ 989289 h 1609411"/>
                  <a:gd name="connsiteX11" fmla="*/ 287045 w 1669115"/>
                  <a:gd name="connsiteY11" fmla="*/ 646020 h 1609411"/>
                  <a:gd name="connsiteX12" fmla="*/ 0 w 1669115"/>
                  <a:gd name="connsiteY12" fmla="*/ 354510 h 1609411"/>
                  <a:gd name="connsiteX0" fmla="*/ 0 w 1671177"/>
                  <a:gd name="connsiteY0" fmla="*/ 354510 h 1609411"/>
                  <a:gd name="connsiteX1" fmla="*/ 556334 w 1671177"/>
                  <a:gd name="connsiteY1" fmla="*/ 353057 h 1609411"/>
                  <a:gd name="connsiteX2" fmla="*/ 850996 w 1671177"/>
                  <a:gd name="connsiteY2" fmla="*/ 94099 h 1609411"/>
                  <a:gd name="connsiteX3" fmla="*/ 1004876 w 1671177"/>
                  <a:gd name="connsiteY3" fmla="*/ 34278 h 1609411"/>
                  <a:gd name="connsiteX4" fmla="*/ 1577267 w 1671177"/>
                  <a:gd name="connsiteY4" fmla="*/ 619386 h 1609411"/>
                  <a:gd name="connsiteX5" fmla="*/ 1589104 w 1671177"/>
                  <a:gd name="connsiteY5" fmla="*/ 982488 h 1609411"/>
                  <a:gd name="connsiteX6" fmla="*/ 1013753 w 1671177"/>
                  <a:gd name="connsiteY6" fmla="*/ 1548957 h 1609411"/>
                  <a:gd name="connsiteX7" fmla="*/ 853956 w 1671177"/>
                  <a:gd name="connsiteY7" fmla="*/ 1495056 h 1609411"/>
                  <a:gd name="connsiteX8" fmla="*/ 582967 w 1671177"/>
                  <a:gd name="connsiteY8" fmla="*/ 1267456 h 1609411"/>
                  <a:gd name="connsiteX9" fmla="*/ 0 w 1671177"/>
                  <a:gd name="connsiteY9" fmla="*/ 1267196 h 1609411"/>
                  <a:gd name="connsiteX10" fmla="*/ 266330 w 1671177"/>
                  <a:gd name="connsiteY10" fmla="*/ 989289 h 1609411"/>
                  <a:gd name="connsiteX11" fmla="*/ 287045 w 1671177"/>
                  <a:gd name="connsiteY11" fmla="*/ 646020 h 1609411"/>
                  <a:gd name="connsiteX12" fmla="*/ 0 w 1671177"/>
                  <a:gd name="connsiteY12" fmla="*/ 354510 h 160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71177" h="1609411">
                    <a:moveTo>
                      <a:pt x="0" y="354510"/>
                    </a:moveTo>
                    <a:lnTo>
                      <a:pt x="556334" y="353057"/>
                    </a:lnTo>
                    <a:cubicBezTo>
                      <a:pt x="746291" y="355515"/>
                      <a:pt x="856347" y="257358"/>
                      <a:pt x="850996" y="94099"/>
                    </a:cubicBezTo>
                    <a:cubicBezTo>
                      <a:pt x="849023" y="-2780"/>
                      <a:pt x="929910" y="-28640"/>
                      <a:pt x="1004876" y="34278"/>
                    </a:cubicBezTo>
                    <a:lnTo>
                      <a:pt x="1577267" y="619386"/>
                    </a:lnTo>
                    <a:cubicBezTo>
                      <a:pt x="1720296" y="767053"/>
                      <a:pt x="1679854" y="873291"/>
                      <a:pt x="1589104" y="982488"/>
                    </a:cubicBezTo>
                    <a:lnTo>
                      <a:pt x="1013753" y="1548957"/>
                    </a:lnTo>
                    <a:cubicBezTo>
                      <a:pt x="927935" y="1643440"/>
                      <a:pt x="868752" y="1628432"/>
                      <a:pt x="853956" y="1495056"/>
                    </a:cubicBezTo>
                    <a:cubicBezTo>
                      <a:pt x="849443" y="1377760"/>
                      <a:pt x="794625" y="1269343"/>
                      <a:pt x="582967" y="1267456"/>
                    </a:cubicBezTo>
                    <a:lnTo>
                      <a:pt x="0" y="1267196"/>
                    </a:lnTo>
                    <a:lnTo>
                      <a:pt x="266330" y="989289"/>
                    </a:lnTo>
                    <a:cubicBezTo>
                      <a:pt x="347215" y="886703"/>
                      <a:pt x="398509" y="775239"/>
                      <a:pt x="287045" y="646020"/>
                    </a:cubicBezTo>
                    <a:lnTo>
                      <a:pt x="0" y="35451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35"/>
            <p:cNvSpPr txBox="1"/>
            <p:nvPr/>
          </p:nvSpPr>
          <p:spPr>
            <a:xfrm>
              <a:off x="4369061" y="2754805"/>
              <a:ext cx="5854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en-US" sz="28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473573" y="2211711"/>
            <a:ext cx="1773781" cy="1609411"/>
            <a:chOff x="2473571" y="2211710"/>
            <a:chExt cx="1773781" cy="1609411"/>
          </a:xfrm>
        </p:grpSpPr>
        <p:grpSp>
          <p:nvGrpSpPr>
            <p:cNvPr id="21" name="组合 20"/>
            <p:cNvGrpSpPr/>
            <p:nvPr/>
          </p:nvGrpSpPr>
          <p:grpSpPr>
            <a:xfrm>
              <a:off x="2473571" y="2211710"/>
              <a:ext cx="1773781" cy="1609411"/>
              <a:chOff x="1074198" y="2188917"/>
              <a:chExt cx="1773781" cy="1609411"/>
            </a:xfrm>
          </p:grpSpPr>
          <p:sp>
            <p:nvSpPr>
              <p:cNvPr id="23" name="右箭头 55"/>
              <p:cNvSpPr/>
              <p:nvPr/>
            </p:nvSpPr>
            <p:spPr>
              <a:xfrm>
                <a:off x="1176802" y="2551604"/>
                <a:ext cx="1671177" cy="911035"/>
              </a:xfrm>
              <a:custGeom>
                <a:avLst/>
                <a:gdLst/>
                <a:ahLst/>
                <a:cxnLst/>
                <a:rect l="l" t="t" r="r" b="b"/>
                <a:pathLst>
                  <a:path w="1671177" h="911035">
                    <a:moveTo>
                      <a:pt x="3880" y="0"/>
                    </a:moveTo>
                    <a:lnTo>
                      <a:pt x="1322002" y="0"/>
                    </a:lnTo>
                    <a:lnTo>
                      <a:pt x="1577267" y="260936"/>
                    </a:lnTo>
                    <a:cubicBezTo>
                      <a:pt x="1720296" y="408603"/>
                      <a:pt x="1679854" y="514841"/>
                      <a:pt x="1589104" y="624038"/>
                    </a:cubicBezTo>
                    <a:lnTo>
                      <a:pt x="1297607" y="911035"/>
                    </a:lnTo>
                    <a:lnTo>
                      <a:pt x="609562" y="911035"/>
                    </a:lnTo>
                    <a:cubicBezTo>
                      <a:pt x="601030" y="909370"/>
                      <a:pt x="592146" y="909088"/>
                      <a:pt x="582967" y="909006"/>
                    </a:cubicBezTo>
                    <a:lnTo>
                      <a:pt x="0" y="908746"/>
                    </a:lnTo>
                    <a:lnTo>
                      <a:pt x="266330" y="630839"/>
                    </a:lnTo>
                    <a:cubicBezTo>
                      <a:pt x="347215" y="528253"/>
                      <a:pt x="398509" y="416789"/>
                      <a:pt x="287045" y="287570"/>
                    </a:cubicBezTo>
                    <a:close/>
                  </a:path>
                </a:pathLst>
              </a:cu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" name="右箭头 55"/>
              <p:cNvSpPr/>
              <p:nvPr/>
            </p:nvSpPr>
            <p:spPr>
              <a:xfrm>
                <a:off x="1074198" y="2188917"/>
                <a:ext cx="1671177" cy="1609411"/>
              </a:xfrm>
              <a:custGeom>
                <a:avLst/>
                <a:gdLst>
                  <a:gd name="connsiteX0" fmla="*/ 0 w 1731146"/>
                  <a:gd name="connsiteY0" fmla="*/ 355742 h 1624170"/>
                  <a:gd name="connsiteX1" fmla="*/ 892425 w 1731146"/>
                  <a:gd name="connsiteY1" fmla="*/ 355742 h 1624170"/>
                  <a:gd name="connsiteX2" fmla="*/ 892425 w 1731146"/>
                  <a:gd name="connsiteY2" fmla="*/ 0 h 1624170"/>
                  <a:gd name="connsiteX3" fmla="*/ 1731146 w 1731146"/>
                  <a:gd name="connsiteY3" fmla="*/ 812085 h 1624170"/>
                  <a:gd name="connsiteX4" fmla="*/ 892425 w 1731146"/>
                  <a:gd name="connsiteY4" fmla="*/ 1624170 h 1624170"/>
                  <a:gd name="connsiteX5" fmla="*/ 892425 w 1731146"/>
                  <a:gd name="connsiteY5" fmla="*/ 1268428 h 1624170"/>
                  <a:gd name="connsiteX6" fmla="*/ 0 w 1731146"/>
                  <a:gd name="connsiteY6" fmla="*/ 1268428 h 1624170"/>
                  <a:gd name="connsiteX7" fmla="*/ 0 w 1731146"/>
                  <a:gd name="connsiteY7" fmla="*/ 355742 h 1624170"/>
                  <a:gd name="connsiteX0" fmla="*/ 0 w 1731146"/>
                  <a:gd name="connsiteY0" fmla="*/ 355742 h 1624170"/>
                  <a:gd name="connsiteX1" fmla="*/ 508986 w 1731146"/>
                  <a:gd name="connsiteY1" fmla="*/ 351329 h 1624170"/>
                  <a:gd name="connsiteX2" fmla="*/ 892425 w 1731146"/>
                  <a:gd name="connsiteY2" fmla="*/ 35574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55742 h 1624170"/>
                  <a:gd name="connsiteX1" fmla="*/ 556334 w 1731146"/>
                  <a:gd name="connsiteY1" fmla="*/ 354289 h 1624170"/>
                  <a:gd name="connsiteX2" fmla="*/ 892425 w 1731146"/>
                  <a:gd name="connsiteY2" fmla="*/ 35574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55742 h 1624170"/>
                  <a:gd name="connsiteX1" fmla="*/ 556334 w 1731146"/>
                  <a:gd name="connsiteY1" fmla="*/ 354289 h 1624170"/>
                  <a:gd name="connsiteX2" fmla="*/ 848037 w 1731146"/>
                  <a:gd name="connsiteY2" fmla="*/ 12788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48037 w 1731146"/>
                  <a:gd name="connsiteY2" fmla="*/ 92372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0 w 1731146"/>
                  <a:gd name="connsiteY8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0 w 1731146"/>
                  <a:gd name="connsiteY8" fmla="*/ 320232 h 1588660"/>
                  <a:gd name="connsiteX0" fmla="*/ 2959 w 1734105"/>
                  <a:gd name="connsiteY0" fmla="*/ 320232 h 1588660"/>
                  <a:gd name="connsiteX1" fmla="*/ 559293 w 1734105"/>
                  <a:gd name="connsiteY1" fmla="*/ 318779 h 1588660"/>
                  <a:gd name="connsiteX2" fmla="*/ 853955 w 1734105"/>
                  <a:gd name="connsiteY2" fmla="*/ 59821 h 1588660"/>
                  <a:gd name="connsiteX3" fmla="*/ 1007835 w 1734105"/>
                  <a:gd name="connsiteY3" fmla="*/ 0 h 1588660"/>
                  <a:gd name="connsiteX4" fmla="*/ 1734105 w 1734105"/>
                  <a:gd name="connsiteY4" fmla="*/ 776575 h 1588660"/>
                  <a:gd name="connsiteX5" fmla="*/ 895384 w 1734105"/>
                  <a:gd name="connsiteY5" fmla="*/ 1588660 h 1588660"/>
                  <a:gd name="connsiteX6" fmla="*/ 895384 w 1734105"/>
                  <a:gd name="connsiteY6" fmla="*/ 1232918 h 1588660"/>
                  <a:gd name="connsiteX7" fmla="*/ 2959 w 1734105"/>
                  <a:gd name="connsiteY7" fmla="*/ 1232918 h 1588660"/>
                  <a:gd name="connsiteX8" fmla="*/ 0 w 1734105"/>
                  <a:gd name="connsiteY8" fmla="*/ 576230 h 1588660"/>
                  <a:gd name="connsiteX9" fmla="*/ 2959 w 1734105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5 w 1731151"/>
                  <a:gd name="connsiteY0" fmla="*/ 320232 h 1588660"/>
                  <a:gd name="connsiteX1" fmla="*/ 556339 w 1731151"/>
                  <a:gd name="connsiteY1" fmla="*/ 318779 h 1588660"/>
                  <a:gd name="connsiteX2" fmla="*/ 851001 w 1731151"/>
                  <a:gd name="connsiteY2" fmla="*/ 59821 h 1588660"/>
                  <a:gd name="connsiteX3" fmla="*/ 1004881 w 1731151"/>
                  <a:gd name="connsiteY3" fmla="*/ 0 h 1588660"/>
                  <a:gd name="connsiteX4" fmla="*/ 1731151 w 1731151"/>
                  <a:gd name="connsiteY4" fmla="*/ 776575 h 1588660"/>
                  <a:gd name="connsiteX5" fmla="*/ 892430 w 1731151"/>
                  <a:gd name="connsiteY5" fmla="*/ 1588660 h 1588660"/>
                  <a:gd name="connsiteX6" fmla="*/ 892430 w 1731151"/>
                  <a:gd name="connsiteY6" fmla="*/ 1232918 h 1588660"/>
                  <a:gd name="connsiteX7" fmla="*/ 5 w 1731151"/>
                  <a:gd name="connsiteY7" fmla="*/ 1232918 h 1588660"/>
                  <a:gd name="connsiteX8" fmla="*/ 275213 w 1731151"/>
                  <a:gd name="connsiteY8" fmla="*/ 617659 h 1588660"/>
                  <a:gd name="connsiteX9" fmla="*/ 5 w 1731151"/>
                  <a:gd name="connsiteY9" fmla="*/ 320232 h 1588660"/>
                  <a:gd name="connsiteX0" fmla="*/ 5 w 1731151"/>
                  <a:gd name="connsiteY0" fmla="*/ 320232 h 1588660"/>
                  <a:gd name="connsiteX1" fmla="*/ 556339 w 1731151"/>
                  <a:gd name="connsiteY1" fmla="*/ 318779 h 1588660"/>
                  <a:gd name="connsiteX2" fmla="*/ 851001 w 1731151"/>
                  <a:gd name="connsiteY2" fmla="*/ 59821 h 1588660"/>
                  <a:gd name="connsiteX3" fmla="*/ 1004881 w 1731151"/>
                  <a:gd name="connsiteY3" fmla="*/ 0 h 1588660"/>
                  <a:gd name="connsiteX4" fmla="*/ 1731151 w 1731151"/>
                  <a:gd name="connsiteY4" fmla="*/ 776575 h 1588660"/>
                  <a:gd name="connsiteX5" fmla="*/ 892430 w 1731151"/>
                  <a:gd name="connsiteY5" fmla="*/ 1588660 h 1588660"/>
                  <a:gd name="connsiteX6" fmla="*/ 892430 w 1731151"/>
                  <a:gd name="connsiteY6" fmla="*/ 1232918 h 1588660"/>
                  <a:gd name="connsiteX7" fmla="*/ 5 w 1731151"/>
                  <a:gd name="connsiteY7" fmla="*/ 1232918 h 1588660"/>
                  <a:gd name="connsiteX8" fmla="*/ 275213 w 1731151"/>
                  <a:gd name="connsiteY8" fmla="*/ 617659 h 1588660"/>
                  <a:gd name="connsiteX9" fmla="*/ 5 w 1731151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81126 w 1731146"/>
                  <a:gd name="connsiteY8" fmla="*/ 62061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136124 w 1731146"/>
                  <a:gd name="connsiteY8" fmla="*/ 922459 h 1588660"/>
                  <a:gd name="connsiteX9" fmla="*/ 281126 w 1731146"/>
                  <a:gd name="connsiteY9" fmla="*/ 620619 h 1588660"/>
                  <a:gd name="connsiteX10" fmla="*/ 0 w 1731146"/>
                  <a:gd name="connsiteY10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66330 w 1731146"/>
                  <a:gd name="connsiteY8" fmla="*/ 955011 h 1588660"/>
                  <a:gd name="connsiteX9" fmla="*/ 281126 w 1731146"/>
                  <a:gd name="connsiteY9" fmla="*/ 620619 h 1588660"/>
                  <a:gd name="connsiteX10" fmla="*/ 0 w 1731146"/>
                  <a:gd name="connsiteY10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582967 w 1731146"/>
                  <a:gd name="connsiteY7" fmla="*/ 1233178 h 1588660"/>
                  <a:gd name="connsiteX8" fmla="*/ 0 w 1731146"/>
                  <a:gd name="connsiteY8" fmla="*/ 1232918 h 1588660"/>
                  <a:gd name="connsiteX9" fmla="*/ 266330 w 1731146"/>
                  <a:gd name="connsiteY9" fmla="*/ 955011 h 1588660"/>
                  <a:gd name="connsiteX10" fmla="*/ 281126 w 1731146"/>
                  <a:gd name="connsiteY10" fmla="*/ 620619 h 1588660"/>
                  <a:gd name="connsiteX11" fmla="*/ 0 w 1731146"/>
                  <a:gd name="connsiteY11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53956 w 1731146"/>
                  <a:gd name="connsiteY6" fmla="*/ 1460778 h 1588660"/>
                  <a:gd name="connsiteX7" fmla="*/ 582967 w 1731146"/>
                  <a:gd name="connsiteY7" fmla="*/ 1233178 h 1588660"/>
                  <a:gd name="connsiteX8" fmla="*/ 0 w 1731146"/>
                  <a:gd name="connsiteY8" fmla="*/ 1232918 h 1588660"/>
                  <a:gd name="connsiteX9" fmla="*/ 266330 w 1731146"/>
                  <a:gd name="connsiteY9" fmla="*/ 955011 h 1588660"/>
                  <a:gd name="connsiteX10" fmla="*/ 281126 w 1731146"/>
                  <a:gd name="connsiteY10" fmla="*/ 620619 h 1588660"/>
                  <a:gd name="connsiteX11" fmla="*/ 0 w 1731146"/>
                  <a:gd name="connsiteY11" fmla="*/ 320232 h 1588660"/>
                  <a:gd name="connsiteX0" fmla="*/ 0 w 1731146"/>
                  <a:gd name="connsiteY0" fmla="*/ 320232 h 1517638"/>
                  <a:gd name="connsiteX1" fmla="*/ 556334 w 1731146"/>
                  <a:gd name="connsiteY1" fmla="*/ 318779 h 1517638"/>
                  <a:gd name="connsiteX2" fmla="*/ 850996 w 1731146"/>
                  <a:gd name="connsiteY2" fmla="*/ 59821 h 1517638"/>
                  <a:gd name="connsiteX3" fmla="*/ 1004876 w 1731146"/>
                  <a:gd name="connsiteY3" fmla="*/ 0 h 1517638"/>
                  <a:gd name="connsiteX4" fmla="*/ 1731146 w 1731146"/>
                  <a:gd name="connsiteY4" fmla="*/ 776575 h 1517638"/>
                  <a:gd name="connsiteX5" fmla="*/ 1010794 w 1731146"/>
                  <a:gd name="connsiteY5" fmla="*/ 1517638 h 1517638"/>
                  <a:gd name="connsiteX6" fmla="*/ 853956 w 1731146"/>
                  <a:gd name="connsiteY6" fmla="*/ 1460778 h 1517638"/>
                  <a:gd name="connsiteX7" fmla="*/ 582967 w 1731146"/>
                  <a:gd name="connsiteY7" fmla="*/ 1233178 h 1517638"/>
                  <a:gd name="connsiteX8" fmla="*/ 0 w 1731146"/>
                  <a:gd name="connsiteY8" fmla="*/ 1232918 h 1517638"/>
                  <a:gd name="connsiteX9" fmla="*/ 266330 w 1731146"/>
                  <a:gd name="connsiteY9" fmla="*/ 955011 h 1517638"/>
                  <a:gd name="connsiteX10" fmla="*/ 281126 w 1731146"/>
                  <a:gd name="connsiteY10" fmla="*/ 620619 h 1517638"/>
                  <a:gd name="connsiteX11" fmla="*/ 0 w 1731146"/>
                  <a:gd name="connsiteY11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9104 w 1589104"/>
                  <a:gd name="connsiteY4" fmla="*/ 936373 h 1517638"/>
                  <a:gd name="connsiteX5" fmla="*/ 1010794 w 1589104"/>
                  <a:gd name="connsiteY5" fmla="*/ 1517638 h 1517638"/>
                  <a:gd name="connsiteX6" fmla="*/ 853956 w 1589104"/>
                  <a:gd name="connsiteY6" fmla="*/ 1460778 h 1517638"/>
                  <a:gd name="connsiteX7" fmla="*/ 582967 w 1589104"/>
                  <a:gd name="connsiteY7" fmla="*/ 1233178 h 1517638"/>
                  <a:gd name="connsiteX8" fmla="*/ 0 w 1589104"/>
                  <a:gd name="connsiteY8" fmla="*/ 1232918 h 1517638"/>
                  <a:gd name="connsiteX9" fmla="*/ 266330 w 1589104"/>
                  <a:gd name="connsiteY9" fmla="*/ 955011 h 1517638"/>
                  <a:gd name="connsiteX10" fmla="*/ 281126 w 1589104"/>
                  <a:gd name="connsiteY10" fmla="*/ 620619 h 1517638"/>
                  <a:gd name="connsiteX11" fmla="*/ 0 w 1589104"/>
                  <a:gd name="connsiteY11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373080 w 1589104"/>
                  <a:gd name="connsiteY4" fmla="*/ 591026 h 1517638"/>
                  <a:gd name="connsiteX5" fmla="*/ 1589104 w 1589104"/>
                  <a:gd name="connsiteY5" fmla="*/ 936373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3185 w 1589104"/>
                  <a:gd name="connsiteY4" fmla="*/ 596945 h 1517638"/>
                  <a:gd name="connsiteX5" fmla="*/ 1589104 w 1589104"/>
                  <a:gd name="connsiteY5" fmla="*/ 936373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92063"/>
                  <a:gd name="connsiteY0" fmla="*/ 320232 h 1517638"/>
                  <a:gd name="connsiteX1" fmla="*/ 556334 w 1592063"/>
                  <a:gd name="connsiteY1" fmla="*/ 318779 h 1517638"/>
                  <a:gd name="connsiteX2" fmla="*/ 850996 w 1592063"/>
                  <a:gd name="connsiteY2" fmla="*/ 59821 h 1517638"/>
                  <a:gd name="connsiteX3" fmla="*/ 1004876 w 1592063"/>
                  <a:gd name="connsiteY3" fmla="*/ 0 h 1517638"/>
                  <a:gd name="connsiteX4" fmla="*/ 1583185 w 1592063"/>
                  <a:gd name="connsiteY4" fmla="*/ 596945 h 1517638"/>
                  <a:gd name="connsiteX5" fmla="*/ 1592063 w 1592063"/>
                  <a:gd name="connsiteY5" fmla="*/ 942292 h 1517638"/>
                  <a:gd name="connsiteX6" fmla="*/ 1010794 w 1592063"/>
                  <a:gd name="connsiteY6" fmla="*/ 1517638 h 1517638"/>
                  <a:gd name="connsiteX7" fmla="*/ 853956 w 1592063"/>
                  <a:gd name="connsiteY7" fmla="*/ 1460778 h 1517638"/>
                  <a:gd name="connsiteX8" fmla="*/ 582967 w 1592063"/>
                  <a:gd name="connsiteY8" fmla="*/ 1233178 h 1517638"/>
                  <a:gd name="connsiteX9" fmla="*/ 0 w 1592063"/>
                  <a:gd name="connsiteY9" fmla="*/ 1232918 h 1517638"/>
                  <a:gd name="connsiteX10" fmla="*/ 266330 w 1592063"/>
                  <a:gd name="connsiteY10" fmla="*/ 955011 h 1517638"/>
                  <a:gd name="connsiteX11" fmla="*/ 281126 w 1592063"/>
                  <a:gd name="connsiteY11" fmla="*/ 620619 h 1517638"/>
                  <a:gd name="connsiteX12" fmla="*/ 0 w 1592063"/>
                  <a:gd name="connsiteY12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3185 w 1589104"/>
                  <a:gd name="connsiteY4" fmla="*/ 596945 h 1517638"/>
                  <a:gd name="connsiteX5" fmla="*/ 1589104 w 1589104"/>
                  <a:gd name="connsiteY5" fmla="*/ 948210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1126 w 1589104"/>
                  <a:gd name="connsiteY11" fmla="*/ 620619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32336"/>
                  <a:gd name="connsiteX1" fmla="*/ 556334 w 1589104"/>
                  <a:gd name="connsiteY1" fmla="*/ 318779 h 1532336"/>
                  <a:gd name="connsiteX2" fmla="*/ 850996 w 1589104"/>
                  <a:gd name="connsiteY2" fmla="*/ 59821 h 1532336"/>
                  <a:gd name="connsiteX3" fmla="*/ 1004876 w 1589104"/>
                  <a:gd name="connsiteY3" fmla="*/ 0 h 1532336"/>
                  <a:gd name="connsiteX4" fmla="*/ 1583185 w 1589104"/>
                  <a:gd name="connsiteY4" fmla="*/ 596945 h 1532336"/>
                  <a:gd name="connsiteX5" fmla="*/ 1589104 w 1589104"/>
                  <a:gd name="connsiteY5" fmla="*/ 948210 h 1532336"/>
                  <a:gd name="connsiteX6" fmla="*/ 1013753 w 1589104"/>
                  <a:gd name="connsiteY6" fmla="*/ 1514679 h 1532336"/>
                  <a:gd name="connsiteX7" fmla="*/ 853956 w 1589104"/>
                  <a:gd name="connsiteY7" fmla="*/ 1460778 h 1532336"/>
                  <a:gd name="connsiteX8" fmla="*/ 582967 w 1589104"/>
                  <a:gd name="connsiteY8" fmla="*/ 1233178 h 1532336"/>
                  <a:gd name="connsiteX9" fmla="*/ 0 w 1589104"/>
                  <a:gd name="connsiteY9" fmla="*/ 1232918 h 1532336"/>
                  <a:gd name="connsiteX10" fmla="*/ 266330 w 1589104"/>
                  <a:gd name="connsiteY10" fmla="*/ 955011 h 1532336"/>
                  <a:gd name="connsiteX11" fmla="*/ 287045 w 1589104"/>
                  <a:gd name="connsiteY11" fmla="*/ 611742 h 1532336"/>
                  <a:gd name="connsiteX12" fmla="*/ 0 w 1589104"/>
                  <a:gd name="connsiteY12" fmla="*/ 320232 h 1532336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54510 h 1609411"/>
                  <a:gd name="connsiteX1" fmla="*/ 556334 w 1589104"/>
                  <a:gd name="connsiteY1" fmla="*/ 353057 h 1609411"/>
                  <a:gd name="connsiteX2" fmla="*/ 850996 w 1589104"/>
                  <a:gd name="connsiteY2" fmla="*/ 94099 h 1609411"/>
                  <a:gd name="connsiteX3" fmla="*/ 1004876 w 1589104"/>
                  <a:gd name="connsiteY3" fmla="*/ 34278 h 1609411"/>
                  <a:gd name="connsiteX4" fmla="*/ 1583185 w 1589104"/>
                  <a:gd name="connsiteY4" fmla="*/ 631223 h 1609411"/>
                  <a:gd name="connsiteX5" fmla="*/ 1589104 w 1589104"/>
                  <a:gd name="connsiteY5" fmla="*/ 982488 h 1609411"/>
                  <a:gd name="connsiteX6" fmla="*/ 1013753 w 1589104"/>
                  <a:gd name="connsiteY6" fmla="*/ 1548957 h 1609411"/>
                  <a:gd name="connsiteX7" fmla="*/ 853956 w 1589104"/>
                  <a:gd name="connsiteY7" fmla="*/ 1495056 h 1609411"/>
                  <a:gd name="connsiteX8" fmla="*/ 582967 w 1589104"/>
                  <a:gd name="connsiteY8" fmla="*/ 1267456 h 1609411"/>
                  <a:gd name="connsiteX9" fmla="*/ 0 w 1589104"/>
                  <a:gd name="connsiteY9" fmla="*/ 1267196 h 1609411"/>
                  <a:gd name="connsiteX10" fmla="*/ 266330 w 1589104"/>
                  <a:gd name="connsiteY10" fmla="*/ 989289 h 1609411"/>
                  <a:gd name="connsiteX11" fmla="*/ 287045 w 1589104"/>
                  <a:gd name="connsiteY11" fmla="*/ 646020 h 1609411"/>
                  <a:gd name="connsiteX12" fmla="*/ 0 w 1589104"/>
                  <a:gd name="connsiteY12" fmla="*/ 354510 h 1609411"/>
                  <a:gd name="connsiteX0" fmla="*/ 0 w 1589104"/>
                  <a:gd name="connsiteY0" fmla="*/ 354510 h 1609411"/>
                  <a:gd name="connsiteX1" fmla="*/ 556334 w 1589104"/>
                  <a:gd name="connsiteY1" fmla="*/ 353057 h 1609411"/>
                  <a:gd name="connsiteX2" fmla="*/ 850996 w 1589104"/>
                  <a:gd name="connsiteY2" fmla="*/ 94099 h 1609411"/>
                  <a:gd name="connsiteX3" fmla="*/ 1004876 w 1589104"/>
                  <a:gd name="connsiteY3" fmla="*/ 34278 h 1609411"/>
                  <a:gd name="connsiteX4" fmla="*/ 1577267 w 1589104"/>
                  <a:gd name="connsiteY4" fmla="*/ 619386 h 1609411"/>
                  <a:gd name="connsiteX5" fmla="*/ 1589104 w 1589104"/>
                  <a:gd name="connsiteY5" fmla="*/ 982488 h 1609411"/>
                  <a:gd name="connsiteX6" fmla="*/ 1013753 w 1589104"/>
                  <a:gd name="connsiteY6" fmla="*/ 1548957 h 1609411"/>
                  <a:gd name="connsiteX7" fmla="*/ 853956 w 1589104"/>
                  <a:gd name="connsiteY7" fmla="*/ 1495056 h 1609411"/>
                  <a:gd name="connsiteX8" fmla="*/ 582967 w 1589104"/>
                  <a:gd name="connsiteY8" fmla="*/ 1267456 h 1609411"/>
                  <a:gd name="connsiteX9" fmla="*/ 0 w 1589104"/>
                  <a:gd name="connsiteY9" fmla="*/ 1267196 h 1609411"/>
                  <a:gd name="connsiteX10" fmla="*/ 266330 w 1589104"/>
                  <a:gd name="connsiteY10" fmla="*/ 989289 h 1609411"/>
                  <a:gd name="connsiteX11" fmla="*/ 287045 w 1589104"/>
                  <a:gd name="connsiteY11" fmla="*/ 646020 h 1609411"/>
                  <a:gd name="connsiteX12" fmla="*/ 0 w 1589104"/>
                  <a:gd name="connsiteY12" fmla="*/ 354510 h 1609411"/>
                  <a:gd name="connsiteX0" fmla="*/ 0 w 1643112"/>
                  <a:gd name="connsiteY0" fmla="*/ 354510 h 1609411"/>
                  <a:gd name="connsiteX1" fmla="*/ 556334 w 1643112"/>
                  <a:gd name="connsiteY1" fmla="*/ 353057 h 1609411"/>
                  <a:gd name="connsiteX2" fmla="*/ 850996 w 1643112"/>
                  <a:gd name="connsiteY2" fmla="*/ 94099 h 1609411"/>
                  <a:gd name="connsiteX3" fmla="*/ 1004876 w 1643112"/>
                  <a:gd name="connsiteY3" fmla="*/ 34278 h 1609411"/>
                  <a:gd name="connsiteX4" fmla="*/ 1577267 w 1643112"/>
                  <a:gd name="connsiteY4" fmla="*/ 619386 h 1609411"/>
                  <a:gd name="connsiteX5" fmla="*/ 1589104 w 1643112"/>
                  <a:gd name="connsiteY5" fmla="*/ 982488 h 1609411"/>
                  <a:gd name="connsiteX6" fmla="*/ 1013753 w 1643112"/>
                  <a:gd name="connsiteY6" fmla="*/ 1548957 h 1609411"/>
                  <a:gd name="connsiteX7" fmla="*/ 853956 w 1643112"/>
                  <a:gd name="connsiteY7" fmla="*/ 1495056 h 1609411"/>
                  <a:gd name="connsiteX8" fmla="*/ 582967 w 1643112"/>
                  <a:gd name="connsiteY8" fmla="*/ 1267456 h 1609411"/>
                  <a:gd name="connsiteX9" fmla="*/ 0 w 1643112"/>
                  <a:gd name="connsiteY9" fmla="*/ 1267196 h 1609411"/>
                  <a:gd name="connsiteX10" fmla="*/ 266330 w 1643112"/>
                  <a:gd name="connsiteY10" fmla="*/ 989289 h 1609411"/>
                  <a:gd name="connsiteX11" fmla="*/ 287045 w 1643112"/>
                  <a:gd name="connsiteY11" fmla="*/ 646020 h 1609411"/>
                  <a:gd name="connsiteX12" fmla="*/ 0 w 1643112"/>
                  <a:gd name="connsiteY12" fmla="*/ 354510 h 1609411"/>
                  <a:gd name="connsiteX0" fmla="*/ 0 w 1669115"/>
                  <a:gd name="connsiteY0" fmla="*/ 354510 h 1609411"/>
                  <a:gd name="connsiteX1" fmla="*/ 556334 w 1669115"/>
                  <a:gd name="connsiteY1" fmla="*/ 353057 h 1609411"/>
                  <a:gd name="connsiteX2" fmla="*/ 850996 w 1669115"/>
                  <a:gd name="connsiteY2" fmla="*/ 94099 h 1609411"/>
                  <a:gd name="connsiteX3" fmla="*/ 1004876 w 1669115"/>
                  <a:gd name="connsiteY3" fmla="*/ 34278 h 1609411"/>
                  <a:gd name="connsiteX4" fmla="*/ 1577267 w 1669115"/>
                  <a:gd name="connsiteY4" fmla="*/ 619386 h 1609411"/>
                  <a:gd name="connsiteX5" fmla="*/ 1589104 w 1669115"/>
                  <a:gd name="connsiteY5" fmla="*/ 982488 h 1609411"/>
                  <a:gd name="connsiteX6" fmla="*/ 1013753 w 1669115"/>
                  <a:gd name="connsiteY6" fmla="*/ 1548957 h 1609411"/>
                  <a:gd name="connsiteX7" fmla="*/ 853956 w 1669115"/>
                  <a:gd name="connsiteY7" fmla="*/ 1495056 h 1609411"/>
                  <a:gd name="connsiteX8" fmla="*/ 582967 w 1669115"/>
                  <a:gd name="connsiteY8" fmla="*/ 1267456 h 1609411"/>
                  <a:gd name="connsiteX9" fmla="*/ 0 w 1669115"/>
                  <a:gd name="connsiteY9" fmla="*/ 1267196 h 1609411"/>
                  <a:gd name="connsiteX10" fmla="*/ 266330 w 1669115"/>
                  <a:gd name="connsiteY10" fmla="*/ 989289 h 1609411"/>
                  <a:gd name="connsiteX11" fmla="*/ 287045 w 1669115"/>
                  <a:gd name="connsiteY11" fmla="*/ 646020 h 1609411"/>
                  <a:gd name="connsiteX12" fmla="*/ 0 w 1669115"/>
                  <a:gd name="connsiteY12" fmla="*/ 354510 h 1609411"/>
                  <a:gd name="connsiteX0" fmla="*/ 0 w 1671177"/>
                  <a:gd name="connsiteY0" fmla="*/ 354510 h 1609411"/>
                  <a:gd name="connsiteX1" fmla="*/ 556334 w 1671177"/>
                  <a:gd name="connsiteY1" fmla="*/ 353057 h 1609411"/>
                  <a:gd name="connsiteX2" fmla="*/ 850996 w 1671177"/>
                  <a:gd name="connsiteY2" fmla="*/ 94099 h 1609411"/>
                  <a:gd name="connsiteX3" fmla="*/ 1004876 w 1671177"/>
                  <a:gd name="connsiteY3" fmla="*/ 34278 h 1609411"/>
                  <a:gd name="connsiteX4" fmla="*/ 1577267 w 1671177"/>
                  <a:gd name="connsiteY4" fmla="*/ 619386 h 1609411"/>
                  <a:gd name="connsiteX5" fmla="*/ 1589104 w 1671177"/>
                  <a:gd name="connsiteY5" fmla="*/ 982488 h 1609411"/>
                  <a:gd name="connsiteX6" fmla="*/ 1013753 w 1671177"/>
                  <a:gd name="connsiteY6" fmla="*/ 1548957 h 1609411"/>
                  <a:gd name="connsiteX7" fmla="*/ 853956 w 1671177"/>
                  <a:gd name="connsiteY7" fmla="*/ 1495056 h 1609411"/>
                  <a:gd name="connsiteX8" fmla="*/ 582967 w 1671177"/>
                  <a:gd name="connsiteY8" fmla="*/ 1267456 h 1609411"/>
                  <a:gd name="connsiteX9" fmla="*/ 0 w 1671177"/>
                  <a:gd name="connsiteY9" fmla="*/ 1267196 h 1609411"/>
                  <a:gd name="connsiteX10" fmla="*/ 266330 w 1671177"/>
                  <a:gd name="connsiteY10" fmla="*/ 989289 h 1609411"/>
                  <a:gd name="connsiteX11" fmla="*/ 287045 w 1671177"/>
                  <a:gd name="connsiteY11" fmla="*/ 646020 h 1609411"/>
                  <a:gd name="connsiteX12" fmla="*/ 0 w 1671177"/>
                  <a:gd name="connsiteY12" fmla="*/ 354510 h 160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71177" h="1609411">
                    <a:moveTo>
                      <a:pt x="0" y="354510"/>
                    </a:moveTo>
                    <a:lnTo>
                      <a:pt x="556334" y="353057"/>
                    </a:lnTo>
                    <a:cubicBezTo>
                      <a:pt x="746291" y="355515"/>
                      <a:pt x="856347" y="257358"/>
                      <a:pt x="850996" y="94099"/>
                    </a:cubicBezTo>
                    <a:cubicBezTo>
                      <a:pt x="849023" y="-2780"/>
                      <a:pt x="929910" y="-28640"/>
                      <a:pt x="1004876" y="34278"/>
                    </a:cubicBezTo>
                    <a:lnTo>
                      <a:pt x="1577267" y="619386"/>
                    </a:lnTo>
                    <a:cubicBezTo>
                      <a:pt x="1720296" y="767053"/>
                      <a:pt x="1679854" y="873291"/>
                      <a:pt x="1589104" y="982488"/>
                    </a:cubicBezTo>
                    <a:lnTo>
                      <a:pt x="1013753" y="1548957"/>
                    </a:lnTo>
                    <a:cubicBezTo>
                      <a:pt x="927935" y="1643440"/>
                      <a:pt x="868752" y="1628432"/>
                      <a:pt x="853956" y="1495056"/>
                    </a:cubicBezTo>
                    <a:cubicBezTo>
                      <a:pt x="849443" y="1377760"/>
                      <a:pt x="794625" y="1269343"/>
                      <a:pt x="582967" y="1267456"/>
                    </a:cubicBezTo>
                    <a:lnTo>
                      <a:pt x="0" y="1267196"/>
                    </a:lnTo>
                    <a:lnTo>
                      <a:pt x="266330" y="989289"/>
                    </a:lnTo>
                    <a:cubicBezTo>
                      <a:pt x="347215" y="886703"/>
                      <a:pt x="398509" y="775239"/>
                      <a:pt x="287045" y="646020"/>
                    </a:cubicBezTo>
                    <a:lnTo>
                      <a:pt x="0" y="35451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2" name="TextBox 40"/>
            <p:cNvSpPr txBox="1"/>
            <p:nvPr/>
          </p:nvSpPr>
          <p:spPr>
            <a:xfrm>
              <a:off x="3155122" y="2754805"/>
              <a:ext cx="5854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sz="28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259634" y="2211711"/>
            <a:ext cx="1773781" cy="1609411"/>
            <a:chOff x="1259632" y="2211710"/>
            <a:chExt cx="1773781" cy="1609411"/>
          </a:xfrm>
        </p:grpSpPr>
        <p:grpSp>
          <p:nvGrpSpPr>
            <p:cNvPr id="26" name="组合 25"/>
            <p:cNvGrpSpPr/>
            <p:nvPr/>
          </p:nvGrpSpPr>
          <p:grpSpPr>
            <a:xfrm>
              <a:off x="1259632" y="2211710"/>
              <a:ext cx="1773781" cy="1609411"/>
              <a:chOff x="1074198" y="2188917"/>
              <a:chExt cx="1773781" cy="1609411"/>
            </a:xfrm>
          </p:grpSpPr>
          <p:sp>
            <p:nvSpPr>
              <p:cNvPr id="28" name="右箭头 55"/>
              <p:cNvSpPr/>
              <p:nvPr/>
            </p:nvSpPr>
            <p:spPr>
              <a:xfrm>
                <a:off x="1176802" y="2551604"/>
                <a:ext cx="1671177" cy="911035"/>
              </a:xfrm>
              <a:custGeom>
                <a:avLst/>
                <a:gdLst/>
                <a:ahLst/>
                <a:cxnLst/>
                <a:rect l="l" t="t" r="r" b="b"/>
                <a:pathLst>
                  <a:path w="1671177" h="911035">
                    <a:moveTo>
                      <a:pt x="3880" y="0"/>
                    </a:moveTo>
                    <a:lnTo>
                      <a:pt x="1322002" y="0"/>
                    </a:lnTo>
                    <a:lnTo>
                      <a:pt x="1577267" y="260936"/>
                    </a:lnTo>
                    <a:cubicBezTo>
                      <a:pt x="1720296" y="408603"/>
                      <a:pt x="1679854" y="514841"/>
                      <a:pt x="1589104" y="624038"/>
                    </a:cubicBezTo>
                    <a:lnTo>
                      <a:pt x="1297607" y="911035"/>
                    </a:lnTo>
                    <a:lnTo>
                      <a:pt x="609562" y="911035"/>
                    </a:lnTo>
                    <a:cubicBezTo>
                      <a:pt x="601030" y="909370"/>
                      <a:pt x="592146" y="909088"/>
                      <a:pt x="582967" y="909006"/>
                    </a:cubicBezTo>
                    <a:lnTo>
                      <a:pt x="0" y="908746"/>
                    </a:lnTo>
                    <a:lnTo>
                      <a:pt x="266330" y="630839"/>
                    </a:lnTo>
                    <a:cubicBezTo>
                      <a:pt x="347215" y="528253"/>
                      <a:pt x="398509" y="416789"/>
                      <a:pt x="287045" y="287570"/>
                    </a:cubicBezTo>
                    <a:close/>
                  </a:path>
                </a:pathLst>
              </a:cu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9" name="右箭头 55"/>
              <p:cNvSpPr/>
              <p:nvPr/>
            </p:nvSpPr>
            <p:spPr>
              <a:xfrm>
                <a:off x="1074198" y="2188917"/>
                <a:ext cx="1671177" cy="1609411"/>
              </a:xfrm>
              <a:custGeom>
                <a:avLst/>
                <a:gdLst>
                  <a:gd name="connsiteX0" fmla="*/ 0 w 1731146"/>
                  <a:gd name="connsiteY0" fmla="*/ 355742 h 1624170"/>
                  <a:gd name="connsiteX1" fmla="*/ 892425 w 1731146"/>
                  <a:gd name="connsiteY1" fmla="*/ 355742 h 1624170"/>
                  <a:gd name="connsiteX2" fmla="*/ 892425 w 1731146"/>
                  <a:gd name="connsiteY2" fmla="*/ 0 h 1624170"/>
                  <a:gd name="connsiteX3" fmla="*/ 1731146 w 1731146"/>
                  <a:gd name="connsiteY3" fmla="*/ 812085 h 1624170"/>
                  <a:gd name="connsiteX4" fmla="*/ 892425 w 1731146"/>
                  <a:gd name="connsiteY4" fmla="*/ 1624170 h 1624170"/>
                  <a:gd name="connsiteX5" fmla="*/ 892425 w 1731146"/>
                  <a:gd name="connsiteY5" fmla="*/ 1268428 h 1624170"/>
                  <a:gd name="connsiteX6" fmla="*/ 0 w 1731146"/>
                  <a:gd name="connsiteY6" fmla="*/ 1268428 h 1624170"/>
                  <a:gd name="connsiteX7" fmla="*/ 0 w 1731146"/>
                  <a:gd name="connsiteY7" fmla="*/ 355742 h 1624170"/>
                  <a:gd name="connsiteX0" fmla="*/ 0 w 1731146"/>
                  <a:gd name="connsiteY0" fmla="*/ 355742 h 1624170"/>
                  <a:gd name="connsiteX1" fmla="*/ 508986 w 1731146"/>
                  <a:gd name="connsiteY1" fmla="*/ 351329 h 1624170"/>
                  <a:gd name="connsiteX2" fmla="*/ 892425 w 1731146"/>
                  <a:gd name="connsiteY2" fmla="*/ 35574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55742 h 1624170"/>
                  <a:gd name="connsiteX1" fmla="*/ 556334 w 1731146"/>
                  <a:gd name="connsiteY1" fmla="*/ 354289 h 1624170"/>
                  <a:gd name="connsiteX2" fmla="*/ 892425 w 1731146"/>
                  <a:gd name="connsiteY2" fmla="*/ 35574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55742 h 1624170"/>
                  <a:gd name="connsiteX1" fmla="*/ 556334 w 1731146"/>
                  <a:gd name="connsiteY1" fmla="*/ 354289 h 1624170"/>
                  <a:gd name="connsiteX2" fmla="*/ 848037 w 1731146"/>
                  <a:gd name="connsiteY2" fmla="*/ 12788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48037 w 1731146"/>
                  <a:gd name="connsiteY2" fmla="*/ 92372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0 w 1731146"/>
                  <a:gd name="connsiteY8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0 w 1731146"/>
                  <a:gd name="connsiteY8" fmla="*/ 320232 h 1588660"/>
                  <a:gd name="connsiteX0" fmla="*/ 2959 w 1734105"/>
                  <a:gd name="connsiteY0" fmla="*/ 320232 h 1588660"/>
                  <a:gd name="connsiteX1" fmla="*/ 559293 w 1734105"/>
                  <a:gd name="connsiteY1" fmla="*/ 318779 h 1588660"/>
                  <a:gd name="connsiteX2" fmla="*/ 853955 w 1734105"/>
                  <a:gd name="connsiteY2" fmla="*/ 59821 h 1588660"/>
                  <a:gd name="connsiteX3" fmla="*/ 1007835 w 1734105"/>
                  <a:gd name="connsiteY3" fmla="*/ 0 h 1588660"/>
                  <a:gd name="connsiteX4" fmla="*/ 1734105 w 1734105"/>
                  <a:gd name="connsiteY4" fmla="*/ 776575 h 1588660"/>
                  <a:gd name="connsiteX5" fmla="*/ 895384 w 1734105"/>
                  <a:gd name="connsiteY5" fmla="*/ 1588660 h 1588660"/>
                  <a:gd name="connsiteX6" fmla="*/ 895384 w 1734105"/>
                  <a:gd name="connsiteY6" fmla="*/ 1232918 h 1588660"/>
                  <a:gd name="connsiteX7" fmla="*/ 2959 w 1734105"/>
                  <a:gd name="connsiteY7" fmla="*/ 1232918 h 1588660"/>
                  <a:gd name="connsiteX8" fmla="*/ 0 w 1734105"/>
                  <a:gd name="connsiteY8" fmla="*/ 576230 h 1588660"/>
                  <a:gd name="connsiteX9" fmla="*/ 2959 w 1734105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5 w 1731151"/>
                  <a:gd name="connsiteY0" fmla="*/ 320232 h 1588660"/>
                  <a:gd name="connsiteX1" fmla="*/ 556339 w 1731151"/>
                  <a:gd name="connsiteY1" fmla="*/ 318779 h 1588660"/>
                  <a:gd name="connsiteX2" fmla="*/ 851001 w 1731151"/>
                  <a:gd name="connsiteY2" fmla="*/ 59821 h 1588660"/>
                  <a:gd name="connsiteX3" fmla="*/ 1004881 w 1731151"/>
                  <a:gd name="connsiteY3" fmla="*/ 0 h 1588660"/>
                  <a:gd name="connsiteX4" fmla="*/ 1731151 w 1731151"/>
                  <a:gd name="connsiteY4" fmla="*/ 776575 h 1588660"/>
                  <a:gd name="connsiteX5" fmla="*/ 892430 w 1731151"/>
                  <a:gd name="connsiteY5" fmla="*/ 1588660 h 1588660"/>
                  <a:gd name="connsiteX6" fmla="*/ 892430 w 1731151"/>
                  <a:gd name="connsiteY6" fmla="*/ 1232918 h 1588660"/>
                  <a:gd name="connsiteX7" fmla="*/ 5 w 1731151"/>
                  <a:gd name="connsiteY7" fmla="*/ 1232918 h 1588660"/>
                  <a:gd name="connsiteX8" fmla="*/ 275213 w 1731151"/>
                  <a:gd name="connsiteY8" fmla="*/ 617659 h 1588660"/>
                  <a:gd name="connsiteX9" fmla="*/ 5 w 1731151"/>
                  <a:gd name="connsiteY9" fmla="*/ 320232 h 1588660"/>
                  <a:gd name="connsiteX0" fmla="*/ 5 w 1731151"/>
                  <a:gd name="connsiteY0" fmla="*/ 320232 h 1588660"/>
                  <a:gd name="connsiteX1" fmla="*/ 556339 w 1731151"/>
                  <a:gd name="connsiteY1" fmla="*/ 318779 h 1588660"/>
                  <a:gd name="connsiteX2" fmla="*/ 851001 w 1731151"/>
                  <a:gd name="connsiteY2" fmla="*/ 59821 h 1588660"/>
                  <a:gd name="connsiteX3" fmla="*/ 1004881 w 1731151"/>
                  <a:gd name="connsiteY3" fmla="*/ 0 h 1588660"/>
                  <a:gd name="connsiteX4" fmla="*/ 1731151 w 1731151"/>
                  <a:gd name="connsiteY4" fmla="*/ 776575 h 1588660"/>
                  <a:gd name="connsiteX5" fmla="*/ 892430 w 1731151"/>
                  <a:gd name="connsiteY5" fmla="*/ 1588660 h 1588660"/>
                  <a:gd name="connsiteX6" fmla="*/ 892430 w 1731151"/>
                  <a:gd name="connsiteY6" fmla="*/ 1232918 h 1588660"/>
                  <a:gd name="connsiteX7" fmla="*/ 5 w 1731151"/>
                  <a:gd name="connsiteY7" fmla="*/ 1232918 h 1588660"/>
                  <a:gd name="connsiteX8" fmla="*/ 275213 w 1731151"/>
                  <a:gd name="connsiteY8" fmla="*/ 617659 h 1588660"/>
                  <a:gd name="connsiteX9" fmla="*/ 5 w 1731151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81126 w 1731146"/>
                  <a:gd name="connsiteY8" fmla="*/ 62061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136124 w 1731146"/>
                  <a:gd name="connsiteY8" fmla="*/ 922459 h 1588660"/>
                  <a:gd name="connsiteX9" fmla="*/ 281126 w 1731146"/>
                  <a:gd name="connsiteY9" fmla="*/ 620619 h 1588660"/>
                  <a:gd name="connsiteX10" fmla="*/ 0 w 1731146"/>
                  <a:gd name="connsiteY10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66330 w 1731146"/>
                  <a:gd name="connsiteY8" fmla="*/ 955011 h 1588660"/>
                  <a:gd name="connsiteX9" fmla="*/ 281126 w 1731146"/>
                  <a:gd name="connsiteY9" fmla="*/ 620619 h 1588660"/>
                  <a:gd name="connsiteX10" fmla="*/ 0 w 1731146"/>
                  <a:gd name="connsiteY10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582967 w 1731146"/>
                  <a:gd name="connsiteY7" fmla="*/ 1233178 h 1588660"/>
                  <a:gd name="connsiteX8" fmla="*/ 0 w 1731146"/>
                  <a:gd name="connsiteY8" fmla="*/ 1232918 h 1588660"/>
                  <a:gd name="connsiteX9" fmla="*/ 266330 w 1731146"/>
                  <a:gd name="connsiteY9" fmla="*/ 955011 h 1588660"/>
                  <a:gd name="connsiteX10" fmla="*/ 281126 w 1731146"/>
                  <a:gd name="connsiteY10" fmla="*/ 620619 h 1588660"/>
                  <a:gd name="connsiteX11" fmla="*/ 0 w 1731146"/>
                  <a:gd name="connsiteY11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53956 w 1731146"/>
                  <a:gd name="connsiteY6" fmla="*/ 1460778 h 1588660"/>
                  <a:gd name="connsiteX7" fmla="*/ 582967 w 1731146"/>
                  <a:gd name="connsiteY7" fmla="*/ 1233178 h 1588660"/>
                  <a:gd name="connsiteX8" fmla="*/ 0 w 1731146"/>
                  <a:gd name="connsiteY8" fmla="*/ 1232918 h 1588660"/>
                  <a:gd name="connsiteX9" fmla="*/ 266330 w 1731146"/>
                  <a:gd name="connsiteY9" fmla="*/ 955011 h 1588660"/>
                  <a:gd name="connsiteX10" fmla="*/ 281126 w 1731146"/>
                  <a:gd name="connsiteY10" fmla="*/ 620619 h 1588660"/>
                  <a:gd name="connsiteX11" fmla="*/ 0 w 1731146"/>
                  <a:gd name="connsiteY11" fmla="*/ 320232 h 1588660"/>
                  <a:gd name="connsiteX0" fmla="*/ 0 w 1731146"/>
                  <a:gd name="connsiteY0" fmla="*/ 320232 h 1517638"/>
                  <a:gd name="connsiteX1" fmla="*/ 556334 w 1731146"/>
                  <a:gd name="connsiteY1" fmla="*/ 318779 h 1517638"/>
                  <a:gd name="connsiteX2" fmla="*/ 850996 w 1731146"/>
                  <a:gd name="connsiteY2" fmla="*/ 59821 h 1517638"/>
                  <a:gd name="connsiteX3" fmla="*/ 1004876 w 1731146"/>
                  <a:gd name="connsiteY3" fmla="*/ 0 h 1517638"/>
                  <a:gd name="connsiteX4" fmla="*/ 1731146 w 1731146"/>
                  <a:gd name="connsiteY4" fmla="*/ 776575 h 1517638"/>
                  <a:gd name="connsiteX5" fmla="*/ 1010794 w 1731146"/>
                  <a:gd name="connsiteY5" fmla="*/ 1517638 h 1517638"/>
                  <a:gd name="connsiteX6" fmla="*/ 853956 w 1731146"/>
                  <a:gd name="connsiteY6" fmla="*/ 1460778 h 1517638"/>
                  <a:gd name="connsiteX7" fmla="*/ 582967 w 1731146"/>
                  <a:gd name="connsiteY7" fmla="*/ 1233178 h 1517638"/>
                  <a:gd name="connsiteX8" fmla="*/ 0 w 1731146"/>
                  <a:gd name="connsiteY8" fmla="*/ 1232918 h 1517638"/>
                  <a:gd name="connsiteX9" fmla="*/ 266330 w 1731146"/>
                  <a:gd name="connsiteY9" fmla="*/ 955011 h 1517638"/>
                  <a:gd name="connsiteX10" fmla="*/ 281126 w 1731146"/>
                  <a:gd name="connsiteY10" fmla="*/ 620619 h 1517638"/>
                  <a:gd name="connsiteX11" fmla="*/ 0 w 1731146"/>
                  <a:gd name="connsiteY11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9104 w 1589104"/>
                  <a:gd name="connsiteY4" fmla="*/ 936373 h 1517638"/>
                  <a:gd name="connsiteX5" fmla="*/ 1010794 w 1589104"/>
                  <a:gd name="connsiteY5" fmla="*/ 1517638 h 1517638"/>
                  <a:gd name="connsiteX6" fmla="*/ 853956 w 1589104"/>
                  <a:gd name="connsiteY6" fmla="*/ 1460778 h 1517638"/>
                  <a:gd name="connsiteX7" fmla="*/ 582967 w 1589104"/>
                  <a:gd name="connsiteY7" fmla="*/ 1233178 h 1517638"/>
                  <a:gd name="connsiteX8" fmla="*/ 0 w 1589104"/>
                  <a:gd name="connsiteY8" fmla="*/ 1232918 h 1517638"/>
                  <a:gd name="connsiteX9" fmla="*/ 266330 w 1589104"/>
                  <a:gd name="connsiteY9" fmla="*/ 955011 h 1517638"/>
                  <a:gd name="connsiteX10" fmla="*/ 281126 w 1589104"/>
                  <a:gd name="connsiteY10" fmla="*/ 620619 h 1517638"/>
                  <a:gd name="connsiteX11" fmla="*/ 0 w 1589104"/>
                  <a:gd name="connsiteY11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373080 w 1589104"/>
                  <a:gd name="connsiteY4" fmla="*/ 591026 h 1517638"/>
                  <a:gd name="connsiteX5" fmla="*/ 1589104 w 1589104"/>
                  <a:gd name="connsiteY5" fmla="*/ 936373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3185 w 1589104"/>
                  <a:gd name="connsiteY4" fmla="*/ 596945 h 1517638"/>
                  <a:gd name="connsiteX5" fmla="*/ 1589104 w 1589104"/>
                  <a:gd name="connsiteY5" fmla="*/ 936373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92063"/>
                  <a:gd name="connsiteY0" fmla="*/ 320232 h 1517638"/>
                  <a:gd name="connsiteX1" fmla="*/ 556334 w 1592063"/>
                  <a:gd name="connsiteY1" fmla="*/ 318779 h 1517638"/>
                  <a:gd name="connsiteX2" fmla="*/ 850996 w 1592063"/>
                  <a:gd name="connsiteY2" fmla="*/ 59821 h 1517638"/>
                  <a:gd name="connsiteX3" fmla="*/ 1004876 w 1592063"/>
                  <a:gd name="connsiteY3" fmla="*/ 0 h 1517638"/>
                  <a:gd name="connsiteX4" fmla="*/ 1583185 w 1592063"/>
                  <a:gd name="connsiteY4" fmla="*/ 596945 h 1517638"/>
                  <a:gd name="connsiteX5" fmla="*/ 1592063 w 1592063"/>
                  <a:gd name="connsiteY5" fmla="*/ 942292 h 1517638"/>
                  <a:gd name="connsiteX6" fmla="*/ 1010794 w 1592063"/>
                  <a:gd name="connsiteY6" fmla="*/ 1517638 h 1517638"/>
                  <a:gd name="connsiteX7" fmla="*/ 853956 w 1592063"/>
                  <a:gd name="connsiteY7" fmla="*/ 1460778 h 1517638"/>
                  <a:gd name="connsiteX8" fmla="*/ 582967 w 1592063"/>
                  <a:gd name="connsiteY8" fmla="*/ 1233178 h 1517638"/>
                  <a:gd name="connsiteX9" fmla="*/ 0 w 1592063"/>
                  <a:gd name="connsiteY9" fmla="*/ 1232918 h 1517638"/>
                  <a:gd name="connsiteX10" fmla="*/ 266330 w 1592063"/>
                  <a:gd name="connsiteY10" fmla="*/ 955011 h 1517638"/>
                  <a:gd name="connsiteX11" fmla="*/ 281126 w 1592063"/>
                  <a:gd name="connsiteY11" fmla="*/ 620619 h 1517638"/>
                  <a:gd name="connsiteX12" fmla="*/ 0 w 1592063"/>
                  <a:gd name="connsiteY12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3185 w 1589104"/>
                  <a:gd name="connsiteY4" fmla="*/ 596945 h 1517638"/>
                  <a:gd name="connsiteX5" fmla="*/ 1589104 w 1589104"/>
                  <a:gd name="connsiteY5" fmla="*/ 948210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1126 w 1589104"/>
                  <a:gd name="connsiteY11" fmla="*/ 620619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32336"/>
                  <a:gd name="connsiteX1" fmla="*/ 556334 w 1589104"/>
                  <a:gd name="connsiteY1" fmla="*/ 318779 h 1532336"/>
                  <a:gd name="connsiteX2" fmla="*/ 850996 w 1589104"/>
                  <a:gd name="connsiteY2" fmla="*/ 59821 h 1532336"/>
                  <a:gd name="connsiteX3" fmla="*/ 1004876 w 1589104"/>
                  <a:gd name="connsiteY3" fmla="*/ 0 h 1532336"/>
                  <a:gd name="connsiteX4" fmla="*/ 1583185 w 1589104"/>
                  <a:gd name="connsiteY4" fmla="*/ 596945 h 1532336"/>
                  <a:gd name="connsiteX5" fmla="*/ 1589104 w 1589104"/>
                  <a:gd name="connsiteY5" fmla="*/ 948210 h 1532336"/>
                  <a:gd name="connsiteX6" fmla="*/ 1013753 w 1589104"/>
                  <a:gd name="connsiteY6" fmla="*/ 1514679 h 1532336"/>
                  <a:gd name="connsiteX7" fmla="*/ 853956 w 1589104"/>
                  <a:gd name="connsiteY7" fmla="*/ 1460778 h 1532336"/>
                  <a:gd name="connsiteX8" fmla="*/ 582967 w 1589104"/>
                  <a:gd name="connsiteY8" fmla="*/ 1233178 h 1532336"/>
                  <a:gd name="connsiteX9" fmla="*/ 0 w 1589104"/>
                  <a:gd name="connsiteY9" fmla="*/ 1232918 h 1532336"/>
                  <a:gd name="connsiteX10" fmla="*/ 266330 w 1589104"/>
                  <a:gd name="connsiteY10" fmla="*/ 955011 h 1532336"/>
                  <a:gd name="connsiteX11" fmla="*/ 287045 w 1589104"/>
                  <a:gd name="connsiteY11" fmla="*/ 611742 h 1532336"/>
                  <a:gd name="connsiteX12" fmla="*/ 0 w 1589104"/>
                  <a:gd name="connsiteY12" fmla="*/ 320232 h 1532336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54510 h 1609411"/>
                  <a:gd name="connsiteX1" fmla="*/ 556334 w 1589104"/>
                  <a:gd name="connsiteY1" fmla="*/ 353057 h 1609411"/>
                  <a:gd name="connsiteX2" fmla="*/ 850996 w 1589104"/>
                  <a:gd name="connsiteY2" fmla="*/ 94099 h 1609411"/>
                  <a:gd name="connsiteX3" fmla="*/ 1004876 w 1589104"/>
                  <a:gd name="connsiteY3" fmla="*/ 34278 h 1609411"/>
                  <a:gd name="connsiteX4" fmla="*/ 1583185 w 1589104"/>
                  <a:gd name="connsiteY4" fmla="*/ 631223 h 1609411"/>
                  <a:gd name="connsiteX5" fmla="*/ 1589104 w 1589104"/>
                  <a:gd name="connsiteY5" fmla="*/ 982488 h 1609411"/>
                  <a:gd name="connsiteX6" fmla="*/ 1013753 w 1589104"/>
                  <a:gd name="connsiteY6" fmla="*/ 1548957 h 1609411"/>
                  <a:gd name="connsiteX7" fmla="*/ 853956 w 1589104"/>
                  <a:gd name="connsiteY7" fmla="*/ 1495056 h 1609411"/>
                  <a:gd name="connsiteX8" fmla="*/ 582967 w 1589104"/>
                  <a:gd name="connsiteY8" fmla="*/ 1267456 h 1609411"/>
                  <a:gd name="connsiteX9" fmla="*/ 0 w 1589104"/>
                  <a:gd name="connsiteY9" fmla="*/ 1267196 h 1609411"/>
                  <a:gd name="connsiteX10" fmla="*/ 266330 w 1589104"/>
                  <a:gd name="connsiteY10" fmla="*/ 989289 h 1609411"/>
                  <a:gd name="connsiteX11" fmla="*/ 287045 w 1589104"/>
                  <a:gd name="connsiteY11" fmla="*/ 646020 h 1609411"/>
                  <a:gd name="connsiteX12" fmla="*/ 0 w 1589104"/>
                  <a:gd name="connsiteY12" fmla="*/ 354510 h 1609411"/>
                  <a:gd name="connsiteX0" fmla="*/ 0 w 1589104"/>
                  <a:gd name="connsiteY0" fmla="*/ 354510 h 1609411"/>
                  <a:gd name="connsiteX1" fmla="*/ 556334 w 1589104"/>
                  <a:gd name="connsiteY1" fmla="*/ 353057 h 1609411"/>
                  <a:gd name="connsiteX2" fmla="*/ 850996 w 1589104"/>
                  <a:gd name="connsiteY2" fmla="*/ 94099 h 1609411"/>
                  <a:gd name="connsiteX3" fmla="*/ 1004876 w 1589104"/>
                  <a:gd name="connsiteY3" fmla="*/ 34278 h 1609411"/>
                  <a:gd name="connsiteX4" fmla="*/ 1577267 w 1589104"/>
                  <a:gd name="connsiteY4" fmla="*/ 619386 h 1609411"/>
                  <a:gd name="connsiteX5" fmla="*/ 1589104 w 1589104"/>
                  <a:gd name="connsiteY5" fmla="*/ 982488 h 1609411"/>
                  <a:gd name="connsiteX6" fmla="*/ 1013753 w 1589104"/>
                  <a:gd name="connsiteY6" fmla="*/ 1548957 h 1609411"/>
                  <a:gd name="connsiteX7" fmla="*/ 853956 w 1589104"/>
                  <a:gd name="connsiteY7" fmla="*/ 1495056 h 1609411"/>
                  <a:gd name="connsiteX8" fmla="*/ 582967 w 1589104"/>
                  <a:gd name="connsiteY8" fmla="*/ 1267456 h 1609411"/>
                  <a:gd name="connsiteX9" fmla="*/ 0 w 1589104"/>
                  <a:gd name="connsiteY9" fmla="*/ 1267196 h 1609411"/>
                  <a:gd name="connsiteX10" fmla="*/ 266330 w 1589104"/>
                  <a:gd name="connsiteY10" fmla="*/ 989289 h 1609411"/>
                  <a:gd name="connsiteX11" fmla="*/ 287045 w 1589104"/>
                  <a:gd name="connsiteY11" fmla="*/ 646020 h 1609411"/>
                  <a:gd name="connsiteX12" fmla="*/ 0 w 1589104"/>
                  <a:gd name="connsiteY12" fmla="*/ 354510 h 1609411"/>
                  <a:gd name="connsiteX0" fmla="*/ 0 w 1643112"/>
                  <a:gd name="connsiteY0" fmla="*/ 354510 h 1609411"/>
                  <a:gd name="connsiteX1" fmla="*/ 556334 w 1643112"/>
                  <a:gd name="connsiteY1" fmla="*/ 353057 h 1609411"/>
                  <a:gd name="connsiteX2" fmla="*/ 850996 w 1643112"/>
                  <a:gd name="connsiteY2" fmla="*/ 94099 h 1609411"/>
                  <a:gd name="connsiteX3" fmla="*/ 1004876 w 1643112"/>
                  <a:gd name="connsiteY3" fmla="*/ 34278 h 1609411"/>
                  <a:gd name="connsiteX4" fmla="*/ 1577267 w 1643112"/>
                  <a:gd name="connsiteY4" fmla="*/ 619386 h 1609411"/>
                  <a:gd name="connsiteX5" fmla="*/ 1589104 w 1643112"/>
                  <a:gd name="connsiteY5" fmla="*/ 982488 h 1609411"/>
                  <a:gd name="connsiteX6" fmla="*/ 1013753 w 1643112"/>
                  <a:gd name="connsiteY6" fmla="*/ 1548957 h 1609411"/>
                  <a:gd name="connsiteX7" fmla="*/ 853956 w 1643112"/>
                  <a:gd name="connsiteY7" fmla="*/ 1495056 h 1609411"/>
                  <a:gd name="connsiteX8" fmla="*/ 582967 w 1643112"/>
                  <a:gd name="connsiteY8" fmla="*/ 1267456 h 1609411"/>
                  <a:gd name="connsiteX9" fmla="*/ 0 w 1643112"/>
                  <a:gd name="connsiteY9" fmla="*/ 1267196 h 1609411"/>
                  <a:gd name="connsiteX10" fmla="*/ 266330 w 1643112"/>
                  <a:gd name="connsiteY10" fmla="*/ 989289 h 1609411"/>
                  <a:gd name="connsiteX11" fmla="*/ 287045 w 1643112"/>
                  <a:gd name="connsiteY11" fmla="*/ 646020 h 1609411"/>
                  <a:gd name="connsiteX12" fmla="*/ 0 w 1643112"/>
                  <a:gd name="connsiteY12" fmla="*/ 354510 h 1609411"/>
                  <a:gd name="connsiteX0" fmla="*/ 0 w 1669115"/>
                  <a:gd name="connsiteY0" fmla="*/ 354510 h 1609411"/>
                  <a:gd name="connsiteX1" fmla="*/ 556334 w 1669115"/>
                  <a:gd name="connsiteY1" fmla="*/ 353057 h 1609411"/>
                  <a:gd name="connsiteX2" fmla="*/ 850996 w 1669115"/>
                  <a:gd name="connsiteY2" fmla="*/ 94099 h 1609411"/>
                  <a:gd name="connsiteX3" fmla="*/ 1004876 w 1669115"/>
                  <a:gd name="connsiteY3" fmla="*/ 34278 h 1609411"/>
                  <a:gd name="connsiteX4" fmla="*/ 1577267 w 1669115"/>
                  <a:gd name="connsiteY4" fmla="*/ 619386 h 1609411"/>
                  <a:gd name="connsiteX5" fmla="*/ 1589104 w 1669115"/>
                  <a:gd name="connsiteY5" fmla="*/ 982488 h 1609411"/>
                  <a:gd name="connsiteX6" fmla="*/ 1013753 w 1669115"/>
                  <a:gd name="connsiteY6" fmla="*/ 1548957 h 1609411"/>
                  <a:gd name="connsiteX7" fmla="*/ 853956 w 1669115"/>
                  <a:gd name="connsiteY7" fmla="*/ 1495056 h 1609411"/>
                  <a:gd name="connsiteX8" fmla="*/ 582967 w 1669115"/>
                  <a:gd name="connsiteY8" fmla="*/ 1267456 h 1609411"/>
                  <a:gd name="connsiteX9" fmla="*/ 0 w 1669115"/>
                  <a:gd name="connsiteY9" fmla="*/ 1267196 h 1609411"/>
                  <a:gd name="connsiteX10" fmla="*/ 266330 w 1669115"/>
                  <a:gd name="connsiteY10" fmla="*/ 989289 h 1609411"/>
                  <a:gd name="connsiteX11" fmla="*/ 287045 w 1669115"/>
                  <a:gd name="connsiteY11" fmla="*/ 646020 h 1609411"/>
                  <a:gd name="connsiteX12" fmla="*/ 0 w 1669115"/>
                  <a:gd name="connsiteY12" fmla="*/ 354510 h 1609411"/>
                  <a:gd name="connsiteX0" fmla="*/ 0 w 1671177"/>
                  <a:gd name="connsiteY0" fmla="*/ 354510 h 1609411"/>
                  <a:gd name="connsiteX1" fmla="*/ 556334 w 1671177"/>
                  <a:gd name="connsiteY1" fmla="*/ 353057 h 1609411"/>
                  <a:gd name="connsiteX2" fmla="*/ 850996 w 1671177"/>
                  <a:gd name="connsiteY2" fmla="*/ 94099 h 1609411"/>
                  <a:gd name="connsiteX3" fmla="*/ 1004876 w 1671177"/>
                  <a:gd name="connsiteY3" fmla="*/ 34278 h 1609411"/>
                  <a:gd name="connsiteX4" fmla="*/ 1577267 w 1671177"/>
                  <a:gd name="connsiteY4" fmla="*/ 619386 h 1609411"/>
                  <a:gd name="connsiteX5" fmla="*/ 1589104 w 1671177"/>
                  <a:gd name="connsiteY5" fmla="*/ 982488 h 1609411"/>
                  <a:gd name="connsiteX6" fmla="*/ 1013753 w 1671177"/>
                  <a:gd name="connsiteY6" fmla="*/ 1548957 h 1609411"/>
                  <a:gd name="connsiteX7" fmla="*/ 853956 w 1671177"/>
                  <a:gd name="connsiteY7" fmla="*/ 1495056 h 1609411"/>
                  <a:gd name="connsiteX8" fmla="*/ 582967 w 1671177"/>
                  <a:gd name="connsiteY8" fmla="*/ 1267456 h 1609411"/>
                  <a:gd name="connsiteX9" fmla="*/ 0 w 1671177"/>
                  <a:gd name="connsiteY9" fmla="*/ 1267196 h 1609411"/>
                  <a:gd name="connsiteX10" fmla="*/ 266330 w 1671177"/>
                  <a:gd name="connsiteY10" fmla="*/ 989289 h 1609411"/>
                  <a:gd name="connsiteX11" fmla="*/ 287045 w 1671177"/>
                  <a:gd name="connsiteY11" fmla="*/ 646020 h 1609411"/>
                  <a:gd name="connsiteX12" fmla="*/ 0 w 1671177"/>
                  <a:gd name="connsiteY12" fmla="*/ 354510 h 160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71177" h="1609411">
                    <a:moveTo>
                      <a:pt x="0" y="354510"/>
                    </a:moveTo>
                    <a:lnTo>
                      <a:pt x="556334" y="353057"/>
                    </a:lnTo>
                    <a:cubicBezTo>
                      <a:pt x="746291" y="355515"/>
                      <a:pt x="856347" y="257358"/>
                      <a:pt x="850996" y="94099"/>
                    </a:cubicBezTo>
                    <a:cubicBezTo>
                      <a:pt x="849023" y="-2780"/>
                      <a:pt x="929910" y="-28640"/>
                      <a:pt x="1004876" y="34278"/>
                    </a:cubicBezTo>
                    <a:lnTo>
                      <a:pt x="1577267" y="619386"/>
                    </a:lnTo>
                    <a:cubicBezTo>
                      <a:pt x="1720296" y="767053"/>
                      <a:pt x="1679854" y="873291"/>
                      <a:pt x="1589104" y="982488"/>
                    </a:cubicBezTo>
                    <a:lnTo>
                      <a:pt x="1013753" y="1548957"/>
                    </a:lnTo>
                    <a:cubicBezTo>
                      <a:pt x="927935" y="1643440"/>
                      <a:pt x="868752" y="1628432"/>
                      <a:pt x="853956" y="1495056"/>
                    </a:cubicBezTo>
                    <a:cubicBezTo>
                      <a:pt x="849443" y="1377760"/>
                      <a:pt x="794625" y="1269343"/>
                      <a:pt x="582967" y="1267456"/>
                    </a:cubicBezTo>
                    <a:lnTo>
                      <a:pt x="0" y="1267196"/>
                    </a:lnTo>
                    <a:lnTo>
                      <a:pt x="266330" y="989289"/>
                    </a:lnTo>
                    <a:cubicBezTo>
                      <a:pt x="347215" y="886703"/>
                      <a:pt x="398509" y="775239"/>
                      <a:pt x="287045" y="646020"/>
                    </a:cubicBezTo>
                    <a:lnTo>
                      <a:pt x="0" y="35451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7" name="TextBox 45"/>
            <p:cNvSpPr txBox="1"/>
            <p:nvPr/>
          </p:nvSpPr>
          <p:spPr>
            <a:xfrm>
              <a:off x="1941183" y="2754805"/>
              <a:ext cx="5854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zh-CN" altLang="en-US" sz="28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30" name="直接连接符 29"/>
          <p:cNvCxnSpPr/>
          <p:nvPr/>
        </p:nvCxnSpPr>
        <p:spPr>
          <a:xfrm flipV="1">
            <a:off x="1619672" y="1491630"/>
            <a:ext cx="0" cy="874660"/>
          </a:xfrm>
          <a:prstGeom prst="line">
            <a:avLst/>
          </a:prstGeom>
          <a:ln w="6350">
            <a:solidFill>
              <a:schemeClr val="tx2">
                <a:lumMod val="50000"/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1"/>
          <p:cNvSpPr>
            <a:spLocks noChangeArrowheads="1"/>
          </p:cNvSpPr>
          <p:nvPr/>
        </p:nvSpPr>
        <p:spPr bwMode="auto">
          <a:xfrm>
            <a:off x="1730252" y="1431816"/>
            <a:ext cx="18936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点击输入简要文字内容，概括精炼言简意赅的说明分项内容。</a:t>
            </a:r>
          </a:p>
        </p:txBody>
      </p:sp>
      <p:cxnSp>
        <p:nvCxnSpPr>
          <p:cNvPr id="32" name="直接连接符 31"/>
          <p:cNvCxnSpPr/>
          <p:nvPr/>
        </p:nvCxnSpPr>
        <p:spPr>
          <a:xfrm flipV="1">
            <a:off x="2807044" y="3761307"/>
            <a:ext cx="0" cy="874660"/>
          </a:xfrm>
          <a:prstGeom prst="line">
            <a:avLst/>
          </a:prstGeom>
          <a:ln w="6350">
            <a:solidFill>
              <a:schemeClr val="tx2">
                <a:lumMod val="50000"/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1"/>
          <p:cNvSpPr>
            <a:spLocks noChangeArrowheads="1"/>
          </p:cNvSpPr>
          <p:nvPr/>
        </p:nvSpPr>
        <p:spPr bwMode="auto">
          <a:xfrm>
            <a:off x="2917624" y="4024104"/>
            <a:ext cx="18936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点击输入简要文字内容，概括精炼言简意赅的说明分项内容。</a:t>
            </a:r>
          </a:p>
        </p:txBody>
      </p:sp>
      <p:cxnSp>
        <p:nvCxnSpPr>
          <p:cNvPr id="34" name="直接连接符 33"/>
          <p:cNvCxnSpPr/>
          <p:nvPr/>
        </p:nvCxnSpPr>
        <p:spPr>
          <a:xfrm flipV="1">
            <a:off x="3869951" y="1491630"/>
            <a:ext cx="0" cy="874660"/>
          </a:xfrm>
          <a:prstGeom prst="line">
            <a:avLst/>
          </a:prstGeom>
          <a:ln w="6350">
            <a:solidFill>
              <a:schemeClr val="tx2">
                <a:lumMod val="50000"/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1"/>
          <p:cNvSpPr>
            <a:spLocks noChangeArrowheads="1"/>
          </p:cNvSpPr>
          <p:nvPr/>
        </p:nvSpPr>
        <p:spPr bwMode="auto">
          <a:xfrm>
            <a:off x="3980531" y="1431816"/>
            <a:ext cx="18936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点击输入简要文字内容，概括精炼言简意赅的说明分项内容。</a:t>
            </a:r>
          </a:p>
        </p:txBody>
      </p:sp>
      <p:cxnSp>
        <p:nvCxnSpPr>
          <p:cNvPr id="36" name="直接连接符 35"/>
          <p:cNvCxnSpPr/>
          <p:nvPr/>
        </p:nvCxnSpPr>
        <p:spPr>
          <a:xfrm flipV="1">
            <a:off x="5051586" y="3761307"/>
            <a:ext cx="0" cy="874660"/>
          </a:xfrm>
          <a:prstGeom prst="line">
            <a:avLst/>
          </a:prstGeom>
          <a:ln w="6350">
            <a:solidFill>
              <a:schemeClr val="tx2">
                <a:lumMod val="50000"/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1"/>
          <p:cNvSpPr>
            <a:spLocks noChangeArrowheads="1"/>
          </p:cNvSpPr>
          <p:nvPr/>
        </p:nvSpPr>
        <p:spPr bwMode="auto">
          <a:xfrm>
            <a:off x="5162166" y="4024104"/>
            <a:ext cx="18936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点击输入简要文字内容，概括精炼言简意赅的说明分项内容。</a:t>
            </a:r>
          </a:p>
        </p:txBody>
      </p:sp>
      <p:cxnSp>
        <p:nvCxnSpPr>
          <p:cNvPr id="38" name="直接连接符 37"/>
          <p:cNvCxnSpPr/>
          <p:nvPr/>
        </p:nvCxnSpPr>
        <p:spPr>
          <a:xfrm flipV="1">
            <a:off x="6195615" y="1491630"/>
            <a:ext cx="0" cy="874660"/>
          </a:xfrm>
          <a:prstGeom prst="line">
            <a:avLst/>
          </a:prstGeom>
          <a:ln w="6350">
            <a:solidFill>
              <a:schemeClr val="tx2">
                <a:lumMod val="50000"/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1"/>
          <p:cNvSpPr>
            <a:spLocks noChangeArrowheads="1"/>
          </p:cNvSpPr>
          <p:nvPr/>
        </p:nvSpPr>
        <p:spPr bwMode="auto">
          <a:xfrm>
            <a:off x="6306195" y="1431816"/>
            <a:ext cx="18936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点击输入简要文字内容，概括精炼言简意赅的说明分项内容。</a:t>
            </a:r>
          </a:p>
        </p:txBody>
      </p:sp>
      <p:sp>
        <p:nvSpPr>
          <p:cNvPr id="40" name="矩形 3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25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2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6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8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4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45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5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54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59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63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6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700"/>
                                </p:stCondLst>
                                <p:childTnLst>
                                  <p:par>
                                    <p:cTn id="72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77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81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11" grpId="0"/>
          <p:bldP spid="31" grpId="0"/>
          <p:bldP spid="33" grpId="0"/>
          <p:bldP spid="35" grpId="0"/>
          <p:bldP spid="37" grpId="0"/>
          <p:bldP spid="3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2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6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8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4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4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5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5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59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6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6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700"/>
                                </p:stCondLst>
                                <p:childTnLst>
                                  <p:par>
                                    <p:cTn id="7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77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8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11" grpId="0"/>
          <p:bldP spid="31" grpId="0"/>
          <p:bldP spid="33" grpId="0"/>
          <p:bldP spid="35" grpId="0"/>
          <p:bldP spid="37" grpId="0"/>
          <p:bldP spid="39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ecision 78"/>
          <p:cNvSpPr/>
          <p:nvPr/>
        </p:nvSpPr>
        <p:spPr>
          <a:xfrm>
            <a:off x="1845778" y="1635646"/>
            <a:ext cx="1374855" cy="1375280"/>
          </a:xfrm>
          <a:prstGeom prst="flowChartDecision">
            <a:avLst/>
          </a:prstGeom>
          <a:noFill/>
          <a:ln>
            <a:solidFill>
              <a:schemeClr val="bg1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914126"/>
            <a:endParaRPr lang="en-GB" sz="179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lowchart: Decision 79"/>
          <p:cNvSpPr/>
          <p:nvPr/>
        </p:nvSpPr>
        <p:spPr>
          <a:xfrm>
            <a:off x="1845778" y="1845926"/>
            <a:ext cx="1374855" cy="1375280"/>
          </a:xfrm>
          <a:prstGeom prst="flowChartDecision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914126"/>
            <a:endParaRPr lang="en-GB" sz="179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93"/>
          <p:cNvSpPr txBox="1"/>
          <p:nvPr/>
        </p:nvSpPr>
        <p:spPr>
          <a:xfrm>
            <a:off x="2151704" y="2173611"/>
            <a:ext cx="755315" cy="707748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defTabSz="914126"/>
            <a:r>
              <a:rPr lang="en-US" altLang="zh-CN" sz="3999" b="1" dirty="0">
                <a:solidFill>
                  <a:srgbClr val="2F383D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03</a:t>
            </a:r>
            <a:endParaRPr lang="zh-CN" altLang="en-US" sz="3999" b="1" dirty="0">
              <a:solidFill>
                <a:srgbClr val="2F383D"/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38"/>
          <p:cNvSpPr txBox="1"/>
          <p:nvPr/>
        </p:nvSpPr>
        <p:spPr>
          <a:xfrm>
            <a:off x="3743234" y="1419622"/>
            <a:ext cx="2646858" cy="584637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defTabSz="914126"/>
            <a:r>
              <a:rPr lang="zh-CN" altLang="en-US" sz="31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点击添加标题</a:t>
            </a:r>
          </a:p>
        </p:txBody>
      </p:sp>
      <p:sp>
        <p:nvSpPr>
          <p:cNvPr id="14" name="TextBox 52"/>
          <p:cNvSpPr txBox="1"/>
          <p:nvPr/>
        </p:nvSpPr>
        <p:spPr>
          <a:xfrm>
            <a:off x="3761431" y="2045376"/>
            <a:ext cx="1722754" cy="307700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marL="457154" indent="-457154" defTabSz="914126">
              <a:buFont typeface="Wingdings" pitchFamily="2" charset="2"/>
              <a:buChar char="Ø"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单击输入标题</a:t>
            </a:r>
          </a:p>
        </p:txBody>
      </p:sp>
      <p:sp>
        <p:nvSpPr>
          <p:cNvPr id="15" name="TextBox 53"/>
          <p:cNvSpPr txBox="1"/>
          <p:nvPr/>
        </p:nvSpPr>
        <p:spPr>
          <a:xfrm>
            <a:off x="5777033" y="2045376"/>
            <a:ext cx="1722754" cy="307700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marL="457154" indent="-457154" defTabSz="914126">
              <a:buFont typeface="Wingdings" pitchFamily="2" charset="2"/>
              <a:buChar char="Ø"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单击输入标题</a:t>
            </a:r>
          </a:p>
        </p:txBody>
      </p:sp>
      <p:sp>
        <p:nvSpPr>
          <p:cNvPr id="16" name="TextBox 57"/>
          <p:cNvSpPr txBox="1"/>
          <p:nvPr/>
        </p:nvSpPr>
        <p:spPr>
          <a:xfrm>
            <a:off x="3761431" y="2410532"/>
            <a:ext cx="1722754" cy="307700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marL="457154" indent="-457154" defTabSz="914126">
              <a:buFont typeface="Wingdings" pitchFamily="2" charset="2"/>
              <a:buChar char="Ø"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单击输入标题</a:t>
            </a:r>
          </a:p>
        </p:txBody>
      </p:sp>
      <p:sp>
        <p:nvSpPr>
          <p:cNvPr id="17" name="TextBox 59"/>
          <p:cNvSpPr txBox="1"/>
          <p:nvPr/>
        </p:nvSpPr>
        <p:spPr>
          <a:xfrm>
            <a:off x="5777033" y="2410532"/>
            <a:ext cx="1722754" cy="307700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marL="457154" indent="-457154" defTabSz="914126">
              <a:buFont typeface="Wingdings" pitchFamily="2" charset="2"/>
              <a:buChar char="Ø"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单击输入标题</a:t>
            </a:r>
          </a:p>
        </p:txBody>
      </p:sp>
      <p:sp>
        <p:nvSpPr>
          <p:cNvPr id="18" name="TextBox 66"/>
          <p:cNvSpPr txBox="1"/>
          <p:nvPr/>
        </p:nvSpPr>
        <p:spPr>
          <a:xfrm>
            <a:off x="3758642" y="2895694"/>
            <a:ext cx="4052720" cy="1107996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pPr defTabSz="914126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在此输入章节概述文本内容，文字尽量言简意赅的描述本章节的基本内容即可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licai2011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专业设计在此输入章节概述文本内容，文字尽量言简意赅的描述本章节的基本内容即可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licai2011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专业设计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~~~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3852142" y="2787774"/>
            <a:ext cx="388723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518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1" grpId="1" animBg="1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8"/>
          <p:cNvSpPr txBox="1">
            <a:spLocks noChangeArrowheads="1"/>
          </p:cNvSpPr>
          <p:nvPr/>
        </p:nvSpPr>
        <p:spPr bwMode="auto">
          <a:xfrm>
            <a:off x="3788817" y="84456"/>
            <a:ext cx="14160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1" name="Content Placeholder 2"/>
          <p:cNvSpPr txBox="1"/>
          <p:nvPr/>
        </p:nvSpPr>
        <p:spPr>
          <a:xfrm>
            <a:off x="1685379" y="478474"/>
            <a:ext cx="5622925" cy="2555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1581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10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请在此粘贴或者输入您的文字内容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796136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051720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5610268" y="1148444"/>
            <a:ext cx="2667971" cy="3995056"/>
            <a:chOff x="7480357" y="1562126"/>
            <a:chExt cx="3557294" cy="5326741"/>
          </a:xfrm>
        </p:grpSpPr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8351933" y="3939572"/>
              <a:ext cx="2374816" cy="2949295"/>
            </a:xfrm>
            <a:custGeom>
              <a:avLst/>
              <a:gdLst>
                <a:gd name="T0" fmla="*/ 166 w 1528"/>
                <a:gd name="T1" fmla="*/ 474 h 1898"/>
                <a:gd name="T2" fmla="*/ 33 w 1528"/>
                <a:gd name="T3" fmla="*/ 318 h 1898"/>
                <a:gd name="T4" fmla="*/ 201 w 1528"/>
                <a:gd name="T5" fmla="*/ 279 h 1898"/>
                <a:gd name="T6" fmla="*/ 1139 w 1528"/>
                <a:gd name="T7" fmla="*/ 246 h 1898"/>
                <a:gd name="T8" fmla="*/ 1269 w 1528"/>
                <a:gd name="T9" fmla="*/ 1129 h 1898"/>
                <a:gd name="T10" fmla="*/ 1123 w 1528"/>
                <a:gd name="T11" fmla="*/ 1583 h 1898"/>
                <a:gd name="T12" fmla="*/ 1223 w 1528"/>
                <a:gd name="T13" fmla="*/ 1898 h 1898"/>
                <a:gd name="T14" fmla="*/ 510 w 1528"/>
                <a:gd name="T15" fmla="*/ 1898 h 1898"/>
                <a:gd name="T16" fmla="*/ 370 w 1528"/>
                <a:gd name="T17" fmla="*/ 1554 h 1898"/>
                <a:gd name="T18" fmla="*/ 147 w 1528"/>
                <a:gd name="T19" fmla="*/ 1420 h 1898"/>
                <a:gd name="T20" fmla="*/ 111 w 1528"/>
                <a:gd name="T21" fmla="*/ 1400 h 1898"/>
                <a:gd name="T22" fmla="*/ 116 w 1528"/>
                <a:gd name="T23" fmla="*/ 1326 h 1898"/>
                <a:gd name="T24" fmla="*/ 72 w 1528"/>
                <a:gd name="T25" fmla="*/ 1293 h 1898"/>
                <a:gd name="T26" fmla="*/ 105 w 1528"/>
                <a:gd name="T27" fmla="*/ 1203 h 1898"/>
                <a:gd name="T28" fmla="*/ 12 w 1528"/>
                <a:gd name="T29" fmla="*/ 1114 h 1898"/>
                <a:gd name="T30" fmla="*/ 139 w 1528"/>
                <a:gd name="T31" fmla="*/ 931 h 1898"/>
                <a:gd name="T32" fmla="*/ 166 w 1528"/>
                <a:gd name="T33" fmla="*/ 474 h 1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28" h="1898">
                  <a:moveTo>
                    <a:pt x="166" y="474"/>
                  </a:moveTo>
                  <a:cubicBezTo>
                    <a:pt x="166" y="474"/>
                    <a:pt x="0" y="470"/>
                    <a:pt x="33" y="318"/>
                  </a:cubicBezTo>
                  <a:cubicBezTo>
                    <a:pt x="33" y="318"/>
                    <a:pt x="78" y="376"/>
                    <a:pt x="201" y="279"/>
                  </a:cubicBezTo>
                  <a:cubicBezTo>
                    <a:pt x="325" y="182"/>
                    <a:pt x="750" y="0"/>
                    <a:pt x="1139" y="246"/>
                  </a:cubicBezTo>
                  <a:cubicBezTo>
                    <a:pt x="1528" y="493"/>
                    <a:pt x="1437" y="928"/>
                    <a:pt x="1269" y="1129"/>
                  </a:cubicBezTo>
                  <a:cubicBezTo>
                    <a:pt x="1100" y="1330"/>
                    <a:pt x="1048" y="1327"/>
                    <a:pt x="1123" y="1583"/>
                  </a:cubicBezTo>
                  <a:cubicBezTo>
                    <a:pt x="1197" y="1839"/>
                    <a:pt x="1223" y="1898"/>
                    <a:pt x="1223" y="1898"/>
                  </a:cubicBezTo>
                  <a:cubicBezTo>
                    <a:pt x="510" y="1898"/>
                    <a:pt x="510" y="1898"/>
                    <a:pt x="510" y="1898"/>
                  </a:cubicBezTo>
                  <a:cubicBezTo>
                    <a:pt x="510" y="1898"/>
                    <a:pt x="519" y="1551"/>
                    <a:pt x="370" y="1554"/>
                  </a:cubicBezTo>
                  <a:cubicBezTo>
                    <a:pt x="221" y="1557"/>
                    <a:pt x="103" y="1597"/>
                    <a:pt x="147" y="1420"/>
                  </a:cubicBezTo>
                  <a:cubicBezTo>
                    <a:pt x="147" y="1420"/>
                    <a:pt x="144" y="1396"/>
                    <a:pt x="111" y="1400"/>
                  </a:cubicBezTo>
                  <a:cubicBezTo>
                    <a:pt x="90" y="1402"/>
                    <a:pt x="65" y="1334"/>
                    <a:pt x="116" y="1326"/>
                  </a:cubicBezTo>
                  <a:cubicBezTo>
                    <a:pt x="116" y="1326"/>
                    <a:pt x="60" y="1327"/>
                    <a:pt x="72" y="1293"/>
                  </a:cubicBezTo>
                  <a:cubicBezTo>
                    <a:pt x="83" y="1259"/>
                    <a:pt x="126" y="1233"/>
                    <a:pt x="105" y="1203"/>
                  </a:cubicBezTo>
                  <a:cubicBezTo>
                    <a:pt x="84" y="1173"/>
                    <a:pt x="5" y="1167"/>
                    <a:pt x="12" y="1114"/>
                  </a:cubicBezTo>
                  <a:cubicBezTo>
                    <a:pt x="20" y="1061"/>
                    <a:pt x="141" y="1004"/>
                    <a:pt x="139" y="931"/>
                  </a:cubicBezTo>
                  <a:cubicBezTo>
                    <a:pt x="137" y="857"/>
                    <a:pt x="30" y="583"/>
                    <a:pt x="166" y="47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9135432" y="4333951"/>
              <a:ext cx="1227832" cy="122783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Oval 10"/>
            <p:cNvSpPr>
              <a:spLocks noChangeArrowheads="1"/>
            </p:cNvSpPr>
            <p:nvPr/>
          </p:nvSpPr>
          <p:spPr bwMode="auto">
            <a:xfrm>
              <a:off x="9220881" y="4419399"/>
              <a:ext cx="1056934" cy="105693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0" name="Group 461"/>
            <p:cNvGrpSpPr/>
            <p:nvPr/>
          </p:nvGrpSpPr>
          <p:grpSpPr>
            <a:xfrm>
              <a:off x="9352998" y="4648139"/>
              <a:ext cx="758521" cy="567248"/>
              <a:chOff x="9352998" y="4648139"/>
              <a:chExt cx="758521" cy="567248"/>
            </a:xfrm>
            <a:solidFill>
              <a:schemeClr val="bg1"/>
            </a:solidFill>
          </p:grpSpPr>
          <p:sp>
            <p:nvSpPr>
              <p:cNvPr id="33" name="Freeform 11"/>
              <p:cNvSpPr>
                <a:spLocks/>
              </p:cNvSpPr>
              <p:nvPr/>
            </p:nvSpPr>
            <p:spPr bwMode="auto">
              <a:xfrm>
                <a:off x="9352998" y="4648139"/>
                <a:ext cx="413440" cy="567248"/>
              </a:xfrm>
              <a:custGeom>
                <a:avLst/>
                <a:gdLst>
                  <a:gd name="T0" fmla="*/ 266 w 266"/>
                  <a:gd name="T1" fmla="*/ 362 h 365"/>
                  <a:gd name="T2" fmla="*/ 53 w 266"/>
                  <a:gd name="T3" fmla="*/ 365 h 365"/>
                  <a:gd name="T4" fmla="*/ 0 w 266"/>
                  <a:gd name="T5" fmla="*/ 68 h 365"/>
                  <a:gd name="T6" fmla="*/ 211 w 266"/>
                  <a:gd name="T7" fmla="*/ 52 h 365"/>
                  <a:gd name="T8" fmla="*/ 266 w 266"/>
                  <a:gd name="T9" fmla="*/ 362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6" h="365">
                    <a:moveTo>
                      <a:pt x="266" y="362"/>
                    </a:moveTo>
                    <a:cubicBezTo>
                      <a:pt x="266" y="362"/>
                      <a:pt x="187" y="299"/>
                      <a:pt x="53" y="365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68"/>
                      <a:pt x="90" y="0"/>
                      <a:pt x="211" y="52"/>
                    </a:cubicBezTo>
                    <a:lnTo>
                      <a:pt x="266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12"/>
              <p:cNvSpPr>
                <a:spLocks/>
              </p:cNvSpPr>
              <p:nvPr/>
            </p:nvSpPr>
            <p:spPr bwMode="auto">
              <a:xfrm>
                <a:off x="9680989" y="4666543"/>
                <a:ext cx="430530" cy="543585"/>
              </a:xfrm>
              <a:custGeom>
                <a:avLst/>
                <a:gdLst>
                  <a:gd name="T0" fmla="*/ 655 w 655"/>
                  <a:gd name="T1" fmla="*/ 735 h 827"/>
                  <a:gd name="T2" fmla="*/ 130 w 655"/>
                  <a:gd name="T3" fmla="*/ 827 h 827"/>
                  <a:gd name="T4" fmla="*/ 0 w 655"/>
                  <a:gd name="T5" fmla="*/ 95 h 827"/>
                  <a:gd name="T6" fmla="*/ 525 w 655"/>
                  <a:gd name="T7" fmla="*/ 0 h 827"/>
                  <a:gd name="T8" fmla="*/ 655 w 655"/>
                  <a:gd name="T9" fmla="*/ 73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5" h="827">
                    <a:moveTo>
                      <a:pt x="655" y="735"/>
                    </a:moveTo>
                    <a:lnTo>
                      <a:pt x="130" y="827"/>
                    </a:lnTo>
                    <a:lnTo>
                      <a:pt x="0" y="95"/>
                    </a:lnTo>
                    <a:lnTo>
                      <a:pt x="525" y="0"/>
                    </a:lnTo>
                    <a:lnTo>
                      <a:pt x="655" y="7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3"/>
            <p:cNvSpPr>
              <a:spLocks noChangeArrowheads="1"/>
            </p:cNvSpPr>
            <p:nvPr/>
          </p:nvSpPr>
          <p:spPr bwMode="auto">
            <a:xfrm>
              <a:off x="8456444" y="1562126"/>
              <a:ext cx="1723434" cy="172277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Oval 14"/>
            <p:cNvSpPr>
              <a:spLocks noChangeArrowheads="1"/>
            </p:cNvSpPr>
            <p:nvPr/>
          </p:nvSpPr>
          <p:spPr bwMode="auto">
            <a:xfrm>
              <a:off x="8551095" y="1654805"/>
              <a:ext cx="1535447" cy="153544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Oval 15"/>
            <p:cNvSpPr>
              <a:spLocks noChangeArrowheads="1"/>
            </p:cNvSpPr>
            <p:nvPr/>
          </p:nvSpPr>
          <p:spPr bwMode="auto">
            <a:xfrm>
              <a:off x="10083255" y="2652583"/>
              <a:ext cx="954396" cy="95439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Oval 16"/>
            <p:cNvSpPr>
              <a:spLocks noChangeArrowheads="1"/>
            </p:cNvSpPr>
            <p:nvPr/>
          </p:nvSpPr>
          <p:spPr bwMode="auto">
            <a:xfrm>
              <a:off x="10150299" y="2717655"/>
              <a:ext cx="820307" cy="82227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Oval 17"/>
            <p:cNvSpPr>
              <a:spLocks noChangeArrowheads="1"/>
            </p:cNvSpPr>
            <p:nvPr/>
          </p:nvSpPr>
          <p:spPr bwMode="auto">
            <a:xfrm>
              <a:off x="9076275" y="2915502"/>
              <a:ext cx="1325769" cy="13251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Oval 18"/>
            <p:cNvSpPr>
              <a:spLocks noChangeArrowheads="1"/>
            </p:cNvSpPr>
            <p:nvPr/>
          </p:nvSpPr>
          <p:spPr bwMode="auto">
            <a:xfrm>
              <a:off x="9168297" y="3006866"/>
              <a:ext cx="1141726" cy="11423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Oval 19"/>
            <p:cNvSpPr>
              <a:spLocks noChangeArrowheads="1"/>
            </p:cNvSpPr>
            <p:nvPr/>
          </p:nvSpPr>
          <p:spPr bwMode="auto">
            <a:xfrm>
              <a:off x="9783527" y="3895533"/>
              <a:ext cx="787442" cy="78941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20"/>
            <p:cNvSpPr>
              <a:spLocks noChangeArrowheads="1"/>
            </p:cNvSpPr>
            <p:nvPr/>
          </p:nvSpPr>
          <p:spPr bwMode="auto">
            <a:xfrm>
              <a:off x="9838083" y="3950089"/>
              <a:ext cx="678988" cy="680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Oval 21"/>
            <p:cNvSpPr>
              <a:spLocks noChangeArrowheads="1"/>
            </p:cNvSpPr>
            <p:nvPr/>
          </p:nvSpPr>
          <p:spPr bwMode="auto">
            <a:xfrm>
              <a:off x="8512314" y="3342746"/>
              <a:ext cx="788100" cy="78941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Oval 22"/>
            <p:cNvSpPr>
              <a:spLocks noChangeArrowheads="1"/>
            </p:cNvSpPr>
            <p:nvPr/>
          </p:nvSpPr>
          <p:spPr bwMode="auto">
            <a:xfrm>
              <a:off x="8566870" y="3397301"/>
              <a:ext cx="678988" cy="6803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Oval 23"/>
            <p:cNvSpPr>
              <a:spLocks noChangeArrowheads="1"/>
            </p:cNvSpPr>
            <p:nvPr/>
          </p:nvSpPr>
          <p:spPr bwMode="auto">
            <a:xfrm>
              <a:off x="7480357" y="2585539"/>
              <a:ext cx="1382954" cy="138164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Oval 24"/>
            <p:cNvSpPr>
              <a:spLocks noChangeArrowheads="1"/>
            </p:cNvSpPr>
            <p:nvPr/>
          </p:nvSpPr>
          <p:spPr bwMode="auto">
            <a:xfrm>
              <a:off x="7576980" y="2680847"/>
              <a:ext cx="1190366" cy="119036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4" name="Group 462"/>
            <p:cNvGrpSpPr/>
            <p:nvPr/>
          </p:nvGrpSpPr>
          <p:grpSpPr>
            <a:xfrm>
              <a:off x="8784435" y="3555710"/>
              <a:ext cx="278037" cy="408182"/>
              <a:chOff x="8784435" y="3555710"/>
              <a:chExt cx="278037" cy="408182"/>
            </a:xfrm>
            <a:solidFill>
              <a:schemeClr val="bg1"/>
            </a:solidFill>
          </p:grpSpPr>
          <p:sp>
            <p:nvSpPr>
              <p:cNvPr id="30" name="Oval 26"/>
              <p:cNvSpPr>
                <a:spLocks noChangeArrowheads="1"/>
              </p:cNvSpPr>
              <p:nvPr/>
            </p:nvSpPr>
            <p:spPr bwMode="auto">
              <a:xfrm>
                <a:off x="8784435" y="3685855"/>
                <a:ext cx="278037" cy="2780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Rectangle 27"/>
              <p:cNvSpPr>
                <a:spLocks noChangeArrowheads="1"/>
              </p:cNvSpPr>
              <p:nvPr/>
            </p:nvSpPr>
            <p:spPr bwMode="auto">
              <a:xfrm>
                <a:off x="8882373" y="3555710"/>
                <a:ext cx="82162" cy="18470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Rectangle 28"/>
              <p:cNvSpPr>
                <a:spLocks noChangeArrowheads="1"/>
              </p:cNvSpPr>
              <p:nvPr/>
            </p:nvSpPr>
            <p:spPr bwMode="auto">
              <a:xfrm>
                <a:off x="8869884" y="3555710"/>
                <a:ext cx="107139" cy="2760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5" name="Freeform 27"/>
            <p:cNvSpPr>
              <a:spLocks noChangeArrowheads="1"/>
            </p:cNvSpPr>
            <p:nvPr/>
          </p:nvSpPr>
          <p:spPr bwMode="auto">
            <a:xfrm>
              <a:off x="9992785" y="4126011"/>
              <a:ext cx="394001" cy="308589"/>
            </a:xfrm>
            <a:custGeom>
              <a:avLst/>
              <a:gdLst>
                <a:gd name="T0" fmla="*/ 194710 w 506"/>
                <a:gd name="T1" fmla="*/ 31193 h 399"/>
                <a:gd name="T2" fmla="*/ 194710 w 506"/>
                <a:gd name="T3" fmla="*/ 31193 h 399"/>
                <a:gd name="T4" fmla="*/ 75372 w 506"/>
                <a:gd name="T5" fmla="*/ 15596 h 399"/>
                <a:gd name="T6" fmla="*/ 4038 w 506"/>
                <a:gd name="T7" fmla="*/ 98481 h 399"/>
                <a:gd name="T8" fmla="*/ 87485 w 506"/>
                <a:gd name="T9" fmla="*/ 177354 h 399"/>
                <a:gd name="T10" fmla="*/ 170932 w 506"/>
                <a:gd name="T11" fmla="*/ 138140 h 399"/>
                <a:gd name="T12" fmla="*/ 162856 w 506"/>
                <a:gd name="T13" fmla="*/ 94470 h 399"/>
                <a:gd name="T14" fmla="*/ 210412 w 506"/>
                <a:gd name="T15" fmla="*/ 90460 h 399"/>
                <a:gd name="T16" fmla="*/ 194710 w 506"/>
                <a:gd name="T17" fmla="*/ 31193 h 399"/>
                <a:gd name="T18" fmla="*/ 122927 w 506"/>
                <a:gd name="T19" fmla="*/ 134130 h 399"/>
                <a:gd name="T20" fmla="*/ 122927 w 506"/>
                <a:gd name="T21" fmla="*/ 134130 h 399"/>
                <a:gd name="T22" fmla="*/ 107225 w 506"/>
                <a:gd name="T23" fmla="*/ 118088 h 399"/>
                <a:gd name="T24" fmla="*/ 122927 w 506"/>
                <a:gd name="T25" fmla="*/ 102491 h 399"/>
                <a:gd name="T26" fmla="*/ 138630 w 506"/>
                <a:gd name="T27" fmla="*/ 118088 h 399"/>
                <a:gd name="T28" fmla="*/ 122927 w 506"/>
                <a:gd name="T29" fmla="*/ 134130 h 3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06" h="399">
                  <a:moveTo>
                    <a:pt x="434" y="70"/>
                  </a:moveTo>
                  <a:lnTo>
                    <a:pt x="434" y="70"/>
                  </a:lnTo>
                  <a:cubicBezTo>
                    <a:pt x="354" y="17"/>
                    <a:pt x="265" y="0"/>
                    <a:pt x="168" y="35"/>
                  </a:cubicBezTo>
                  <a:cubicBezTo>
                    <a:pt x="89" y="53"/>
                    <a:pt x="9" y="141"/>
                    <a:pt x="9" y="221"/>
                  </a:cubicBezTo>
                  <a:cubicBezTo>
                    <a:pt x="0" y="319"/>
                    <a:pt x="71" y="398"/>
                    <a:pt x="195" y="398"/>
                  </a:cubicBezTo>
                  <a:cubicBezTo>
                    <a:pt x="337" y="398"/>
                    <a:pt x="381" y="328"/>
                    <a:pt x="381" y="310"/>
                  </a:cubicBezTo>
                  <a:cubicBezTo>
                    <a:pt x="390" y="292"/>
                    <a:pt x="328" y="248"/>
                    <a:pt x="363" y="212"/>
                  </a:cubicBezTo>
                  <a:cubicBezTo>
                    <a:pt x="408" y="168"/>
                    <a:pt x="452" y="203"/>
                    <a:pt x="469" y="203"/>
                  </a:cubicBezTo>
                  <a:cubicBezTo>
                    <a:pt x="496" y="194"/>
                    <a:pt x="505" y="124"/>
                    <a:pt x="434" y="70"/>
                  </a:cubicBezTo>
                  <a:close/>
                  <a:moveTo>
                    <a:pt x="274" y="301"/>
                  </a:moveTo>
                  <a:lnTo>
                    <a:pt x="274" y="301"/>
                  </a:lnTo>
                  <a:cubicBezTo>
                    <a:pt x="248" y="301"/>
                    <a:pt x="239" y="283"/>
                    <a:pt x="239" y="265"/>
                  </a:cubicBezTo>
                  <a:cubicBezTo>
                    <a:pt x="239" y="248"/>
                    <a:pt x="248" y="230"/>
                    <a:pt x="274" y="230"/>
                  </a:cubicBezTo>
                  <a:cubicBezTo>
                    <a:pt x="293" y="230"/>
                    <a:pt x="309" y="248"/>
                    <a:pt x="309" y="265"/>
                  </a:cubicBezTo>
                  <a:cubicBezTo>
                    <a:pt x="309" y="283"/>
                    <a:pt x="293" y="301"/>
                    <a:pt x="274" y="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5718" tIns="12859" rIns="25718" bIns="12859" anchor="ctr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29"/>
            <p:cNvSpPr>
              <a:spLocks noChangeArrowheads="1"/>
            </p:cNvSpPr>
            <p:nvPr/>
          </p:nvSpPr>
          <p:spPr bwMode="auto">
            <a:xfrm>
              <a:off x="10379541" y="2905519"/>
              <a:ext cx="432811" cy="446551"/>
            </a:xfrm>
            <a:custGeom>
              <a:avLst/>
              <a:gdLst>
                <a:gd name="T0" fmla="*/ 111726 w 444"/>
                <a:gd name="T1" fmla="*/ 150538 h 462"/>
                <a:gd name="T2" fmla="*/ 111726 w 444"/>
                <a:gd name="T3" fmla="*/ 150538 h 462"/>
                <a:gd name="T4" fmla="*/ 144162 w 444"/>
                <a:gd name="T5" fmla="*/ 114802 h 462"/>
                <a:gd name="T6" fmla="*/ 199574 w 444"/>
                <a:gd name="T7" fmla="*/ 31716 h 462"/>
                <a:gd name="T8" fmla="*/ 191916 w 444"/>
                <a:gd name="T9" fmla="*/ 23675 h 462"/>
                <a:gd name="T10" fmla="*/ 155875 w 444"/>
                <a:gd name="T11" fmla="*/ 23675 h 462"/>
                <a:gd name="T12" fmla="*/ 100013 w 444"/>
                <a:gd name="T13" fmla="*/ 0 h 462"/>
                <a:gd name="T14" fmla="*/ 44150 w 444"/>
                <a:gd name="T15" fmla="*/ 23675 h 462"/>
                <a:gd name="T16" fmla="*/ 8109 w 444"/>
                <a:gd name="T17" fmla="*/ 23675 h 462"/>
                <a:gd name="T18" fmla="*/ 0 w 444"/>
                <a:gd name="T19" fmla="*/ 31716 h 462"/>
                <a:gd name="T20" fmla="*/ 55863 w 444"/>
                <a:gd name="T21" fmla="*/ 114802 h 462"/>
                <a:gd name="T22" fmla="*/ 87849 w 444"/>
                <a:gd name="T23" fmla="*/ 150538 h 462"/>
                <a:gd name="T24" fmla="*/ 87849 w 444"/>
                <a:gd name="T25" fmla="*/ 166172 h 462"/>
                <a:gd name="T26" fmla="*/ 48204 w 444"/>
                <a:gd name="T27" fmla="*/ 185827 h 462"/>
                <a:gd name="T28" fmla="*/ 100013 w 444"/>
                <a:gd name="T29" fmla="*/ 205928 h 462"/>
                <a:gd name="T30" fmla="*/ 147766 w 444"/>
                <a:gd name="T31" fmla="*/ 185827 h 462"/>
                <a:gd name="T32" fmla="*/ 111726 w 444"/>
                <a:gd name="T33" fmla="*/ 166172 h 462"/>
                <a:gd name="T34" fmla="*/ 111726 w 444"/>
                <a:gd name="T35" fmla="*/ 150538 h 462"/>
                <a:gd name="T36" fmla="*/ 144162 w 444"/>
                <a:gd name="T37" fmla="*/ 94700 h 462"/>
                <a:gd name="T38" fmla="*/ 144162 w 444"/>
                <a:gd name="T39" fmla="*/ 94700 h 462"/>
                <a:gd name="T40" fmla="*/ 155875 w 444"/>
                <a:gd name="T41" fmla="*/ 39756 h 462"/>
                <a:gd name="T42" fmla="*/ 183807 w 444"/>
                <a:gd name="T43" fmla="*/ 39756 h 462"/>
                <a:gd name="T44" fmla="*/ 144162 w 444"/>
                <a:gd name="T45" fmla="*/ 94700 h 462"/>
                <a:gd name="T46" fmla="*/ 100013 w 444"/>
                <a:gd name="T47" fmla="*/ 16081 h 462"/>
                <a:gd name="T48" fmla="*/ 100013 w 444"/>
                <a:gd name="T49" fmla="*/ 16081 h 462"/>
                <a:gd name="T50" fmla="*/ 144162 w 444"/>
                <a:gd name="T51" fmla="*/ 31716 h 462"/>
                <a:gd name="T52" fmla="*/ 100013 w 444"/>
                <a:gd name="T53" fmla="*/ 51370 h 462"/>
                <a:gd name="T54" fmla="*/ 55863 w 444"/>
                <a:gd name="T55" fmla="*/ 31716 h 462"/>
                <a:gd name="T56" fmla="*/ 100013 w 444"/>
                <a:gd name="T57" fmla="*/ 16081 h 462"/>
                <a:gd name="T58" fmla="*/ 16218 w 444"/>
                <a:gd name="T59" fmla="*/ 39756 h 462"/>
                <a:gd name="T60" fmla="*/ 16218 w 444"/>
                <a:gd name="T61" fmla="*/ 39756 h 462"/>
                <a:gd name="T62" fmla="*/ 44150 w 444"/>
                <a:gd name="T63" fmla="*/ 39756 h 462"/>
                <a:gd name="T64" fmla="*/ 55863 w 444"/>
                <a:gd name="T65" fmla="*/ 94700 h 462"/>
                <a:gd name="T66" fmla="*/ 16218 w 444"/>
                <a:gd name="T67" fmla="*/ 39756 h 46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44" h="462">
                  <a:moveTo>
                    <a:pt x="248" y="337"/>
                  </a:moveTo>
                  <a:lnTo>
                    <a:pt x="248" y="337"/>
                  </a:lnTo>
                  <a:cubicBezTo>
                    <a:pt x="248" y="302"/>
                    <a:pt x="275" y="283"/>
                    <a:pt x="320" y="257"/>
                  </a:cubicBezTo>
                  <a:cubicBezTo>
                    <a:pt x="373" y="221"/>
                    <a:pt x="443" y="177"/>
                    <a:pt x="443" y="71"/>
                  </a:cubicBezTo>
                  <a:cubicBezTo>
                    <a:pt x="443" y="62"/>
                    <a:pt x="434" y="53"/>
                    <a:pt x="426" y="53"/>
                  </a:cubicBezTo>
                  <a:cubicBezTo>
                    <a:pt x="346" y="53"/>
                    <a:pt x="346" y="53"/>
                    <a:pt x="346" y="53"/>
                  </a:cubicBezTo>
                  <a:cubicBezTo>
                    <a:pt x="328" y="27"/>
                    <a:pt x="293" y="0"/>
                    <a:pt x="222" y="0"/>
                  </a:cubicBezTo>
                  <a:cubicBezTo>
                    <a:pt x="151" y="0"/>
                    <a:pt x="116" y="27"/>
                    <a:pt x="98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9" y="53"/>
                    <a:pt x="0" y="62"/>
                    <a:pt x="0" y="71"/>
                  </a:cubicBezTo>
                  <a:cubicBezTo>
                    <a:pt x="0" y="177"/>
                    <a:pt x="62" y="221"/>
                    <a:pt x="124" y="257"/>
                  </a:cubicBezTo>
                  <a:cubicBezTo>
                    <a:pt x="169" y="283"/>
                    <a:pt x="195" y="302"/>
                    <a:pt x="195" y="337"/>
                  </a:cubicBezTo>
                  <a:cubicBezTo>
                    <a:pt x="195" y="372"/>
                    <a:pt x="195" y="372"/>
                    <a:pt x="195" y="372"/>
                  </a:cubicBezTo>
                  <a:cubicBezTo>
                    <a:pt x="142" y="381"/>
                    <a:pt x="107" y="399"/>
                    <a:pt x="107" y="416"/>
                  </a:cubicBezTo>
                  <a:cubicBezTo>
                    <a:pt x="107" y="443"/>
                    <a:pt x="160" y="461"/>
                    <a:pt x="222" y="461"/>
                  </a:cubicBezTo>
                  <a:cubicBezTo>
                    <a:pt x="283" y="461"/>
                    <a:pt x="328" y="443"/>
                    <a:pt x="328" y="416"/>
                  </a:cubicBezTo>
                  <a:cubicBezTo>
                    <a:pt x="328" y="399"/>
                    <a:pt x="302" y="381"/>
                    <a:pt x="248" y="372"/>
                  </a:cubicBezTo>
                  <a:lnTo>
                    <a:pt x="248" y="337"/>
                  </a:lnTo>
                  <a:close/>
                  <a:moveTo>
                    <a:pt x="320" y="212"/>
                  </a:moveTo>
                  <a:lnTo>
                    <a:pt x="320" y="212"/>
                  </a:lnTo>
                  <a:cubicBezTo>
                    <a:pt x="337" y="186"/>
                    <a:pt x="346" y="142"/>
                    <a:pt x="346" y="89"/>
                  </a:cubicBezTo>
                  <a:cubicBezTo>
                    <a:pt x="408" y="89"/>
                    <a:pt x="408" y="89"/>
                    <a:pt x="408" y="89"/>
                  </a:cubicBezTo>
                  <a:cubicBezTo>
                    <a:pt x="399" y="151"/>
                    <a:pt x="364" y="186"/>
                    <a:pt x="320" y="212"/>
                  </a:cubicBezTo>
                  <a:close/>
                  <a:moveTo>
                    <a:pt x="222" y="36"/>
                  </a:moveTo>
                  <a:lnTo>
                    <a:pt x="222" y="36"/>
                  </a:lnTo>
                  <a:cubicBezTo>
                    <a:pt x="293" y="36"/>
                    <a:pt x="320" y="62"/>
                    <a:pt x="320" y="71"/>
                  </a:cubicBezTo>
                  <a:cubicBezTo>
                    <a:pt x="320" y="80"/>
                    <a:pt x="293" y="106"/>
                    <a:pt x="222" y="115"/>
                  </a:cubicBezTo>
                  <a:cubicBezTo>
                    <a:pt x="151" y="106"/>
                    <a:pt x="124" y="80"/>
                    <a:pt x="124" y="71"/>
                  </a:cubicBezTo>
                  <a:cubicBezTo>
                    <a:pt x="124" y="62"/>
                    <a:pt x="151" y="36"/>
                    <a:pt x="222" y="36"/>
                  </a:cubicBezTo>
                  <a:close/>
                  <a:moveTo>
                    <a:pt x="36" y="89"/>
                  </a:moveTo>
                  <a:lnTo>
                    <a:pt x="36" y="89"/>
                  </a:lnTo>
                  <a:cubicBezTo>
                    <a:pt x="98" y="89"/>
                    <a:pt x="98" y="89"/>
                    <a:pt x="98" y="89"/>
                  </a:cubicBezTo>
                  <a:cubicBezTo>
                    <a:pt x="98" y="142"/>
                    <a:pt x="107" y="186"/>
                    <a:pt x="124" y="212"/>
                  </a:cubicBezTo>
                  <a:cubicBezTo>
                    <a:pt x="80" y="186"/>
                    <a:pt x="36" y="151"/>
                    <a:pt x="36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5718" tIns="12859" rIns="25718" bIns="12859" anchor="ctr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100"/>
            <p:cNvSpPr>
              <a:spLocks noChangeArrowheads="1"/>
            </p:cNvSpPr>
            <p:nvPr/>
          </p:nvSpPr>
          <p:spPr bwMode="auto">
            <a:xfrm>
              <a:off x="9408559" y="3303644"/>
              <a:ext cx="759242" cy="490007"/>
            </a:xfrm>
            <a:custGeom>
              <a:avLst/>
              <a:gdLst>
                <a:gd name="T0" fmla="*/ 171249 w 498"/>
                <a:gd name="T1" fmla="*/ 40178 h 320"/>
                <a:gd name="T2" fmla="*/ 171249 w 498"/>
                <a:gd name="T3" fmla="*/ 40178 h 320"/>
                <a:gd name="T4" fmla="*/ 159563 w 498"/>
                <a:gd name="T5" fmla="*/ 40178 h 320"/>
                <a:gd name="T6" fmla="*/ 103828 w 498"/>
                <a:gd name="T7" fmla="*/ 0 h 320"/>
                <a:gd name="T8" fmla="*/ 44048 w 498"/>
                <a:gd name="T9" fmla="*/ 60493 h 320"/>
                <a:gd name="T10" fmla="*/ 44048 w 498"/>
                <a:gd name="T11" fmla="*/ 67717 h 320"/>
                <a:gd name="T12" fmla="*/ 40003 w 498"/>
                <a:gd name="T13" fmla="*/ 67717 h 320"/>
                <a:gd name="T14" fmla="*/ 0 w 498"/>
                <a:gd name="T15" fmla="*/ 108347 h 320"/>
                <a:gd name="T16" fmla="*/ 40003 w 498"/>
                <a:gd name="T17" fmla="*/ 144011 h 320"/>
                <a:gd name="T18" fmla="*/ 171249 w 498"/>
                <a:gd name="T19" fmla="*/ 144011 h 320"/>
                <a:gd name="T20" fmla="*/ 223388 w 498"/>
                <a:gd name="T21" fmla="*/ 92095 h 320"/>
                <a:gd name="T22" fmla="*/ 171249 w 498"/>
                <a:gd name="T23" fmla="*/ 40178 h 320"/>
                <a:gd name="T24" fmla="*/ 127650 w 498"/>
                <a:gd name="T25" fmla="*/ 88032 h 320"/>
                <a:gd name="T26" fmla="*/ 127650 w 498"/>
                <a:gd name="T27" fmla="*/ 88032 h 320"/>
                <a:gd name="T28" fmla="*/ 95738 w 498"/>
                <a:gd name="T29" fmla="*/ 124147 h 320"/>
                <a:gd name="T30" fmla="*/ 87647 w 498"/>
                <a:gd name="T31" fmla="*/ 124147 h 320"/>
                <a:gd name="T32" fmla="*/ 87647 w 498"/>
                <a:gd name="T33" fmla="*/ 120084 h 320"/>
                <a:gd name="T34" fmla="*/ 87647 w 498"/>
                <a:gd name="T35" fmla="*/ 116021 h 320"/>
                <a:gd name="T36" fmla="*/ 99783 w 498"/>
                <a:gd name="T37" fmla="*/ 92095 h 320"/>
                <a:gd name="T38" fmla="*/ 91692 w 498"/>
                <a:gd name="T39" fmla="*/ 88032 h 320"/>
                <a:gd name="T40" fmla="*/ 91692 w 498"/>
                <a:gd name="T41" fmla="*/ 88032 h 320"/>
                <a:gd name="T42" fmla="*/ 83602 w 498"/>
                <a:gd name="T43" fmla="*/ 80357 h 320"/>
                <a:gd name="T44" fmla="*/ 87647 w 498"/>
                <a:gd name="T45" fmla="*/ 72231 h 320"/>
                <a:gd name="T46" fmla="*/ 115964 w 498"/>
                <a:gd name="T47" fmla="*/ 40178 h 320"/>
                <a:gd name="T48" fmla="*/ 123605 w 498"/>
                <a:gd name="T49" fmla="*/ 36116 h 320"/>
                <a:gd name="T50" fmla="*/ 127650 w 498"/>
                <a:gd name="T51" fmla="*/ 40178 h 320"/>
                <a:gd name="T52" fmla="*/ 123605 w 498"/>
                <a:gd name="T53" fmla="*/ 47853 h 320"/>
                <a:gd name="T54" fmla="*/ 111919 w 498"/>
                <a:gd name="T55" fmla="*/ 72231 h 320"/>
                <a:gd name="T56" fmla="*/ 123605 w 498"/>
                <a:gd name="T57" fmla="*/ 76294 h 320"/>
                <a:gd name="T58" fmla="*/ 123605 w 498"/>
                <a:gd name="T59" fmla="*/ 76294 h 320"/>
                <a:gd name="T60" fmla="*/ 131695 w 498"/>
                <a:gd name="T61" fmla="*/ 84420 h 320"/>
                <a:gd name="T62" fmla="*/ 127650 w 498"/>
                <a:gd name="T63" fmla="*/ 88032 h 32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98" h="320">
                  <a:moveTo>
                    <a:pt x="381" y="89"/>
                  </a:moveTo>
                  <a:lnTo>
                    <a:pt x="381" y="89"/>
                  </a:lnTo>
                  <a:cubicBezTo>
                    <a:pt x="372" y="89"/>
                    <a:pt x="364" y="89"/>
                    <a:pt x="355" y="89"/>
                  </a:cubicBezTo>
                  <a:cubicBezTo>
                    <a:pt x="337" y="36"/>
                    <a:pt x="293" y="0"/>
                    <a:pt x="231" y="0"/>
                  </a:cubicBezTo>
                  <a:cubicBezTo>
                    <a:pt x="160" y="0"/>
                    <a:pt x="98" y="62"/>
                    <a:pt x="98" y="134"/>
                  </a:cubicBezTo>
                  <a:cubicBezTo>
                    <a:pt x="98" y="134"/>
                    <a:pt x="98" y="142"/>
                    <a:pt x="98" y="150"/>
                  </a:cubicBezTo>
                  <a:cubicBezTo>
                    <a:pt x="98" y="150"/>
                    <a:pt x="98" y="150"/>
                    <a:pt x="89" y="150"/>
                  </a:cubicBezTo>
                  <a:cubicBezTo>
                    <a:pt x="45" y="150"/>
                    <a:pt x="0" y="187"/>
                    <a:pt x="0" y="240"/>
                  </a:cubicBezTo>
                  <a:cubicBezTo>
                    <a:pt x="0" y="284"/>
                    <a:pt x="45" y="319"/>
                    <a:pt x="89" y="319"/>
                  </a:cubicBezTo>
                  <a:cubicBezTo>
                    <a:pt x="381" y="319"/>
                    <a:pt x="381" y="319"/>
                    <a:pt x="381" y="319"/>
                  </a:cubicBezTo>
                  <a:cubicBezTo>
                    <a:pt x="443" y="319"/>
                    <a:pt x="497" y="275"/>
                    <a:pt x="497" y="204"/>
                  </a:cubicBezTo>
                  <a:cubicBezTo>
                    <a:pt x="497" y="142"/>
                    <a:pt x="443" y="89"/>
                    <a:pt x="381" y="89"/>
                  </a:cubicBezTo>
                  <a:close/>
                  <a:moveTo>
                    <a:pt x="284" y="195"/>
                  </a:moveTo>
                  <a:lnTo>
                    <a:pt x="284" y="195"/>
                  </a:lnTo>
                  <a:cubicBezTo>
                    <a:pt x="266" y="213"/>
                    <a:pt x="222" y="266"/>
                    <a:pt x="213" y="275"/>
                  </a:cubicBezTo>
                  <a:cubicBezTo>
                    <a:pt x="213" y="275"/>
                    <a:pt x="204" y="284"/>
                    <a:pt x="195" y="275"/>
                  </a:cubicBezTo>
                  <a:cubicBezTo>
                    <a:pt x="195" y="275"/>
                    <a:pt x="195" y="275"/>
                    <a:pt x="195" y="266"/>
                  </a:cubicBezTo>
                  <a:lnTo>
                    <a:pt x="195" y="257"/>
                  </a:lnTo>
                  <a:cubicBezTo>
                    <a:pt x="222" y="204"/>
                    <a:pt x="222" y="204"/>
                    <a:pt x="222" y="204"/>
                  </a:cubicBezTo>
                  <a:cubicBezTo>
                    <a:pt x="222" y="195"/>
                    <a:pt x="213" y="195"/>
                    <a:pt x="204" y="195"/>
                  </a:cubicBezTo>
                  <a:cubicBezTo>
                    <a:pt x="195" y="187"/>
                    <a:pt x="186" y="187"/>
                    <a:pt x="186" y="178"/>
                  </a:cubicBezTo>
                  <a:cubicBezTo>
                    <a:pt x="186" y="169"/>
                    <a:pt x="186" y="169"/>
                    <a:pt x="195" y="160"/>
                  </a:cubicBezTo>
                  <a:cubicBezTo>
                    <a:pt x="204" y="142"/>
                    <a:pt x="258" y="89"/>
                    <a:pt x="258" y="89"/>
                  </a:cubicBezTo>
                  <a:cubicBezTo>
                    <a:pt x="266" y="80"/>
                    <a:pt x="266" y="80"/>
                    <a:pt x="275" y="80"/>
                  </a:cubicBezTo>
                  <a:cubicBezTo>
                    <a:pt x="275" y="89"/>
                    <a:pt x="284" y="89"/>
                    <a:pt x="284" y="89"/>
                  </a:cubicBezTo>
                  <a:cubicBezTo>
                    <a:pt x="284" y="97"/>
                    <a:pt x="275" y="97"/>
                    <a:pt x="275" y="106"/>
                  </a:cubicBezTo>
                  <a:cubicBezTo>
                    <a:pt x="249" y="160"/>
                    <a:pt x="249" y="160"/>
                    <a:pt x="249" y="160"/>
                  </a:cubicBezTo>
                  <a:cubicBezTo>
                    <a:pt x="258" y="160"/>
                    <a:pt x="266" y="169"/>
                    <a:pt x="275" y="169"/>
                  </a:cubicBezTo>
                  <a:cubicBezTo>
                    <a:pt x="284" y="169"/>
                    <a:pt x="293" y="178"/>
                    <a:pt x="293" y="187"/>
                  </a:cubicBezTo>
                  <a:lnTo>
                    <a:pt x="284" y="1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5718" tIns="12859" rIns="25718" bIns="12859" anchor="ctr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123"/>
            <p:cNvSpPr>
              <a:spLocks noChangeArrowheads="1"/>
            </p:cNvSpPr>
            <p:nvPr/>
          </p:nvSpPr>
          <p:spPr bwMode="auto">
            <a:xfrm>
              <a:off x="7836435" y="2932434"/>
              <a:ext cx="671457" cy="687192"/>
            </a:xfrm>
            <a:custGeom>
              <a:avLst/>
              <a:gdLst>
                <a:gd name="T0" fmla="*/ 123628 w 452"/>
                <a:gd name="T1" fmla="*/ 135490 h 462"/>
                <a:gd name="T2" fmla="*/ 123628 w 452"/>
                <a:gd name="T3" fmla="*/ 135490 h 462"/>
                <a:gd name="T4" fmla="*/ 195108 w 452"/>
                <a:gd name="T5" fmla="*/ 11703 h 462"/>
                <a:gd name="T6" fmla="*/ 195108 w 452"/>
                <a:gd name="T7" fmla="*/ 8102 h 462"/>
                <a:gd name="T8" fmla="*/ 191062 w 452"/>
                <a:gd name="T9" fmla="*/ 8102 h 462"/>
                <a:gd name="T10" fmla="*/ 71480 w 452"/>
                <a:gd name="T11" fmla="*/ 80124 h 462"/>
                <a:gd name="T12" fmla="*/ 4046 w 452"/>
                <a:gd name="T13" fmla="*/ 135490 h 462"/>
                <a:gd name="T14" fmla="*/ 15735 w 452"/>
                <a:gd name="T15" fmla="*/ 147644 h 462"/>
                <a:gd name="T16" fmla="*/ 39561 w 452"/>
                <a:gd name="T17" fmla="*/ 139542 h 462"/>
                <a:gd name="T18" fmla="*/ 67883 w 452"/>
                <a:gd name="T19" fmla="*/ 167450 h 462"/>
                <a:gd name="T20" fmla="*/ 59791 w 452"/>
                <a:gd name="T21" fmla="*/ 191307 h 462"/>
                <a:gd name="T22" fmla="*/ 67883 w 452"/>
                <a:gd name="T23" fmla="*/ 203461 h 462"/>
                <a:gd name="T24" fmla="*/ 123628 w 452"/>
                <a:gd name="T25" fmla="*/ 135490 h 462"/>
                <a:gd name="T26" fmla="*/ 135317 w 452"/>
                <a:gd name="T27" fmla="*/ 67520 h 462"/>
                <a:gd name="T28" fmla="*/ 135317 w 452"/>
                <a:gd name="T29" fmla="*/ 67520 h 462"/>
                <a:gd name="T30" fmla="*/ 135317 w 452"/>
                <a:gd name="T31" fmla="*/ 43663 h 462"/>
                <a:gd name="T32" fmla="*/ 159143 w 452"/>
                <a:gd name="T33" fmla="*/ 43663 h 462"/>
                <a:gd name="T34" fmla="*/ 159143 w 452"/>
                <a:gd name="T35" fmla="*/ 67520 h 462"/>
                <a:gd name="T36" fmla="*/ 135317 w 452"/>
                <a:gd name="T37" fmla="*/ 67520 h 46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52" h="462">
                  <a:moveTo>
                    <a:pt x="275" y="301"/>
                  </a:moveTo>
                  <a:lnTo>
                    <a:pt x="275" y="301"/>
                  </a:lnTo>
                  <a:cubicBezTo>
                    <a:pt x="275" y="301"/>
                    <a:pt x="451" y="169"/>
                    <a:pt x="434" y="26"/>
                  </a:cubicBezTo>
                  <a:lnTo>
                    <a:pt x="434" y="18"/>
                  </a:lnTo>
                  <a:cubicBezTo>
                    <a:pt x="425" y="18"/>
                    <a:pt x="425" y="18"/>
                    <a:pt x="425" y="18"/>
                  </a:cubicBezTo>
                  <a:cubicBezTo>
                    <a:pt x="284" y="0"/>
                    <a:pt x="159" y="178"/>
                    <a:pt x="159" y="178"/>
                  </a:cubicBezTo>
                  <a:cubicBezTo>
                    <a:pt x="53" y="159"/>
                    <a:pt x="62" y="186"/>
                    <a:pt x="9" y="301"/>
                  </a:cubicBezTo>
                  <a:cubicBezTo>
                    <a:pt x="0" y="328"/>
                    <a:pt x="18" y="328"/>
                    <a:pt x="35" y="328"/>
                  </a:cubicBezTo>
                  <a:cubicBezTo>
                    <a:pt x="53" y="319"/>
                    <a:pt x="88" y="310"/>
                    <a:pt x="88" y="310"/>
                  </a:cubicBezTo>
                  <a:cubicBezTo>
                    <a:pt x="151" y="372"/>
                    <a:pt x="151" y="372"/>
                    <a:pt x="151" y="372"/>
                  </a:cubicBezTo>
                  <a:cubicBezTo>
                    <a:pt x="151" y="372"/>
                    <a:pt x="141" y="407"/>
                    <a:pt x="133" y="425"/>
                  </a:cubicBezTo>
                  <a:cubicBezTo>
                    <a:pt x="124" y="443"/>
                    <a:pt x="133" y="461"/>
                    <a:pt x="151" y="452"/>
                  </a:cubicBezTo>
                  <a:cubicBezTo>
                    <a:pt x="266" y="398"/>
                    <a:pt x="292" y="407"/>
                    <a:pt x="275" y="301"/>
                  </a:cubicBezTo>
                  <a:close/>
                  <a:moveTo>
                    <a:pt x="301" y="150"/>
                  </a:moveTo>
                  <a:lnTo>
                    <a:pt x="301" y="150"/>
                  </a:lnTo>
                  <a:cubicBezTo>
                    <a:pt x="284" y="133"/>
                    <a:pt x="284" y="115"/>
                    <a:pt x="301" y="97"/>
                  </a:cubicBezTo>
                  <a:cubicBezTo>
                    <a:pt x="319" y="80"/>
                    <a:pt x="345" y="80"/>
                    <a:pt x="354" y="97"/>
                  </a:cubicBezTo>
                  <a:cubicBezTo>
                    <a:pt x="372" y="115"/>
                    <a:pt x="372" y="133"/>
                    <a:pt x="354" y="150"/>
                  </a:cubicBezTo>
                  <a:cubicBezTo>
                    <a:pt x="345" y="169"/>
                    <a:pt x="319" y="169"/>
                    <a:pt x="301" y="1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5718" tIns="12859" rIns="25718" bIns="12859" anchor="ctr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101"/>
            <p:cNvSpPr>
              <a:spLocks noChangeArrowheads="1"/>
            </p:cNvSpPr>
            <p:nvPr/>
          </p:nvSpPr>
          <p:spPr bwMode="auto">
            <a:xfrm>
              <a:off x="8840567" y="2017876"/>
              <a:ext cx="956503" cy="732644"/>
            </a:xfrm>
            <a:custGeom>
              <a:avLst/>
              <a:gdLst>
                <a:gd name="T0" fmla="*/ 36030 w 497"/>
                <a:gd name="T1" fmla="*/ 111308 h 382"/>
                <a:gd name="T2" fmla="*/ 36030 w 497"/>
                <a:gd name="T3" fmla="*/ 111308 h 382"/>
                <a:gd name="T4" fmla="*/ 71610 w 497"/>
                <a:gd name="T5" fmla="*/ 147214 h 382"/>
                <a:gd name="T6" fmla="*/ 111693 w 497"/>
                <a:gd name="T7" fmla="*/ 171001 h 382"/>
                <a:gd name="T8" fmla="*/ 151777 w 497"/>
                <a:gd name="T9" fmla="*/ 151253 h 382"/>
                <a:gd name="T10" fmla="*/ 175647 w 497"/>
                <a:gd name="T11" fmla="*/ 115796 h 382"/>
                <a:gd name="T12" fmla="*/ 111693 w 497"/>
                <a:gd name="T13" fmla="*/ 147214 h 382"/>
                <a:gd name="T14" fmla="*/ 36030 w 497"/>
                <a:gd name="T15" fmla="*/ 111308 h 382"/>
                <a:gd name="T16" fmla="*/ 219333 w 497"/>
                <a:gd name="T17" fmla="*/ 55654 h 382"/>
                <a:gd name="T18" fmla="*/ 219333 w 497"/>
                <a:gd name="T19" fmla="*/ 55654 h 382"/>
                <a:gd name="T20" fmla="*/ 123403 w 497"/>
                <a:gd name="T21" fmla="*/ 4039 h 382"/>
                <a:gd name="T22" fmla="*/ 99533 w 497"/>
                <a:gd name="T23" fmla="*/ 4039 h 382"/>
                <a:gd name="T24" fmla="*/ 4053 w 497"/>
                <a:gd name="T25" fmla="*/ 55654 h 382"/>
                <a:gd name="T26" fmla="*/ 4053 w 497"/>
                <a:gd name="T27" fmla="*/ 71812 h 382"/>
                <a:gd name="T28" fmla="*/ 99533 w 497"/>
                <a:gd name="T29" fmla="*/ 123426 h 382"/>
                <a:gd name="T30" fmla="*/ 123403 w 497"/>
                <a:gd name="T31" fmla="*/ 123426 h 382"/>
                <a:gd name="T32" fmla="*/ 183754 w 497"/>
                <a:gd name="T33" fmla="*/ 87520 h 382"/>
                <a:gd name="T34" fmla="*/ 119800 w 497"/>
                <a:gd name="T35" fmla="*/ 71812 h 382"/>
                <a:gd name="T36" fmla="*/ 111693 w 497"/>
                <a:gd name="T37" fmla="*/ 75402 h 382"/>
                <a:gd name="T38" fmla="*/ 91426 w 497"/>
                <a:gd name="T39" fmla="*/ 59693 h 382"/>
                <a:gd name="T40" fmla="*/ 111693 w 497"/>
                <a:gd name="T41" fmla="*/ 48024 h 382"/>
                <a:gd name="T42" fmla="*/ 131960 w 497"/>
                <a:gd name="T43" fmla="*/ 55654 h 382"/>
                <a:gd name="T44" fmla="*/ 199517 w 497"/>
                <a:gd name="T45" fmla="*/ 79441 h 382"/>
                <a:gd name="T46" fmla="*/ 219333 w 497"/>
                <a:gd name="T47" fmla="*/ 71812 h 382"/>
                <a:gd name="T48" fmla="*/ 219333 w 497"/>
                <a:gd name="T49" fmla="*/ 55654 h 382"/>
                <a:gd name="T50" fmla="*/ 191410 w 497"/>
                <a:gd name="T51" fmla="*/ 155292 h 382"/>
                <a:gd name="T52" fmla="*/ 191410 w 497"/>
                <a:gd name="T53" fmla="*/ 155292 h 382"/>
                <a:gd name="T54" fmla="*/ 207623 w 497"/>
                <a:gd name="T55" fmla="*/ 151253 h 382"/>
                <a:gd name="T56" fmla="*/ 199517 w 497"/>
                <a:gd name="T57" fmla="*/ 79441 h 382"/>
                <a:gd name="T58" fmla="*/ 183754 w 497"/>
                <a:gd name="T59" fmla="*/ 87520 h 382"/>
                <a:gd name="T60" fmla="*/ 191410 w 497"/>
                <a:gd name="T61" fmla="*/ 155292 h 38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97" h="382">
                  <a:moveTo>
                    <a:pt x="80" y="248"/>
                  </a:moveTo>
                  <a:lnTo>
                    <a:pt x="80" y="248"/>
                  </a:lnTo>
                  <a:cubicBezTo>
                    <a:pt x="97" y="293"/>
                    <a:pt x="106" y="311"/>
                    <a:pt x="159" y="328"/>
                  </a:cubicBezTo>
                  <a:cubicBezTo>
                    <a:pt x="203" y="355"/>
                    <a:pt x="230" y="381"/>
                    <a:pt x="248" y="381"/>
                  </a:cubicBezTo>
                  <a:cubicBezTo>
                    <a:pt x="266" y="381"/>
                    <a:pt x="293" y="355"/>
                    <a:pt x="337" y="337"/>
                  </a:cubicBezTo>
                  <a:cubicBezTo>
                    <a:pt x="390" y="311"/>
                    <a:pt x="372" y="311"/>
                    <a:pt x="390" y="258"/>
                  </a:cubicBezTo>
                  <a:cubicBezTo>
                    <a:pt x="248" y="328"/>
                    <a:pt x="248" y="328"/>
                    <a:pt x="248" y="328"/>
                  </a:cubicBezTo>
                  <a:lnTo>
                    <a:pt x="80" y="248"/>
                  </a:lnTo>
                  <a:close/>
                  <a:moveTo>
                    <a:pt x="487" y="124"/>
                  </a:moveTo>
                  <a:lnTo>
                    <a:pt x="487" y="124"/>
                  </a:lnTo>
                  <a:cubicBezTo>
                    <a:pt x="274" y="9"/>
                    <a:pt x="274" y="9"/>
                    <a:pt x="274" y="9"/>
                  </a:cubicBezTo>
                  <a:cubicBezTo>
                    <a:pt x="266" y="0"/>
                    <a:pt x="239" y="0"/>
                    <a:pt x="221" y="9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0" y="133"/>
                    <a:pt x="0" y="142"/>
                    <a:pt x="9" y="160"/>
                  </a:cubicBezTo>
                  <a:cubicBezTo>
                    <a:pt x="221" y="275"/>
                    <a:pt x="221" y="275"/>
                    <a:pt x="221" y="275"/>
                  </a:cubicBezTo>
                  <a:cubicBezTo>
                    <a:pt x="239" y="284"/>
                    <a:pt x="266" y="284"/>
                    <a:pt x="274" y="275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57" y="160"/>
                    <a:pt x="257" y="168"/>
                    <a:pt x="248" y="168"/>
                  </a:cubicBezTo>
                  <a:cubicBezTo>
                    <a:pt x="221" y="168"/>
                    <a:pt x="203" y="151"/>
                    <a:pt x="203" y="133"/>
                  </a:cubicBezTo>
                  <a:cubicBezTo>
                    <a:pt x="203" y="124"/>
                    <a:pt x="221" y="107"/>
                    <a:pt x="248" y="107"/>
                  </a:cubicBezTo>
                  <a:cubicBezTo>
                    <a:pt x="266" y="107"/>
                    <a:pt x="284" y="115"/>
                    <a:pt x="293" y="124"/>
                  </a:cubicBezTo>
                  <a:cubicBezTo>
                    <a:pt x="443" y="177"/>
                    <a:pt x="443" y="177"/>
                    <a:pt x="443" y="177"/>
                  </a:cubicBezTo>
                  <a:cubicBezTo>
                    <a:pt x="487" y="160"/>
                    <a:pt x="487" y="160"/>
                    <a:pt x="487" y="160"/>
                  </a:cubicBezTo>
                  <a:cubicBezTo>
                    <a:pt x="496" y="142"/>
                    <a:pt x="496" y="133"/>
                    <a:pt x="487" y="124"/>
                  </a:cubicBezTo>
                  <a:close/>
                  <a:moveTo>
                    <a:pt x="425" y="346"/>
                  </a:moveTo>
                  <a:lnTo>
                    <a:pt x="425" y="346"/>
                  </a:lnTo>
                  <a:cubicBezTo>
                    <a:pt x="416" y="355"/>
                    <a:pt x="452" y="364"/>
                    <a:pt x="461" y="337"/>
                  </a:cubicBezTo>
                  <a:cubicBezTo>
                    <a:pt x="469" y="213"/>
                    <a:pt x="443" y="177"/>
                    <a:pt x="443" y="177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408" y="195"/>
                    <a:pt x="443" y="222"/>
                    <a:pt x="425" y="3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5718" tIns="12859" rIns="25718" bIns="12859" anchor="ctr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5" name="TextBox 33"/>
          <p:cNvSpPr txBox="1"/>
          <p:nvPr/>
        </p:nvSpPr>
        <p:spPr>
          <a:xfrm>
            <a:off x="2532291" y="1490256"/>
            <a:ext cx="206682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点击输入简要文字内容，概括精炼言简意赅的说明分项内容。</a:t>
            </a:r>
            <a:r>
              <a:rPr 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en-US" sz="900" b="1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cs typeface="Lato Light"/>
              <a:sym typeface="Arial" panose="020B0604020202020204" pitchFamily="34" charset="0"/>
            </a:endParaRPr>
          </a:p>
        </p:txBody>
      </p:sp>
      <p:sp>
        <p:nvSpPr>
          <p:cNvPr id="36" name="TextBox 34"/>
          <p:cNvSpPr txBox="1"/>
          <p:nvPr/>
        </p:nvSpPr>
        <p:spPr>
          <a:xfrm>
            <a:off x="2532291" y="2130224"/>
            <a:ext cx="206682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点击输入简要文字内容，概括精炼言简意赅的说明分项内容。</a:t>
            </a:r>
            <a:r>
              <a:rPr 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en-US" sz="900" b="1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cs typeface="Lato Light"/>
              <a:sym typeface="Arial" panose="020B0604020202020204" pitchFamily="34" charset="0"/>
            </a:endParaRPr>
          </a:p>
        </p:txBody>
      </p:sp>
      <p:sp>
        <p:nvSpPr>
          <p:cNvPr id="37" name="TextBox 35"/>
          <p:cNvSpPr txBox="1"/>
          <p:nvPr/>
        </p:nvSpPr>
        <p:spPr>
          <a:xfrm>
            <a:off x="2532291" y="2770191"/>
            <a:ext cx="206682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点击输入简要文字内容，概括精炼言简意赅的说明分项内容。</a:t>
            </a:r>
            <a:r>
              <a:rPr 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en-US" sz="900" b="1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cs typeface="Lato Light"/>
              <a:sym typeface="Arial" panose="020B0604020202020204" pitchFamily="34" charset="0"/>
            </a:endParaRPr>
          </a:p>
        </p:txBody>
      </p:sp>
      <p:sp>
        <p:nvSpPr>
          <p:cNvPr id="38" name="TextBox 36"/>
          <p:cNvSpPr txBox="1"/>
          <p:nvPr/>
        </p:nvSpPr>
        <p:spPr>
          <a:xfrm>
            <a:off x="2532291" y="3410159"/>
            <a:ext cx="206682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点击输入简要文字内容，概括精炼言简意赅的说明分项内容。</a:t>
            </a:r>
            <a:r>
              <a:rPr 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en-US" sz="900" b="1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cs typeface="Lato Light"/>
              <a:sym typeface="Arial" panose="020B0604020202020204" pitchFamily="34" charset="0"/>
            </a:endParaRPr>
          </a:p>
        </p:txBody>
      </p:sp>
      <p:sp>
        <p:nvSpPr>
          <p:cNvPr id="39" name="TextBox 37"/>
          <p:cNvSpPr txBox="1"/>
          <p:nvPr/>
        </p:nvSpPr>
        <p:spPr>
          <a:xfrm>
            <a:off x="2532291" y="4050126"/>
            <a:ext cx="206682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点击输入简要文字内容，概括精炼言简意赅的说明分项内容。</a:t>
            </a:r>
            <a:r>
              <a:rPr 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en-US" sz="900" b="1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cs typeface="Lato Light"/>
              <a:sym typeface="Arial" panose="020B0604020202020204" pitchFamily="34" charset="0"/>
            </a:endParaRPr>
          </a:p>
        </p:txBody>
      </p:sp>
      <p:sp>
        <p:nvSpPr>
          <p:cNvPr id="40" name="Oval 4"/>
          <p:cNvSpPr/>
          <p:nvPr/>
        </p:nvSpPr>
        <p:spPr>
          <a:xfrm>
            <a:off x="631037" y="1534916"/>
            <a:ext cx="312327" cy="312327"/>
          </a:xfrm>
          <a:prstGeom prst="ellipse">
            <a:avLst/>
          </a:prstGeom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41" name="Oval 32"/>
          <p:cNvSpPr/>
          <p:nvPr/>
        </p:nvSpPr>
        <p:spPr>
          <a:xfrm>
            <a:off x="631037" y="2174884"/>
            <a:ext cx="312327" cy="31232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42" name="Oval 38"/>
          <p:cNvSpPr/>
          <p:nvPr/>
        </p:nvSpPr>
        <p:spPr>
          <a:xfrm>
            <a:off x="631037" y="2814851"/>
            <a:ext cx="312327" cy="312327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43" name="Oval 39"/>
          <p:cNvSpPr/>
          <p:nvPr/>
        </p:nvSpPr>
        <p:spPr>
          <a:xfrm>
            <a:off x="631037" y="3454819"/>
            <a:ext cx="312327" cy="312327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44" name="Oval 40"/>
          <p:cNvSpPr/>
          <p:nvPr/>
        </p:nvSpPr>
        <p:spPr>
          <a:xfrm>
            <a:off x="631037" y="4094786"/>
            <a:ext cx="312327" cy="312327"/>
          </a:xfrm>
          <a:prstGeom prst="ellipse">
            <a:avLst/>
          </a:prstGeom>
          <a:solidFill>
            <a:schemeClr val="accent5"/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</a:p>
        </p:txBody>
      </p:sp>
      <p:sp>
        <p:nvSpPr>
          <p:cNvPr id="45" name="TextBox 7"/>
          <p:cNvSpPr txBox="1"/>
          <p:nvPr/>
        </p:nvSpPr>
        <p:spPr>
          <a:xfrm>
            <a:off x="1253948" y="1552581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添加小标题</a:t>
            </a:r>
            <a:endParaRPr lang="en-US" sz="1200" b="1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44"/>
          <p:cNvSpPr txBox="1"/>
          <p:nvPr/>
        </p:nvSpPr>
        <p:spPr>
          <a:xfrm>
            <a:off x="1253950" y="2204090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添加小标题</a:t>
            </a:r>
            <a:endParaRPr lang="en-US" sz="1200" b="1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45"/>
          <p:cNvSpPr txBox="1"/>
          <p:nvPr/>
        </p:nvSpPr>
        <p:spPr>
          <a:xfrm>
            <a:off x="1253949" y="2844058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添加小标题</a:t>
            </a:r>
            <a:endParaRPr lang="en-US" sz="1200" b="1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46"/>
          <p:cNvSpPr txBox="1"/>
          <p:nvPr/>
        </p:nvSpPr>
        <p:spPr>
          <a:xfrm>
            <a:off x="1253949" y="3484025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添加小标题</a:t>
            </a:r>
            <a:endParaRPr lang="en-US" sz="1200" b="1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47"/>
          <p:cNvSpPr txBox="1"/>
          <p:nvPr/>
        </p:nvSpPr>
        <p:spPr>
          <a:xfrm>
            <a:off x="1253949" y="4123993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添加小标题</a:t>
            </a:r>
            <a:endParaRPr lang="en-US" sz="1200" b="1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50" name="Straight Connector 9"/>
          <p:cNvCxnSpPr>
            <a:stCxn id="40" idx="4"/>
            <a:endCxn id="41" idx="0"/>
          </p:cNvCxnSpPr>
          <p:nvPr/>
        </p:nvCxnSpPr>
        <p:spPr>
          <a:xfrm>
            <a:off x="787201" y="1847243"/>
            <a:ext cx="0" cy="327641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11"/>
          <p:cNvCxnSpPr>
            <a:stCxn id="41" idx="4"/>
            <a:endCxn id="42" idx="0"/>
          </p:cNvCxnSpPr>
          <p:nvPr/>
        </p:nvCxnSpPr>
        <p:spPr>
          <a:xfrm>
            <a:off x="787201" y="2487211"/>
            <a:ext cx="0" cy="327641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13"/>
          <p:cNvCxnSpPr>
            <a:stCxn id="42" idx="4"/>
            <a:endCxn id="43" idx="0"/>
          </p:cNvCxnSpPr>
          <p:nvPr/>
        </p:nvCxnSpPr>
        <p:spPr>
          <a:xfrm>
            <a:off x="787201" y="3127178"/>
            <a:ext cx="0" cy="327641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15"/>
          <p:cNvCxnSpPr>
            <a:stCxn id="43" idx="4"/>
            <a:endCxn id="44" idx="0"/>
          </p:cNvCxnSpPr>
          <p:nvPr/>
        </p:nvCxnSpPr>
        <p:spPr>
          <a:xfrm>
            <a:off x="787201" y="3767146"/>
            <a:ext cx="0" cy="327641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53"/>
          <p:cNvSpPr/>
          <p:nvPr/>
        </p:nvSpPr>
        <p:spPr>
          <a:xfrm>
            <a:off x="0" y="-23151"/>
            <a:ext cx="9144000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994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5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0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35" grpId="0"/>
      <p:bldP spid="36" grpId="0"/>
      <p:bldP spid="37" grpId="0"/>
      <p:bldP spid="38" grpId="0"/>
      <p:bldP spid="39" grpId="0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47" grpId="0"/>
      <p:bldP spid="48" grpId="0"/>
      <p:bldP spid="4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8"/>
          <p:cNvSpPr txBox="1">
            <a:spLocks noChangeArrowheads="1"/>
          </p:cNvSpPr>
          <p:nvPr/>
        </p:nvSpPr>
        <p:spPr bwMode="auto">
          <a:xfrm>
            <a:off x="3788817" y="84456"/>
            <a:ext cx="14160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1" name="Content Placeholder 2"/>
          <p:cNvSpPr txBox="1"/>
          <p:nvPr/>
        </p:nvSpPr>
        <p:spPr>
          <a:xfrm>
            <a:off x="1685379" y="478474"/>
            <a:ext cx="5622925" cy="2555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1581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10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请在此粘贴或者输入您的文字内容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796136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051720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"/>
          <p:cNvGrpSpPr/>
          <p:nvPr/>
        </p:nvGrpSpPr>
        <p:grpSpPr>
          <a:xfrm>
            <a:off x="603471" y="1226062"/>
            <a:ext cx="2231211" cy="3395406"/>
            <a:chOff x="804628" y="1634749"/>
            <a:chExt cx="2974948" cy="4527208"/>
          </a:xfrm>
        </p:grpSpPr>
        <p:sp>
          <p:nvSpPr>
            <p:cNvPr id="7" name="Freeform 60"/>
            <p:cNvSpPr>
              <a:spLocks/>
            </p:cNvSpPr>
            <p:nvPr/>
          </p:nvSpPr>
          <p:spPr bwMode="auto">
            <a:xfrm>
              <a:off x="1976520" y="5988551"/>
              <a:ext cx="633028" cy="173406"/>
            </a:xfrm>
            <a:custGeom>
              <a:avLst/>
              <a:gdLst>
                <a:gd name="T0" fmla="*/ 457 w 679"/>
                <a:gd name="T1" fmla="*/ 186 h 186"/>
                <a:gd name="T2" fmla="*/ 220 w 679"/>
                <a:gd name="T3" fmla="*/ 186 h 186"/>
                <a:gd name="T4" fmla="*/ 0 w 679"/>
                <a:gd name="T5" fmla="*/ 0 h 186"/>
                <a:gd name="T6" fmla="*/ 679 w 679"/>
                <a:gd name="T7" fmla="*/ 0 h 186"/>
                <a:gd name="T8" fmla="*/ 457 w 679"/>
                <a:gd name="T9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9" h="186">
                  <a:moveTo>
                    <a:pt x="457" y="186"/>
                  </a:moveTo>
                  <a:lnTo>
                    <a:pt x="220" y="186"/>
                  </a:lnTo>
                  <a:lnTo>
                    <a:pt x="0" y="0"/>
                  </a:lnTo>
                  <a:lnTo>
                    <a:pt x="679" y="0"/>
                  </a:lnTo>
                  <a:lnTo>
                    <a:pt x="457" y="18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61"/>
            <p:cNvSpPr>
              <a:spLocks/>
            </p:cNvSpPr>
            <p:nvPr/>
          </p:nvSpPr>
          <p:spPr bwMode="auto">
            <a:xfrm>
              <a:off x="1771416" y="5751748"/>
              <a:ext cx="1043236" cy="190188"/>
            </a:xfrm>
            <a:custGeom>
              <a:avLst/>
              <a:gdLst>
                <a:gd name="T0" fmla="*/ 429 w 473"/>
                <a:gd name="T1" fmla="*/ 0 h 86"/>
                <a:gd name="T2" fmla="*/ 331 w 473"/>
                <a:gd name="T3" fmla="*/ 0 h 86"/>
                <a:gd name="T4" fmla="*/ 338 w 473"/>
                <a:gd name="T5" fmla="*/ 21 h 86"/>
                <a:gd name="T6" fmla="*/ 301 w 473"/>
                <a:gd name="T7" fmla="*/ 59 h 86"/>
                <a:gd name="T8" fmla="*/ 264 w 473"/>
                <a:gd name="T9" fmla="*/ 21 h 86"/>
                <a:gd name="T10" fmla="*/ 271 w 473"/>
                <a:gd name="T11" fmla="*/ 0 h 86"/>
                <a:gd name="T12" fmla="*/ 43 w 473"/>
                <a:gd name="T13" fmla="*/ 0 h 86"/>
                <a:gd name="T14" fmla="*/ 0 w 473"/>
                <a:gd name="T15" fmla="*/ 43 h 86"/>
                <a:gd name="T16" fmla="*/ 43 w 473"/>
                <a:gd name="T17" fmla="*/ 86 h 86"/>
                <a:gd name="T18" fmla="*/ 429 w 473"/>
                <a:gd name="T19" fmla="*/ 86 h 86"/>
                <a:gd name="T20" fmla="*/ 473 w 473"/>
                <a:gd name="T21" fmla="*/ 43 h 86"/>
                <a:gd name="T22" fmla="*/ 429 w 473"/>
                <a:gd name="T2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3" h="86">
                  <a:moveTo>
                    <a:pt x="429" y="0"/>
                  </a:moveTo>
                  <a:cubicBezTo>
                    <a:pt x="331" y="0"/>
                    <a:pt x="331" y="0"/>
                    <a:pt x="331" y="0"/>
                  </a:cubicBezTo>
                  <a:cubicBezTo>
                    <a:pt x="336" y="6"/>
                    <a:pt x="338" y="13"/>
                    <a:pt x="338" y="21"/>
                  </a:cubicBezTo>
                  <a:cubicBezTo>
                    <a:pt x="338" y="42"/>
                    <a:pt x="322" y="59"/>
                    <a:pt x="301" y="59"/>
                  </a:cubicBezTo>
                  <a:cubicBezTo>
                    <a:pt x="280" y="59"/>
                    <a:pt x="264" y="42"/>
                    <a:pt x="264" y="21"/>
                  </a:cubicBezTo>
                  <a:cubicBezTo>
                    <a:pt x="264" y="13"/>
                    <a:pt x="266" y="6"/>
                    <a:pt x="271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67"/>
                    <a:pt x="19" y="86"/>
                    <a:pt x="43" y="86"/>
                  </a:cubicBezTo>
                  <a:cubicBezTo>
                    <a:pt x="429" y="86"/>
                    <a:pt x="429" y="86"/>
                    <a:pt x="429" y="86"/>
                  </a:cubicBezTo>
                  <a:cubicBezTo>
                    <a:pt x="453" y="86"/>
                    <a:pt x="473" y="67"/>
                    <a:pt x="473" y="43"/>
                  </a:cubicBezTo>
                  <a:cubicBezTo>
                    <a:pt x="473" y="19"/>
                    <a:pt x="453" y="0"/>
                    <a:pt x="42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62"/>
            <p:cNvSpPr>
              <a:spLocks/>
            </p:cNvSpPr>
            <p:nvPr/>
          </p:nvSpPr>
          <p:spPr bwMode="auto">
            <a:xfrm>
              <a:off x="2380203" y="5706066"/>
              <a:ext cx="112807" cy="150100"/>
            </a:xfrm>
            <a:custGeom>
              <a:avLst/>
              <a:gdLst>
                <a:gd name="T0" fmla="*/ 0 w 51"/>
                <a:gd name="T1" fmla="*/ 42 h 68"/>
                <a:gd name="T2" fmla="*/ 25 w 51"/>
                <a:gd name="T3" fmla="*/ 68 h 68"/>
                <a:gd name="T4" fmla="*/ 51 w 51"/>
                <a:gd name="T5" fmla="*/ 42 h 68"/>
                <a:gd name="T6" fmla="*/ 40 w 51"/>
                <a:gd name="T7" fmla="*/ 21 h 68"/>
                <a:gd name="T8" fmla="*/ 40 w 51"/>
                <a:gd name="T9" fmla="*/ 21 h 68"/>
                <a:gd name="T10" fmla="*/ 34 w 51"/>
                <a:gd name="T11" fmla="*/ 10 h 68"/>
                <a:gd name="T12" fmla="*/ 38 w 51"/>
                <a:gd name="T13" fmla="*/ 0 h 68"/>
                <a:gd name="T14" fmla="*/ 12 w 51"/>
                <a:gd name="T15" fmla="*/ 0 h 68"/>
                <a:gd name="T16" fmla="*/ 16 w 51"/>
                <a:gd name="T17" fmla="*/ 10 h 68"/>
                <a:gd name="T18" fmla="*/ 10 w 51"/>
                <a:gd name="T19" fmla="*/ 22 h 68"/>
                <a:gd name="T20" fmla="*/ 10 w 51"/>
                <a:gd name="T21" fmla="*/ 22 h 68"/>
                <a:gd name="T22" fmla="*/ 0 w 51"/>
                <a:gd name="T23" fmla="*/ 4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68">
                  <a:moveTo>
                    <a:pt x="0" y="42"/>
                  </a:moveTo>
                  <a:cubicBezTo>
                    <a:pt x="0" y="56"/>
                    <a:pt x="11" y="68"/>
                    <a:pt x="25" y="68"/>
                  </a:cubicBezTo>
                  <a:cubicBezTo>
                    <a:pt x="39" y="68"/>
                    <a:pt x="51" y="56"/>
                    <a:pt x="51" y="42"/>
                  </a:cubicBezTo>
                  <a:cubicBezTo>
                    <a:pt x="51" y="34"/>
                    <a:pt x="46" y="26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6" y="18"/>
                    <a:pt x="34" y="16"/>
                    <a:pt x="34" y="10"/>
                  </a:cubicBezTo>
                  <a:cubicBezTo>
                    <a:pt x="34" y="4"/>
                    <a:pt x="38" y="0"/>
                    <a:pt x="3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6" y="4"/>
                    <a:pt x="16" y="10"/>
                  </a:cubicBezTo>
                  <a:cubicBezTo>
                    <a:pt x="16" y="17"/>
                    <a:pt x="12" y="19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4" y="26"/>
                    <a:pt x="0" y="34"/>
                    <a:pt x="0" y="42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63"/>
            <p:cNvSpPr>
              <a:spLocks/>
            </p:cNvSpPr>
            <p:nvPr/>
          </p:nvSpPr>
          <p:spPr bwMode="auto">
            <a:xfrm>
              <a:off x="1707087" y="5520541"/>
              <a:ext cx="1170028" cy="192053"/>
            </a:xfrm>
            <a:custGeom>
              <a:avLst/>
              <a:gdLst>
                <a:gd name="T0" fmla="*/ 487 w 530"/>
                <a:gd name="T1" fmla="*/ 0 h 87"/>
                <a:gd name="T2" fmla="*/ 229 w 530"/>
                <a:gd name="T3" fmla="*/ 0 h 87"/>
                <a:gd name="T4" fmla="*/ 238 w 530"/>
                <a:gd name="T5" fmla="*/ 25 h 87"/>
                <a:gd name="T6" fmla="*/ 201 w 530"/>
                <a:gd name="T7" fmla="*/ 62 h 87"/>
                <a:gd name="T8" fmla="*/ 163 w 530"/>
                <a:gd name="T9" fmla="*/ 25 h 87"/>
                <a:gd name="T10" fmla="*/ 172 w 530"/>
                <a:gd name="T11" fmla="*/ 0 h 87"/>
                <a:gd name="T12" fmla="*/ 43 w 530"/>
                <a:gd name="T13" fmla="*/ 0 h 87"/>
                <a:gd name="T14" fmla="*/ 0 w 530"/>
                <a:gd name="T15" fmla="*/ 44 h 87"/>
                <a:gd name="T16" fmla="*/ 43 w 530"/>
                <a:gd name="T17" fmla="*/ 87 h 87"/>
                <a:gd name="T18" fmla="*/ 487 w 530"/>
                <a:gd name="T19" fmla="*/ 87 h 87"/>
                <a:gd name="T20" fmla="*/ 530 w 530"/>
                <a:gd name="T21" fmla="*/ 44 h 87"/>
                <a:gd name="T22" fmla="*/ 487 w 530"/>
                <a:gd name="T2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0" h="87">
                  <a:moveTo>
                    <a:pt x="487" y="0"/>
                  </a:moveTo>
                  <a:cubicBezTo>
                    <a:pt x="229" y="0"/>
                    <a:pt x="229" y="0"/>
                    <a:pt x="229" y="0"/>
                  </a:cubicBezTo>
                  <a:cubicBezTo>
                    <a:pt x="234" y="7"/>
                    <a:pt x="238" y="16"/>
                    <a:pt x="238" y="25"/>
                  </a:cubicBezTo>
                  <a:cubicBezTo>
                    <a:pt x="238" y="45"/>
                    <a:pt x="221" y="62"/>
                    <a:pt x="201" y="62"/>
                  </a:cubicBezTo>
                  <a:cubicBezTo>
                    <a:pt x="180" y="62"/>
                    <a:pt x="163" y="45"/>
                    <a:pt x="163" y="25"/>
                  </a:cubicBezTo>
                  <a:cubicBezTo>
                    <a:pt x="163" y="16"/>
                    <a:pt x="167" y="7"/>
                    <a:pt x="17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0" y="0"/>
                    <a:pt x="0" y="20"/>
                    <a:pt x="0" y="44"/>
                  </a:cubicBezTo>
                  <a:cubicBezTo>
                    <a:pt x="0" y="67"/>
                    <a:pt x="20" y="87"/>
                    <a:pt x="43" y="87"/>
                  </a:cubicBezTo>
                  <a:cubicBezTo>
                    <a:pt x="487" y="87"/>
                    <a:pt x="487" y="87"/>
                    <a:pt x="487" y="87"/>
                  </a:cubicBezTo>
                  <a:cubicBezTo>
                    <a:pt x="511" y="87"/>
                    <a:pt x="530" y="67"/>
                    <a:pt x="530" y="44"/>
                  </a:cubicBezTo>
                  <a:cubicBezTo>
                    <a:pt x="530" y="20"/>
                    <a:pt x="511" y="0"/>
                    <a:pt x="48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64"/>
            <p:cNvSpPr>
              <a:spLocks/>
            </p:cNvSpPr>
            <p:nvPr/>
          </p:nvSpPr>
          <p:spPr bwMode="auto">
            <a:xfrm>
              <a:off x="2093057" y="5481385"/>
              <a:ext cx="112807" cy="149168"/>
            </a:xfrm>
            <a:custGeom>
              <a:avLst/>
              <a:gdLst>
                <a:gd name="T0" fmla="*/ 0 w 51"/>
                <a:gd name="T1" fmla="*/ 43 h 68"/>
                <a:gd name="T2" fmla="*/ 26 w 51"/>
                <a:gd name="T3" fmla="*/ 68 h 68"/>
                <a:gd name="T4" fmla="*/ 51 w 51"/>
                <a:gd name="T5" fmla="*/ 43 h 68"/>
                <a:gd name="T6" fmla="*/ 40 w 51"/>
                <a:gd name="T7" fmla="*/ 22 h 68"/>
                <a:gd name="T8" fmla="*/ 40 w 51"/>
                <a:gd name="T9" fmla="*/ 22 h 68"/>
                <a:gd name="T10" fmla="*/ 35 w 51"/>
                <a:gd name="T11" fmla="*/ 11 h 68"/>
                <a:gd name="T12" fmla="*/ 39 w 51"/>
                <a:gd name="T13" fmla="*/ 0 h 68"/>
                <a:gd name="T14" fmla="*/ 12 w 51"/>
                <a:gd name="T15" fmla="*/ 0 h 68"/>
                <a:gd name="T16" fmla="*/ 16 w 51"/>
                <a:gd name="T17" fmla="*/ 11 h 68"/>
                <a:gd name="T18" fmla="*/ 10 w 51"/>
                <a:gd name="T19" fmla="*/ 22 h 68"/>
                <a:gd name="T20" fmla="*/ 10 w 51"/>
                <a:gd name="T21" fmla="*/ 22 h 68"/>
                <a:gd name="T22" fmla="*/ 0 w 51"/>
                <a:gd name="T23" fmla="*/ 4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68">
                  <a:moveTo>
                    <a:pt x="0" y="43"/>
                  </a:moveTo>
                  <a:cubicBezTo>
                    <a:pt x="0" y="57"/>
                    <a:pt x="11" y="68"/>
                    <a:pt x="26" y="68"/>
                  </a:cubicBezTo>
                  <a:cubicBezTo>
                    <a:pt x="40" y="68"/>
                    <a:pt x="51" y="57"/>
                    <a:pt x="51" y="43"/>
                  </a:cubicBezTo>
                  <a:cubicBezTo>
                    <a:pt x="51" y="34"/>
                    <a:pt x="47" y="26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6" y="19"/>
                    <a:pt x="35" y="17"/>
                    <a:pt x="35" y="11"/>
                  </a:cubicBezTo>
                  <a:cubicBezTo>
                    <a:pt x="35" y="5"/>
                    <a:pt x="39" y="0"/>
                    <a:pt x="3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6" y="4"/>
                    <a:pt x="16" y="11"/>
                  </a:cubicBezTo>
                  <a:cubicBezTo>
                    <a:pt x="16" y="17"/>
                    <a:pt x="13" y="20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4" y="27"/>
                    <a:pt x="0" y="34"/>
                    <a:pt x="0" y="43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65"/>
            <p:cNvSpPr>
              <a:spLocks/>
            </p:cNvSpPr>
            <p:nvPr/>
          </p:nvSpPr>
          <p:spPr bwMode="auto">
            <a:xfrm>
              <a:off x="1707087" y="5293061"/>
              <a:ext cx="1170028" cy="190188"/>
            </a:xfrm>
            <a:custGeom>
              <a:avLst/>
              <a:gdLst>
                <a:gd name="T0" fmla="*/ 487 w 530"/>
                <a:gd name="T1" fmla="*/ 0 h 86"/>
                <a:gd name="T2" fmla="*/ 355 w 530"/>
                <a:gd name="T3" fmla="*/ 0 h 86"/>
                <a:gd name="T4" fmla="*/ 367 w 530"/>
                <a:gd name="T5" fmla="*/ 27 h 86"/>
                <a:gd name="T6" fmla="*/ 330 w 530"/>
                <a:gd name="T7" fmla="*/ 65 h 86"/>
                <a:gd name="T8" fmla="*/ 293 w 530"/>
                <a:gd name="T9" fmla="*/ 27 h 86"/>
                <a:gd name="T10" fmla="*/ 305 w 530"/>
                <a:gd name="T11" fmla="*/ 0 h 86"/>
                <a:gd name="T12" fmla="*/ 43 w 530"/>
                <a:gd name="T13" fmla="*/ 0 h 86"/>
                <a:gd name="T14" fmla="*/ 0 w 530"/>
                <a:gd name="T15" fmla="*/ 43 h 86"/>
                <a:gd name="T16" fmla="*/ 43 w 530"/>
                <a:gd name="T17" fmla="*/ 86 h 86"/>
                <a:gd name="T18" fmla="*/ 487 w 530"/>
                <a:gd name="T19" fmla="*/ 86 h 86"/>
                <a:gd name="T20" fmla="*/ 530 w 530"/>
                <a:gd name="T21" fmla="*/ 43 h 86"/>
                <a:gd name="T22" fmla="*/ 487 w 530"/>
                <a:gd name="T2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0" h="86">
                  <a:moveTo>
                    <a:pt x="487" y="0"/>
                  </a:moveTo>
                  <a:cubicBezTo>
                    <a:pt x="355" y="0"/>
                    <a:pt x="355" y="0"/>
                    <a:pt x="355" y="0"/>
                  </a:cubicBezTo>
                  <a:cubicBezTo>
                    <a:pt x="363" y="7"/>
                    <a:pt x="367" y="17"/>
                    <a:pt x="367" y="27"/>
                  </a:cubicBezTo>
                  <a:cubicBezTo>
                    <a:pt x="367" y="48"/>
                    <a:pt x="351" y="65"/>
                    <a:pt x="330" y="65"/>
                  </a:cubicBezTo>
                  <a:cubicBezTo>
                    <a:pt x="309" y="65"/>
                    <a:pt x="293" y="48"/>
                    <a:pt x="293" y="27"/>
                  </a:cubicBezTo>
                  <a:cubicBezTo>
                    <a:pt x="293" y="17"/>
                    <a:pt x="297" y="7"/>
                    <a:pt x="30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0" y="0"/>
                    <a:pt x="0" y="19"/>
                    <a:pt x="0" y="43"/>
                  </a:cubicBezTo>
                  <a:cubicBezTo>
                    <a:pt x="0" y="67"/>
                    <a:pt x="20" y="86"/>
                    <a:pt x="43" y="86"/>
                  </a:cubicBezTo>
                  <a:cubicBezTo>
                    <a:pt x="487" y="86"/>
                    <a:pt x="487" y="86"/>
                    <a:pt x="487" y="86"/>
                  </a:cubicBezTo>
                  <a:cubicBezTo>
                    <a:pt x="511" y="86"/>
                    <a:pt x="530" y="67"/>
                    <a:pt x="530" y="43"/>
                  </a:cubicBezTo>
                  <a:cubicBezTo>
                    <a:pt x="530" y="19"/>
                    <a:pt x="511" y="0"/>
                    <a:pt x="48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66"/>
            <p:cNvSpPr>
              <a:spLocks/>
            </p:cNvSpPr>
            <p:nvPr/>
          </p:nvSpPr>
          <p:spPr bwMode="auto">
            <a:xfrm>
              <a:off x="2380203" y="5260430"/>
              <a:ext cx="112807" cy="150100"/>
            </a:xfrm>
            <a:custGeom>
              <a:avLst/>
              <a:gdLst>
                <a:gd name="T0" fmla="*/ 0 w 51"/>
                <a:gd name="T1" fmla="*/ 42 h 68"/>
                <a:gd name="T2" fmla="*/ 25 w 51"/>
                <a:gd name="T3" fmla="*/ 68 h 68"/>
                <a:gd name="T4" fmla="*/ 51 w 51"/>
                <a:gd name="T5" fmla="*/ 42 h 68"/>
                <a:gd name="T6" fmla="*/ 40 w 51"/>
                <a:gd name="T7" fmla="*/ 21 h 68"/>
                <a:gd name="T8" fmla="*/ 40 w 51"/>
                <a:gd name="T9" fmla="*/ 21 h 68"/>
                <a:gd name="T10" fmla="*/ 34 w 51"/>
                <a:gd name="T11" fmla="*/ 10 h 68"/>
                <a:gd name="T12" fmla="*/ 38 w 51"/>
                <a:gd name="T13" fmla="*/ 0 h 68"/>
                <a:gd name="T14" fmla="*/ 12 w 51"/>
                <a:gd name="T15" fmla="*/ 0 h 68"/>
                <a:gd name="T16" fmla="*/ 16 w 51"/>
                <a:gd name="T17" fmla="*/ 10 h 68"/>
                <a:gd name="T18" fmla="*/ 10 w 51"/>
                <a:gd name="T19" fmla="*/ 22 h 68"/>
                <a:gd name="T20" fmla="*/ 10 w 51"/>
                <a:gd name="T21" fmla="*/ 22 h 68"/>
                <a:gd name="T22" fmla="*/ 0 w 51"/>
                <a:gd name="T23" fmla="*/ 4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68">
                  <a:moveTo>
                    <a:pt x="0" y="42"/>
                  </a:moveTo>
                  <a:cubicBezTo>
                    <a:pt x="0" y="56"/>
                    <a:pt x="11" y="68"/>
                    <a:pt x="25" y="68"/>
                  </a:cubicBezTo>
                  <a:cubicBezTo>
                    <a:pt x="39" y="68"/>
                    <a:pt x="51" y="56"/>
                    <a:pt x="51" y="42"/>
                  </a:cubicBezTo>
                  <a:cubicBezTo>
                    <a:pt x="51" y="34"/>
                    <a:pt x="46" y="26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6" y="18"/>
                    <a:pt x="34" y="16"/>
                    <a:pt x="34" y="10"/>
                  </a:cubicBezTo>
                  <a:cubicBezTo>
                    <a:pt x="34" y="4"/>
                    <a:pt x="38" y="0"/>
                    <a:pt x="3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6" y="4"/>
                    <a:pt x="16" y="10"/>
                  </a:cubicBezTo>
                  <a:cubicBezTo>
                    <a:pt x="16" y="17"/>
                    <a:pt x="12" y="19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4" y="26"/>
                    <a:pt x="0" y="34"/>
                    <a:pt x="0" y="42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67"/>
            <p:cNvSpPr>
              <a:spLocks/>
            </p:cNvSpPr>
            <p:nvPr/>
          </p:nvSpPr>
          <p:spPr bwMode="auto">
            <a:xfrm>
              <a:off x="1707087" y="5071176"/>
              <a:ext cx="1170028" cy="189256"/>
            </a:xfrm>
            <a:custGeom>
              <a:avLst/>
              <a:gdLst>
                <a:gd name="T0" fmla="*/ 487 w 530"/>
                <a:gd name="T1" fmla="*/ 0 h 86"/>
                <a:gd name="T2" fmla="*/ 226 w 530"/>
                <a:gd name="T3" fmla="*/ 0 h 86"/>
                <a:gd name="T4" fmla="*/ 238 w 530"/>
                <a:gd name="T5" fmla="*/ 27 h 86"/>
                <a:gd name="T6" fmla="*/ 201 w 530"/>
                <a:gd name="T7" fmla="*/ 65 h 86"/>
                <a:gd name="T8" fmla="*/ 163 w 530"/>
                <a:gd name="T9" fmla="*/ 27 h 86"/>
                <a:gd name="T10" fmla="*/ 175 w 530"/>
                <a:gd name="T11" fmla="*/ 0 h 86"/>
                <a:gd name="T12" fmla="*/ 43 w 530"/>
                <a:gd name="T13" fmla="*/ 0 h 86"/>
                <a:gd name="T14" fmla="*/ 0 w 530"/>
                <a:gd name="T15" fmla="*/ 43 h 86"/>
                <a:gd name="T16" fmla="*/ 43 w 530"/>
                <a:gd name="T17" fmla="*/ 86 h 86"/>
                <a:gd name="T18" fmla="*/ 487 w 530"/>
                <a:gd name="T19" fmla="*/ 86 h 86"/>
                <a:gd name="T20" fmla="*/ 530 w 530"/>
                <a:gd name="T21" fmla="*/ 43 h 86"/>
                <a:gd name="T22" fmla="*/ 487 w 530"/>
                <a:gd name="T2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0" h="86">
                  <a:moveTo>
                    <a:pt x="487" y="0"/>
                  </a:moveTo>
                  <a:cubicBezTo>
                    <a:pt x="226" y="0"/>
                    <a:pt x="226" y="0"/>
                    <a:pt x="226" y="0"/>
                  </a:cubicBezTo>
                  <a:cubicBezTo>
                    <a:pt x="233" y="7"/>
                    <a:pt x="238" y="17"/>
                    <a:pt x="238" y="27"/>
                  </a:cubicBezTo>
                  <a:cubicBezTo>
                    <a:pt x="238" y="48"/>
                    <a:pt x="221" y="65"/>
                    <a:pt x="201" y="65"/>
                  </a:cubicBezTo>
                  <a:cubicBezTo>
                    <a:pt x="180" y="65"/>
                    <a:pt x="163" y="48"/>
                    <a:pt x="163" y="27"/>
                  </a:cubicBezTo>
                  <a:cubicBezTo>
                    <a:pt x="163" y="17"/>
                    <a:pt x="168" y="7"/>
                    <a:pt x="17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0" y="0"/>
                    <a:pt x="0" y="20"/>
                    <a:pt x="0" y="43"/>
                  </a:cubicBezTo>
                  <a:cubicBezTo>
                    <a:pt x="0" y="67"/>
                    <a:pt x="20" y="86"/>
                    <a:pt x="43" y="86"/>
                  </a:cubicBezTo>
                  <a:cubicBezTo>
                    <a:pt x="487" y="86"/>
                    <a:pt x="487" y="86"/>
                    <a:pt x="487" y="86"/>
                  </a:cubicBezTo>
                  <a:cubicBezTo>
                    <a:pt x="511" y="86"/>
                    <a:pt x="530" y="67"/>
                    <a:pt x="530" y="43"/>
                  </a:cubicBezTo>
                  <a:cubicBezTo>
                    <a:pt x="530" y="20"/>
                    <a:pt x="511" y="0"/>
                    <a:pt x="48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68"/>
            <p:cNvSpPr>
              <a:spLocks/>
            </p:cNvSpPr>
            <p:nvPr/>
          </p:nvSpPr>
          <p:spPr bwMode="auto">
            <a:xfrm>
              <a:off x="2318673" y="3026660"/>
              <a:ext cx="1460903" cy="1292156"/>
            </a:xfrm>
            <a:custGeom>
              <a:avLst/>
              <a:gdLst>
                <a:gd name="T0" fmla="*/ 661 w 662"/>
                <a:gd name="T1" fmla="*/ 0 h 586"/>
                <a:gd name="T2" fmla="*/ 364 w 662"/>
                <a:gd name="T3" fmla="*/ 0 h 586"/>
                <a:gd name="T4" fmla="*/ 385 w 662"/>
                <a:gd name="T5" fmla="*/ 44 h 586"/>
                <a:gd name="T6" fmla="*/ 328 w 662"/>
                <a:gd name="T7" fmla="*/ 101 h 586"/>
                <a:gd name="T8" fmla="*/ 271 w 662"/>
                <a:gd name="T9" fmla="*/ 44 h 586"/>
                <a:gd name="T10" fmla="*/ 292 w 662"/>
                <a:gd name="T11" fmla="*/ 0 h 586"/>
                <a:gd name="T12" fmla="*/ 0 w 662"/>
                <a:gd name="T13" fmla="*/ 0 h 586"/>
                <a:gd name="T14" fmla="*/ 0 w 662"/>
                <a:gd name="T15" fmla="*/ 314 h 586"/>
                <a:gd name="T16" fmla="*/ 45 w 662"/>
                <a:gd name="T17" fmla="*/ 291 h 586"/>
                <a:gd name="T18" fmla="*/ 102 w 662"/>
                <a:gd name="T19" fmla="*/ 348 h 586"/>
                <a:gd name="T20" fmla="*/ 45 w 662"/>
                <a:gd name="T21" fmla="*/ 405 h 586"/>
                <a:gd name="T22" fmla="*/ 1 w 662"/>
                <a:gd name="T23" fmla="*/ 384 h 586"/>
                <a:gd name="T24" fmla="*/ 0 w 662"/>
                <a:gd name="T25" fmla="*/ 383 h 586"/>
                <a:gd name="T26" fmla="*/ 0 w 662"/>
                <a:gd name="T27" fmla="*/ 586 h 586"/>
                <a:gd name="T28" fmla="*/ 176 w 662"/>
                <a:gd name="T29" fmla="*/ 586 h 586"/>
                <a:gd name="T30" fmla="*/ 154 w 662"/>
                <a:gd name="T31" fmla="*/ 542 h 586"/>
                <a:gd name="T32" fmla="*/ 211 w 662"/>
                <a:gd name="T33" fmla="*/ 485 h 586"/>
                <a:gd name="T34" fmla="*/ 268 w 662"/>
                <a:gd name="T35" fmla="*/ 542 h 586"/>
                <a:gd name="T36" fmla="*/ 247 w 662"/>
                <a:gd name="T37" fmla="*/ 586 h 586"/>
                <a:gd name="T38" fmla="*/ 411 w 662"/>
                <a:gd name="T39" fmla="*/ 586 h 586"/>
                <a:gd name="T40" fmla="*/ 470 w 662"/>
                <a:gd name="T41" fmla="*/ 514 h 586"/>
                <a:gd name="T42" fmla="*/ 662 w 662"/>
                <a:gd name="T43" fmla="*/ 43 h 586"/>
                <a:gd name="T44" fmla="*/ 661 w 662"/>
                <a:gd name="T45" fmla="*/ 0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62" h="586">
                  <a:moveTo>
                    <a:pt x="661" y="0"/>
                  </a:moveTo>
                  <a:cubicBezTo>
                    <a:pt x="364" y="0"/>
                    <a:pt x="364" y="0"/>
                    <a:pt x="364" y="0"/>
                  </a:cubicBezTo>
                  <a:cubicBezTo>
                    <a:pt x="377" y="11"/>
                    <a:pt x="385" y="27"/>
                    <a:pt x="385" y="44"/>
                  </a:cubicBezTo>
                  <a:cubicBezTo>
                    <a:pt x="385" y="75"/>
                    <a:pt x="359" y="101"/>
                    <a:pt x="328" y="101"/>
                  </a:cubicBezTo>
                  <a:cubicBezTo>
                    <a:pt x="297" y="101"/>
                    <a:pt x="271" y="75"/>
                    <a:pt x="271" y="44"/>
                  </a:cubicBezTo>
                  <a:cubicBezTo>
                    <a:pt x="271" y="27"/>
                    <a:pt x="279" y="11"/>
                    <a:pt x="29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11" y="300"/>
                    <a:pt x="28" y="291"/>
                    <a:pt x="45" y="291"/>
                  </a:cubicBezTo>
                  <a:cubicBezTo>
                    <a:pt x="77" y="291"/>
                    <a:pt x="102" y="317"/>
                    <a:pt x="102" y="348"/>
                  </a:cubicBezTo>
                  <a:cubicBezTo>
                    <a:pt x="102" y="379"/>
                    <a:pt x="77" y="405"/>
                    <a:pt x="45" y="405"/>
                  </a:cubicBezTo>
                  <a:cubicBezTo>
                    <a:pt x="28" y="405"/>
                    <a:pt x="12" y="397"/>
                    <a:pt x="1" y="384"/>
                  </a:cubicBezTo>
                  <a:cubicBezTo>
                    <a:pt x="0" y="383"/>
                    <a:pt x="0" y="383"/>
                    <a:pt x="0" y="383"/>
                  </a:cubicBezTo>
                  <a:cubicBezTo>
                    <a:pt x="0" y="586"/>
                    <a:pt x="0" y="586"/>
                    <a:pt x="0" y="586"/>
                  </a:cubicBezTo>
                  <a:cubicBezTo>
                    <a:pt x="176" y="586"/>
                    <a:pt x="176" y="586"/>
                    <a:pt x="176" y="586"/>
                  </a:cubicBezTo>
                  <a:cubicBezTo>
                    <a:pt x="162" y="575"/>
                    <a:pt x="154" y="559"/>
                    <a:pt x="154" y="542"/>
                  </a:cubicBezTo>
                  <a:cubicBezTo>
                    <a:pt x="154" y="511"/>
                    <a:pt x="180" y="485"/>
                    <a:pt x="211" y="485"/>
                  </a:cubicBezTo>
                  <a:cubicBezTo>
                    <a:pt x="242" y="485"/>
                    <a:pt x="268" y="511"/>
                    <a:pt x="268" y="542"/>
                  </a:cubicBezTo>
                  <a:cubicBezTo>
                    <a:pt x="268" y="559"/>
                    <a:pt x="260" y="575"/>
                    <a:pt x="247" y="586"/>
                  </a:cubicBezTo>
                  <a:cubicBezTo>
                    <a:pt x="411" y="586"/>
                    <a:pt x="411" y="586"/>
                    <a:pt x="411" y="586"/>
                  </a:cubicBezTo>
                  <a:cubicBezTo>
                    <a:pt x="436" y="551"/>
                    <a:pt x="458" y="526"/>
                    <a:pt x="470" y="514"/>
                  </a:cubicBezTo>
                  <a:cubicBezTo>
                    <a:pt x="589" y="393"/>
                    <a:pt x="662" y="226"/>
                    <a:pt x="662" y="43"/>
                  </a:cubicBezTo>
                  <a:cubicBezTo>
                    <a:pt x="662" y="29"/>
                    <a:pt x="662" y="14"/>
                    <a:pt x="661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9"/>
            <p:cNvSpPr>
              <a:spLocks/>
            </p:cNvSpPr>
            <p:nvPr/>
          </p:nvSpPr>
          <p:spPr bwMode="auto">
            <a:xfrm>
              <a:off x="2378339" y="3083531"/>
              <a:ext cx="1343435" cy="1175620"/>
            </a:xfrm>
            <a:custGeom>
              <a:avLst/>
              <a:gdLst>
                <a:gd name="T0" fmla="*/ 266 w 609"/>
                <a:gd name="T1" fmla="*/ 533 h 533"/>
                <a:gd name="T2" fmla="*/ 267 w 609"/>
                <a:gd name="T3" fmla="*/ 516 h 533"/>
                <a:gd name="T4" fmla="*/ 184 w 609"/>
                <a:gd name="T5" fmla="*/ 432 h 533"/>
                <a:gd name="T6" fmla="*/ 101 w 609"/>
                <a:gd name="T7" fmla="*/ 516 h 533"/>
                <a:gd name="T8" fmla="*/ 103 w 609"/>
                <a:gd name="T9" fmla="*/ 533 h 533"/>
                <a:gd name="T10" fmla="*/ 0 w 609"/>
                <a:gd name="T11" fmla="*/ 533 h 533"/>
                <a:gd name="T12" fmla="*/ 0 w 609"/>
                <a:gd name="T13" fmla="*/ 403 h 533"/>
                <a:gd name="T14" fmla="*/ 18 w 609"/>
                <a:gd name="T15" fmla="*/ 406 h 533"/>
                <a:gd name="T16" fmla="*/ 102 w 609"/>
                <a:gd name="T17" fmla="*/ 322 h 533"/>
                <a:gd name="T18" fmla="*/ 18 w 609"/>
                <a:gd name="T19" fmla="*/ 239 h 533"/>
                <a:gd name="T20" fmla="*/ 0 w 609"/>
                <a:gd name="T21" fmla="*/ 241 h 533"/>
                <a:gd name="T22" fmla="*/ 0 w 609"/>
                <a:gd name="T23" fmla="*/ 0 h 533"/>
                <a:gd name="T24" fmla="*/ 219 w 609"/>
                <a:gd name="T25" fmla="*/ 0 h 533"/>
                <a:gd name="T26" fmla="*/ 218 w 609"/>
                <a:gd name="T27" fmla="*/ 18 h 533"/>
                <a:gd name="T28" fmla="*/ 301 w 609"/>
                <a:gd name="T29" fmla="*/ 101 h 533"/>
                <a:gd name="T30" fmla="*/ 384 w 609"/>
                <a:gd name="T31" fmla="*/ 18 h 533"/>
                <a:gd name="T32" fmla="*/ 383 w 609"/>
                <a:gd name="T33" fmla="*/ 0 h 533"/>
                <a:gd name="T34" fmla="*/ 609 w 609"/>
                <a:gd name="T35" fmla="*/ 0 h 533"/>
                <a:gd name="T36" fmla="*/ 609 w 609"/>
                <a:gd name="T37" fmla="*/ 17 h 533"/>
                <a:gd name="T38" fmla="*/ 424 w 609"/>
                <a:gd name="T39" fmla="*/ 470 h 533"/>
                <a:gd name="T40" fmla="*/ 370 w 609"/>
                <a:gd name="T41" fmla="*/ 533 h 533"/>
                <a:gd name="T42" fmla="*/ 266 w 609"/>
                <a:gd name="T43" fmla="*/ 533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09" h="533">
                  <a:moveTo>
                    <a:pt x="266" y="533"/>
                  </a:moveTo>
                  <a:cubicBezTo>
                    <a:pt x="267" y="528"/>
                    <a:pt x="267" y="522"/>
                    <a:pt x="267" y="516"/>
                  </a:cubicBezTo>
                  <a:cubicBezTo>
                    <a:pt x="267" y="470"/>
                    <a:pt x="230" y="432"/>
                    <a:pt x="184" y="432"/>
                  </a:cubicBezTo>
                  <a:cubicBezTo>
                    <a:pt x="138" y="432"/>
                    <a:pt x="101" y="470"/>
                    <a:pt x="101" y="516"/>
                  </a:cubicBezTo>
                  <a:cubicBezTo>
                    <a:pt x="101" y="522"/>
                    <a:pt x="101" y="528"/>
                    <a:pt x="103" y="533"/>
                  </a:cubicBezTo>
                  <a:cubicBezTo>
                    <a:pt x="0" y="533"/>
                    <a:pt x="0" y="533"/>
                    <a:pt x="0" y="533"/>
                  </a:cubicBezTo>
                  <a:cubicBezTo>
                    <a:pt x="0" y="403"/>
                    <a:pt x="0" y="403"/>
                    <a:pt x="0" y="403"/>
                  </a:cubicBezTo>
                  <a:cubicBezTo>
                    <a:pt x="6" y="405"/>
                    <a:pt x="12" y="406"/>
                    <a:pt x="18" y="406"/>
                  </a:cubicBezTo>
                  <a:cubicBezTo>
                    <a:pt x="64" y="406"/>
                    <a:pt x="102" y="368"/>
                    <a:pt x="102" y="322"/>
                  </a:cubicBezTo>
                  <a:cubicBezTo>
                    <a:pt x="102" y="276"/>
                    <a:pt x="64" y="239"/>
                    <a:pt x="18" y="239"/>
                  </a:cubicBezTo>
                  <a:cubicBezTo>
                    <a:pt x="12" y="239"/>
                    <a:pt x="6" y="239"/>
                    <a:pt x="0" y="2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18" y="6"/>
                    <a:pt x="218" y="12"/>
                    <a:pt x="218" y="18"/>
                  </a:cubicBezTo>
                  <a:cubicBezTo>
                    <a:pt x="218" y="64"/>
                    <a:pt x="255" y="101"/>
                    <a:pt x="301" y="101"/>
                  </a:cubicBezTo>
                  <a:cubicBezTo>
                    <a:pt x="347" y="101"/>
                    <a:pt x="384" y="64"/>
                    <a:pt x="384" y="18"/>
                  </a:cubicBezTo>
                  <a:cubicBezTo>
                    <a:pt x="384" y="12"/>
                    <a:pt x="384" y="6"/>
                    <a:pt x="383" y="0"/>
                  </a:cubicBezTo>
                  <a:cubicBezTo>
                    <a:pt x="609" y="0"/>
                    <a:pt x="609" y="0"/>
                    <a:pt x="609" y="0"/>
                  </a:cubicBezTo>
                  <a:cubicBezTo>
                    <a:pt x="609" y="6"/>
                    <a:pt x="609" y="12"/>
                    <a:pt x="609" y="17"/>
                  </a:cubicBezTo>
                  <a:cubicBezTo>
                    <a:pt x="609" y="187"/>
                    <a:pt x="543" y="348"/>
                    <a:pt x="424" y="470"/>
                  </a:cubicBezTo>
                  <a:cubicBezTo>
                    <a:pt x="416" y="478"/>
                    <a:pt x="396" y="500"/>
                    <a:pt x="370" y="533"/>
                  </a:cubicBezTo>
                  <a:lnTo>
                    <a:pt x="266" y="53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0"/>
            <p:cNvSpPr>
              <a:spLocks/>
            </p:cNvSpPr>
            <p:nvPr/>
          </p:nvSpPr>
          <p:spPr bwMode="auto">
            <a:xfrm>
              <a:off x="2949835" y="2968858"/>
              <a:ext cx="184594" cy="247057"/>
            </a:xfrm>
            <a:custGeom>
              <a:avLst/>
              <a:gdLst>
                <a:gd name="T0" fmla="*/ 21 w 84"/>
                <a:gd name="T1" fmla="*/ 0 h 112"/>
                <a:gd name="T2" fmla="*/ 27 w 84"/>
                <a:gd name="T3" fmla="*/ 17 h 112"/>
                <a:gd name="T4" fmla="*/ 17 w 84"/>
                <a:gd name="T5" fmla="*/ 36 h 112"/>
                <a:gd name="T6" fmla="*/ 17 w 84"/>
                <a:gd name="T7" fmla="*/ 36 h 112"/>
                <a:gd name="T8" fmla="*/ 0 w 84"/>
                <a:gd name="T9" fmla="*/ 70 h 112"/>
                <a:gd name="T10" fmla="*/ 42 w 84"/>
                <a:gd name="T11" fmla="*/ 112 h 112"/>
                <a:gd name="T12" fmla="*/ 84 w 84"/>
                <a:gd name="T13" fmla="*/ 70 h 112"/>
                <a:gd name="T14" fmla="*/ 66 w 84"/>
                <a:gd name="T15" fmla="*/ 35 h 112"/>
                <a:gd name="T16" fmla="*/ 66 w 84"/>
                <a:gd name="T17" fmla="*/ 35 h 112"/>
                <a:gd name="T18" fmla="*/ 57 w 84"/>
                <a:gd name="T19" fmla="*/ 17 h 112"/>
                <a:gd name="T20" fmla="*/ 63 w 84"/>
                <a:gd name="T21" fmla="*/ 0 h 112"/>
                <a:gd name="T22" fmla="*/ 21 w 84"/>
                <a:gd name="T2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12">
                  <a:moveTo>
                    <a:pt x="21" y="0"/>
                  </a:moveTo>
                  <a:cubicBezTo>
                    <a:pt x="21" y="0"/>
                    <a:pt x="27" y="7"/>
                    <a:pt x="27" y="17"/>
                  </a:cubicBezTo>
                  <a:cubicBezTo>
                    <a:pt x="27" y="28"/>
                    <a:pt x="21" y="32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4"/>
                    <a:pt x="0" y="56"/>
                    <a:pt x="0" y="70"/>
                  </a:cubicBezTo>
                  <a:cubicBezTo>
                    <a:pt x="0" y="93"/>
                    <a:pt x="19" y="112"/>
                    <a:pt x="42" y="112"/>
                  </a:cubicBezTo>
                  <a:cubicBezTo>
                    <a:pt x="65" y="112"/>
                    <a:pt x="84" y="93"/>
                    <a:pt x="84" y="70"/>
                  </a:cubicBezTo>
                  <a:cubicBezTo>
                    <a:pt x="84" y="56"/>
                    <a:pt x="77" y="43"/>
                    <a:pt x="66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59" y="31"/>
                    <a:pt x="57" y="27"/>
                    <a:pt x="57" y="17"/>
                  </a:cubicBezTo>
                  <a:cubicBezTo>
                    <a:pt x="57" y="8"/>
                    <a:pt x="63" y="0"/>
                    <a:pt x="63" y="0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72"/>
            <p:cNvSpPr>
              <a:spLocks/>
            </p:cNvSpPr>
            <p:nvPr/>
          </p:nvSpPr>
          <p:spPr bwMode="auto">
            <a:xfrm>
              <a:off x="2318673" y="1634749"/>
              <a:ext cx="1453445" cy="1338770"/>
            </a:xfrm>
            <a:custGeom>
              <a:avLst/>
              <a:gdLst>
                <a:gd name="T0" fmla="*/ 0 w 659"/>
                <a:gd name="T1" fmla="*/ 195 h 607"/>
                <a:gd name="T2" fmla="*/ 44 w 659"/>
                <a:gd name="T3" fmla="*/ 175 h 607"/>
                <a:gd name="T4" fmla="*/ 101 w 659"/>
                <a:gd name="T5" fmla="*/ 231 h 607"/>
                <a:gd name="T6" fmla="*/ 44 w 659"/>
                <a:gd name="T7" fmla="*/ 288 h 607"/>
                <a:gd name="T8" fmla="*/ 0 w 659"/>
                <a:gd name="T9" fmla="*/ 267 h 607"/>
                <a:gd name="T10" fmla="*/ 0 w 659"/>
                <a:gd name="T11" fmla="*/ 607 h 607"/>
                <a:gd name="T12" fmla="*/ 659 w 659"/>
                <a:gd name="T13" fmla="*/ 607 h 607"/>
                <a:gd name="T14" fmla="*/ 0 w 659"/>
                <a:gd name="T15" fmla="*/ 0 h 607"/>
                <a:gd name="T16" fmla="*/ 0 w 659"/>
                <a:gd name="T17" fmla="*/ 195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9" h="607">
                  <a:moveTo>
                    <a:pt x="0" y="195"/>
                  </a:moveTo>
                  <a:cubicBezTo>
                    <a:pt x="11" y="182"/>
                    <a:pt x="27" y="175"/>
                    <a:pt x="44" y="175"/>
                  </a:cubicBezTo>
                  <a:cubicBezTo>
                    <a:pt x="75" y="175"/>
                    <a:pt x="101" y="200"/>
                    <a:pt x="101" y="231"/>
                  </a:cubicBezTo>
                  <a:cubicBezTo>
                    <a:pt x="101" y="263"/>
                    <a:pt x="75" y="288"/>
                    <a:pt x="44" y="288"/>
                  </a:cubicBezTo>
                  <a:cubicBezTo>
                    <a:pt x="27" y="288"/>
                    <a:pt x="11" y="281"/>
                    <a:pt x="0" y="267"/>
                  </a:cubicBezTo>
                  <a:cubicBezTo>
                    <a:pt x="0" y="607"/>
                    <a:pt x="0" y="607"/>
                    <a:pt x="0" y="607"/>
                  </a:cubicBezTo>
                  <a:cubicBezTo>
                    <a:pt x="659" y="607"/>
                    <a:pt x="659" y="607"/>
                    <a:pt x="659" y="607"/>
                  </a:cubicBezTo>
                  <a:cubicBezTo>
                    <a:pt x="626" y="270"/>
                    <a:pt x="344" y="6"/>
                    <a:pt x="0" y="0"/>
                  </a:cubicBezTo>
                  <a:lnTo>
                    <a:pt x="0" y="19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74"/>
            <p:cNvSpPr>
              <a:spLocks/>
            </p:cNvSpPr>
            <p:nvPr/>
          </p:nvSpPr>
          <p:spPr bwMode="auto">
            <a:xfrm>
              <a:off x="2378339" y="1696281"/>
              <a:ext cx="1327585" cy="1219437"/>
            </a:xfrm>
            <a:custGeom>
              <a:avLst/>
              <a:gdLst>
                <a:gd name="T0" fmla="*/ 0 w 602"/>
                <a:gd name="T1" fmla="*/ 122 h 553"/>
                <a:gd name="T2" fmla="*/ 17 w 602"/>
                <a:gd name="T3" fmla="*/ 120 h 553"/>
                <a:gd name="T4" fmla="*/ 100 w 602"/>
                <a:gd name="T5" fmla="*/ 203 h 553"/>
                <a:gd name="T6" fmla="*/ 17 w 602"/>
                <a:gd name="T7" fmla="*/ 287 h 553"/>
                <a:gd name="T8" fmla="*/ 0 w 602"/>
                <a:gd name="T9" fmla="*/ 285 h 553"/>
                <a:gd name="T10" fmla="*/ 0 w 602"/>
                <a:gd name="T11" fmla="*/ 553 h 553"/>
                <a:gd name="T12" fmla="*/ 602 w 602"/>
                <a:gd name="T13" fmla="*/ 553 h 553"/>
                <a:gd name="T14" fmla="*/ 0 w 602"/>
                <a:gd name="T15" fmla="*/ 0 h 553"/>
                <a:gd name="T16" fmla="*/ 0 w 602"/>
                <a:gd name="T17" fmla="*/ 122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2" h="553">
                  <a:moveTo>
                    <a:pt x="0" y="122"/>
                  </a:moveTo>
                  <a:cubicBezTo>
                    <a:pt x="5" y="121"/>
                    <a:pt x="11" y="120"/>
                    <a:pt x="17" y="120"/>
                  </a:cubicBezTo>
                  <a:cubicBezTo>
                    <a:pt x="63" y="120"/>
                    <a:pt x="100" y="157"/>
                    <a:pt x="100" y="203"/>
                  </a:cubicBezTo>
                  <a:cubicBezTo>
                    <a:pt x="100" y="249"/>
                    <a:pt x="63" y="287"/>
                    <a:pt x="17" y="287"/>
                  </a:cubicBezTo>
                  <a:cubicBezTo>
                    <a:pt x="11" y="287"/>
                    <a:pt x="5" y="286"/>
                    <a:pt x="0" y="285"/>
                  </a:cubicBezTo>
                  <a:cubicBezTo>
                    <a:pt x="0" y="553"/>
                    <a:pt x="0" y="553"/>
                    <a:pt x="0" y="553"/>
                  </a:cubicBezTo>
                  <a:cubicBezTo>
                    <a:pt x="602" y="553"/>
                    <a:pt x="602" y="553"/>
                    <a:pt x="602" y="553"/>
                  </a:cubicBezTo>
                  <a:cubicBezTo>
                    <a:pt x="558" y="249"/>
                    <a:pt x="306" y="18"/>
                    <a:pt x="0" y="0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76"/>
            <p:cNvSpPr>
              <a:spLocks/>
            </p:cNvSpPr>
            <p:nvPr/>
          </p:nvSpPr>
          <p:spPr bwMode="auto">
            <a:xfrm>
              <a:off x="2093057" y="5037613"/>
              <a:ext cx="112807" cy="150100"/>
            </a:xfrm>
            <a:custGeom>
              <a:avLst/>
              <a:gdLst>
                <a:gd name="T0" fmla="*/ 12 w 51"/>
                <a:gd name="T1" fmla="*/ 0 h 68"/>
                <a:gd name="T2" fmla="*/ 16 w 51"/>
                <a:gd name="T3" fmla="*/ 10 h 68"/>
                <a:gd name="T4" fmla="*/ 10 w 51"/>
                <a:gd name="T5" fmla="*/ 22 h 68"/>
                <a:gd name="T6" fmla="*/ 10 w 51"/>
                <a:gd name="T7" fmla="*/ 22 h 68"/>
                <a:gd name="T8" fmla="*/ 0 w 51"/>
                <a:gd name="T9" fmla="*/ 42 h 68"/>
                <a:gd name="T10" fmla="*/ 26 w 51"/>
                <a:gd name="T11" fmla="*/ 68 h 68"/>
                <a:gd name="T12" fmla="*/ 51 w 51"/>
                <a:gd name="T13" fmla="*/ 42 h 68"/>
                <a:gd name="T14" fmla="*/ 40 w 51"/>
                <a:gd name="T15" fmla="*/ 21 h 68"/>
                <a:gd name="T16" fmla="*/ 40 w 51"/>
                <a:gd name="T17" fmla="*/ 21 h 68"/>
                <a:gd name="T18" fmla="*/ 35 w 51"/>
                <a:gd name="T19" fmla="*/ 10 h 68"/>
                <a:gd name="T20" fmla="*/ 39 w 51"/>
                <a:gd name="T21" fmla="*/ 0 h 68"/>
                <a:gd name="T22" fmla="*/ 12 w 51"/>
                <a:gd name="T2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68">
                  <a:moveTo>
                    <a:pt x="12" y="0"/>
                  </a:moveTo>
                  <a:cubicBezTo>
                    <a:pt x="12" y="0"/>
                    <a:pt x="16" y="4"/>
                    <a:pt x="16" y="10"/>
                  </a:cubicBezTo>
                  <a:cubicBezTo>
                    <a:pt x="16" y="17"/>
                    <a:pt x="13" y="20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4" y="27"/>
                    <a:pt x="0" y="34"/>
                    <a:pt x="0" y="42"/>
                  </a:cubicBezTo>
                  <a:cubicBezTo>
                    <a:pt x="0" y="56"/>
                    <a:pt x="11" y="68"/>
                    <a:pt x="26" y="68"/>
                  </a:cubicBezTo>
                  <a:cubicBezTo>
                    <a:pt x="40" y="68"/>
                    <a:pt x="51" y="56"/>
                    <a:pt x="51" y="42"/>
                  </a:cubicBezTo>
                  <a:cubicBezTo>
                    <a:pt x="51" y="34"/>
                    <a:pt x="47" y="26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6" y="18"/>
                    <a:pt x="35" y="16"/>
                    <a:pt x="35" y="10"/>
                  </a:cubicBezTo>
                  <a:cubicBezTo>
                    <a:pt x="35" y="5"/>
                    <a:pt x="39" y="0"/>
                    <a:pt x="39" y="0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78"/>
            <p:cNvSpPr>
              <a:spLocks/>
            </p:cNvSpPr>
            <p:nvPr/>
          </p:nvSpPr>
          <p:spPr bwMode="auto">
            <a:xfrm>
              <a:off x="2691590" y="4128629"/>
              <a:ext cx="185526" cy="245193"/>
            </a:xfrm>
            <a:custGeom>
              <a:avLst/>
              <a:gdLst>
                <a:gd name="T0" fmla="*/ 0 w 84"/>
                <a:gd name="T1" fmla="*/ 42 h 111"/>
                <a:gd name="T2" fmla="*/ 18 w 84"/>
                <a:gd name="T3" fmla="*/ 76 h 111"/>
                <a:gd name="T4" fmla="*/ 18 w 84"/>
                <a:gd name="T5" fmla="*/ 76 h 111"/>
                <a:gd name="T6" fmla="*/ 27 w 84"/>
                <a:gd name="T7" fmla="*/ 94 h 111"/>
                <a:gd name="T8" fmla="*/ 21 w 84"/>
                <a:gd name="T9" fmla="*/ 111 h 111"/>
                <a:gd name="T10" fmla="*/ 63 w 84"/>
                <a:gd name="T11" fmla="*/ 111 h 111"/>
                <a:gd name="T12" fmla="*/ 57 w 84"/>
                <a:gd name="T13" fmla="*/ 94 h 111"/>
                <a:gd name="T14" fmla="*/ 67 w 84"/>
                <a:gd name="T15" fmla="*/ 76 h 111"/>
                <a:gd name="T16" fmla="*/ 67 w 84"/>
                <a:gd name="T17" fmla="*/ 75 h 111"/>
                <a:gd name="T18" fmla="*/ 84 w 84"/>
                <a:gd name="T19" fmla="*/ 42 h 111"/>
                <a:gd name="T20" fmla="*/ 42 w 84"/>
                <a:gd name="T21" fmla="*/ 0 h 111"/>
                <a:gd name="T22" fmla="*/ 0 w 84"/>
                <a:gd name="T23" fmla="*/ 4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11">
                  <a:moveTo>
                    <a:pt x="0" y="42"/>
                  </a:moveTo>
                  <a:cubicBezTo>
                    <a:pt x="0" y="56"/>
                    <a:pt x="7" y="69"/>
                    <a:pt x="18" y="76"/>
                  </a:cubicBezTo>
                  <a:cubicBezTo>
                    <a:pt x="18" y="76"/>
                    <a:pt x="18" y="76"/>
                    <a:pt x="18" y="76"/>
                  </a:cubicBezTo>
                  <a:cubicBezTo>
                    <a:pt x="25" y="81"/>
                    <a:pt x="27" y="85"/>
                    <a:pt x="27" y="94"/>
                  </a:cubicBezTo>
                  <a:cubicBezTo>
                    <a:pt x="27" y="104"/>
                    <a:pt x="21" y="111"/>
                    <a:pt x="21" y="111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1"/>
                    <a:pt x="57" y="105"/>
                    <a:pt x="57" y="94"/>
                  </a:cubicBezTo>
                  <a:cubicBezTo>
                    <a:pt x="57" y="84"/>
                    <a:pt x="63" y="79"/>
                    <a:pt x="67" y="76"/>
                  </a:cubicBezTo>
                  <a:cubicBezTo>
                    <a:pt x="67" y="76"/>
                    <a:pt x="67" y="76"/>
                    <a:pt x="67" y="75"/>
                  </a:cubicBezTo>
                  <a:cubicBezTo>
                    <a:pt x="77" y="68"/>
                    <a:pt x="84" y="56"/>
                    <a:pt x="84" y="42"/>
                  </a:cubicBez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80"/>
            <p:cNvSpPr>
              <a:spLocks/>
            </p:cNvSpPr>
            <p:nvPr/>
          </p:nvSpPr>
          <p:spPr bwMode="auto">
            <a:xfrm>
              <a:off x="1403160" y="4371957"/>
              <a:ext cx="1784409" cy="665656"/>
            </a:xfrm>
            <a:custGeom>
              <a:avLst/>
              <a:gdLst>
                <a:gd name="T0" fmla="*/ 243 w 809"/>
                <a:gd name="T1" fmla="*/ 0 h 302"/>
                <a:gd name="T2" fmla="*/ 243 w 809"/>
                <a:gd name="T3" fmla="*/ 0 h 302"/>
                <a:gd name="T4" fmla="*/ 266 w 809"/>
                <a:gd name="T5" fmla="*/ 45 h 302"/>
                <a:gd name="T6" fmla="*/ 209 w 809"/>
                <a:gd name="T7" fmla="*/ 102 h 302"/>
                <a:gd name="T8" fmla="*/ 152 w 809"/>
                <a:gd name="T9" fmla="*/ 45 h 302"/>
                <a:gd name="T10" fmla="*/ 174 w 809"/>
                <a:gd name="T11" fmla="*/ 1 h 302"/>
                <a:gd name="T12" fmla="*/ 175 w 809"/>
                <a:gd name="T13" fmla="*/ 0 h 302"/>
                <a:gd name="T14" fmla="*/ 0 w 809"/>
                <a:gd name="T15" fmla="*/ 0 h 302"/>
                <a:gd name="T16" fmla="*/ 55 w 809"/>
                <a:gd name="T17" fmla="*/ 98 h 302"/>
                <a:gd name="T18" fmla="*/ 129 w 809"/>
                <a:gd name="T19" fmla="*/ 259 h 302"/>
                <a:gd name="T20" fmla="*/ 181 w 809"/>
                <a:gd name="T21" fmla="*/ 302 h 302"/>
                <a:gd name="T22" fmla="*/ 625 w 809"/>
                <a:gd name="T23" fmla="*/ 302 h 302"/>
                <a:gd name="T24" fmla="*/ 685 w 809"/>
                <a:gd name="T25" fmla="*/ 259 h 302"/>
                <a:gd name="T26" fmla="*/ 748 w 809"/>
                <a:gd name="T27" fmla="*/ 107 h 302"/>
                <a:gd name="T28" fmla="*/ 809 w 809"/>
                <a:gd name="T29" fmla="*/ 0 h 302"/>
                <a:gd name="T30" fmla="*/ 243 w 809"/>
                <a:gd name="T3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9" h="302">
                  <a:moveTo>
                    <a:pt x="243" y="0"/>
                  </a:moveTo>
                  <a:cubicBezTo>
                    <a:pt x="243" y="0"/>
                    <a:pt x="243" y="0"/>
                    <a:pt x="243" y="0"/>
                  </a:cubicBezTo>
                  <a:cubicBezTo>
                    <a:pt x="257" y="11"/>
                    <a:pt x="266" y="28"/>
                    <a:pt x="266" y="45"/>
                  </a:cubicBezTo>
                  <a:cubicBezTo>
                    <a:pt x="266" y="77"/>
                    <a:pt x="240" y="102"/>
                    <a:pt x="209" y="102"/>
                  </a:cubicBezTo>
                  <a:cubicBezTo>
                    <a:pt x="178" y="102"/>
                    <a:pt x="152" y="77"/>
                    <a:pt x="152" y="45"/>
                  </a:cubicBezTo>
                  <a:cubicBezTo>
                    <a:pt x="152" y="28"/>
                    <a:pt x="160" y="12"/>
                    <a:pt x="174" y="1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8"/>
                    <a:pt x="38" y="60"/>
                    <a:pt x="55" y="98"/>
                  </a:cubicBezTo>
                  <a:cubicBezTo>
                    <a:pt x="76" y="143"/>
                    <a:pt x="129" y="259"/>
                    <a:pt x="129" y="259"/>
                  </a:cubicBezTo>
                  <a:cubicBezTo>
                    <a:pt x="138" y="282"/>
                    <a:pt x="158" y="302"/>
                    <a:pt x="181" y="302"/>
                  </a:cubicBezTo>
                  <a:cubicBezTo>
                    <a:pt x="625" y="302"/>
                    <a:pt x="625" y="302"/>
                    <a:pt x="625" y="302"/>
                  </a:cubicBezTo>
                  <a:cubicBezTo>
                    <a:pt x="649" y="302"/>
                    <a:pt x="673" y="286"/>
                    <a:pt x="685" y="259"/>
                  </a:cubicBezTo>
                  <a:cubicBezTo>
                    <a:pt x="685" y="259"/>
                    <a:pt x="722" y="164"/>
                    <a:pt x="748" y="107"/>
                  </a:cubicBezTo>
                  <a:cubicBezTo>
                    <a:pt x="767" y="66"/>
                    <a:pt x="788" y="30"/>
                    <a:pt x="809" y="0"/>
                  </a:cubicBezTo>
                  <a:lnTo>
                    <a:pt x="243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82"/>
            <p:cNvSpPr>
              <a:spLocks/>
            </p:cNvSpPr>
            <p:nvPr/>
          </p:nvSpPr>
          <p:spPr bwMode="auto">
            <a:xfrm>
              <a:off x="1508509" y="4428826"/>
              <a:ext cx="1573711" cy="549119"/>
            </a:xfrm>
            <a:custGeom>
              <a:avLst/>
              <a:gdLst>
                <a:gd name="T0" fmla="*/ 242 w 713"/>
                <a:gd name="T1" fmla="*/ 0 h 249"/>
                <a:gd name="T2" fmla="*/ 245 w 713"/>
                <a:gd name="T3" fmla="*/ 19 h 249"/>
                <a:gd name="T4" fmla="*/ 161 w 713"/>
                <a:gd name="T5" fmla="*/ 103 h 249"/>
                <a:gd name="T6" fmla="*/ 78 w 713"/>
                <a:gd name="T7" fmla="*/ 19 h 249"/>
                <a:gd name="T8" fmla="*/ 80 w 713"/>
                <a:gd name="T9" fmla="*/ 0 h 249"/>
                <a:gd name="T10" fmla="*/ 0 w 713"/>
                <a:gd name="T11" fmla="*/ 0 h 249"/>
                <a:gd name="T12" fmla="*/ 32 w 713"/>
                <a:gd name="T13" fmla="*/ 61 h 249"/>
                <a:gd name="T14" fmla="*/ 105 w 713"/>
                <a:gd name="T15" fmla="*/ 223 h 249"/>
                <a:gd name="T16" fmla="*/ 133 w 713"/>
                <a:gd name="T17" fmla="*/ 249 h 249"/>
                <a:gd name="T18" fmla="*/ 577 w 713"/>
                <a:gd name="T19" fmla="*/ 249 h 249"/>
                <a:gd name="T20" fmla="*/ 612 w 713"/>
                <a:gd name="T21" fmla="*/ 223 h 249"/>
                <a:gd name="T22" fmla="*/ 676 w 713"/>
                <a:gd name="T23" fmla="*/ 70 h 249"/>
                <a:gd name="T24" fmla="*/ 713 w 713"/>
                <a:gd name="T25" fmla="*/ 0 h 249"/>
                <a:gd name="T26" fmla="*/ 242 w 713"/>
                <a:gd name="T27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3" h="249">
                  <a:moveTo>
                    <a:pt x="242" y="0"/>
                  </a:moveTo>
                  <a:cubicBezTo>
                    <a:pt x="244" y="7"/>
                    <a:pt x="245" y="13"/>
                    <a:pt x="245" y="19"/>
                  </a:cubicBezTo>
                  <a:cubicBezTo>
                    <a:pt x="245" y="65"/>
                    <a:pt x="207" y="103"/>
                    <a:pt x="161" y="103"/>
                  </a:cubicBezTo>
                  <a:cubicBezTo>
                    <a:pt x="115" y="103"/>
                    <a:pt x="78" y="65"/>
                    <a:pt x="78" y="19"/>
                  </a:cubicBezTo>
                  <a:cubicBezTo>
                    <a:pt x="78" y="13"/>
                    <a:pt x="78" y="7"/>
                    <a:pt x="8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20"/>
                    <a:pt x="22" y="40"/>
                    <a:pt x="32" y="61"/>
                  </a:cubicBezTo>
                  <a:cubicBezTo>
                    <a:pt x="51" y="104"/>
                    <a:pt x="105" y="222"/>
                    <a:pt x="105" y="223"/>
                  </a:cubicBezTo>
                  <a:cubicBezTo>
                    <a:pt x="111" y="236"/>
                    <a:pt x="122" y="249"/>
                    <a:pt x="133" y="249"/>
                  </a:cubicBezTo>
                  <a:cubicBezTo>
                    <a:pt x="577" y="249"/>
                    <a:pt x="577" y="249"/>
                    <a:pt x="577" y="249"/>
                  </a:cubicBezTo>
                  <a:cubicBezTo>
                    <a:pt x="591" y="249"/>
                    <a:pt x="606" y="239"/>
                    <a:pt x="612" y="223"/>
                  </a:cubicBezTo>
                  <a:cubicBezTo>
                    <a:pt x="613" y="222"/>
                    <a:pt x="649" y="128"/>
                    <a:pt x="676" y="70"/>
                  </a:cubicBezTo>
                  <a:cubicBezTo>
                    <a:pt x="687" y="47"/>
                    <a:pt x="699" y="23"/>
                    <a:pt x="713" y="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84"/>
            <p:cNvSpPr>
              <a:spLocks/>
            </p:cNvSpPr>
            <p:nvPr/>
          </p:nvSpPr>
          <p:spPr bwMode="auto">
            <a:xfrm>
              <a:off x="851243" y="3491874"/>
              <a:ext cx="1414289" cy="826943"/>
            </a:xfrm>
            <a:custGeom>
              <a:avLst/>
              <a:gdLst>
                <a:gd name="T0" fmla="*/ 0 w 641"/>
                <a:gd name="T1" fmla="*/ 0 h 375"/>
                <a:gd name="T2" fmla="*/ 162 w 641"/>
                <a:gd name="T3" fmla="*/ 293 h 375"/>
                <a:gd name="T4" fmla="*/ 232 w 641"/>
                <a:gd name="T5" fmla="*/ 375 h 375"/>
                <a:gd name="T6" fmla="*/ 641 w 641"/>
                <a:gd name="T7" fmla="*/ 375 h 375"/>
                <a:gd name="T8" fmla="*/ 641 w 641"/>
                <a:gd name="T9" fmla="*/ 0 h 375"/>
                <a:gd name="T10" fmla="*/ 0 w 641"/>
                <a:gd name="T11" fmla="*/ 0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1" h="375">
                  <a:moveTo>
                    <a:pt x="0" y="0"/>
                  </a:moveTo>
                  <a:cubicBezTo>
                    <a:pt x="29" y="111"/>
                    <a:pt x="85" y="212"/>
                    <a:pt x="162" y="293"/>
                  </a:cubicBezTo>
                  <a:cubicBezTo>
                    <a:pt x="176" y="309"/>
                    <a:pt x="203" y="336"/>
                    <a:pt x="232" y="375"/>
                  </a:cubicBezTo>
                  <a:cubicBezTo>
                    <a:pt x="641" y="375"/>
                    <a:pt x="641" y="375"/>
                    <a:pt x="641" y="375"/>
                  </a:cubicBezTo>
                  <a:cubicBezTo>
                    <a:pt x="641" y="0"/>
                    <a:pt x="641" y="0"/>
                    <a:pt x="64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86"/>
            <p:cNvSpPr>
              <a:spLocks/>
            </p:cNvSpPr>
            <p:nvPr/>
          </p:nvSpPr>
          <p:spPr bwMode="auto">
            <a:xfrm>
              <a:off x="928624" y="3548744"/>
              <a:ext cx="1279106" cy="712271"/>
            </a:xfrm>
            <a:custGeom>
              <a:avLst/>
              <a:gdLst>
                <a:gd name="T0" fmla="*/ 0 w 580"/>
                <a:gd name="T1" fmla="*/ 0 h 323"/>
                <a:gd name="T2" fmla="*/ 146 w 580"/>
                <a:gd name="T3" fmla="*/ 249 h 323"/>
                <a:gd name="T4" fmla="*/ 151 w 580"/>
                <a:gd name="T5" fmla="*/ 254 h 323"/>
                <a:gd name="T6" fmla="*/ 210 w 580"/>
                <a:gd name="T7" fmla="*/ 323 h 323"/>
                <a:gd name="T8" fmla="*/ 580 w 580"/>
                <a:gd name="T9" fmla="*/ 323 h 323"/>
                <a:gd name="T10" fmla="*/ 580 w 580"/>
                <a:gd name="T11" fmla="*/ 0 h 323"/>
                <a:gd name="T12" fmla="*/ 0 w 580"/>
                <a:gd name="T13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0" h="323">
                  <a:moveTo>
                    <a:pt x="0" y="0"/>
                  </a:moveTo>
                  <a:cubicBezTo>
                    <a:pt x="30" y="93"/>
                    <a:pt x="80" y="178"/>
                    <a:pt x="146" y="249"/>
                  </a:cubicBezTo>
                  <a:cubicBezTo>
                    <a:pt x="151" y="254"/>
                    <a:pt x="151" y="254"/>
                    <a:pt x="151" y="254"/>
                  </a:cubicBezTo>
                  <a:cubicBezTo>
                    <a:pt x="164" y="269"/>
                    <a:pt x="187" y="292"/>
                    <a:pt x="210" y="323"/>
                  </a:cubicBezTo>
                  <a:cubicBezTo>
                    <a:pt x="580" y="323"/>
                    <a:pt x="580" y="323"/>
                    <a:pt x="580" y="323"/>
                  </a:cubicBezTo>
                  <a:cubicBezTo>
                    <a:pt x="580" y="0"/>
                    <a:pt x="580" y="0"/>
                    <a:pt x="58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88"/>
            <p:cNvSpPr>
              <a:spLocks/>
            </p:cNvSpPr>
            <p:nvPr/>
          </p:nvSpPr>
          <p:spPr bwMode="auto">
            <a:xfrm>
              <a:off x="2265531" y="3701639"/>
              <a:ext cx="245193" cy="184594"/>
            </a:xfrm>
            <a:custGeom>
              <a:avLst/>
              <a:gdLst>
                <a:gd name="T0" fmla="*/ 69 w 111"/>
                <a:gd name="T1" fmla="*/ 84 h 84"/>
                <a:gd name="T2" fmla="*/ 111 w 111"/>
                <a:gd name="T3" fmla="*/ 42 h 84"/>
                <a:gd name="T4" fmla="*/ 69 w 111"/>
                <a:gd name="T5" fmla="*/ 0 h 84"/>
                <a:gd name="T6" fmla="*/ 35 w 111"/>
                <a:gd name="T7" fmla="*/ 18 h 84"/>
                <a:gd name="T8" fmla="*/ 35 w 111"/>
                <a:gd name="T9" fmla="*/ 18 h 84"/>
                <a:gd name="T10" fmla="*/ 17 w 111"/>
                <a:gd name="T11" fmla="*/ 27 h 84"/>
                <a:gd name="T12" fmla="*/ 0 w 111"/>
                <a:gd name="T13" fmla="*/ 21 h 84"/>
                <a:gd name="T14" fmla="*/ 0 w 111"/>
                <a:gd name="T15" fmla="*/ 64 h 84"/>
                <a:gd name="T16" fmla="*/ 17 w 111"/>
                <a:gd name="T17" fmla="*/ 57 h 84"/>
                <a:gd name="T18" fmla="*/ 36 w 111"/>
                <a:gd name="T19" fmla="*/ 67 h 84"/>
                <a:gd name="T20" fmla="*/ 36 w 111"/>
                <a:gd name="T21" fmla="*/ 67 h 84"/>
                <a:gd name="T22" fmla="*/ 69 w 111"/>
                <a:gd name="T2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1" h="84">
                  <a:moveTo>
                    <a:pt x="69" y="84"/>
                  </a:moveTo>
                  <a:cubicBezTo>
                    <a:pt x="92" y="84"/>
                    <a:pt x="111" y="65"/>
                    <a:pt x="111" y="42"/>
                  </a:cubicBezTo>
                  <a:cubicBezTo>
                    <a:pt x="111" y="19"/>
                    <a:pt x="92" y="0"/>
                    <a:pt x="69" y="0"/>
                  </a:cubicBezTo>
                  <a:cubicBezTo>
                    <a:pt x="55" y="0"/>
                    <a:pt x="43" y="7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0" y="25"/>
                    <a:pt x="27" y="27"/>
                    <a:pt x="17" y="27"/>
                  </a:cubicBezTo>
                  <a:cubicBezTo>
                    <a:pt x="7" y="27"/>
                    <a:pt x="0" y="21"/>
                    <a:pt x="0" y="21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6" y="57"/>
                    <a:pt x="17" y="57"/>
                  </a:cubicBezTo>
                  <a:cubicBezTo>
                    <a:pt x="28" y="57"/>
                    <a:pt x="32" y="63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43" y="77"/>
                    <a:pt x="56" y="84"/>
                    <a:pt x="69" y="84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89"/>
            <p:cNvSpPr>
              <a:spLocks/>
            </p:cNvSpPr>
            <p:nvPr/>
          </p:nvSpPr>
          <p:spPr bwMode="auto">
            <a:xfrm>
              <a:off x="1771416" y="4318817"/>
              <a:ext cx="185526" cy="244261"/>
            </a:xfrm>
            <a:custGeom>
              <a:avLst/>
              <a:gdLst>
                <a:gd name="T0" fmla="*/ 0 w 84"/>
                <a:gd name="T1" fmla="*/ 69 h 111"/>
                <a:gd name="T2" fmla="*/ 42 w 84"/>
                <a:gd name="T3" fmla="*/ 111 h 111"/>
                <a:gd name="T4" fmla="*/ 84 w 84"/>
                <a:gd name="T5" fmla="*/ 69 h 111"/>
                <a:gd name="T6" fmla="*/ 66 w 84"/>
                <a:gd name="T7" fmla="*/ 35 h 111"/>
                <a:gd name="T8" fmla="*/ 66 w 84"/>
                <a:gd name="T9" fmla="*/ 35 h 111"/>
                <a:gd name="T10" fmla="*/ 57 w 84"/>
                <a:gd name="T11" fmla="*/ 17 h 111"/>
                <a:gd name="T12" fmla="*/ 64 w 84"/>
                <a:gd name="T13" fmla="*/ 0 h 111"/>
                <a:gd name="T14" fmla="*/ 21 w 84"/>
                <a:gd name="T15" fmla="*/ 0 h 111"/>
                <a:gd name="T16" fmla="*/ 27 w 84"/>
                <a:gd name="T17" fmla="*/ 17 h 111"/>
                <a:gd name="T18" fmla="*/ 17 w 84"/>
                <a:gd name="T19" fmla="*/ 36 h 111"/>
                <a:gd name="T20" fmla="*/ 17 w 84"/>
                <a:gd name="T21" fmla="*/ 36 h 111"/>
                <a:gd name="T22" fmla="*/ 0 w 84"/>
                <a:gd name="T23" fmla="*/ 6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11">
                  <a:moveTo>
                    <a:pt x="0" y="69"/>
                  </a:moveTo>
                  <a:cubicBezTo>
                    <a:pt x="0" y="93"/>
                    <a:pt x="19" y="111"/>
                    <a:pt x="42" y="111"/>
                  </a:cubicBezTo>
                  <a:cubicBezTo>
                    <a:pt x="65" y="111"/>
                    <a:pt x="84" y="93"/>
                    <a:pt x="84" y="69"/>
                  </a:cubicBezTo>
                  <a:cubicBezTo>
                    <a:pt x="84" y="55"/>
                    <a:pt x="77" y="43"/>
                    <a:pt x="66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59" y="30"/>
                    <a:pt x="57" y="27"/>
                    <a:pt x="57" y="17"/>
                  </a:cubicBezTo>
                  <a:cubicBezTo>
                    <a:pt x="57" y="7"/>
                    <a:pt x="64" y="0"/>
                    <a:pt x="6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7" y="6"/>
                    <a:pt x="27" y="17"/>
                  </a:cubicBezTo>
                  <a:cubicBezTo>
                    <a:pt x="27" y="28"/>
                    <a:pt x="21" y="32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4"/>
                    <a:pt x="0" y="56"/>
                    <a:pt x="0" y="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90"/>
            <p:cNvSpPr>
              <a:spLocks/>
            </p:cNvSpPr>
            <p:nvPr/>
          </p:nvSpPr>
          <p:spPr bwMode="auto">
            <a:xfrm>
              <a:off x="1484269" y="3246681"/>
              <a:ext cx="185526" cy="247057"/>
            </a:xfrm>
            <a:custGeom>
              <a:avLst/>
              <a:gdLst>
                <a:gd name="T0" fmla="*/ 84 w 84"/>
                <a:gd name="T1" fmla="*/ 42 h 112"/>
                <a:gd name="T2" fmla="*/ 42 w 84"/>
                <a:gd name="T3" fmla="*/ 0 h 112"/>
                <a:gd name="T4" fmla="*/ 0 w 84"/>
                <a:gd name="T5" fmla="*/ 42 h 112"/>
                <a:gd name="T6" fmla="*/ 18 w 84"/>
                <a:gd name="T7" fmla="*/ 77 h 112"/>
                <a:gd name="T8" fmla="*/ 19 w 84"/>
                <a:gd name="T9" fmla="*/ 77 h 112"/>
                <a:gd name="T10" fmla="*/ 27 w 84"/>
                <a:gd name="T11" fmla="*/ 95 h 112"/>
                <a:gd name="T12" fmla="*/ 21 w 84"/>
                <a:gd name="T13" fmla="*/ 112 h 112"/>
                <a:gd name="T14" fmla="*/ 64 w 84"/>
                <a:gd name="T15" fmla="*/ 112 h 112"/>
                <a:gd name="T16" fmla="*/ 57 w 84"/>
                <a:gd name="T17" fmla="*/ 95 h 112"/>
                <a:gd name="T18" fmla="*/ 67 w 84"/>
                <a:gd name="T19" fmla="*/ 76 h 112"/>
                <a:gd name="T20" fmla="*/ 67 w 84"/>
                <a:gd name="T21" fmla="*/ 76 h 112"/>
                <a:gd name="T22" fmla="*/ 84 w 84"/>
                <a:gd name="T23" fmla="*/ 4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12">
                  <a:moveTo>
                    <a:pt x="84" y="42"/>
                  </a:moveTo>
                  <a:cubicBezTo>
                    <a:pt x="84" y="19"/>
                    <a:pt x="66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57"/>
                    <a:pt x="8" y="69"/>
                    <a:pt x="18" y="77"/>
                  </a:cubicBezTo>
                  <a:cubicBezTo>
                    <a:pt x="18" y="77"/>
                    <a:pt x="18" y="77"/>
                    <a:pt x="19" y="77"/>
                  </a:cubicBezTo>
                  <a:cubicBezTo>
                    <a:pt x="25" y="82"/>
                    <a:pt x="27" y="85"/>
                    <a:pt x="27" y="95"/>
                  </a:cubicBezTo>
                  <a:cubicBezTo>
                    <a:pt x="27" y="104"/>
                    <a:pt x="21" y="112"/>
                    <a:pt x="21" y="112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64" y="112"/>
                    <a:pt x="57" y="105"/>
                    <a:pt x="57" y="95"/>
                  </a:cubicBezTo>
                  <a:cubicBezTo>
                    <a:pt x="57" y="84"/>
                    <a:pt x="63" y="80"/>
                    <a:pt x="67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78" y="68"/>
                    <a:pt x="84" y="56"/>
                    <a:pt x="84" y="42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91"/>
            <p:cNvSpPr>
              <a:spLocks/>
            </p:cNvSpPr>
            <p:nvPr/>
          </p:nvSpPr>
          <p:spPr bwMode="auto">
            <a:xfrm>
              <a:off x="804628" y="2558650"/>
              <a:ext cx="1460903" cy="880084"/>
            </a:xfrm>
            <a:custGeom>
              <a:avLst/>
              <a:gdLst>
                <a:gd name="T0" fmla="*/ 386 w 662"/>
                <a:gd name="T1" fmla="*/ 0 h 399"/>
                <a:gd name="T2" fmla="*/ 386 w 662"/>
                <a:gd name="T3" fmla="*/ 0 h 399"/>
                <a:gd name="T4" fmla="*/ 409 w 662"/>
                <a:gd name="T5" fmla="*/ 46 h 399"/>
                <a:gd name="T6" fmla="*/ 352 w 662"/>
                <a:gd name="T7" fmla="*/ 103 h 399"/>
                <a:gd name="T8" fmla="*/ 295 w 662"/>
                <a:gd name="T9" fmla="*/ 46 h 399"/>
                <a:gd name="T10" fmla="*/ 317 w 662"/>
                <a:gd name="T11" fmla="*/ 2 h 399"/>
                <a:gd name="T12" fmla="*/ 318 w 662"/>
                <a:gd name="T13" fmla="*/ 0 h 399"/>
                <a:gd name="T14" fmla="*/ 50 w 662"/>
                <a:gd name="T15" fmla="*/ 0 h 399"/>
                <a:gd name="T16" fmla="*/ 0 w 662"/>
                <a:gd name="T17" fmla="*/ 255 h 399"/>
                <a:gd name="T18" fmla="*/ 16 w 662"/>
                <a:gd name="T19" fmla="*/ 399 h 399"/>
                <a:gd name="T20" fmla="*/ 315 w 662"/>
                <a:gd name="T21" fmla="*/ 399 h 399"/>
                <a:gd name="T22" fmla="*/ 294 w 662"/>
                <a:gd name="T23" fmla="*/ 354 h 399"/>
                <a:gd name="T24" fmla="*/ 350 w 662"/>
                <a:gd name="T25" fmla="*/ 297 h 399"/>
                <a:gd name="T26" fmla="*/ 407 w 662"/>
                <a:gd name="T27" fmla="*/ 354 h 399"/>
                <a:gd name="T28" fmla="*/ 386 w 662"/>
                <a:gd name="T29" fmla="*/ 399 h 399"/>
                <a:gd name="T30" fmla="*/ 386 w 662"/>
                <a:gd name="T31" fmla="*/ 399 h 399"/>
                <a:gd name="T32" fmla="*/ 662 w 662"/>
                <a:gd name="T33" fmla="*/ 399 h 399"/>
                <a:gd name="T34" fmla="*/ 662 w 662"/>
                <a:gd name="T35" fmla="*/ 0 h 399"/>
                <a:gd name="T36" fmla="*/ 386 w 662"/>
                <a:gd name="T37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62" h="399">
                  <a:moveTo>
                    <a:pt x="386" y="0"/>
                  </a:moveTo>
                  <a:cubicBezTo>
                    <a:pt x="386" y="0"/>
                    <a:pt x="386" y="0"/>
                    <a:pt x="386" y="0"/>
                  </a:cubicBezTo>
                  <a:cubicBezTo>
                    <a:pt x="400" y="11"/>
                    <a:pt x="409" y="28"/>
                    <a:pt x="409" y="46"/>
                  </a:cubicBezTo>
                  <a:cubicBezTo>
                    <a:pt x="409" y="77"/>
                    <a:pt x="383" y="103"/>
                    <a:pt x="352" y="103"/>
                  </a:cubicBezTo>
                  <a:cubicBezTo>
                    <a:pt x="321" y="103"/>
                    <a:pt x="295" y="77"/>
                    <a:pt x="295" y="46"/>
                  </a:cubicBezTo>
                  <a:cubicBezTo>
                    <a:pt x="295" y="29"/>
                    <a:pt x="303" y="13"/>
                    <a:pt x="317" y="2"/>
                  </a:cubicBezTo>
                  <a:cubicBezTo>
                    <a:pt x="318" y="0"/>
                    <a:pt x="318" y="0"/>
                    <a:pt x="31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18" y="79"/>
                    <a:pt x="0" y="165"/>
                    <a:pt x="0" y="255"/>
                  </a:cubicBezTo>
                  <a:cubicBezTo>
                    <a:pt x="0" y="304"/>
                    <a:pt x="6" y="352"/>
                    <a:pt x="16" y="399"/>
                  </a:cubicBezTo>
                  <a:cubicBezTo>
                    <a:pt x="315" y="399"/>
                    <a:pt x="315" y="399"/>
                    <a:pt x="315" y="399"/>
                  </a:cubicBezTo>
                  <a:cubicBezTo>
                    <a:pt x="302" y="388"/>
                    <a:pt x="294" y="372"/>
                    <a:pt x="294" y="354"/>
                  </a:cubicBezTo>
                  <a:cubicBezTo>
                    <a:pt x="294" y="323"/>
                    <a:pt x="319" y="297"/>
                    <a:pt x="350" y="297"/>
                  </a:cubicBezTo>
                  <a:cubicBezTo>
                    <a:pt x="382" y="297"/>
                    <a:pt x="407" y="323"/>
                    <a:pt x="407" y="354"/>
                  </a:cubicBezTo>
                  <a:cubicBezTo>
                    <a:pt x="407" y="372"/>
                    <a:pt x="399" y="388"/>
                    <a:pt x="386" y="399"/>
                  </a:cubicBezTo>
                  <a:cubicBezTo>
                    <a:pt x="386" y="399"/>
                    <a:pt x="386" y="399"/>
                    <a:pt x="386" y="399"/>
                  </a:cubicBezTo>
                  <a:cubicBezTo>
                    <a:pt x="662" y="399"/>
                    <a:pt x="662" y="399"/>
                    <a:pt x="662" y="399"/>
                  </a:cubicBezTo>
                  <a:cubicBezTo>
                    <a:pt x="662" y="0"/>
                    <a:pt x="662" y="0"/>
                    <a:pt x="662" y="0"/>
                  </a:cubicBezTo>
                  <a:lnTo>
                    <a:pt x="38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93"/>
            <p:cNvSpPr>
              <a:spLocks/>
            </p:cNvSpPr>
            <p:nvPr/>
          </p:nvSpPr>
          <p:spPr bwMode="auto">
            <a:xfrm>
              <a:off x="864295" y="2618317"/>
              <a:ext cx="1343435" cy="760750"/>
            </a:xfrm>
            <a:custGeom>
              <a:avLst/>
              <a:gdLst>
                <a:gd name="T0" fmla="*/ 406 w 609"/>
                <a:gd name="T1" fmla="*/ 0 h 345"/>
                <a:gd name="T2" fmla="*/ 408 w 609"/>
                <a:gd name="T3" fmla="*/ 19 h 345"/>
                <a:gd name="T4" fmla="*/ 325 w 609"/>
                <a:gd name="T5" fmla="*/ 102 h 345"/>
                <a:gd name="T6" fmla="*/ 242 w 609"/>
                <a:gd name="T7" fmla="*/ 19 h 345"/>
                <a:gd name="T8" fmla="*/ 244 w 609"/>
                <a:gd name="T9" fmla="*/ 0 h 345"/>
                <a:gd name="T10" fmla="*/ 41 w 609"/>
                <a:gd name="T11" fmla="*/ 0 h 345"/>
                <a:gd name="T12" fmla="*/ 0 w 609"/>
                <a:gd name="T13" fmla="*/ 228 h 345"/>
                <a:gd name="T14" fmla="*/ 10 w 609"/>
                <a:gd name="T15" fmla="*/ 345 h 345"/>
                <a:gd name="T16" fmla="*/ 242 w 609"/>
                <a:gd name="T17" fmla="*/ 345 h 345"/>
                <a:gd name="T18" fmla="*/ 240 w 609"/>
                <a:gd name="T19" fmla="*/ 327 h 345"/>
                <a:gd name="T20" fmla="*/ 323 w 609"/>
                <a:gd name="T21" fmla="*/ 244 h 345"/>
                <a:gd name="T22" fmla="*/ 407 w 609"/>
                <a:gd name="T23" fmla="*/ 327 h 345"/>
                <a:gd name="T24" fmla="*/ 405 w 609"/>
                <a:gd name="T25" fmla="*/ 345 h 345"/>
                <a:gd name="T26" fmla="*/ 609 w 609"/>
                <a:gd name="T27" fmla="*/ 345 h 345"/>
                <a:gd name="T28" fmla="*/ 609 w 609"/>
                <a:gd name="T29" fmla="*/ 0 h 345"/>
                <a:gd name="T30" fmla="*/ 406 w 609"/>
                <a:gd name="T31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9" h="345">
                  <a:moveTo>
                    <a:pt x="406" y="0"/>
                  </a:moveTo>
                  <a:cubicBezTo>
                    <a:pt x="408" y="6"/>
                    <a:pt x="408" y="13"/>
                    <a:pt x="408" y="19"/>
                  </a:cubicBezTo>
                  <a:cubicBezTo>
                    <a:pt x="408" y="65"/>
                    <a:pt x="371" y="102"/>
                    <a:pt x="325" y="102"/>
                  </a:cubicBezTo>
                  <a:cubicBezTo>
                    <a:pt x="279" y="102"/>
                    <a:pt x="242" y="65"/>
                    <a:pt x="242" y="19"/>
                  </a:cubicBezTo>
                  <a:cubicBezTo>
                    <a:pt x="242" y="13"/>
                    <a:pt x="242" y="6"/>
                    <a:pt x="244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4" y="73"/>
                    <a:pt x="0" y="150"/>
                    <a:pt x="0" y="228"/>
                  </a:cubicBezTo>
                  <a:cubicBezTo>
                    <a:pt x="0" y="267"/>
                    <a:pt x="3" y="306"/>
                    <a:pt x="10" y="345"/>
                  </a:cubicBezTo>
                  <a:cubicBezTo>
                    <a:pt x="242" y="345"/>
                    <a:pt x="242" y="345"/>
                    <a:pt x="242" y="345"/>
                  </a:cubicBezTo>
                  <a:cubicBezTo>
                    <a:pt x="241" y="339"/>
                    <a:pt x="240" y="333"/>
                    <a:pt x="240" y="327"/>
                  </a:cubicBezTo>
                  <a:cubicBezTo>
                    <a:pt x="240" y="281"/>
                    <a:pt x="277" y="244"/>
                    <a:pt x="323" y="244"/>
                  </a:cubicBezTo>
                  <a:cubicBezTo>
                    <a:pt x="369" y="244"/>
                    <a:pt x="407" y="281"/>
                    <a:pt x="407" y="327"/>
                  </a:cubicBezTo>
                  <a:cubicBezTo>
                    <a:pt x="407" y="333"/>
                    <a:pt x="406" y="339"/>
                    <a:pt x="405" y="345"/>
                  </a:cubicBezTo>
                  <a:cubicBezTo>
                    <a:pt x="609" y="345"/>
                    <a:pt x="609" y="345"/>
                    <a:pt x="609" y="345"/>
                  </a:cubicBezTo>
                  <a:cubicBezTo>
                    <a:pt x="609" y="0"/>
                    <a:pt x="609" y="0"/>
                    <a:pt x="609" y="0"/>
                  </a:cubicBezTo>
                  <a:lnTo>
                    <a:pt x="40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95"/>
            <p:cNvSpPr>
              <a:spLocks/>
            </p:cNvSpPr>
            <p:nvPr/>
          </p:nvSpPr>
          <p:spPr bwMode="auto">
            <a:xfrm>
              <a:off x="937013" y="1634749"/>
              <a:ext cx="1328517" cy="873557"/>
            </a:xfrm>
            <a:custGeom>
              <a:avLst/>
              <a:gdLst>
                <a:gd name="T0" fmla="*/ 0 w 602"/>
                <a:gd name="T1" fmla="*/ 396 h 396"/>
                <a:gd name="T2" fmla="*/ 602 w 602"/>
                <a:gd name="T3" fmla="*/ 396 h 396"/>
                <a:gd name="T4" fmla="*/ 602 w 602"/>
                <a:gd name="T5" fmla="*/ 0 h 396"/>
                <a:gd name="T6" fmla="*/ 0 w 602"/>
                <a:gd name="T7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2" h="396">
                  <a:moveTo>
                    <a:pt x="0" y="396"/>
                  </a:moveTo>
                  <a:cubicBezTo>
                    <a:pt x="602" y="396"/>
                    <a:pt x="602" y="396"/>
                    <a:pt x="602" y="396"/>
                  </a:cubicBezTo>
                  <a:cubicBezTo>
                    <a:pt x="602" y="0"/>
                    <a:pt x="602" y="0"/>
                    <a:pt x="602" y="0"/>
                  </a:cubicBezTo>
                  <a:cubicBezTo>
                    <a:pt x="334" y="5"/>
                    <a:pt x="105" y="166"/>
                    <a:pt x="0" y="396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97"/>
            <p:cNvSpPr>
              <a:spLocks/>
            </p:cNvSpPr>
            <p:nvPr/>
          </p:nvSpPr>
          <p:spPr bwMode="auto">
            <a:xfrm>
              <a:off x="1032108" y="1696281"/>
              <a:ext cx="1175621" cy="752359"/>
            </a:xfrm>
            <a:custGeom>
              <a:avLst/>
              <a:gdLst>
                <a:gd name="T0" fmla="*/ 0 w 533"/>
                <a:gd name="T1" fmla="*/ 341 h 341"/>
                <a:gd name="T2" fmla="*/ 533 w 533"/>
                <a:gd name="T3" fmla="*/ 341 h 341"/>
                <a:gd name="T4" fmla="*/ 533 w 533"/>
                <a:gd name="T5" fmla="*/ 0 h 341"/>
                <a:gd name="T6" fmla="*/ 0 w 533"/>
                <a:gd name="T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3" h="341">
                  <a:moveTo>
                    <a:pt x="0" y="341"/>
                  </a:moveTo>
                  <a:cubicBezTo>
                    <a:pt x="533" y="341"/>
                    <a:pt x="533" y="341"/>
                    <a:pt x="533" y="341"/>
                  </a:cubicBezTo>
                  <a:cubicBezTo>
                    <a:pt x="533" y="0"/>
                    <a:pt x="533" y="0"/>
                    <a:pt x="533" y="0"/>
                  </a:cubicBezTo>
                  <a:cubicBezTo>
                    <a:pt x="309" y="13"/>
                    <a:pt x="106" y="143"/>
                    <a:pt x="0" y="34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99"/>
            <p:cNvSpPr>
              <a:spLocks/>
            </p:cNvSpPr>
            <p:nvPr/>
          </p:nvSpPr>
          <p:spPr bwMode="auto">
            <a:xfrm>
              <a:off x="2260870" y="2051483"/>
              <a:ext cx="247058" cy="185526"/>
            </a:xfrm>
            <a:custGeom>
              <a:avLst/>
              <a:gdLst>
                <a:gd name="T0" fmla="*/ 70 w 112"/>
                <a:gd name="T1" fmla="*/ 84 h 84"/>
                <a:gd name="T2" fmla="*/ 112 w 112"/>
                <a:gd name="T3" fmla="*/ 42 h 84"/>
                <a:gd name="T4" fmla="*/ 70 w 112"/>
                <a:gd name="T5" fmla="*/ 0 h 84"/>
                <a:gd name="T6" fmla="*/ 36 w 112"/>
                <a:gd name="T7" fmla="*/ 18 h 84"/>
                <a:gd name="T8" fmla="*/ 35 w 112"/>
                <a:gd name="T9" fmla="*/ 19 h 84"/>
                <a:gd name="T10" fmla="*/ 17 w 112"/>
                <a:gd name="T11" fmla="*/ 27 h 84"/>
                <a:gd name="T12" fmla="*/ 0 w 112"/>
                <a:gd name="T13" fmla="*/ 21 h 84"/>
                <a:gd name="T14" fmla="*/ 0 w 112"/>
                <a:gd name="T15" fmla="*/ 64 h 84"/>
                <a:gd name="T16" fmla="*/ 17 w 112"/>
                <a:gd name="T17" fmla="*/ 57 h 84"/>
                <a:gd name="T18" fmla="*/ 36 w 112"/>
                <a:gd name="T19" fmla="*/ 67 h 84"/>
                <a:gd name="T20" fmla="*/ 36 w 112"/>
                <a:gd name="T21" fmla="*/ 67 h 84"/>
                <a:gd name="T22" fmla="*/ 70 w 112"/>
                <a:gd name="T2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" h="84">
                  <a:moveTo>
                    <a:pt x="70" y="84"/>
                  </a:moveTo>
                  <a:cubicBezTo>
                    <a:pt x="93" y="84"/>
                    <a:pt x="112" y="66"/>
                    <a:pt x="112" y="42"/>
                  </a:cubicBezTo>
                  <a:cubicBezTo>
                    <a:pt x="112" y="19"/>
                    <a:pt x="93" y="0"/>
                    <a:pt x="70" y="0"/>
                  </a:cubicBezTo>
                  <a:cubicBezTo>
                    <a:pt x="56" y="0"/>
                    <a:pt x="43" y="8"/>
                    <a:pt x="36" y="18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1" y="25"/>
                    <a:pt x="27" y="27"/>
                    <a:pt x="17" y="27"/>
                  </a:cubicBezTo>
                  <a:cubicBezTo>
                    <a:pt x="8" y="27"/>
                    <a:pt x="0" y="21"/>
                    <a:pt x="0" y="21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7" y="57"/>
                    <a:pt x="17" y="57"/>
                  </a:cubicBezTo>
                  <a:cubicBezTo>
                    <a:pt x="28" y="57"/>
                    <a:pt x="32" y="63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44" y="78"/>
                    <a:pt x="56" y="84"/>
                    <a:pt x="70" y="84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100"/>
            <p:cNvSpPr>
              <a:spLocks/>
            </p:cNvSpPr>
            <p:nvPr/>
          </p:nvSpPr>
          <p:spPr bwMode="auto">
            <a:xfrm>
              <a:off x="1488931" y="2508306"/>
              <a:ext cx="185526" cy="244261"/>
            </a:xfrm>
            <a:custGeom>
              <a:avLst/>
              <a:gdLst>
                <a:gd name="T0" fmla="*/ 0 w 84"/>
                <a:gd name="T1" fmla="*/ 69 h 111"/>
                <a:gd name="T2" fmla="*/ 42 w 84"/>
                <a:gd name="T3" fmla="*/ 111 h 111"/>
                <a:gd name="T4" fmla="*/ 84 w 84"/>
                <a:gd name="T5" fmla="*/ 69 h 111"/>
                <a:gd name="T6" fmla="*/ 66 w 84"/>
                <a:gd name="T7" fmla="*/ 35 h 111"/>
                <a:gd name="T8" fmla="*/ 66 w 84"/>
                <a:gd name="T9" fmla="*/ 35 h 111"/>
                <a:gd name="T10" fmla="*/ 57 w 84"/>
                <a:gd name="T11" fmla="*/ 17 h 111"/>
                <a:gd name="T12" fmla="*/ 63 w 84"/>
                <a:gd name="T13" fmla="*/ 0 h 111"/>
                <a:gd name="T14" fmla="*/ 21 w 84"/>
                <a:gd name="T15" fmla="*/ 0 h 111"/>
                <a:gd name="T16" fmla="*/ 27 w 84"/>
                <a:gd name="T17" fmla="*/ 17 h 111"/>
                <a:gd name="T18" fmla="*/ 17 w 84"/>
                <a:gd name="T19" fmla="*/ 35 h 111"/>
                <a:gd name="T20" fmla="*/ 17 w 84"/>
                <a:gd name="T21" fmla="*/ 35 h 111"/>
                <a:gd name="T22" fmla="*/ 0 w 84"/>
                <a:gd name="T23" fmla="*/ 6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11">
                  <a:moveTo>
                    <a:pt x="0" y="69"/>
                  </a:moveTo>
                  <a:cubicBezTo>
                    <a:pt x="0" y="92"/>
                    <a:pt x="19" y="111"/>
                    <a:pt x="42" y="111"/>
                  </a:cubicBezTo>
                  <a:cubicBezTo>
                    <a:pt x="65" y="111"/>
                    <a:pt x="84" y="92"/>
                    <a:pt x="84" y="69"/>
                  </a:cubicBezTo>
                  <a:cubicBezTo>
                    <a:pt x="84" y="55"/>
                    <a:pt x="77" y="42"/>
                    <a:pt x="66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59" y="30"/>
                    <a:pt x="57" y="26"/>
                    <a:pt x="57" y="17"/>
                  </a:cubicBezTo>
                  <a:cubicBezTo>
                    <a:pt x="57" y="7"/>
                    <a:pt x="63" y="0"/>
                    <a:pt x="63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7" y="6"/>
                    <a:pt x="27" y="17"/>
                  </a:cubicBezTo>
                  <a:cubicBezTo>
                    <a:pt x="27" y="27"/>
                    <a:pt x="21" y="32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7" y="43"/>
                    <a:pt x="0" y="55"/>
                    <a:pt x="0" y="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TextBox 149"/>
            <p:cNvSpPr txBox="1"/>
            <p:nvPr/>
          </p:nvSpPr>
          <p:spPr>
            <a:xfrm>
              <a:off x="1478915" y="1934200"/>
              <a:ext cx="53262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37" name="TextBox 150"/>
            <p:cNvSpPr txBox="1"/>
            <p:nvPr/>
          </p:nvSpPr>
          <p:spPr>
            <a:xfrm>
              <a:off x="2685351" y="2218894"/>
              <a:ext cx="53262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38" name="TextBox 151"/>
            <p:cNvSpPr txBox="1"/>
            <p:nvPr/>
          </p:nvSpPr>
          <p:spPr>
            <a:xfrm>
              <a:off x="1283471" y="2782068"/>
              <a:ext cx="53262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39" name="TextBox 152"/>
            <p:cNvSpPr txBox="1"/>
            <p:nvPr/>
          </p:nvSpPr>
          <p:spPr>
            <a:xfrm>
              <a:off x="2727452" y="3452194"/>
              <a:ext cx="53262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  <p:sp>
          <p:nvSpPr>
            <p:cNvPr id="40" name="TextBox 153"/>
            <p:cNvSpPr txBox="1"/>
            <p:nvPr/>
          </p:nvSpPr>
          <p:spPr>
            <a:xfrm>
              <a:off x="1417591" y="3679850"/>
              <a:ext cx="53262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</a:p>
          </p:txBody>
        </p:sp>
        <p:sp>
          <p:nvSpPr>
            <p:cNvPr id="41" name="TextBox 154"/>
            <p:cNvSpPr txBox="1"/>
            <p:nvPr/>
          </p:nvSpPr>
          <p:spPr>
            <a:xfrm>
              <a:off x="2081745" y="4497352"/>
              <a:ext cx="53262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06</a:t>
              </a:r>
            </a:p>
          </p:txBody>
        </p:sp>
      </p:grpSp>
      <p:grpSp>
        <p:nvGrpSpPr>
          <p:cNvPr id="42" name="Group 4"/>
          <p:cNvGrpSpPr/>
          <p:nvPr/>
        </p:nvGrpSpPr>
        <p:grpSpPr>
          <a:xfrm>
            <a:off x="2796574" y="2084982"/>
            <a:ext cx="490064" cy="386181"/>
            <a:chOff x="3728765" y="2779976"/>
            <a:chExt cx="653418" cy="514908"/>
          </a:xfrm>
        </p:grpSpPr>
        <p:sp>
          <p:nvSpPr>
            <p:cNvPr id="43" name="Freeform 140"/>
            <p:cNvSpPr>
              <a:spLocks/>
            </p:cNvSpPr>
            <p:nvPr/>
          </p:nvSpPr>
          <p:spPr bwMode="auto">
            <a:xfrm>
              <a:off x="3728765" y="2779976"/>
              <a:ext cx="653418" cy="514908"/>
            </a:xfrm>
            <a:custGeom>
              <a:avLst/>
              <a:gdLst>
                <a:gd name="connsiteX0" fmla="*/ 0 w 620427"/>
                <a:gd name="connsiteY0" fmla="*/ 0 h 488910"/>
                <a:gd name="connsiteX1" fmla="*/ 58275 w 620427"/>
                <a:gd name="connsiteY1" fmla="*/ 0 h 488910"/>
                <a:gd name="connsiteX2" fmla="*/ 376562 w 620427"/>
                <a:gd name="connsiteY2" fmla="*/ 0 h 488910"/>
                <a:gd name="connsiteX3" fmla="*/ 620427 w 620427"/>
                <a:gd name="connsiteY3" fmla="*/ 243615 h 488910"/>
                <a:gd name="connsiteX4" fmla="*/ 376562 w 620427"/>
                <a:gd name="connsiteY4" fmla="*/ 488910 h 488910"/>
                <a:gd name="connsiteX5" fmla="*/ 155619 w 620427"/>
                <a:gd name="connsiteY5" fmla="*/ 488910 h 488910"/>
                <a:gd name="connsiteX6" fmla="*/ 25833 w 620427"/>
                <a:gd name="connsiteY6" fmla="*/ 488910 h 488910"/>
                <a:gd name="connsiteX7" fmla="*/ 36621 w 620427"/>
                <a:gd name="connsiteY7" fmla="*/ 359641 h 488910"/>
                <a:gd name="connsiteX8" fmla="*/ 29277 w 620427"/>
                <a:gd name="connsiteY8" fmla="*/ 176756 h 488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0427" h="488910">
                  <a:moveTo>
                    <a:pt x="0" y="0"/>
                  </a:moveTo>
                  <a:lnTo>
                    <a:pt x="58275" y="0"/>
                  </a:lnTo>
                  <a:cubicBezTo>
                    <a:pt x="376562" y="0"/>
                    <a:pt x="376562" y="0"/>
                    <a:pt x="376562" y="0"/>
                  </a:cubicBezTo>
                  <a:cubicBezTo>
                    <a:pt x="511108" y="0"/>
                    <a:pt x="620427" y="109207"/>
                    <a:pt x="620427" y="243615"/>
                  </a:cubicBezTo>
                  <a:cubicBezTo>
                    <a:pt x="620427" y="378024"/>
                    <a:pt x="511108" y="488910"/>
                    <a:pt x="376562" y="488910"/>
                  </a:cubicBezTo>
                  <a:cubicBezTo>
                    <a:pt x="300564" y="488910"/>
                    <a:pt x="226941" y="488910"/>
                    <a:pt x="155619" y="488910"/>
                  </a:cubicBezTo>
                  <a:lnTo>
                    <a:pt x="25833" y="488910"/>
                  </a:lnTo>
                  <a:lnTo>
                    <a:pt x="36621" y="359641"/>
                  </a:lnTo>
                  <a:cubicBezTo>
                    <a:pt x="37935" y="298628"/>
                    <a:pt x="35490" y="237518"/>
                    <a:pt x="29277" y="1767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Oval 10"/>
            <p:cNvSpPr>
              <a:spLocks noChangeArrowheads="1"/>
            </p:cNvSpPr>
            <p:nvPr/>
          </p:nvSpPr>
          <p:spPr bwMode="auto">
            <a:xfrm>
              <a:off x="3924981" y="2834722"/>
              <a:ext cx="378783" cy="380263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70"/>
            <p:cNvSpPr>
              <a:spLocks noChangeArrowheads="1"/>
            </p:cNvSpPr>
            <p:nvPr/>
          </p:nvSpPr>
          <p:spPr bwMode="auto">
            <a:xfrm>
              <a:off x="4008579" y="2930314"/>
              <a:ext cx="211587" cy="189079"/>
            </a:xfrm>
            <a:custGeom>
              <a:avLst/>
              <a:gdLst>
                <a:gd name="T0" fmla="*/ 63953 w 497"/>
                <a:gd name="T1" fmla="*/ 123611 h 445"/>
                <a:gd name="T2" fmla="*/ 63953 w 497"/>
                <a:gd name="T3" fmla="*/ 123611 h 445"/>
                <a:gd name="T4" fmla="*/ 63953 w 497"/>
                <a:gd name="T5" fmla="*/ 56187 h 445"/>
                <a:gd name="T6" fmla="*/ 23870 w 497"/>
                <a:gd name="T7" fmla="*/ 56187 h 445"/>
                <a:gd name="T8" fmla="*/ 0 w 497"/>
                <a:gd name="T9" fmla="*/ 80010 h 445"/>
                <a:gd name="T10" fmla="*/ 0 w 497"/>
                <a:gd name="T11" fmla="*/ 143389 h 445"/>
                <a:gd name="T12" fmla="*/ 23870 w 497"/>
                <a:gd name="T13" fmla="*/ 167661 h 445"/>
                <a:gd name="T14" fmla="*/ 31977 w 497"/>
                <a:gd name="T15" fmla="*/ 167661 h 445"/>
                <a:gd name="T16" fmla="*/ 31977 w 497"/>
                <a:gd name="T17" fmla="*/ 199576 h 445"/>
                <a:gd name="T18" fmla="*/ 68007 w 497"/>
                <a:gd name="T19" fmla="*/ 167661 h 445"/>
                <a:gd name="T20" fmla="*/ 123403 w 497"/>
                <a:gd name="T21" fmla="*/ 167661 h 445"/>
                <a:gd name="T22" fmla="*/ 143670 w 497"/>
                <a:gd name="T23" fmla="*/ 143389 h 445"/>
                <a:gd name="T24" fmla="*/ 143670 w 497"/>
                <a:gd name="T25" fmla="*/ 123611 h 445"/>
                <a:gd name="T26" fmla="*/ 143670 w 497"/>
                <a:gd name="T27" fmla="*/ 123611 h 445"/>
                <a:gd name="T28" fmla="*/ 63953 w 497"/>
                <a:gd name="T29" fmla="*/ 123611 h 445"/>
                <a:gd name="T30" fmla="*/ 199517 w 497"/>
                <a:gd name="T31" fmla="*/ 0 h 445"/>
                <a:gd name="T32" fmla="*/ 199517 w 497"/>
                <a:gd name="T33" fmla="*/ 0 h 445"/>
                <a:gd name="T34" fmla="*/ 99533 w 497"/>
                <a:gd name="T35" fmla="*/ 0 h 445"/>
                <a:gd name="T36" fmla="*/ 79717 w 497"/>
                <a:gd name="T37" fmla="*/ 24273 h 445"/>
                <a:gd name="T38" fmla="*/ 79717 w 497"/>
                <a:gd name="T39" fmla="*/ 111475 h 445"/>
                <a:gd name="T40" fmla="*/ 155830 w 497"/>
                <a:gd name="T41" fmla="*/ 111475 h 445"/>
                <a:gd name="T42" fmla="*/ 191410 w 497"/>
                <a:gd name="T43" fmla="*/ 143389 h 445"/>
                <a:gd name="T44" fmla="*/ 191410 w 497"/>
                <a:gd name="T45" fmla="*/ 111475 h 445"/>
                <a:gd name="T46" fmla="*/ 199517 w 497"/>
                <a:gd name="T47" fmla="*/ 111475 h 445"/>
                <a:gd name="T48" fmla="*/ 223387 w 497"/>
                <a:gd name="T49" fmla="*/ 87651 h 445"/>
                <a:gd name="T50" fmla="*/ 223387 w 497"/>
                <a:gd name="T51" fmla="*/ 24273 h 445"/>
                <a:gd name="T52" fmla="*/ 199517 w 497"/>
                <a:gd name="T53" fmla="*/ 0 h 44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97" h="445">
                  <a:moveTo>
                    <a:pt x="142" y="275"/>
                  </a:moveTo>
                  <a:lnTo>
                    <a:pt x="142" y="275"/>
                  </a:lnTo>
                  <a:cubicBezTo>
                    <a:pt x="142" y="125"/>
                    <a:pt x="142" y="125"/>
                    <a:pt x="14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18" y="125"/>
                    <a:pt x="0" y="151"/>
                    <a:pt x="0" y="178"/>
                  </a:cubicBezTo>
                  <a:cubicBezTo>
                    <a:pt x="0" y="319"/>
                    <a:pt x="0" y="319"/>
                    <a:pt x="0" y="319"/>
                  </a:cubicBezTo>
                  <a:cubicBezTo>
                    <a:pt x="0" y="354"/>
                    <a:pt x="18" y="373"/>
                    <a:pt x="53" y="373"/>
                  </a:cubicBezTo>
                  <a:cubicBezTo>
                    <a:pt x="71" y="373"/>
                    <a:pt x="71" y="373"/>
                    <a:pt x="71" y="373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151" y="373"/>
                    <a:pt x="151" y="373"/>
                    <a:pt x="151" y="373"/>
                  </a:cubicBezTo>
                  <a:cubicBezTo>
                    <a:pt x="274" y="373"/>
                    <a:pt x="274" y="373"/>
                    <a:pt x="274" y="373"/>
                  </a:cubicBezTo>
                  <a:cubicBezTo>
                    <a:pt x="302" y="373"/>
                    <a:pt x="319" y="354"/>
                    <a:pt x="319" y="319"/>
                  </a:cubicBezTo>
                  <a:cubicBezTo>
                    <a:pt x="319" y="275"/>
                    <a:pt x="319" y="275"/>
                    <a:pt x="319" y="275"/>
                  </a:cubicBezTo>
                  <a:lnTo>
                    <a:pt x="142" y="275"/>
                  </a:lnTo>
                  <a:close/>
                  <a:moveTo>
                    <a:pt x="443" y="0"/>
                  </a:moveTo>
                  <a:lnTo>
                    <a:pt x="443" y="0"/>
                  </a:lnTo>
                  <a:cubicBezTo>
                    <a:pt x="221" y="0"/>
                    <a:pt x="221" y="0"/>
                    <a:pt x="221" y="0"/>
                  </a:cubicBezTo>
                  <a:cubicBezTo>
                    <a:pt x="195" y="0"/>
                    <a:pt x="177" y="27"/>
                    <a:pt x="177" y="54"/>
                  </a:cubicBezTo>
                  <a:cubicBezTo>
                    <a:pt x="177" y="248"/>
                    <a:pt x="177" y="248"/>
                    <a:pt x="177" y="248"/>
                  </a:cubicBezTo>
                  <a:cubicBezTo>
                    <a:pt x="346" y="248"/>
                    <a:pt x="346" y="248"/>
                    <a:pt x="346" y="248"/>
                  </a:cubicBezTo>
                  <a:cubicBezTo>
                    <a:pt x="425" y="319"/>
                    <a:pt x="425" y="319"/>
                    <a:pt x="425" y="319"/>
                  </a:cubicBezTo>
                  <a:cubicBezTo>
                    <a:pt x="425" y="248"/>
                    <a:pt x="425" y="248"/>
                    <a:pt x="425" y="248"/>
                  </a:cubicBezTo>
                  <a:cubicBezTo>
                    <a:pt x="443" y="248"/>
                    <a:pt x="443" y="248"/>
                    <a:pt x="443" y="248"/>
                  </a:cubicBezTo>
                  <a:cubicBezTo>
                    <a:pt x="470" y="248"/>
                    <a:pt x="496" y="231"/>
                    <a:pt x="496" y="195"/>
                  </a:cubicBezTo>
                  <a:cubicBezTo>
                    <a:pt x="496" y="54"/>
                    <a:pt x="496" y="54"/>
                    <a:pt x="496" y="54"/>
                  </a:cubicBezTo>
                  <a:cubicBezTo>
                    <a:pt x="496" y="27"/>
                    <a:pt x="470" y="0"/>
                    <a:pt x="44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lIns="25718" tIns="12859" rIns="25718" bIns="12859" anchor="ctr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7"/>
          <p:cNvGrpSpPr/>
          <p:nvPr/>
        </p:nvGrpSpPr>
        <p:grpSpPr>
          <a:xfrm>
            <a:off x="2104594" y="3380021"/>
            <a:ext cx="1394000" cy="388400"/>
            <a:chOff x="2806125" y="4506694"/>
            <a:chExt cx="1858666" cy="517867"/>
          </a:xfrm>
        </p:grpSpPr>
        <p:sp>
          <p:nvSpPr>
            <p:cNvPr id="47" name="Freeform 146"/>
            <p:cNvSpPr>
              <a:spLocks/>
            </p:cNvSpPr>
            <p:nvPr/>
          </p:nvSpPr>
          <p:spPr bwMode="auto">
            <a:xfrm>
              <a:off x="2806125" y="4506694"/>
              <a:ext cx="1858666" cy="517867"/>
            </a:xfrm>
            <a:custGeom>
              <a:avLst/>
              <a:gdLst>
                <a:gd name="connsiteX0" fmla="*/ 276651 w 1764821"/>
                <a:gd name="connsiteY0" fmla="*/ 0 h 491720"/>
                <a:gd name="connsiteX1" fmla="*/ 386563 w 1764821"/>
                <a:gd name="connsiteY1" fmla="*/ 0 h 491720"/>
                <a:gd name="connsiteX2" fmla="*/ 1521034 w 1764821"/>
                <a:gd name="connsiteY2" fmla="*/ 0 h 491720"/>
                <a:gd name="connsiteX3" fmla="*/ 1764821 w 1764821"/>
                <a:gd name="connsiteY3" fmla="*/ 244176 h 491720"/>
                <a:gd name="connsiteX4" fmla="*/ 1521034 w 1764821"/>
                <a:gd name="connsiteY4" fmla="*/ 490036 h 491720"/>
                <a:gd name="connsiteX5" fmla="*/ 273517 w 1764821"/>
                <a:gd name="connsiteY5" fmla="*/ 491720 h 491720"/>
                <a:gd name="connsiteX6" fmla="*/ 49836 w 1764821"/>
                <a:gd name="connsiteY6" fmla="*/ 491648 h 491720"/>
                <a:gd name="connsiteX7" fmla="*/ 0 w 1764821"/>
                <a:gd name="connsiteY7" fmla="*/ 491602 h 491720"/>
                <a:gd name="connsiteX8" fmla="*/ 21145 w 1764821"/>
                <a:gd name="connsiteY8" fmla="*/ 483908 h 491720"/>
                <a:gd name="connsiteX9" fmla="*/ 150853 w 1764821"/>
                <a:gd name="connsiteY9" fmla="*/ 294808 h 491720"/>
                <a:gd name="connsiteX10" fmla="*/ 266113 w 1764821"/>
                <a:gd name="connsiteY10" fmla="*/ 18303 h 491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4821" h="491720">
                  <a:moveTo>
                    <a:pt x="276651" y="0"/>
                  </a:moveTo>
                  <a:lnTo>
                    <a:pt x="386563" y="0"/>
                  </a:lnTo>
                  <a:cubicBezTo>
                    <a:pt x="1521034" y="0"/>
                    <a:pt x="1521034" y="0"/>
                    <a:pt x="1521034" y="0"/>
                  </a:cubicBezTo>
                  <a:cubicBezTo>
                    <a:pt x="1655537" y="0"/>
                    <a:pt x="1764821" y="109458"/>
                    <a:pt x="1764821" y="244176"/>
                  </a:cubicBezTo>
                  <a:cubicBezTo>
                    <a:pt x="1764821" y="380578"/>
                    <a:pt x="1655537" y="490036"/>
                    <a:pt x="1521034" y="490036"/>
                  </a:cubicBezTo>
                  <a:cubicBezTo>
                    <a:pt x="1045229" y="490036"/>
                    <a:pt x="952758" y="491720"/>
                    <a:pt x="273517" y="491720"/>
                  </a:cubicBezTo>
                  <a:cubicBezTo>
                    <a:pt x="188191" y="491720"/>
                    <a:pt x="114136" y="491694"/>
                    <a:pt x="49836" y="491648"/>
                  </a:cubicBezTo>
                  <a:lnTo>
                    <a:pt x="0" y="491602"/>
                  </a:lnTo>
                  <a:lnTo>
                    <a:pt x="21145" y="483908"/>
                  </a:lnTo>
                  <a:cubicBezTo>
                    <a:pt x="106403" y="436003"/>
                    <a:pt x="86606" y="335150"/>
                    <a:pt x="150853" y="294808"/>
                  </a:cubicBezTo>
                  <a:cubicBezTo>
                    <a:pt x="190767" y="179294"/>
                    <a:pt x="228814" y="90301"/>
                    <a:pt x="266113" y="1830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Oval 6"/>
            <p:cNvSpPr>
              <a:spLocks noChangeArrowheads="1"/>
            </p:cNvSpPr>
            <p:nvPr/>
          </p:nvSpPr>
          <p:spPr bwMode="auto">
            <a:xfrm>
              <a:off x="4207588" y="4567358"/>
              <a:ext cx="378783" cy="378783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74"/>
            <p:cNvSpPr>
              <a:spLocks noChangeArrowheads="1"/>
            </p:cNvSpPr>
            <p:nvPr/>
          </p:nvSpPr>
          <p:spPr bwMode="auto">
            <a:xfrm>
              <a:off x="4298688" y="4669713"/>
              <a:ext cx="196583" cy="174073"/>
            </a:xfrm>
            <a:custGeom>
              <a:avLst/>
              <a:gdLst>
                <a:gd name="T0" fmla="*/ 203452 w 461"/>
                <a:gd name="T1" fmla="*/ 95902 h 409"/>
                <a:gd name="T2" fmla="*/ 203452 w 461"/>
                <a:gd name="T3" fmla="*/ 95902 h 409"/>
                <a:gd name="T4" fmla="*/ 111425 w 461"/>
                <a:gd name="T5" fmla="*/ 7654 h 409"/>
                <a:gd name="T6" fmla="*/ 95636 w 461"/>
                <a:gd name="T7" fmla="*/ 7654 h 409"/>
                <a:gd name="T8" fmla="*/ 4060 w 461"/>
                <a:gd name="T9" fmla="*/ 95902 h 409"/>
                <a:gd name="T10" fmla="*/ 8120 w 461"/>
                <a:gd name="T11" fmla="*/ 103556 h 409"/>
                <a:gd name="T12" fmla="*/ 27969 w 461"/>
                <a:gd name="T13" fmla="*/ 103556 h 409"/>
                <a:gd name="T14" fmla="*/ 27969 w 461"/>
                <a:gd name="T15" fmla="*/ 175595 h 409"/>
                <a:gd name="T16" fmla="*/ 35638 w 461"/>
                <a:gd name="T17" fmla="*/ 183700 h 409"/>
                <a:gd name="T18" fmla="*/ 79847 w 461"/>
                <a:gd name="T19" fmla="*/ 183700 h 409"/>
                <a:gd name="T20" fmla="*/ 79847 w 461"/>
                <a:gd name="T21" fmla="*/ 111661 h 409"/>
                <a:gd name="T22" fmla="*/ 127665 w 461"/>
                <a:gd name="T23" fmla="*/ 111661 h 409"/>
                <a:gd name="T24" fmla="*/ 127665 w 461"/>
                <a:gd name="T25" fmla="*/ 183700 h 409"/>
                <a:gd name="T26" fmla="*/ 171874 w 461"/>
                <a:gd name="T27" fmla="*/ 183700 h 409"/>
                <a:gd name="T28" fmla="*/ 179543 w 461"/>
                <a:gd name="T29" fmla="*/ 175595 h 409"/>
                <a:gd name="T30" fmla="*/ 179543 w 461"/>
                <a:gd name="T31" fmla="*/ 103556 h 409"/>
                <a:gd name="T32" fmla="*/ 199843 w 461"/>
                <a:gd name="T33" fmla="*/ 103556 h 409"/>
                <a:gd name="T34" fmla="*/ 203452 w 461"/>
                <a:gd name="T35" fmla="*/ 95902 h 40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61" h="409">
                  <a:moveTo>
                    <a:pt x="451" y="213"/>
                  </a:moveTo>
                  <a:lnTo>
                    <a:pt x="451" y="213"/>
                  </a:lnTo>
                  <a:cubicBezTo>
                    <a:pt x="247" y="17"/>
                    <a:pt x="247" y="17"/>
                    <a:pt x="247" y="17"/>
                  </a:cubicBezTo>
                  <a:cubicBezTo>
                    <a:pt x="238" y="0"/>
                    <a:pt x="221" y="0"/>
                    <a:pt x="212" y="17"/>
                  </a:cubicBezTo>
                  <a:cubicBezTo>
                    <a:pt x="9" y="213"/>
                    <a:pt x="9" y="213"/>
                    <a:pt x="9" y="213"/>
                  </a:cubicBezTo>
                  <a:cubicBezTo>
                    <a:pt x="0" y="221"/>
                    <a:pt x="9" y="230"/>
                    <a:pt x="18" y="230"/>
                  </a:cubicBezTo>
                  <a:cubicBezTo>
                    <a:pt x="62" y="230"/>
                    <a:pt x="62" y="230"/>
                    <a:pt x="62" y="230"/>
                  </a:cubicBezTo>
                  <a:cubicBezTo>
                    <a:pt x="62" y="390"/>
                    <a:pt x="62" y="390"/>
                    <a:pt x="62" y="390"/>
                  </a:cubicBezTo>
                  <a:cubicBezTo>
                    <a:pt x="62" y="399"/>
                    <a:pt x="62" y="408"/>
                    <a:pt x="79" y="408"/>
                  </a:cubicBezTo>
                  <a:cubicBezTo>
                    <a:pt x="177" y="408"/>
                    <a:pt x="177" y="408"/>
                    <a:pt x="177" y="408"/>
                  </a:cubicBezTo>
                  <a:cubicBezTo>
                    <a:pt x="177" y="248"/>
                    <a:pt x="177" y="248"/>
                    <a:pt x="177" y="248"/>
                  </a:cubicBezTo>
                  <a:cubicBezTo>
                    <a:pt x="283" y="248"/>
                    <a:pt x="283" y="248"/>
                    <a:pt x="283" y="248"/>
                  </a:cubicBezTo>
                  <a:cubicBezTo>
                    <a:pt x="283" y="408"/>
                    <a:pt x="283" y="408"/>
                    <a:pt x="283" y="408"/>
                  </a:cubicBezTo>
                  <a:cubicBezTo>
                    <a:pt x="381" y="408"/>
                    <a:pt x="381" y="408"/>
                    <a:pt x="381" y="408"/>
                  </a:cubicBezTo>
                  <a:cubicBezTo>
                    <a:pt x="398" y="408"/>
                    <a:pt x="398" y="399"/>
                    <a:pt x="398" y="390"/>
                  </a:cubicBezTo>
                  <a:cubicBezTo>
                    <a:pt x="398" y="230"/>
                    <a:pt x="398" y="230"/>
                    <a:pt x="398" y="230"/>
                  </a:cubicBezTo>
                  <a:cubicBezTo>
                    <a:pt x="443" y="230"/>
                    <a:pt x="443" y="230"/>
                    <a:pt x="443" y="230"/>
                  </a:cubicBezTo>
                  <a:cubicBezTo>
                    <a:pt x="451" y="230"/>
                    <a:pt x="460" y="221"/>
                    <a:pt x="451" y="213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/>
          </p:spPr>
          <p:txBody>
            <a:bodyPr wrap="none" lIns="25718" tIns="12859" rIns="25718" bIns="12859" anchor="ctr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3"/>
          <p:cNvGrpSpPr/>
          <p:nvPr/>
        </p:nvGrpSpPr>
        <p:grpSpPr>
          <a:xfrm>
            <a:off x="2593570" y="1655522"/>
            <a:ext cx="905024" cy="386181"/>
            <a:chOff x="3458094" y="2207363"/>
            <a:chExt cx="1206698" cy="514908"/>
          </a:xfrm>
        </p:grpSpPr>
        <p:sp>
          <p:nvSpPr>
            <p:cNvPr id="51" name="Freeform 138"/>
            <p:cNvSpPr>
              <a:spLocks/>
            </p:cNvSpPr>
            <p:nvPr/>
          </p:nvSpPr>
          <p:spPr bwMode="auto">
            <a:xfrm>
              <a:off x="3458094" y="2207363"/>
              <a:ext cx="1206698" cy="514908"/>
            </a:xfrm>
            <a:custGeom>
              <a:avLst/>
              <a:gdLst>
                <a:gd name="connsiteX0" fmla="*/ 0 w 1145771"/>
                <a:gd name="connsiteY0" fmla="*/ 0 h 488910"/>
                <a:gd name="connsiteX1" fmla="*/ 34763 w 1145771"/>
                <a:gd name="connsiteY1" fmla="*/ 0 h 488910"/>
                <a:gd name="connsiteX2" fmla="*/ 901944 w 1145771"/>
                <a:gd name="connsiteY2" fmla="*/ 0 h 488910"/>
                <a:gd name="connsiteX3" fmla="*/ 1145771 w 1145771"/>
                <a:gd name="connsiteY3" fmla="*/ 243615 h 488910"/>
                <a:gd name="connsiteX4" fmla="*/ 901944 w 1145771"/>
                <a:gd name="connsiteY4" fmla="*/ 488910 h 488910"/>
                <a:gd name="connsiteX5" fmla="*/ 406738 w 1145771"/>
                <a:gd name="connsiteY5" fmla="*/ 488910 h 488910"/>
                <a:gd name="connsiteX6" fmla="*/ 241171 w 1145771"/>
                <a:gd name="connsiteY6" fmla="*/ 488910 h 488910"/>
                <a:gd name="connsiteX7" fmla="*/ 203748 w 1145771"/>
                <a:gd name="connsiteY7" fmla="*/ 363660 h 488910"/>
                <a:gd name="connsiteX8" fmla="*/ 30463 w 1145771"/>
                <a:gd name="connsiteY8" fmla="*/ 36714 h 488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5771" h="488910">
                  <a:moveTo>
                    <a:pt x="0" y="0"/>
                  </a:moveTo>
                  <a:lnTo>
                    <a:pt x="34763" y="0"/>
                  </a:lnTo>
                  <a:cubicBezTo>
                    <a:pt x="901944" y="0"/>
                    <a:pt x="901944" y="0"/>
                    <a:pt x="901944" y="0"/>
                  </a:cubicBezTo>
                  <a:cubicBezTo>
                    <a:pt x="1036469" y="0"/>
                    <a:pt x="1145771" y="109207"/>
                    <a:pt x="1145771" y="243615"/>
                  </a:cubicBezTo>
                  <a:cubicBezTo>
                    <a:pt x="1145771" y="378023"/>
                    <a:pt x="1036469" y="488910"/>
                    <a:pt x="901944" y="488910"/>
                  </a:cubicBezTo>
                  <a:cubicBezTo>
                    <a:pt x="726115" y="488910"/>
                    <a:pt x="561275" y="488910"/>
                    <a:pt x="406738" y="488910"/>
                  </a:cubicBezTo>
                  <a:lnTo>
                    <a:pt x="241171" y="488910"/>
                  </a:lnTo>
                  <a:lnTo>
                    <a:pt x="203748" y="363660"/>
                  </a:lnTo>
                  <a:cubicBezTo>
                    <a:pt x="161130" y="248510"/>
                    <a:pt x="103388" y="138335"/>
                    <a:pt x="30463" y="367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Oval 12"/>
            <p:cNvSpPr>
              <a:spLocks noChangeArrowheads="1"/>
            </p:cNvSpPr>
            <p:nvPr/>
          </p:nvSpPr>
          <p:spPr bwMode="auto">
            <a:xfrm>
              <a:off x="4209068" y="2269506"/>
              <a:ext cx="378783" cy="378783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110"/>
            <p:cNvSpPr>
              <a:spLocks noChangeArrowheads="1"/>
            </p:cNvSpPr>
            <p:nvPr/>
          </p:nvSpPr>
          <p:spPr bwMode="auto">
            <a:xfrm>
              <a:off x="4300169" y="2379364"/>
              <a:ext cx="196581" cy="159066"/>
            </a:xfrm>
            <a:custGeom>
              <a:avLst/>
              <a:gdLst>
                <a:gd name="T0" fmla="*/ 199860 w 462"/>
                <a:gd name="T1" fmla="*/ 4060 h 373"/>
                <a:gd name="T2" fmla="*/ 199860 w 462"/>
                <a:gd name="T3" fmla="*/ 4060 h 373"/>
                <a:gd name="T4" fmla="*/ 4051 w 462"/>
                <a:gd name="T5" fmla="*/ 72182 h 373"/>
                <a:gd name="T6" fmla="*/ 4051 w 462"/>
                <a:gd name="T7" fmla="*/ 76243 h 373"/>
                <a:gd name="T8" fmla="*/ 44113 w 462"/>
                <a:gd name="T9" fmla="*/ 96093 h 373"/>
                <a:gd name="T10" fmla="*/ 44113 w 462"/>
                <a:gd name="T11" fmla="*/ 96093 h 373"/>
                <a:gd name="T12" fmla="*/ 72021 w 462"/>
                <a:gd name="T13" fmla="*/ 103762 h 373"/>
                <a:gd name="T14" fmla="*/ 195358 w 462"/>
                <a:gd name="T15" fmla="*/ 15790 h 373"/>
                <a:gd name="T16" fmla="*/ 195358 w 462"/>
                <a:gd name="T17" fmla="*/ 15790 h 373"/>
                <a:gd name="T18" fmla="*/ 108032 w 462"/>
                <a:gd name="T19" fmla="*/ 111883 h 373"/>
                <a:gd name="T20" fmla="*/ 108032 w 462"/>
                <a:gd name="T21" fmla="*/ 111883 h 373"/>
                <a:gd name="T22" fmla="*/ 103981 w 462"/>
                <a:gd name="T23" fmla="*/ 115943 h 373"/>
                <a:gd name="T24" fmla="*/ 108032 w 462"/>
                <a:gd name="T25" fmla="*/ 120003 h 373"/>
                <a:gd name="T26" fmla="*/ 108032 w 462"/>
                <a:gd name="T27" fmla="*/ 120003 h 373"/>
                <a:gd name="T28" fmla="*/ 163399 w 462"/>
                <a:gd name="T29" fmla="*/ 152034 h 373"/>
                <a:gd name="T30" fmla="*/ 175552 w 462"/>
                <a:gd name="T31" fmla="*/ 147974 h 373"/>
                <a:gd name="T32" fmla="*/ 207512 w 462"/>
                <a:gd name="T33" fmla="*/ 8121 h 373"/>
                <a:gd name="T34" fmla="*/ 199860 w 462"/>
                <a:gd name="T35" fmla="*/ 4060 h 373"/>
                <a:gd name="T36" fmla="*/ 72021 w 462"/>
                <a:gd name="T37" fmla="*/ 163764 h 373"/>
                <a:gd name="T38" fmla="*/ 72021 w 462"/>
                <a:gd name="T39" fmla="*/ 163764 h 373"/>
                <a:gd name="T40" fmla="*/ 76073 w 462"/>
                <a:gd name="T41" fmla="*/ 167824 h 373"/>
                <a:gd name="T42" fmla="*/ 108032 w 462"/>
                <a:gd name="T43" fmla="*/ 139853 h 373"/>
                <a:gd name="T44" fmla="*/ 72021 w 462"/>
                <a:gd name="T45" fmla="*/ 120003 h 373"/>
                <a:gd name="T46" fmla="*/ 72021 w 462"/>
                <a:gd name="T47" fmla="*/ 163764 h 37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62" h="373">
                  <a:moveTo>
                    <a:pt x="444" y="9"/>
                  </a:moveTo>
                  <a:lnTo>
                    <a:pt x="444" y="9"/>
                  </a:lnTo>
                  <a:cubicBezTo>
                    <a:pt x="434" y="9"/>
                    <a:pt x="18" y="160"/>
                    <a:pt x="9" y="160"/>
                  </a:cubicBezTo>
                  <a:cubicBezTo>
                    <a:pt x="0" y="160"/>
                    <a:pt x="0" y="169"/>
                    <a:pt x="9" y="169"/>
                  </a:cubicBezTo>
                  <a:cubicBezTo>
                    <a:pt x="18" y="177"/>
                    <a:pt x="98" y="213"/>
                    <a:pt x="98" y="213"/>
                  </a:cubicBezTo>
                  <a:cubicBezTo>
                    <a:pt x="160" y="230"/>
                    <a:pt x="160" y="230"/>
                    <a:pt x="160" y="230"/>
                  </a:cubicBezTo>
                  <a:cubicBezTo>
                    <a:pt x="160" y="230"/>
                    <a:pt x="425" y="35"/>
                    <a:pt x="434" y="35"/>
                  </a:cubicBezTo>
                  <a:cubicBezTo>
                    <a:pt x="434" y="26"/>
                    <a:pt x="434" y="35"/>
                    <a:pt x="434" y="35"/>
                  </a:cubicBezTo>
                  <a:lnTo>
                    <a:pt x="240" y="248"/>
                  </a:lnTo>
                  <a:cubicBezTo>
                    <a:pt x="231" y="257"/>
                    <a:pt x="231" y="257"/>
                    <a:pt x="231" y="257"/>
                  </a:cubicBezTo>
                  <a:cubicBezTo>
                    <a:pt x="240" y="266"/>
                    <a:pt x="240" y="266"/>
                    <a:pt x="240" y="266"/>
                  </a:cubicBezTo>
                  <a:cubicBezTo>
                    <a:pt x="240" y="266"/>
                    <a:pt x="363" y="328"/>
                    <a:pt x="363" y="337"/>
                  </a:cubicBezTo>
                  <a:cubicBezTo>
                    <a:pt x="372" y="337"/>
                    <a:pt x="381" y="337"/>
                    <a:pt x="390" y="328"/>
                  </a:cubicBezTo>
                  <a:cubicBezTo>
                    <a:pt x="390" y="319"/>
                    <a:pt x="461" y="26"/>
                    <a:pt x="461" y="18"/>
                  </a:cubicBezTo>
                  <a:cubicBezTo>
                    <a:pt x="461" y="9"/>
                    <a:pt x="453" y="0"/>
                    <a:pt x="444" y="9"/>
                  </a:cubicBezTo>
                  <a:close/>
                  <a:moveTo>
                    <a:pt x="160" y="363"/>
                  </a:moveTo>
                  <a:lnTo>
                    <a:pt x="160" y="363"/>
                  </a:lnTo>
                  <a:cubicBezTo>
                    <a:pt x="160" y="372"/>
                    <a:pt x="160" y="372"/>
                    <a:pt x="169" y="372"/>
                  </a:cubicBezTo>
                  <a:cubicBezTo>
                    <a:pt x="169" y="363"/>
                    <a:pt x="240" y="310"/>
                    <a:pt x="240" y="310"/>
                  </a:cubicBezTo>
                  <a:cubicBezTo>
                    <a:pt x="160" y="266"/>
                    <a:pt x="160" y="266"/>
                    <a:pt x="160" y="266"/>
                  </a:cubicBezTo>
                  <a:lnTo>
                    <a:pt x="160" y="36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lIns="25718" tIns="12859" rIns="25718" bIns="12859" anchor="ctr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6"/>
          <p:cNvGrpSpPr/>
          <p:nvPr/>
        </p:nvGrpSpPr>
        <p:grpSpPr>
          <a:xfrm>
            <a:off x="2351293" y="2942794"/>
            <a:ext cx="935345" cy="388291"/>
            <a:chOff x="3135057" y="3923725"/>
            <a:chExt cx="1247127" cy="517721"/>
          </a:xfrm>
        </p:grpSpPr>
        <p:sp>
          <p:nvSpPr>
            <p:cNvPr id="55" name="Freeform 144"/>
            <p:cNvSpPr>
              <a:spLocks/>
            </p:cNvSpPr>
            <p:nvPr/>
          </p:nvSpPr>
          <p:spPr bwMode="auto">
            <a:xfrm>
              <a:off x="3135057" y="3923725"/>
              <a:ext cx="1247127" cy="517721"/>
            </a:xfrm>
            <a:custGeom>
              <a:avLst/>
              <a:gdLst>
                <a:gd name="connsiteX0" fmla="*/ 385694 w 1184159"/>
                <a:gd name="connsiteY0" fmla="*/ 0 h 491581"/>
                <a:gd name="connsiteX1" fmla="*/ 423999 w 1184159"/>
                <a:gd name="connsiteY1" fmla="*/ 0 h 491581"/>
                <a:gd name="connsiteX2" fmla="*/ 940372 w 1184159"/>
                <a:gd name="connsiteY2" fmla="*/ 0 h 491581"/>
                <a:gd name="connsiteX3" fmla="*/ 1184159 w 1184159"/>
                <a:gd name="connsiteY3" fmla="*/ 244176 h 491581"/>
                <a:gd name="connsiteX4" fmla="*/ 940372 w 1184159"/>
                <a:gd name="connsiteY4" fmla="*/ 490036 h 491581"/>
                <a:gd name="connsiteX5" fmla="*/ 19437 w 1184159"/>
                <a:gd name="connsiteY5" fmla="*/ 491565 h 491581"/>
                <a:gd name="connsiteX6" fmla="*/ 0 w 1184159"/>
                <a:gd name="connsiteY6" fmla="*/ 491581 h 491581"/>
                <a:gd name="connsiteX7" fmla="*/ 9318 w 1184159"/>
                <a:gd name="connsiteY7" fmla="*/ 475398 h 491581"/>
                <a:gd name="connsiteX8" fmla="*/ 299570 w 1184159"/>
                <a:gd name="connsiteY8" fmla="*/ 125565 h 491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84159" h="491581">
                  <a:moveTo>
                    <a:pt x="385694" y="0"/>
                  </a:moveTo>
                  <a:lnTo>
                    <a:pt x="423999" y="0"/>
                  </a:lnTo>
                  <a:cubicBezTo>
                    <a:pt x="940372" y="0"/>
                    <a:pt x="940372" y="0"/>
                    <a:pt x="940372" y="0"/>
                  </a:cubicBezTo>
                  <a:cubicBezTo>
                    <a:pt x="1074875" y="0"/>
                    <a:pt x="1184159" y="109458"/>
                    <a:pt x="1184159" y="244176"/>
                  </a:cubicBezTo>
                  <a:cubicBezTo>
                    <a:pt x="1184159" y="380578"/>
                    <a:pt x="1074875" y="490036"/>
                    <a:pt x="940372" y="490036"/>
                  </a:cubicBezTo>
                  <a:cubicBezTo>
                    <a:pt x="553781" y="490036"/>
                    <a:pt x="420249" y="491148"/>
                    <a:pt x="19437" y="491565"/>
                  </a:cubicBezTo>
                  <a:lnTo>
                    <a:pt x="0" y="491581"/>
                  </a:lnTo>
                  <a:lnTo>
                    <a:pt x="9318" y="475398"/>
                  </a:lnTo>
                  <a:cubicBezTo>
                    <a:pt x="101399" y="331940"/>
                    <a:pt x="192314" y="264938"/>
                    <a:pt x="299570" y="12556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Oval 6"/>
            <p:cNvSpPr>
              <a:spLocks noChangeArrowheads="1"/>
            </p:cNvSpPr>
            <p:nvPr/>
          </p:nvSpPr>
          <p:spPr bwMode="auto">
            <a:xfrm>
              <a:off x="3924981" y="3984387"/>
              <a:ext cx="378783" cy="378783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115"/>
            <p:cNvSpPr>
              <a:spLocks noChangeArrowheads="1"/>
            </p:cNvSpPr>
            <p:nvPr/>
          </p:nvSpPr>
          <p:spPr bwMode="auto">
            <a:xfrm>
              <a:off x="4029587" y="4067984"/>
              <a:ext cx="169571" cy="211589"/>
            </a:xfrm>
            <a:custGeom>
              <a:avLst/>
              <a:gdLst>
                <a:gd name="T0" fmla="*/ 170867 w 400"/>
                <a:gd name="T1" fmla="*/ 55735 h 498"/>
                <a:gd name="T2" fmla="*/ 170867 w 400"/>
                <a:gd name="T3" fmla="*/ 55735 h 498"/>
                <a:gd name="T4" fmla="*/ 103597 w 400"/>
                <a:gd name="T5" fmla="*/ 4045 h 498"/>
                <a:gd name="T6" fmla="*/ 51574 w 400"/>
                <a:gd name="T7" fmla="*/ 67871 h 498"/>
                <a:gd name="T8" fmla="*/ 59647 w 400"/>
                <a:gd name="T9" fmla="*/ 95738 h 498"/>
                <a:gd name="T10" fmla="*/ 4036 w 400"/>
                <a:gd name="T11" fmla="*/ 182936 h 498"/>
                <a:gd name="T12" fmla="*/ 0 w 400"/>
                <a:gd name="T13" fmla="*/ 195072 h 498"/>
                <a:gd name="T14" fmla="*/ 4036 w 400"/>
                <a:gd name="T15" fmla="*/ 214849 h 498"/>
                <a:gd name="T16" fmla="*/ 12109 w 400"/>
                <a:gd name="T17" fmla="*/ 223389 h 498"/>
                <a:gd name="T18" fmla="*/ 27805 w 400"/>
                <a:gd name="T19" fmla="*/ 218894 h 498"/>
                <a:gd name="T20" fmla="*/ 39914 w 400"/>
                <a:gd name="T21" fmla="*/ 211253 h 498"/>
                <a:gd name="T22" fmla="*/ 63683 w 400"/>
                <a:gd name="T23" fmla="*/ 175295 h 498"/>
                <a:gd name="T24" fmla="*/ 63683 w 400"/>
                <a:gd name="T25" fmla="*/ 175295 h 498"/>
                <a:gd name="T26" fmla="*/ 79379 w 400"/>
                <a:gd name="T27" fmla="*/ 171250 h 498"/>
                <a:gd name="T28" fmla="*/ 103597 w 400"/>
                <a:gd name="T29" fmla="*/ 127651 h 498"/>
                <a:gd name="T30" fmla="*/ 131402 w 400"/>
                <a:gd name="T31" fmla="*/ 127651 h 498"/>
                <a:gd name="T32" fmla="*/ 170867 w 400"/>
                <a:gd name="T33" fmla="*/ 55735 h 498"/>
                <a:gd name="T34" fmla="*/ 143062 w 400"/>
                <a:gd name="T35" fmla="*/ 71466 h 498"/>
                <a:gd name="T36" fmla="*/ 143062 w 400"/>
                <a:gd name="T37" fmla="*/ 71466 h 498"/>
                <a:gd name="T38" fmla="*/ 114808 w 400"/>
                <a:gd name="T39" fmla="*/ 63825 h 498"/>
                <a:gd name="T40" fmla="*/ 99112 w 400"/>
                <a:gd name="T41" fmla="*/ 35958 h 498"/>
                <a:gd name="T42" fmla="*/ 139026 w 400"/>
                <a:gd name="T43" fmla="*/ 31913 h 498"/>
                <a:gd name="T44" fmla="*/ 143062 w 400"/>
                <a:gd name="T45" fmla="*/ 71466 h 49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00" h="498">
                  <a:moveTo>
                    <a:pt x="381" y="124"/>
                  </a:moveTo>
                  <a:lnTo>
                    <a:pt x="381" y="124"/>
                  </a:lnTo>
                  <a:cubicBezTo>
                    <a:pt x="372" y="44"/>
                    <a:pt x="301" y="0"/>
                    <a:pt x="231" y="9"/>
                  </a:cubicBezTo>
                  <a:cubicBezTo>
                    <a:pt x="159" y="27"/>
                    <a:pt x="106" y="80"/>
                    <a:pt x="115" y="151"/>
                  </a:cubicBezTo>
                  <a:cubicBezTo>
                    <a:pt x="115" y="168"/>
                    <a:pt x="124" y="195"/>
                    <a:pt x="133" y="213"/>
                  </a:cubicBezTo>
                  <a:cubicBezTo>
                    <a:pt x="9" y="407"/>
                    <a:pt x="9" y="407"/>
                    <a:pt x="9" y="407"/>
                  </a:cubicBezTo>
                  <a:cubicBezTo>
                    <a:pt x="0" y="407"/>
                    <a:pt x="0" y="425"/>
                    <a:pt x="0" y="434"/>
                  </a:cubicBezTo>
                  <a:cubicBezTo>
                    <a:pt x="9" y="478"/>
                    <a:pt x="9" y="478"/>
                    <a:pt x="9" y="478"/>
                  </a:cubicBezTo>
                  <a:cubicBezTo>
                    <a:pt x="9" y="487"/>
                    <a:pt x="18" y="497"/>
                    <a:pt x="27" y="497"/>
                  </a:cubicBezTo>
                  <a:cubicBezTo>
                    <a:pt x="62" y="487"/>
                    <a:pt x="62" y="487"/>
                    <a:pt x="62" y="487"/>
                  </a:cubicBezTo>
                  <a:cubicBezTo>
                    <a:pt x="71" y="487"/>
                    <a:pt x="80" y="478"/>
                    <a:pt x="89" y="470"/>
                  </a:cubicBezTo>
                  <a:cubicBezTo>
                    <a:pt x="142" y="390"/>
                    <a:pt x="142" y="390"/>
                    <a:pt x="142" y="390"/>
                  </a:cubicBezTo>
                  <a:cubicBezTo>
                    <a:pt x="177" y="381"/>
                    <a:pt x="177" y="381"/>
                    <a:pt x="177" y="381"/>
                  </a:cubicBezTo>
                  <a:cubicBezTo>
                    <a:pt x="231" y="284"/>
                    <a:pt x="231" y="284"/>
                    <a:pt x="231" y="284"/>
                  </a:cubicBezTo>
                  <a:cubicBezTo>
                    <a:pt x="248" y="293"/>
                    <a:pt x="284" y="284"/>
                    <a:pt x="293" y="284"/>
                  </a:cubicBezTo>
                  <a:cubicBezTo>
                    <a:pt x="363" y="275"/>
                    <a:pt x="399" y="195"/>
                    <a:pt x="381" y="124"/>
                  </a:cubicBezTo>
                  <a:close/>
                  <a:moveTo>
                    <a:pt x="319" y="159"/>
                  </a:moveTo>
                  <a:lnTo>
                    <a:pt x="319" y="159"/>
                  </a:lnTo>
                  <a:cubicBezTo>
                    <a:pt x="301" y="187"/>
                    <a:pt x="284" y="168"/>
                    <a:pt x="256" y="142"/>
                  </a:cubicBezTo>
                  <a:cubicBezTo>
                    <a:pt x="231" y="124"/>
                    <a:pt x="203" y="115"/>
                    <a:pt x="221" y="80"/>
                  </a:cubicBezTo>
                  <a:cubicBezTo>
                    <a:pt x="240" y="53"/>
                    <a:pt x="284" y="44"/>
                    <a:pt x="310" y="71"/>
                  </a:cubicBezTo>
                  <a:cubicBezTo>
                    <a:pt x="337" y="89"/>
                    <a:pt x="346" y="133"/>
                    <a:pt x="319" y="15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wrap="none" lIns="25718" tIns="12859" rIns="25718" bIns="12859" anchor="ctr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"/>
          <p:cNvGrpSpPr/>
          <p:nvPr/>
        </p:nvGrpSpPr>
        <p:grpSpPr>
          <a:xfrm>
            <a:off x="2681126" y="2513333"/>
            <a:ext cx="1030534" cy="387291"/>
            <a:chOff x="3574834" y="3351110"/>
            <a:chExt cx="1374045" cy="516388"/>
          </a:xfrm>
        </p:grpSpPr>
        <p:sp>
          <p:nvSpPr>
            <p:cNvPr id="59" name="Freeform 142"/>
            <p:cNvSpPr>
              <a:spLocks/>
            </p:cNvSpPr>
            <p:nvPr/>
          </p:nvSpPr>
          <p:spPr bwMode="auto">
            <a:xfrm>
              <a:off x="3574834" y="3351110"/>
              <a:ext cx="1374045" cy="516388"/>
            </a:xfrm>
            <a:custGeom>
              <a:avLst/>
              <a:gdLst>
                <a:gd name="connsiteX0" fmla="*/ 167492 w 1304669"/>
                <a:gd name="connsiteY0" fmla="*/ 0 h 490315"/>
                <a:gd name="connsiteX1" fmla="*/ 229612 w 1304669"/>
                <a:gd name="connsiteY1" fmla="*/ 0 h 490315"/>
                <a:gd name="connsiteX2" fmla="*/ 1060838 w 1304669"/>
                <a:gd name="connsiteY2" fmla="*/ 0 h 490315"/>
                <a:gd name="connsiteX3" fmla="*/ 1304669 w 1304669"/>
                <a:gd name="connsiteY3" fmla="*/ 244315 h 490315"/>
                <a:gd name="connsiteX4" fmla="*/ 1060838 w 1304669"/>
                <a:gd name="connsiteY4" fmla="*/ 490315 h 490315"/>
                <a:gd name="connsiteX5" fmla="*/ 177742 w 1304669"/>
                <a:gd name="connsiteY5" fmla="*/ 490315 h 490315"/>
                <a:gd name="connsiteX6" fmla="*/ 0 w 1304669"/>
                <a:gd name="connsiteY6" fmla="*/ 490315 h 490315"/>
                <a:gd name="connsiteX7" fmla="*/ 69639 w 1304669"/>
                <a:gd name="connsiteY7" fmla="*/ 351733 h 490315"/>
                <a:gd name="connsiteX8" fmla="*/ 129839 w 1304669"/>
                <a:gd name="connsiteY8" fmla="*/ 178665 h 490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4669" h="490315">
                  <a:moveTo>
                    <a:pt x="167492" y="0"/>
                  </a:moveTo>
                  <a:lnTo>
                    <a:pt x="229612" y="0"/>
                  </a:lnTo>
                  <a:cubicBezTo>
                    <a:pt x="1060838" y="0"/>
                    <a:pt x="1060838" y="0"/>
                    <a:pt x="1060838" y="0"/>
                  </a:cubicBezTo>
                  <a:cubicBezTo>
                    <a:pt x="1195365" y="0"/>
                    <a:pt x="1304669" y="109521"/>
                    <a:pt x="1304669" y="244315"/>
                  </a:cubicBezTo>
                  <a:cubicBezTo>
                    <a:pt x="1304669" y="380795"/>
                    <a:pt x="1195365" y="490315"/>
                    <a:pt x="1060838" y="490315"/>
                  </a:cubicBezTo>
                  <a:cubicBezTo>
                    <a:pt x="726411" y="490315"/>
                    <a:pt x="433787" y="490315"/>
                    <a:pt x="177742" y="490315"/>
                  </a:cubicBezTo>
                  <a:lnTo>
                    <a:pt x="0" y="490315"/>
                  </a:lnTo>
                  <a:lnTo>
                    <a:pt x="69639" y="351733"/>
                  </a:lnTo>
                  <a:cubicBezTo>
                    <a:pt x="93446" y="295335"/>
                    <a:pt x="113515" y="237496"/>
                    <a:pt x="129839" y="1786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Oval 8"/>
            <p:cNvSpPr>
              <a:spLocks noChangeArrowheads="1"/>
            </p:cNvSpPr>
            <p:nvPr/>
          </p:nvSpPr>
          <p:spPr bwMode="auto">
            <a:xfrm>
              <a:off x="4491676" y="3416213"/>
              <a:ext cx="378783" cy="378783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Freeform 116"/>
            <p:cNvSpPr>
              <a:spLocks noChangeArrowheads="1"/>
            </p:cNvSpPr>
            <p:nvPr/>
          </p:nvSpPr>
          <p:spPr bwMode="auto">
            <a:xfrm>
              <a:off x="4586528" y="3508063"/>
              <a:ext cx="189079" cy="195082"/>
            </a:xfrm>
            <a:custGeom>
              <a:avLst/>
              <a:gdLst>
                <a:gd name="T0" fmla="*/ 179798 w 445"/>
                <a:gd name="T1" fmla="*/ 71025 h 462"/>
                <a:gd name="T2" fmla="*/ 179798 w 445"/>
                <a:gd name="T3" fmla="*/ 71025 h 462"/>
                <a:gd name="T4" fmla="*/ 119566 w 445"/>
                <a:gd name="T5" fmla="*/ 3574 h 462"/>
                <a:gd name="T6" fmla="*/ 16182 w 445"/>
                <a:gd name="T7" fmla="*/ 110781 h 462"/>
                <a:gd name="T8" fmla="*/ 4045 w 445"/>
                <a:gd name="T9" fmla="*/ 142497 h 462"/>
                <a:gd name="T10" fmla="*/ 36409 w 445"/>
                <a:gd name="T11" fmla="*/ 158578 h 462"/>
                <a:gd name="T12" fmla="*/ 44050 w 445"/>
                <a:gd name="T13" fmla="*/ 154558 h 462"/>
                <a:gd name="T14" fmla="*/ 60232 w 445"/>
                <a:gd name="T15" fmla="*/ 166172 h 462"/>
                <a:gd name="T16" fmla="*/ 71919 w 445"/>
                <a:gd name="T17" fmla="*/ 193867 h 462"/>
                <a:gd name="T18" fmla="*/ 84055 w 445"/>
                <a:gd name="T19" fmla="*/ 201908 h 462"/>
                <a:gd name="T20" fmla="*/ 107879 w 445"/>
                <a:gd name="T21" fmla="*/ 193867 h 462"/>
                <a:gd name="T22" fmla="*/ 111924 w 445"/>
                <a:gd name="T23" fmla="*/ 185827 h 462"/>
                <a:gd name="T24" fmla="*/ 103833 w 445"/>
                <a:gd name="T25" fmla="*/ 174213 h 462"/>
                <a:gd name="T26" fmla="*/ 91697 w 445"/>
                <a:gd name="T27" fmla="*/ 150538 h 462"/>
                <a:gd name="T28" fmla="*/ 103833 w 445"/>
                <a:gd name="T29" fmla="*/ 138477 h 462"/>
                <a:gd name="T30" fmla="*/ 187439 w 445"/>
                <a:gd name="T31" fmla="*/ 158578 h 462"/>
                <a:gd name="T32" fmla="*/ 179798 w 445"/>
                <a:gd name="T33" fmla="*/ 71025 h 462"/>
                <a:gd name="T34" fmla="*/ 175303 w 445"/>
                <a:gd name="T35" fmla="*/ 138477 h 462"/>
                <a:gd name="T36" fmla="*/ 175303 w 445"/>
                <a:gd name="T37" fmla="*/ 138477 h 462"/>
                <a:gd name="T38" fmla="*/ 135747 w 445"/>
                <a:gd name="T39" fmla="*/ 91127 h 462"/>
                <a:gd name="T40" fmla="*/ 127656 w 445"/>
                <a:gd name="T41" fmla="*/ 27695 h 462"/>
                <a:gd name="T42" fmla="*/ 163616 w 445"/>
                <a:gd name="T43" fmla="*/ 79066 h 462"/>
                <a:gd name="T44" fmla="*/ 175303 w 445"/>
                <a:gd name="T45" fmla="*/ 138477 h 46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45" h="462">
                  <a:moveTo>
                    <a:pt x="400" y="159"/>
                  </a:moveTo>
                  <a:lnTo>
                    <a:pt x="400" y="159"/>
                  </a:lnTo>
                  <a:cubicBezTo>
                    <a:pt x="364" y="71"/>
                    <a:pt x="302" y="0"/>
                    <a:pt x="266" y="8"/>
                  </a:cubicBezTo>
                  <a:cubicBezTo>
                    <a:pt x="213" y="36"/>
                    <a:pt x="302" y="142"/>
                    <a:pt x="36" y="248"/>
                  </a:cubicBezTo>
                  <a:cubicBezTo>
                    <a:pt x="9" y="257"/>
                    <a:pt x="0" y="292"/>
                    <a:pt x="9" y="319"/>
                  </a:cubicBezTo>
                  <a:cubicBezTo>
                    <a:pt x="18" y="337"/>
                    <a:pt x="53" y="363"/>
                    <a:pt x="81" y="355"/>
                  </a:cubicBezTo>
                  <a:lnTo>
                    <a:pt x="98" y="346"/>
                  </a:lnTo>
                  <a:cubicBezTo>
                    <a:pt x="116" y="372"/>
                    <a:pt x="134" y="355"/>
                    <a:pt x="134" y="372"/>
                  </a:cubicBezTo>
                  <a:cubicBezTo>
                    <a:pt x="143" y="390"/>
                    <a:pt x="160" y="425"/>
                    <a:pt x="160" y="434"/>
                  </a:cubicBezTo>
                  <a:cubicBezTo>
                    <a:pt x="169" y="443"/>
                    <a:pt x="178" y="461"/>
                    <a:pt x="187" y="452"/>
                  </a:cubicBezTo>
                  <a:cubicBezTo>
                    <a:pt x="196" y="452"/>
                    <a:pt x="231" y="443"/>
                    <a:pt x="240" y="434"/>
                  </a:cubicBezTo>
                  <a:cubicBezTo>
                    <a:pt x="257" y="434"/>
                    <a:pt x="257" y="425"/>
                    <a:pt x="249" y="416"/>
                  </a:cubicBezTo>
                  <a:cubicBezTo>
                    <a:pt x="249" y="408"/>
                    <a:pt x="231" y="399"/>
                    <a:pt x="231" y="390"/>
                  </a:cubicBezTo>
                  <a:cubicBezTo>
                    <a:pt x="222" y="381"/>
                    <a:pt x="213" y="346"/>
                    <a:pt x="204" y="337"/>
                  </a:cubicBezTo>
                  <a:cubicBezTo>
                    <a:pt x="196" y="328"/>
                    <a:pt x="213" y="310"/>
                    <a:pt x="231" y="310"/>
                  </a:cubicBezTo>
                  <a:cubicBezTo>
                    <a:pt x="355" y="302"/>
                    <a:pt x="373" y="372"/>
                    <a:pt x="417" y="355"/>
                  </a:cubicBezTo>
                  <a:cubicBezTo>
                    <a:pt x="444" y="346"/>
                    <a:pt x="444" y="248"/>
                    <a:pt x="400" y="159"/>
                  </a:cubicBezTo>
                  <a:close/>
                  <a:moveTo>
                    <a:pt x="390" y="310"/>
                  </a:moveTo>
                  <a:lnTo>
                    <a:pt x="390" y="310"/>
                  </a:lnTo>
                  <a:cubicBezTo>
                    <a:pt x="381" y="310"/>
                    <a:pt x="328" y="275"/>
                    <a:pt x="302" y="204"/>
                  </a:cubicBezTo>
                  <a:cubicBezTo>
                    <a:pt x="275" y="133"/>
                    <a:pt x="275" y="62"/>
                    <a:pt x="284" y="62"/>
                  </a:cubicBezTo>
                  <a:cubicBezTo>
                    <a:pt x="293" y="62"/>
                    <a:pt x="337" y="106"/>
                    <a:pt x="364" y="177"/>
                  </a:cubicBezTo>
                  <a:cubicBezTo>
                    <a:pt x="400" y="248"/>
                    <a:pt x="390" y="302"/>
                    <a:pt x="390" y="31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lIns="25718" tIns="12859" rIns="25718" bIns="12859" anchor="ctr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2"/>
          <p:cNvGrpSpPr/>
          <p:nvPr/>
        </p:nvGrpSpPr>
        <p:grpSpPr>
          <a:xfrm>
            <a:off x="1842062" y="1226062"/>
            <a:ext cx="1231511" cy="387291"/>
            <a:chOff x="2456083" y="1634749"/>
            <a:chExt cx="1642014" cy="516388"/>
          </a:xfrm>
        </p:grpSpPr>
        <p:sp>
          <p:nvSpPr>
            <p:cNvPr id="63" name="Freeform 136"/>
            <p:cNvSpPr>
              <a:spLocks/>
            </p:cNvSpPr>
            <p:nvPr/>
          </p:nvSpPr>
          <p:spPr bwMode="auto">
            <a:xfrm>
              <a:off x="2456083" y="1634749"/>
              <a:ext cx="1642014" cy="516388"/>
            </a:xfrm>
            <a:custGeom>
              <a:avLst/>
              <a:gdLst>
                <a:gd name="connsiteX0" fmla="*/ 128189 w 1559108"/>
                <a:gd name="connsiteY0" fmla="*/ 0 h 490315"/>
                <a:gd name="connsiteX1" fmla="*/ 1315297 w 1559108"/>
                <a:gd name="connsiteY1" fmla="*/ 0 h 490315"/>
                <a:gd name="connsiteX2" fmla="*/ 1559108 w 1559108"/>
                <a:gd name="connsiteY2" fmla="*/ 244315 h 490315"/>
                <a:gd name="connsiteX3" fmla="*/ 1315297 w 1559108"/>
                <a:gd name="connsiteY3" fmla="*/ 490315 h 490315"/>
                <a:gd name="connsiteX4" fmla="*/ 946211 w 1559108"/>
                <a:gd name="connsiteY4" fmla="*/ 490315 h 490315"/>
                <a:gd name="connsiteX5" fmla="*/ 907123 w 1559108"/>
                <a:gd name="connsiteY5" fmla="*/ 490315 h 490315"/>
                <a:gd name="connsiteX6" fmla="*/ 861100 w 1559108"/>
                <a:gd name="connsiteY6" fmla="*/ 434848 h 490315"/>
                <a:gd name="connsiteX7" fmla="*/ 149368 w 1559108"/>
                <a:gd name="connsiteY7" fmla="*/ 34562 h 490315"/>
                <a:gd name="connsiteX8" fmla="*/ 0 w 1559108"/>
                <a:gd name="connsiteY8" fmla="*/ 8436 h 490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9108" h="490315">
                  <a:moveTo>
                    <a:pt x="128189" y="0"/>
                  </a:moveTo>
                  <a:cubicBezTo>
                    <a:pt x="1315297" y="0"/>
                    <a:pt x="1315297" y="0"/>
                    <a:pt x="1315297" y="0"/>
                  </a:cubicBezTo>
                  <a:cubicBezTo>
                    <a:pt x="1449813" y="0"/>
                    <a:pt x="1559108" y="109521"/>
                    <a:pt x="1559108" y="244315"/>
                  </a:cubicBezTo>
                  <a:cubicBezTo>
                    <a:pt x="1559108" y="379110"/>
                    <a:pt x="1449813" y="490315"/>
                    <a:pt x="1315297" y="490315"/>
                  </a:cubicBezTo>
                  <a:cubicBezTo>
                    <a:pt x="1184249" y="490315"/>
                    <a:pt x="1061391" y="490315"/>
                    <a:pt x="946211" y="490315"/>
                  </a:cubicBezTo>
                  <a:lnTo>
                    <a:pt x="907123" y="490315"/>
                  </a:lnTo>
                  <a:lnTo>
                    <a:pt x="861100" y="434848"/>
                  </a:lnTo>
                  <a:cubicBezTo>
                    <a:pt x="684856" y="250504"/>
                    <a:pt x="447766" y="107533"/>
                    <a:pt x="149368" y="34562"/>
                  </a:cubicBezTo>
                  <a:lnTo>
                    <a:pt x="0" y="84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Oval 14"/>
            <p:cNvSpPr>
              <a:spLocks noChangeArrowheads="1"/>
            </p:cNvSpPr>
            <p:nvPr/>
          </p:nvSpPr>
          <p:spPr bwMode="auto">
            <a:xfrm>
              <a:off x="3642373" y="1695413"/>
              <a:ext cx="378783" cy="380263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Freeform 154"/>
            <p:cNvSpPr>
              <a:spLocks noChangeArrowheads="1"/>
            </p:cNvSpPr>
            <p:nvPr/>
          </p:nvSpPr>
          <p:spPr bwMode="auto">
            <a:xfrm>
              <a:off x="3755983" y="1782751"/>
              <a:ext cx="151563" cy="205586"/>
            </a:xfrm>
            <a:custGeom>
              <a:avLst/>
              <a:gdLst>
                <a:gd name="T0" fmla="*/ 156272 w 355"/>
                <a:gd name="T1" fmla="*/ 58950 h 487"/>
                <a:gd name="T2" fmla="*/ 156272 w 355"/>
                <a:gd name="T3" fmla="*/ 58950 h 487"/>
                <a:gd name="T4" fmla="*/ 52392 w 355"/>
                <a:gd name="T5" fmla="*/ 7592 h 487"/>
                <a:gd name="T6" fmla="*/ 4065 w 355"/>
                <a:gd name="T7" fmla="*/ 23669 h 487"/>
                <a:gd name="T8" fmla="*/ 0 w 355"/>
                <a:gd name="T9" fmla="*/ 35280 h 487"/>
                <a:gd name="T10" fmla="*/ 4065 w 355"/>
                <a:gd name="T11" fmla="*/ 154073 h 487"/>
                <a:gd name="T12" fmla="*/ 8130 w 355"/>
                <a:gd name="T13" fmla="*/ 162111 h 487"/>
                <a:gd name="T14" fmla="*/ 100267 w 355"/>
                <a:gd name="T15" fmla="*/ 217041 h 487"/>
                <a:gd name="T16" fmla="*/ 104332 w 355"/>
                <a:gd name="T17" fmla="*/ 217041 h 487"/>
                <a:gd name="T18" fmla="*/ 108397 w 355"/>
                <a:gd name="T19" fmla="*/ 217041 h 487"/>
                <a:gd name="T20" fmla="*/ 112010 w 355"/>
                <a:gd name="T21" fmla="*/ 213469 h 487"/>
                <a:gd name="T22" fmla="*/ 112010 w 355"/>
                <a:gd name="T23" fmla="*/ 90657 h 487"/>
                <a:gd name="T24" fmla="*/ 108397 w 355"/>
                <a:gd name="T25" fmla="*/ 82619 h 487"/>
                <a:gd name="T26" fmla="*/ 19873 w 355"/>
                <a:gd name="T27" fmla="*/ 31261 h 487"/>
                <a:gd name="T28" fmla="*/ 32067 w 355"/>
                <a:gd name="T29" fmla="*/ 23669 h 487"/>
                <a:gd name="T30" fmla="*/ 48327 w 355"/>
                <a:gd name="T31" fmla="*/ 19650 h 487"/>
                <a:gd name="T32" fmla="*/ 135948 w 355"/>
                <a:gd name="T33" fmla="*/ 66988 h 487"/>
                <a:gd name="T34" fmla="*/ 140013 w 355"/>
                <a:gd name="T35" fmla="*/ 71007 h 487"/>
                <a:gd name="T36" fmla="*/ 140013 w 355"/>
                <a:gd name="T37" fmla="*/ 189800 h 487"/>
                <a:gd name="T38" fmla="*/ 148142 w 355"/>
                <a:gd name="T39" fmla="*/ 197392 h 487"/>
                <a:gd name="T40" fmla="*/ 159885 w 355"/>
                <a:gd name="T41" fmla="*/ 189800 h 487"/>
                <a:gd name="T42" fmla="*/ 159885 w 355"/>
                <a:gd name="T43" fmla="*/ 62969 h 487"/>
                <a:gd name="T44" fmla="*/ 156272 w 355"/>
                <a:gd name="T45" fmla="*/ 58950 h 48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55" h="487">
                  <a:moveTo>
                    <a:pt x="346" y="132"/>
                  </a:moveTo>
                  <a:lnTo>
                    <a:pt x="346" y="132"/>
                  </a:lnTo>
                  <a:cubicBezTo>
                    <a:pt x="116" y="17"/>
                    <a:pt x="116" y="17"/>
                    <a:pt x="116" y="17"/>
                  </a:cubicBezTo>
                  <a:cubicBezTo>
                    <a:pt x="89" y="0"/>
                    <a:pt x="27" y="25"/>
                    <a:pt x="9" y="53"/>
                  </a:cubicBezTo>
                  <a:cubicBezTo>
                    <a:pt x="0" y="70"/>
                    <a:pt x="0" y="79"/>
                    <a:pt x="0" y="79"/>
                  </a:cubicBezTo>
                  <a:cubicBezTo>
                    <a:pt x="9" y="345"/>
                    <a:pt x="9" y="345"/>
                    <a:pt x="9" y="345"/>
                  </a:cubicBezTo>
                  <a:cubicBezTo>
                    <a:pt x="9" y="345"/>
                    <a:pt x="18" y="354"/>
                    <a:pt x="18" y="363"/>
                  </a:cubicBezTo>
                  <a:cubicBezTo>
                    <a:pt x="36" y="363"/>
                    <a:pt x="222" y="486"/>
                    <a:pt x="222" y="486"/>
                  </a:cubicBezTo>
                  <a:cubicBezTo>
                    <a:pt x="231" y="486"/>
                    <a:pt x="231" y="486"/>
                    <a:pt x="231" y="486"/>
                  </a:cubicBezTo>
                  <a:cubicBezTo>
                    <a:pt x="240" y="486"/>
                    <a:pt x="240" y="486"/>
                    <a:pt x="240" y="486"/>
                  </a:cubicBezTo>
                  <a:cubicBezTo>
                    <a:pt x="248" y="486"/>
                    <a:pt x="248" y="478"/>
                    <a:pt x="248" y="478"/>
                  </a:cubicBezTo>
                  <a:cubicBezTo>
                    <a:pt x="248" y="203"/>
                    <a:pt x="248" y="203"/>
                    <a:pt x="248" y="203"/>
                  </a:cubicBezTo>
                  <a:cubicBezTo>
                    <a:pt x="248" y="194"/>
                    <a:pt x="248" y="194"/>
                    <a:pt x="240" y="185"/>
                  </a:cubicBezTo>
                  <a:cubicBezTo>
                    <a:pt x="44" y="70"/>
                    <a:pt x="44" y="70"/>
                    <a:pt x="44" y="70"/>
                  </a:cubicBezTo>
                  <a:cubicBezTo>
                    <a:pt x="44" y="70"/>
                    <a:pt x="53" y="61"/>
                    <a:pt x="71" y="53"/>
                  </a:cubicBezTo>
                  <a:cubicBezTo>
                    <a:pt x="89" y="44"/>
                    <a:pt x="97" y="44"/>
                    <a:pt x="107" y="44"/>
                  </a:cubicBezTo>
                  <a:cubicBezTo>
                    <a:pt x="107" y="44"/>
                    <a:pt x="293" y="150"/>
                    <a:pt x="301" y="150"/>
                  </a:cubicBezTo>
                  <a:cubicBezTo>
                    <a:pt x="310" y="159"/>
                    <a:pt x="310" y="159"/>
                    <a:pt x="310" y="159"/>
                  </a:cubicBezTo>
                  <a:cubicBezTo>
                    <a:pt x="310" y="168"/>
                    <a:pt x="310" y="425"/>
                    <a:pt x="310" y="425"/>
                  </a:cubicBezTo>
                  <a:cubicBezTo>
                    <a:pt x="310" y="433"/>
                    <a:pt x="319" y="442"/>
                    <a:pt x="328" y="442"/>
                  </a:cubicBezTo>
                  <a:cubicBezTo>
                    <a:pt x="337" y="442"/>
                    <a:pt x="354" y="433"/>
                    <a:pt x="354" y="425"/>
                  </a:cubicBezTo>
                  <a:cubicBezTo>
                    <a:pt x="354" y="141"/>
                    <a:pt x="354" y="141"/>
                    <a:pt x="354" y="141"/>
                  </a:cubicBezTo>
                  <a:lnTo>
                    <a:pt x="346" y="13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25718" tIns="12859" rIns="25718" bIns="12859" anchor="ctr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6" name="Oval 114"/>
          <p:cNvSpPr>
            <a:spLocks noChangeArrowheads="1"/>
          </p:cNvSpPr>
          <p:nvPr/>
        </p:nvSpPr>
        <p:spPr bwMode="auto">
          <a:xfrm>
            <a:off x="6556592" y="1575128"/>
            <a:ext cx="346657" cy="346657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id-ID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119"/>
          <p:cNvSpPr txBox="1"/>
          <p:nvPr/>
        </p:nvSpPr>
        <p:spPr>
          <a:xfrm>
            <a:off x="6939439" y="1491253"/>
            <a:ext cx="12715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zh-CN" altLang="en-US" sz="1200" b="1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添加小标题</a:t>
            </a:r>
            <a:endParaRPr lang="id-ID" sz="1200" b="1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Box 121"/>
          <p:cNvSpPr txBox="1"/>
          <p:nvPr/>
        </p:nvSpPr>
        <p:spPr>
          <a:xfrm>
            <a:off x="6939439" y="1682621"/>
            <a:ext cx="157591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点击输入简要文字内容，概括精炼言简意赅的说明分项内容。</a:t>
            </a:r>
            <a:r>
              <a:rPr 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id-ID" sz="900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Oval 128"/>
          <p:cNvSpPr>
            <a:spLocks noChangeArrowheads="1"/>
          </p:cNvSpPr>
          <p:nvPr/>
        </p:nvSpPr>
        <p:spPr bwMode="auto">
          <a:xfrm>
            <a:off x="4290942" y="1575128"/>
            <a:ext cx="346657" cy="346657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id-ID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Box 135"/>
          <p:cNvSpPr txBox="1"/>
          <p:nvPr/>
        </p:nvSpPr>
        <p:spPr>
          <a:xfrm>
            <a:off x="4673790" y="1491253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添加小标题</a:t>
            </a:r>
            <a:endParaRPr lang="id-ID" sz="1200" b="1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TextBox 137"/>
          <p:cNvSpPr txBox="1"/>
          <p:nvPr/>
        </p:nvSpPr>
        <p:spPr>
          <a:xfrm>
            <a:off x="4673790" y="1682621"/>
            <a:ext cx="157591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点击输入简要文字内容，概括精炼言简意赅的说明分项内容。</a:t>
            </a:r>
            <a:r>
              <a:rPr 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id-ID" sz="900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Oval 115"/>
          <p:cNvSpPr>
            <a:spLocks noChangeArrowheads="1"/>
          </p:cNvSpPr>
          <p:nvPr/>
        </p:nvSpPr>
        <p:spPr bwMode="auto">
          <a:xfrm>
            <a:off x="6556592" y="2679525"/>
            <a:ext cx="346657" cy="346657"/>
          </a:xfrm>
          <a:prstGeom prst="ellipse">
            <a:avLst/>
          </a:prstGeom>
          <a:solidFill>
            <a:schemeClr val="accent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id-ID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TextBox 123"/>
          <p:cNvSpPr txBox="1"/>
          <p:nvPr/>
        </p:nvSpPr>
        <p:spPr>
          <a:xfrm>
            <a:off x="6939439" y="2599684"/>
            <a:ext cx="986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添加小标题</a:t>
            </a:r>
            <a:endParaRPr lang="id-ID" sz="1200" b="1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125"/>
          <p:cNvSpPr txBox="1"/>
          <p:nvPr/>
        </p:nvSpPr>
        <p:spPr>
          <a:xfrm>
            <a:off x="6939439" y="2791052"/>
            <a:ext cx="157591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点击输入简要文字内容，概括精炼言简意赅的说明分项内容。</a:t>
            </a:r>
            <a:r>
              <a:rPr 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id-ID" sz="900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Oval 133"/>
          <p:cNvSpPr>
            <a:spLocks noChangeArrowheads="1"/>
          </p:cNvSpPr>
          <p:nvPr/>
        </p:nvSpPr>
        <p:spPr bwMode="auto">
          <a:xfrm>
            <a:off x="4290942" y="2679525"/>
            <a:ext cx="346657" cy="346657"/>
          </a:xfrm>
          <a:prstGeom prst="ellipse">
            <a:avLst/>
          </a:prstGeom>
          <a:solidFill>
            <a:schemeClr val="accent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id-ID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139"/>
          <p:cNvSpPr txBox="1"/>
          <p:nvPr/>
        </p:nvSpPr>
        <p:spPr>
          <a:xfrm>
            <a:off x="4673790" y="2599684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添加小标题</a:t>
            </a:r>
            <a:endParaRPr lang="id-ID" sz="1200" b="1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141"/>
          <p:cNvSpPr txBox="1"/>
          <p:nvPr/>
        </p:nvSpPr>
        <p:spPr>
          <a:xfrm>
            <a:off x="4673790" y="2791052"/>
            <a:ext cx="157591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点击输入简要文字内容，概括精炼言简意赅的说明分项内容。</a:t>
            </a:r>
            <a:r>
              <a:rPr 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id-ID" sz="900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Oval 117"/>
          <p:cNvSpPr>
            <a:spLocks noChangeArrowheads="1"/>
          </p:cNvSpPr>
          <p:nvPr/>
        </p:nvSpPr>
        <p:spPr bwMode="auto">
          <a:xfrm>
            <a:off x="6556592" y="3776193"/>
            <a:ext cx="346657" cy="346657"/>
          </a:xfrm>
          <a:prstGeom prst="ellipse">
            <a:avLst/>
          </a:prstGeom>
          <a:solidFill>
            <a:schemeClr val="accent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</a:t>
            </a:r>
            <a:endParaRPr lang="id-ID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126"/>
          <p:cNvSpPr txBox="1"/>
          <p:nvPr/>
        </p:nvSpPr>
        <p:spPr>
          <a:xfrm>
            <a:off x="6939439" y="3708115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添加小标题</a:t>
            </a:r>
            <a:endParaRPr lang="id-ID" sz="1200" b="1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Box 127"/>
          <p:cNvSpPr txBox="1"/>
          <p:nvPr/>
        </p:nvSpPr>
        <p:spPr>
          <a:xfrm>
            <a:off x="6939439" y="3899482"/>
            <a:ext cx="157591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点击输入简要文字内容，概括精炼言简意赅的说明分项内容。</a:t>
            </a:r>
            <a:r>
              <a:rPr 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id-ID" sz="900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Oval 134"/>
          <p:cNvSpPr>
            <a:spLocks noChangeArrowheads="1"/>
          </p:cNvSpPr>
          <p:nvPr/>
        </p:nvSpPr>
        <p:spPr bwMode="auto">
          <a:xfrm>
            <a:off x="4290942" y="3776193"/>
            <a:ext cx="346657" cy="346657"/>
          </a:xfrm>
          <a:prstGeom prst="ellipse">
            <a:avLst/>
          </a:prstGeom>
          <a:solidFill>
            <a:schemeClr val="accent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  <a:endParaRPr lang="id-ID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TextBox 143"/>
          <p:cNvSpPr txBox="1"/>
          <p:nvPr/>
        </p:nvSpPr>
        <p:spPr>
          <a:xfrm>
            <a:off x="4673790" y="3708115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添加小标题</a:t>
            </a:r>
            <a:endParaRPr lang="id-ID" sz="1200" b="1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145"/>
          <p:cNvSpPr txBox="1"/>
          <p:nvPr/>
        </p:nvSpPr>
        <p:spPr>
          <a:xfrm>
            <a:off x="4673790" y="3899482"/>
            <a:ext cx="157591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点击输入简要文字内容，概括精炼言简意赅的说明分项内容。</a:t>
            </a:r>
            <a:r>
              <a:rPr 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id-ID" sz="900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185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7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2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25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75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25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5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25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75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25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75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25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75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25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175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225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66" grpId="0" animBg="1"/>
      <p:bldP spid="67" grpId="0"/>
      <p:bldP spid="68" grpId="0"/>
      <p:bldP spid="69" grpId="0" animBg="1"/>
      <p:bldP spid="70" grpId="0"/>
      <p:bldP spid="71" grpId="0"/>
      <p:bldP spid="72" grpId="0" animBg="1"/>
      <p:bldP spid="73" grpId="0"/>
      <p:bldP spid="74" grpId="0"/>
      <p:bldP spid="75" grpId="0" animBg="1"/>
      <p:bldP spid="76" grpId="0"/>
      <p:bldP spid="77" grpId="0"/>
      <p:bldP spid="78" grpId="0" animBg="1"/>
      <p:bldP spid="79" grpId="0"/>
      <p:bldP spid="80" grpId="0"/>
      <p:bldP spid="81" grpId="0" animBg="1"/>
      <p:bldP spid="82" grpId="0"/>
      <p:bldP spid="8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74928" y="1625628"/>
            <a:ext cx="8770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5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 </a:t>
            </a:r>
            <a:endParaRPr lang="en-US" altLang="zh-CN" sz="45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45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录 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584530" y="1722702"/>
            <a:ext cx="35318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835241" y="901821"/>
            <a:ext cx="4165007" cy="604590"/>
            <a:chOff x="5425807" y="1209614"/>
            <a:chExt cx="5553342" cy="806120"/>
          </a:xfrm>
        </p:grpSpPr>
        <p:sp>
          <p:nvSpPr>
            <p:cNvPr id="7" name="椭圆 6"/>
            <p:cNvSpPr/>
            <p:nvPr/>
          </p:nvSpPr>
          <p:spPr>
            <a:xfrm>
              <a:off x="5461000" y="1209614"/>
              <a:ext cx="749300" cy="7493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425807" y="1322654"/>
              <a:ext cx="880032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zh-CN" altLang="en-US" sz="2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267739" y="1209614"/>
              <a:ext cx="4476462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此处添加你所想标题 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6305839" y="1615625"/>
              <a:ext cx="4673310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5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Here to add a title</a:t>
              </a:r>
              <a:endParaRPr lang="zh-CN" altLang="en-US" sz="135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861636" y="1863021"/>
            <a:ext cx="4138612" cy="604590"/>
            <a:chOff x="5461000" y="1209614"/>
            <a:chExt cx="5518149" cy="806120"/>
          </a:xfrm>
        </p:grpSpPr>
        <p:sp>
          <p:nvSpPr>
            <p:cNvPr id="12" name="椭圆 11"/>
            <p:cNvSpPr/>
            <p:nvPr/>
          </p:nvSpPr>
          <p:spPr>
            <a:xfrm>
              <a:off x="5461000" y="1209614"/>
              <a:ext cx="749300" cy="7493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463907" y="1322654"/>
              <a:ext cx="803832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sz="2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267739" y="1209614"/>
              <a:ext cx="4476462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此处添加你所想标题 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305839" y="1615625"/>
              <a:ext cx="4673310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5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Here to add a title</a:t>
              </a:r>
              <a:endParaRPr lang="zh-CN" altLang="en-US" sz="135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835241" y="2824221"/>
            <a:ext cx="4165007" cy="604590"/>
            <a:chOff x="5425807" y="1209614"/>
            <a:chExt cx="5553342" cy="806120"/>
          </a:xfrm>
        </p:grpSpPr>
        <p:sp>
          <p:nvSpPr>
            <p:cNvPr id="17" name="椭圆 16"/>
            <p:cNvSpPr/>
            <p:nvPr/>
          </p:nvSpPr>
          <p:spPr>
            <a:xfrm>
              <a:off x="5461000" y="1209614"/>
              <a:ext cx="749300" cy="7493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5425807" y="1322654"/>
              <a:ext cx="880032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en-US" sz="2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267739" y="1209614"/>
              <a:ext cx="4476462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此处添加你所想标题 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305839" y="1615625"/>
              <a:ext cx="4673310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5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Here to add a title</a:t>
              </a:r>
              <a:endParaRPr lang="zh-CN" altLang="en-US" sz="135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861636" y="3785421"/>
            <a:ext cx="4138612" cy="604590"/>
            <a:chOff x="5461000" y="1209614"/>
            <a:chExt cx="5518149" cy="806120"/>
          </a:xfrm>
        </p:grpSpPr>
        <p:sp>
          <p:nvSpPr>
            <p:cNvPr id="22" name="椭圆 21"/>
            <p:cNvSpPr/>
            <p:nvPr/>
          </p:nvSpPr>
          <p:spPr>
            <a:xfrm>
              <a:off x="5461000" y="1209614"/>
              <a:ext cx="749300" cy="7493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521345" y="1322654"/>
              <a:ext cx="688955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zh-CN" altLang="en-US" sz="2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267739" y="1209614"/>
              <a:ext cx="4476462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此处添加你所想标题 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305839" y="1615625"/>
              <a:ext cx="4673310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5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Here to add a title</a:t>
              </a:r>
              <a:endParaRPr lang="zh-CN" altLang="en-US" sz="135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579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8"/>
          <p:cNvSpPr txBox="1">
            <a:spLocks noChangeArrowheads="1"/>
          </p:cNvSpPr>
          <p:nvPr/>
        </p:nvSpPr>
        <p:spPr bwMode="auto">
          <a:xfrm>
            <a:off x="3788817" y="84456"/>
            <a:ext cx="14160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1" name="Content Placeholder 2"/>
          <p:cNvSpPr txBox="1"/>
          <p:nvPr/>
        </p:nvSpPr>
        <p:spPr>
          <a:xfrm>
            <a:off x="1685379" y="478474"/>
            <a:ext cx="5622925" cy="2555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1581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10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请在此粘贴或者输入您的文字内容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796136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051720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533759" y="1108785"/>
            <a:ext cx="8190728" cy="3796194"/>
            <a:chOff x="414699" y="1047750"/>
            <a:chExt cx="8265472" cy="3830836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 rot="14643189">
              <a:off x="6006898" y="2205313"/>
              <a:ext cx="2441197" cy="2905349"/>
            </a:xfrm>
            <a:custGeom>
              <a:avLst/>
              <a:gdLst>
                <a:gd name="T0" fmla="*/ 339 w 596"/>
                <a:gd name="T1" fmla="*/ 115 h 709"/>
                <a:gd name="T2" fmla="*/ 596 w 596"/>
                <a:gd name="T3" fmla="*/ 410 h 709"/>
                <a:gd name="T4" fmla="*/ 298 w 596"/>
                <a:gd name="T5" fmla="*/ 709 h 709"/>
                <a:gd name="T6" fmla="*/ 0 w 596"/>
                <a:gd name="T7" fmla="*/ 410 h 709"/>
                <a:gd name="T8" fmla="*/ 255 w 596"/>
                <a:gd name="T9" fmla="*/ 115 h 709"/>
                <a:gd name="T10" fmla="*/ 296 w 596"/>
                <a:gd name="T11" fmla="*/ 0 h 709"/>
                <a:gd name="T12" fmla="*/ 339 w 596"/>
                <a:gd name="T13" fmla="*/ 1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auto">
            <a:xfrm rot="4529480">
              <a:off x="5393045" y="2569859"/>
              <a:ext cx="1951984" cy="2323120"/>
            </a:xfrm>
            <a:custGeom>
              <a:avLst/>
              <a:gdLst>
                <a:gd name="T0" fmla="*/ 339 w 596"/>
                <a:gd name="T1" fmla="*/ 115 h 709"/>
                <a:gd name="T2" fmla="*/ 596 w 596"/>
                <a:gd name="T3" fmla="*/ 410 h 709"/>
                <a:gd name="T4" fmla="*/ 298 w 596"/>
                <a:gd name="T5" fmla="*/ 709 h 709"/>
                <a:gd name="T6" fmla="*/ 0 w 596"/>
                <a:gd name="T7" fmla="*/ 410 h 709"/>
                <a:gd name="T8" fmla="*/ 255 w 596"/>
                <a:gd name="T9" fmla="*/ 115 h 709"/>
                <a:gd name="T10" fmla="*/ 296 w 596"/>
                <a:gd name="T11" fmla="*/ 0 h 709"/>
                <a:gd name="T12" fmla="*/ 339 w 596"/>
                <a:gd name="T13" fmla="*/ 1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 rot="4529480">
              <a:off x="4596842" y="3087242"/>
              <a:ext cx="1531232" cy="1822369"/>
            </a:xfrm>
            <a:custGeom>
              <a:avLst/>
              <a:gdLst>
                <a:gd name="T0" fmla="*/ 339 w 596"/>
                <a:gd name="T1" fmla="*/ 115 h 709"/>
                <a:gd name="T2" fmla="*/ 596 w 596"/>
                <a:gd name="T3" fmla="*/ 410 h 709"/>
                <a:gd name="T4" fmla="*/ 298 w 596"/>
                <a:gd name="T5" fmla="*/ 709 h 709"/>
                <a:gd name="T6" fmla="*/ 0 w 596"/>
                <a:gd name="T7" fmla="*/ 410 h 709"/>
                <a:gd name="T8" fmla="*/ 255 w 596"/>
                <a:gd name="T9" fmla="*/ 115 h 709"/>
                <a:gd name="T10" fmla="*/ 296 w 596"/>
                <a:gd name="T11" fmla="*/ 0 h 709"/>
                <a:gd name="T12" fmla="*/ 339 w 596"/>
                <a:gd name="T13" fmla="*/ 1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 rot="4529480">
              <a:off x="3863935" y="3530351"/>
              <a:ext cx="1161091" cy="1381852"/>
            </a:xfrm>
            <a:custGeom>
              <a:avLst/>
              <a:gdLst>
                <a:gd name="T0" fmla="*/ 339 w 596"/>
                <a:gd name="T1" fmla="*/ 115 h 709"/>
                <a:gd name="T2" fmla="*/ 596 w 596"/>
                <a:gd name="T3" fmla="*/ 410 h 709"/>
                <a:gd name="T4" fmla="*/ 298 w 596"/>
                <a:gd name="T5" fmla="*/ 709 h 709"/>
                <a:gd name="T6" fmla="*/ 0 w 596"/>
                <a:gd name="T7" fmla="*/ 410 h 709"/>
                <a:gd name="T8" fmla="*/ 255 w 596"/>
                <a:gd name="T9" fmla="*/ 115 h 709"/>
                <a:gd name="T10" fmla="*/ 296 w 596"/>
                <a:gd name="T11" fmla="*/ 0 h 709"/>
                <a:gd name="T12" fmla="*/ 339 w 596"/>
                <a:gd name="T13" fmla="*/ 1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2" name="Group 8"/>
            <p:cNvGrpSpPr/>
            <p:nvPr/>
          </p:nvGrpSpPr>
          <p:grpSpPr>
            <a:xfrm>
              <a:off x="6382395" y="3333750"/>
              <a:ext cx="475605" cy="590901"/>
              <a:chOff x="2255043" y="1348583"/>
              <a:chExt cx="366713" cy="455613"/>
            </a:xfrm>
            <a:solidFill>
              <a:schemeClr val="bg1"/>
            </a:solidFill>
          </p:grpSpPr>
          <p:sp>
            <p:nvSpPr>
              <p:cNvPr id="41" name="Freeform 5"/>
              <p:cNvSpPr>
                <a:spLocks/>
              </p:cNvSpPr>
              <p:nvPr/>
            </p:nvSpPr>
            <p:spPr bwMode="auto">
              <a:xfrm>
                <a:off x="2255043" y="1537496"/>
                <a:ext cx="366713" cy="153988"/>
              </a:xfrm>
              <a:custGeom>
                <a:avLst/>
                <a:gdLst>
                  <a:gd name="T0" fmla="*/ 49 w 97"/>
                  <a:gd name="T1" fmla="*/ 16 h 41"/>
                  <a:gd name="T2" fmla="*/ 2 w 97"/>
                  <a:gd name="T3" fmla="*/ 0 h 41"/>
                  <a:gd name="T4" fmla="*/ 0 w 97"/>
                  <a:gd name="T5" fmla="*/ 5 h 41"/>
                  <a:gd name="T6" fmla="*/ 0 w 97"/>
                  <a:gd name="T7" fmla="*/ 20 h 41"/>
                  <a:gd name="T8" fmla="*/ 49 w 97"/>
                  <a:gd name="T9" fmla="*/ 41 h 41"/>
                  <a:gd name="T10" fmla="*/ 97 w 97"/>
                  <a:gd name="T11" fmla="*/ 20 h 41"/>
                  <a:gd name="T12" fmla="*/ 97 w 97"/>
                  <a:gd name="T13" fmla="*/ 5 h 41"/>
                  <a:gd name="T14" fmla="*/ 96 w 97"/>
                  <a:gd name="T15" fmla="*/ 0 h 41"/>
                  <a:gd name="T16" fmla="*/ 49 w 97"/>
                  <a:gd name="T17" fmla="*/ 1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41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4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2"/>
                      <a:pt x="22" y="41"/>
                      <a:pt x="49" y="41"/>
                    </a:cubicBezTo>
                    <a:cubicBezTo>
                      <a:pt x="76" y="41"/>
                      <a:pt x="97" y="32"/>
                      <a:pt x="97" y="20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97" y="4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6"/>
              <p:cNvSpPr>
                <a:spLocks/>
              </p:cNvSpPr>
              <p:nvPr/>
            </p:nvSpPr>
            <p:spPr bwMode="auto">
              <a:xfrm>
                <a:off x="2255043" y="1653383"/>
                <a:ext cx="366713" cy="150813"/>
              </a:xfrm>
              <a:custGeom>
                <a:avLst/>
                <a:gdLst>
                  <a:gd name="T0" fmla="*/ 49 w 97"/>
                  <a:gd name="T1" fmla="*/ 16 h 40"/>
                  <a:gd name="T2" fmla="*/ 2 w 97"/>
                  <a:gd name="T3" fmla="*/ 0 h 40"/>
                  <a:gd name="T4" fmla="*/ 0 w 97"/>
                  <a:gd name="T5" fmla="*/ 5 h 40"/>
                  <a:gd name="T6" fmla="*/ 0 w 97"/>
                  <a:gd name="T7" fmla="*/ 20 h 40"/>
                  <a:gd name="T8" fmla="*/ 49 w 97"/>
                  <a:gd name="T9" fmla="*/ 40 h 40"/>
                  <a:gd name="T10" fmla="*/ 97 w 97"/>
                  <a:gd name="T11" fmla="*/ 20 h 40"/>
                  <a:gd name="T12" fmla="*/ 97 w 97"/>
                  <a:gd name="T13" fmla="*/ 5 h 40"/>
                  <a:gd name="T14" fmla="*/ 96 w 97"/>
                  <a:gd name="T15" fmla="*/ 0 h 40"/>
                  <a:gd name="T16" fmla="*/ 49 w 97"/>
                  <a:gd name="T17" fmla="*/ 1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7" y="31"/>
                      <a:pt x="97" y="20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97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7"/>
              <p:cNvSpPr>
                <a:spLocks/>
              </p:cNvSpPr>
              <p:nvPr/>
            </p:nvSpPr>
            <p:spPr bwMode="auto">
              <a:xfrm>
                <a:off x="2255043" y="1427958"/>
                <a:ext cx="366713" cy="150813"/>
              </a:xfrm>
              <a:custGeom>
                <a:avLst/>
                <a:gdLst>
                  <a:gd name="T0" fmla="*/ 96 w 97"/>
                  <a:gd name="T1" fmla="*/ 0 h 40"/>
                  <a:gd name="T2" fmla="*/ 49 w 97"/>
                  <a:gd name="T3" fmla="*/ 15 h 40"/>
                  <a:gd name="T4" fmla="*/ 1 w 97"/>
                  <a:gd name="T5" fmla="*/ 0 h 40"/>
                  <a:gd name="T6" fmla="*/ 0 w 97"/>
                  <a:gd name="T7" fmla="*/ 4 h 40"/>
                  <a:gd name="T8" fmla="*/ 0 w 97"/>
                  <a:gd name="T9" fmla="*/ 19 h 40"/>
                  <a:gd name="T10" fmla="*/ 49 w 97"/>
                  <a:gd name="T11" fmla="*/ 40 h 40"/>
                  <a:gd name="T12" fmla="*/ 97 w 97"/>
                  <a:gd name="T13" fmla="*/ 19 h 40"/>
                  <a:gd name="T14" fmla="*/ 97 w 97"/>
                  <a:gd name="T15" fmla="*/ 4 h 40"/>
                  <a:gd name="T16" fmla="*/ 96 w 97"/>
                  <a:gd name="T1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40">
                    <a:moveTo>
                      <a:pt x="96" y="0"/>
                    </a:moveTo>
                    <a:cubicBezTo>
                      <a:pt x="95" y="8"/>
                      <a:pt x="74" y="15"/>
                      <a:pt x="49" y="15"/>
                    </a:cubicBezTo>
                    <a:cubicBezTo>
                      <a:pt x="23" y="15"/>
                      <a:pt x="2" y="8"/>
                      <a:pt x="1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7" y="31"/>
                      <a:pt x="97" y="19"/>
                    </a:cubicBezTo>
                    <a:cubicBezTo>
                      <a:pt x="97" y="4"/>
                      <a:pt x="97" y="4"/>
                      <a:pt x="97" y="4"/>
                    </a:cubicBezTo>
                    <a:cubicBezTo>
                      <a:pt x="97" y="3"/>
                      <a:pt x="97" y="1"/>
                      <a:pt x="9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4" name="Oval 8"/>
              <p:cNvSpPr>
                <a:spLocks noChangeArrowheads="1"/>
              </p:cNvSpPr>
              <p:nvPr/>
            </p:nvSpPr>
            <p:spPr bwMode="auto">
              <a:xfrm>
                <a:off x="2258218" y="1348583"/>
                <a:ext cx="358775" cy="1174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>
              <a:off x="7543800" y="3028950"/>
              <a:ext cx="944638" cy="617044"/>
              <a:chOff x="3971926" y="3152776"/>
              <a:chExt cx="668337" cy="436563"/>
            </a:xfrm>
            <a:solidFill>
              <a:schemeClr val="bg1"/>
            </a:solidFill>
          </p:grpSpPr>
          <p:sp>
            <p:nvSpPr>
              <p:cNvPr id="37" name="Freeform 12"/>
              <p:cNvSpPr>
                <a:spLocks noEditPoints="1"/>
              </p:cNvSpPr>
              <p:nvPr/>
            </p:nvSpPr>
            <p:spPr bwMode="auto">
              <a:xfrm>
                <a:off x="4008438" y="3152776"/>
                <a:ext cx="407988" cy="368300"/>
              </a:xfrm>
              <a:custGeom>
                <a:avLst/>
                <a:gdLst>
                  <a:gd name="T0" fmla="*/ 69 w 108"/>
                  <a:gd name="T1" fmla="*/ 13 h 98"/>
                  <a:gd name="T2" fmla="*/ 16 w 108"/>
                  <a:gd name="T3" fmla="*/ 13 h 98"/>
                  <a:gd name="T4" fmla="*/ 16 w 108"/>
                  <a:gd name="T5" fmla="*/ 0 h 98"/>
                  <a:gd name="T6" fmla="*/ 13 w 108"/>
                  <a:gd name="T7" fmla="*/ 0 h 98"/>
                  <a:gd name="T8" fmla="*/ 13 w 108"/>
                  <a:gd name="T9" fmla="*/ 13 h 98"/>
                  <a:gd name="T10" fmla="*/ 12 w 108"/>
                  <a:gd name="T11" fmla="*/ 13 h 98"/>
                  <a:gd name="T12" fmla="*/ 7 w 108"/>
                  <a:gd name="T13" fmla="*/ 53 h 98"/>
                  <a:gd name="T14" fmla="*/ 0 w 108"/>
                  <a:gd name="T15" fmla="*/ 64 h 98"/>
                  <a:gd name="T16" fmla="*/ 16 w 108"/>
                  <a:gd name="T17" fmla="*/ 63 h 98"/>
                  <a:gd name="T18" fmla="*/ 43 w 108"/>
                  <a:gd name="T19" fmla="*/ 92 h 98"/>
                  <a:gd name="T20" fmla="*/ 43 w 108"/>
                  <a:gd name="T21" fmla="*/ 98 h 98"/>
                  <a:gd name="T22" fmla="*/ 84 w 108"/>
                  <a:gd name="T23" fmla="*/ 98 h 98"/>
                  <a:gd name="T24" fmla="*/ 96 w 108"/>
                  <a:gd name="T25" fmla="*/ 90 h 98"/>
                  <a:gd name="T26" fmla="*/ 108 w 108"/>
                  <a:gd name="T27" fmla="*/ 98 h 98"/>
                  <a:gd name="T28" fmla="*/ 108 w 108"/>
                  <a:gd name="T29" fmla="*/ 98 h 98"/>
                  <a:gd name="T30" fmla="*/ 108 w 108"/>
                  <a:gd name="T31" fmla="*/ 53 h 98"/>
                  <a:gd name="T32" fmla="*/ 80 w 108"/>
                  <a:gd name="T33" fmla="*/ 53 h 98"/>
                  <a:gd name="T34" fmla="*/ 69 w 108"/>
                  <a:gd name="T35" fmla="*/ 13 h 98"/>
                  <a:gd name="T36" fmla="*/ 23 w 108"/>
                  <a:gd name="T37" fmla="*/ 20 h 98"/>
                  <a:gd name="T38" fmla="*/ 60 w 108"/>
                  <a:gd name="T39" fmla="*/ 20 h 98"/>
                  <a:gd name="T40" fmla="*/ 67 w 108"/>
                  <a:gd name="T41" fmla="*/ 46 h 98"/>
                  <a:gd name="T42" fmla="*/ 20 w 108"/>
                  <a:gd name="T43" fmla="*/ 46 h 98"/>
                  <a:gd name="T44" fmla="*/ 23 w 108"/>
                  <a:gd name="T45" fmla="*/ 2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8" h="98">
                    <a:moveTo>
                      <a:pt x="69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31" y="64"/>
                      <a:pt x="43" y="77"/>
                      <a:pt x="43" y="92"/>
                    </a:cubicBezTo>
                    <a:cubicBezTo>
                      <a:pt x="43" y="94"/>
                      <a:pt x="43" y="96"/>
                      <a:pt x="43" y="98"/>
                    </a:cubicBezTo>
                    <a:cubicBezTo>
                      <a:pt x="84" y="98"/>
                      <a:pt x="84" y="98"/>
                      <a:pt x="84" y="98"/>
                    </a:cubicBezTo>
                    <a:cubicBezTo>
                      <a:pt x="86" y="93"/>
                      <a:pt x="90" y="90"/>
                      <a:pt x="96" y="90"/>
                    </a:cubicBezTo>
                    <a:cubicBezTo>
                      <a:pt x="101" y="90"/>
                      <a:pt x="106" y="93"/>
                      <a:pt x="108" y="98"/>
                    </a:cubicBezTo>
                    <a:cubicBezTo>
                      <a:pt x="108" y="98"/>
                      <a:pt x="108" y="98"/>
                      <a:pt x="108" y="98"/>
                    </a:cubicBezTo>
                    <a:cubicBezTo>
                      <a:pt x="108" y="53"/>
                      <a:pt x="108" y="53"/>
                      <a:pt x="108" y="53"/>
                    </a:cubicBezTo>
                    <a:cubicBezTo>
                      <a:pt x="80" y="53"/>
                      <a:pt x="80" y="53"/>
                      <a:pt x="80" y="53"/>
                    </a:cubicBezTo>
                    <a:lnTo>
                      <a:pt x="69" y="13"/>
                    </a:lnTo>
                    <a:close/>
                    <a:moveTo>
                      <a:pt x="23" y="20"/>
                    </a:moveTo>
                    <a:cubicBezTo>
                      <a:pt x="60" y="20"/>
                      <a:pt x="60" y="20"/>
                      <a:pt x="60" y="20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20" y="46"/>
                      <a:pt x="20" y="46"/>
                      <a:pt x="20" y="46"/>
                    </a:cubicBezTo>
                    <a:lnTo>
                      <a:pt x="2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13"/>
              <p:cNvSpPr>
                <a:spLocks noEditPoints="1"/>
              </p:cNvSpPr>
              <p:nvPr/>
            </p:nvSpPr>
            <p:spPr bwMode="auto">
              <a:xfrm>
                <a:off x="3971926" y="3405188"/>
                <a:ext cx="184150" cy="184150"/>
              </a:xfrm>
              <a:custGeom>
                <a:avLst/>
                <a:gdLst>
                  <a:gd name="T0" fmla="*/ 24 w 49"/>
                  <a:gd name="T1" fmla="*/ 0 h 49"/>
                  <a:gd name="T2" fmla="*/ 0 w 49"/>
                  <a:gd name="T3" fmla="*/ 24 h 49"/>
                  <a:gd name="T4" fmla="*/ 24 w 49"/>
                  <a:gd name="T5" fmla="*/ 49 h 49"/>
                  <a:gd name="T6" fmla="*/ 49 w 49"/>
                  <a:gd name="T7" fmla="*/ 24 h 49"/>
                  <a:gd name="T8" fmla="*/ 24 w 49"/>
                  <a:gd name="T9" fmla="*/ 0 h 49"/>
                  <a:gd name="T10" fmla="*/ 24 w 49"/>
                  <a:gd name="T11" fmla="*/ 41 h 49"/>
                  <a:gd name="T12" fmla="*/ 8 w 49"/>
                  <a:gd name="T13" fmla="*/ 24 h 49"/>
                  <a:gd name="T14" fmla="*/ 24 w 49"/>
                  <a:gd name="T15" fmla="*/ 8 h 49"/>
                  <a:gd name="T16" fmla="*/ 41 w 49"/>
                  <a:gd name="T17" fmla="*/ 24 h 49"/>
                  <a:gd name="T18" fmla="*/ 24 w 49"/>
                  <a:gd name="T19" fmla="*/ 4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" h="49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38"/>
                      <a:pt x="11" y="49"/>
                      <a:pt x="24" y="49"/>
                    </a:cubicBezTo>
                    <a:cubicBezTo>
                      <a:pt x="38" y="49"/>
                      <a:pt x="49" y="38"/>
                      <a:pt x="49" y="24"/>
                    </a:cubicBezTo>
                    <a:cubicBezTo>
                      <a:pt x="49" y="11"/>
                      <a:pt x="38" y="0"/>
                      <a:pt x="24" y="0"/>
                    </a:cubicBezTo>
                    <a:close/>
                    <a:moveTo>
                      <a:pt x="24" y="41"/>
                    </a:moveTo>
                    <a:cubicBezTo>
                      <a:pt x="15" y="41"/>
                      <a:pt x="8" y="33"/>
                      <a:pt x="8" y="24"/>
                    </a:cubicBezTo>
                    <a:cubicBezTo>
                      <a:pt x="8" y="15"/>
                      <a:pt x="15" y="8"/>
                      <a:pt x="24" y="8"/>
                    </a:cubicBezTo>
                    <a:cubicBezTo>
                      <a:pt x="33" y="8"/>
                      <a:pt x="41" y="15"/>
                      <a:pt x="41" y="24"/>
                    </a:cubicBezTo>
                    <a:cubicBezTo>
                      <a:pt x="41" y="33"/>
                      <a:pt x="33" y="41"/>
                      <a:pt x="2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14"/>
              <p:cNvSpPr>
                <a:spLocks/>
              </p:cNvSpPr>
              <p:nvPr/>
            </p:nvSpPr>
            <p:spPr bwMode="auto">
              <a:xfrm>
                <a:off x="4443413" y="3351213"/>
                <a:ext cx="196850" cy="169863"/>
              </a:xfrm>
              <a:custGeom>
                <a:avLst/>
                <a:gdLst>
                  <a:gd name="T0" fmla="*/ 26 w 124"/>
                  <a:gd name="T1" fmla="*/ 76 h 107"/>
                  <a:gd name="T2" fmla="*/ 26 w 124"/>
                  <a:gd name="T3" fmla="*/ 62 h 107"/>
                  <a:gd name="T4" fmla="*/ 0 w 124"/>
                  <a:gd name="T5" fmla="*/ 0 h 107"/>
                  <a:gd name="T6" fmla="*/ 0 w 124"/>
                  <a:gd name="T7" fmla="*/ 107 h 107"/>
                  <a:gd name="T8" fmla="*/ 26 w 124"/>
                  <a:gd name="T9" fmla="*/ 107 h 107"/>
                  <a:gd name="T10" fmla="*/ 124 w 124"/>
                  <a:gd name="T11" fmla="*/ 107 h 107"/>
                  <a:gd name="T12" fmla="*/ 124 w 124"/>
                  <a:gd name="T13" fmla="*/ 100 h 107"/>
                  <a:gd name="T14" fmla="*/ 26 w 124"/>
                  <a:gd name="T15" fmla="*/ 76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4" h="107">
                    <a:moveTo>
                      <a:pt x="26" y="76"/>
                    </a:moveTo>
                    <a:lnTo>
                      <a:pt x="26" y="62"/>
                    </a:lnTo>
                    <a:lnTo>
                      <a:pt x="0" y="0"/>
                    </a:lnTo>
                    <a:lnTo>
                      <a:pt x="0" y="107"/>
                    </a:lnTo>
                    <a:lnTo>
                      <a:pt x="26" y="107"/>
                    </a:lnTo>
                    <a:lnTo>
                      <a:pt x="124" y="107"/>
                    </a:lnTo>
                    <a:lnTo>
                      <a:pt x="124" y="100"/>
                    </a:lnTo>
                    <a:lnTo>
                      <a:pt x="26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15"/>
              <p:cNvSpPr>
                <a:spLocks noEditPoints="1"/>
              </p:cNvSpPr>
              <p:nvPr/>
            </p:nvSpPr>
            <p:spPr bwMode="auto">
              <a:xfrm>
                <a:off x="4325938" y="3495676"/>
                <a:ext cx="90488" cy="93663"/>
              </a:xfrm>
              <a:custGeom>
                <a:avLst/>
                <a:gdLst>
                  <a:gd name="T0" fmla="*/ 12 w 24"/>
                  <a:gd name="T1" fmla="*/ 0 h 25"/>
                  <a:gd name="T2" fmla="*/ 0 w 24"/>
                  <a:gd name="T3" fmla="*/ 13 h 25"/>
                  <a:gd name="T4" fmla="*/ 12 w 24"/>
                  <a:gd name="T5" fmla="*/ 25 h 25"/>
                  <a:gd name="T6" fmla="*/ 24 w 24"/>
                  <a:gd name="T7" fmla="*/ 13 h 25"/>
                  <a:gd name="T8" fmla="*/ 12 w 24"/>
                  <a:gd name="T9" fmla="*/ 0 h 25"/>
                  <a:gd name="T10" fmla="*/ 12 w 24"/>
                  <a:gd name="T11" fmla="*/ 21 h 25"/>
                  <a:gd name="T12" fmla="*/ 4 w 24"/>
                  <a:gd name="T13" fmla="*/ 13 h 25"/>
                  <a:gd name="T14" fmla="*/ 12 w 24"/>
                  <a:gd name="T15" fmla="*/ 4 h 25"/>
                  <a:gd name="T16" fmla="*/ 20 w 24"/>
                  <a:gd name="T17" fmla="*/ 13 h 25"/>
                  <a:gd name="T18" fmla="*/ 12 w 24"/>
                  <a:gd name="T19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5">
                    <a:moveTo>
                      <a:pt x="12" y="0"/>
                    </a:moveTo>
                    <a:cubicBezTo>
                      <a:pt x="5" y="0"/>
                      <a:pt x="0" y="6"/>
                      <a:pt x="0" y="13"/>
                    </a:cubicBezTo>
                    <a:cubicBezTo>
                      <a:pt x="0" y="19"/>
                      <a:pt x="5" y="25"/>
                      <a:pt x="12" y="25"/>
                    </a:cubicBezTo>
                    <a:cubicBezTo>
                      <a:pt x="18" y="25"/>
                      <a:pt x="24" y="19"/>
                      <a:pt x="24" y="13"/>
                    </a:cubicBezTo>
                    <a:cubicBezTo>
                      <a:pt x="24" y="6"/>
                      <a:pt x="18" y="0"/>
                      <a:pt x="12" y="0"/>
                    </a:cubicBezTo>
                    <a:close/>
                    <a:moveTo>
                      <a:pt x="12" y="21"/>
                    </a:moveTo>
                    <a:cubicBezTo>
                      <a:pt x="7" y="21"/>
                      <a:pt x="4" y="17"/>
                      <a:pt x="4" y="13"/>
                    </a:cubicBezTo>
                    <a:cubicBezTo>
                      <a:pt x="4" y="8"/>
                      <a:pt x="7" y="4"/>
                      <a:pt x="12" y="4"/>
                    </a:cubicBezTo>
                    <a:cubicBezTo>
                      <a:pt x="16" y="4"/>
                      <a:pt x="20" y="8"/>
                      <a:pt x="20" y="13"/>
                    </a:cubicBezTo>
                    <a:cubicBezTo>
                      <a:pt x="20" y="17"/>
                      <a:pt x="16" y="21"/>
                      <a:pt x="1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8"/>
            <p:cNvGrpSpPr/>
            <p:nvPr/>
          </p:nvGrpSpPr>
          <p:grpSpPr>
            <a:xfrm>
              <a:off x="4038600" y="4019128"/>
              <a:ext cx="565623" cy="457622"/>
              <a:chOff x="5838825" y="2538413"/>
              <a:chExt cx="490538" cy="396874"/>
            </a:xfrm>
            <a:solidFill>
              <a:schemeClr val="bg1"/>
            </a:solidFill>
          </p:grpSpPr>
          <p:sp>
            <p:nvSpPr>
              <p:cNvPr id="34" name="Freeform 35"/>
              <p:cNvSpPr>
                <a:spLocks noEditPoints="1"/>
              </p:cNvSpPr>
              <p:nvPr/>
            </p:nvSpPr>
            <p:spPr bwMode="auto">
              <a:xfrm>
                <a:off x="5838825" y="2587625"/>
                <a:ext cx="490538" cy="347662"/>
              </a:xfrm>
              <a:custGeom>
                <a:avLst/>
                <a:gdLst>
                  <a:gd name="T0" fmla="*/ 121 w 130"/>
                  <a:gd name="T1" fmla="*/ 0 h 92"/>
                  <a:gd name="T2" fmla="*/ 9 w 130"/>
                  <a:gd name="T3" fmla="*/ 0 h 92"/>
                  <a:gd name="T4" fmla="*/ 0 w 130"/>
                  <a:gd name="T5" fmla="*/ 9 h 92"/>
                  <a:gd name="T6" fmla="*/ 0 w 130"/>
                  <a:gd name="T7" fmla="*/ 83 h 92"/>
                  <a:gd name="T8" fmla="*/ 9 w 130"/>
                  <a:gd name="T9" fmla="*/ 92 h 92"/>
                  <a:gd name="T10" fmla="*/ 121 w 130"/>
                  <a:gd name="T11" fmla="*/ 92 h 92"/>
                  <a:gd name="T12" fmla="*/ 130 w 130"/>
                  <a:gd name="T13" fmla="*/ 83 h 92"/>
                  <a:gd name="T14" fmla="*/ 130 w 130"/>
                  <a:gd name="T15" fmla="*/ 9 h 92"/>
                  <a:gd name="T16" fmla="*/ 121 w 130"/>
                  <a:gd name="T17" fmla="*/ 0 h 92"/>
                  <a:gd name="T18" fmla="*/ 47 w 130"/>
                  <a:gd name="T19" fmla="*/ 81 h 92"/>
                  <a:gd name="T20" fmla="*/ 12 w 130"/>
                  <a:gd name="T21" fmla="*/ 46 h 92"/>
                  <a:gd name="T22" fmla="*/ 47 w 130"/>
                  <a:gd name="T23" fmla="*/ 11 h 92"/>
                  <a:gd name="T24" fmla="*/ 82 w 130"/>
                  <a:gd name="T25" fmla="*/ 46 h 92"/>
                  <a:gd name="T26" fmla="*/ 47 w 130"/>
                  <a:gd name="T27" fmla="*/ 81 h 92"/>
                  <a:gd name="T28" fmla="*/ 116 w 130"/>
                  <a:gd name="T29" fmla="*/ 19 h 92"/>
                  <a:gd name="T30" fmla="*/ 105 w 130"/>
                  <a:gd name="T31" fmla="*/ 19 h 92"/>
                  <a:gd name="T32" fmla="*/ 99 w 130"/>
                  <a:gd name="T33" fmla="*/ 13 h 92"/>
                  <a:gd name="T34" fmla="*/ 105 w 130"/>
                  <a:gd name="T35" fmla="*/ 7 h 92"/>
                  <a:gd name="T36" fmla="*/ 116 w 130"/>
                  <a:gd name="T37" fmla="*/ 7 h 92"/>
                  <a:gd name="T38" fmla="*/ 122 w 130"/>
                  <a:gd name="T39" fmla="*/ 13 h 92"/>
                  <a:gd name="T40" fmla="*/ 116 w 130"/>
                  <a:gd name="T41" fmla="*/ 19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0" h="92">
                    <a:moveTo>
                      <a:pt x="121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8"/>
                      <a:pt x="4" y="92"/>
                      <a:pt x="9" y="92"/>
                    </a:cubicBezTo>
                    <a:cubicBezTo>
                      <a:pt x="121" y="92"/>
                      <a:pt x="121" y="92"/>
                      <a:pt x="121" y="92"/>
                    </a:cubicBezTo>
                    <a:cubicBezTo>
                      <a:pt x="126" y="92"/>
                      <a:pt x="130" y="88"/>
                      <a:pt x="130" y="83"/>
                    </a:cubicBezTo>
                    <a:cubicBezTo>
                      <a:pt x="130" y="9"/>
                      <a:pt x="130" y="9"/>
                      <a:pt x="130" y="9"/>
                    </a:cubicBezTo>
                    <a:cubicBezTo>
                      <a:pt x="130" y="4"/>
                      <a:pt x="126" y="0"/>
                      <a:pt x="121" y="0"/>
                    </a:cubicBezTo>
                    <a:close/>
                    <a:moveTo>
                      <a:pt x="47" y="81"/>
                    </a:moveTo>
                    <a:cubicBezTo>
                      <a:pt x="28" y="81"/>
                      <a:pt x="12" y="66"/>
                      <a:pt x="12" y="46"/>
                    </a:cubicBezTo>
                    <a:cubicBezTo>
                      <a:pt x="12" y="27"/>
                      <a:pt x="28" y="11"/>
                      <a:pt x="47" y="11"/>
                    </a:cubicBezTo>
                    <a:cubicBezTo>
                      <a:pt x="67" y="11"/>
                      <a:pt x="82" y="27"/>
                      <a:pt x="82" y="46"/>
                    </a:cubicBezTo>
                    <a:cubicBezTo>
                      <a:pt x="82" y="66"/>
                      <a:pt x="67" y="81"/>
                      <a:pt x="47" y="81"/>
                    </a:cubicBezTo>
                    <a:close/>
                    <a:moveTo>
                      <a:pt x="116" y="19"/>
                    </a:moveTo>
                    <a:cubicBezTo>
                      <a:pt x="105" y="19"/>
                      <a:pt x="105" y="19"/>
                      <a:pt x="105" y="19"/>
                    </a:cubicBezTo>
                    <a:cubicBezTo>
                      <a:pt x="101" y="19"/>
                      <a:pt x="99" y="17"/>
                      <a:pt x="99" y="13"/>
                    </a:cubicBezTo>
                    <a:cubicBezTo>
                      <a:pt x="99" y="10"/>
                      <a:pt x="101" y="7"/>
                      <a:pt x="105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9" y="7"/>
                      <a:pt x="122" y="10"/>
                      <a:pt x="122" y="13"/>
                    </a:cubicBezTo>
                    <a:cubicBezTo>
                      <a:pt x="122" y="17"/>
                      <a:pt x="119" y="19"/>
                      <a:pt x="116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5" name="Rectangle 36"/>
              <p:cNvSpPr>
                <a:spLocks noChangeArrowheads="1"/>
              </p:cNvSpPr>
              <p:nvPr/>
            </p:nvSpPr>
            <p:spPr bwMode="auto">
              <a:xfrm>
                <a:off x="5888038" y="2538413"/>
                <a:ext cx="101600" cy="381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Oval 37"/>
              <p:cNvSpPr>
                <a:spLocks noChangeArrowheads="1"/>
              </p:cNvSpPr>
              <p:nvPr/>
            </p:nvSpPr>
            <p:spPr bwMode="auto">
              <a:xfrm>
                <a:off x="5951538" y="2697163"/>
                <a:ext cx="128588" cy="12858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22"/>
            <p:cNvGrpSpPr/>
            <p:nvPr/>
          </p:nvGrpSpPr>
          <p:grpSpPr>
            <a:xfrm>
              <a:off x="5139698" y="3670903"/>
              <a:ext cx="533875" cy="605408"/>
              <a:chOff x="3724276" y="2906713"/>
              <a:chExt cx="485775" cy="550863"/>
            </a:xfrm>
            <a:solidFill>
              <a:schemeClr val="bg1"/>
            </a:solidFill>
          </p:grpSpPr>
          <p:sp>
            <p:nvSpPr>
              <p:cNvPr id="31" name="Freeform 18"/>
              <p:cNvSpPr>
                <a:spLocks/>
              </p:cNvSpPr>
              <p:nvPr/>
            </p:nvSpPr>
            <p:spPr bwMode="auto">
              <a:xfrm>
                <a:off x="3724276" y="2906713"/>
                <a:ext cx="485775" cy="98425"/>
              </a:xfrm>
              <a:custGeom>
                <a:avLst/>
                <a:gdLst>
                  <a:gd name="T0" fmla="*/ 68 w 129"/>
                  <a:gd name="T1" fmla="*/ 8 h 26"/>
                  <a:gd name="T2" fmla="*/ 68 w 129"/>
                  <a:gd name="T3" fmla="*/ 4 h 26"/>
                  <a:gd name="T4" fmla="*/ 64 w 129"/>
                  <a:gd name="T5" fmla="*/ 0 h 26"/>
                  <a:gd name="T6" fmla="*/ 61 w 129"/>
                  <a:gd name="T7" fmla="*/ 4 h 26"/>
                  <a:gd name="T8" fmla="*/ 61 w 129"/>
                  <a:gd name="T9" fmla="*/ 8 h 26"/>
                  <a:gd name="T10" fmla="*/ 0 w 129"/>
                  <a:gd name="T11" fmla="*/ 8 h 26"/>
                  <a:gd name="T12" fmla="*/ 0 w 129"/>
                  <a:gd name="T13" fmla="*/ 26 h 26"/>
                  <a:gd name="T14" fmla="*/ 129 w 129"/>
                  <a:gd name="T15" fmla="*/ 26 h 26"/>
                  <a:gd name="T16" fmla="*/ 129 w 129"/>
                  <a:gd name="T17" fmla="*/ 8 h 26"/>
                  <a:gd name="T18" fmla="*/ 68 w 129"/>
                  <a:gd name="T19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2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19"/>
              <p:cNvSpPr>
                <a:spLocks noEditPoints="1"/>
              </p:cNvSpPr>
              <p:nvPr/>
            </p:nvSpPr>
            <p:spPr bwMode="auto">
              <a:xfrm>
                <a:off x="3760788" y="3024188"/>
                <a:ext cx="407988" cy="433388"/>
              </a:xfrm>
              <a:custGeom>
                <a:avLst/>
                <a:gdLst>
                  <a:gd name="T0" fmla="*/ 257 w 257"/>
                  <a:gd name="T1" fmla="*/ 171 h 273"/>
                  <a:gd name="T2" fmla="*/ 257 w 257"/>
                  <a:gd name="T3" fmla="*/ 0 h 273"/>
                  <a:gd name="T4" fmla="*/ 0 w 257"/>
                  <a:gd name="T5" fmla="*/ 0 h 273"/>
                  <a:gd name="T6" fmla="*/ 0 w 257"/>
                  <a:gd name="T7" fmla="*/ 171 h 273"/>
                  <a:gd name="T8" fmla="*/ 114 w 257"/>
                  <a:gd name="T9" fmla="*/ 171 h 273"/>
                  <a:gd name="T10" fmla="*/ 114 w 257"/>
                  <a:gd name="T11" fmla="*/ 226 h 273"/>
                  <a:gd name="T12" fmla="*/ 83 w 257"/>
                  <a:gd name="T13" fmla="*/ 226 h 273"/>
                  <a:gd name="T14" fmla="*/ 83 w 257"/>
                  <a:gd name="T15" fmla="*/ 216 h 273"/>
                  <a:gd name="T16" fmla="*/ 69 w 257"/>
                  <a:gd name="T17" fmla="*/ 216 h 273"/>
                  <a:gd name="T18" fmla="*/ 45 w 257"/>
                  <a:gd name="T19" fmla="*/ 273 h 273"/>
                  <a:gd name="T20" fmla="*/ 62 w 257"/>
                  <a:gd name="T21" fmla="*/ 273 h 273"/>
                  <a:gd name="T22" fmla="*/ 72 w 257"/>
                  <a:gd name="T23" fmla="*/ 245 h 273"/>
                  <a:gd name="T24" fmla="*/ 186 w 257"/>
                  <a:gd name="T25" fmla="*/ 245 h 273"/>
                  <a:gd name="T26" fmla="*/ 197 w 257"/>
                  <a:gd name="T27" fmla="*/ 273 h 273"/>
                  <a:gd name="T28" fmla="*/ 212 w 257"/>
                  <a:gd name="T29" fmla="*/ 273 h 273"/>
                  <a:gd name="T30" fmla="*/ 190 w 257"/>
                  <a:gd name="T31" fmla="*/ 216 h 273"/>
                  <a:gd name="T32" fmla="*/ 176 w 257"/>
                  <a:gd name="T33" fmla="*/ 216 h 273"/>
                  <a:gd name="T34" fmla="*/ 176 w 257"/>
                  <a:gd name="T35" fmla="*/ 226 h 273"/>
                  <a:gd name="T36" fmla="*/ 145 w 257"/>
                  <a:gd name="T37" fmla="*/ 226 h 273"/>
                  <a:gd name="T38" fmla="*/ 145 w 257"/>
                  <a:gd name="T39" fmla="*/ 171 h 273"/>
                  <a:gd name="T40" fmla="*/ 257 w 257"/>
                  <a:gd name="T41" fmla="*/ 171 h 273"/>
                  <a:gd name="T42" fmla="*/ 164 w 257"/>
                  <a:gd name="T43" fmla="*/ 52 h 273"/>
                  <a:gd name="T44" fmla="*/ 240 w 257"/>
                  <a:gd name="T45" fmla="*/ 52 h 273"/>
                  <a:gd name="T46" fmla="*/ 240 w 257"/>
                  <a:gd name="T47" fmla="*/ 69 h 273"/>
                  <a:gd name="T48" fmla="*/ 164 w 257"/>
                  <a:gd name="T49" fmla="*/ 69 h 273"/>
                  <a:gd name="T50" fmla="*/ 164 w 257"/>
                  <a:gd name="T51" fmla="*/ 52 h 273"/>
                  <a:gd name="T52" fmla="*/ 164 w 257"/>
                  <a:gd name="T53" fmla="*/ 83 h 273"/>
                  <a:gd name="T54" fmla="*/ 240 w 257"/>
                  <a:gd name="T55" fmla="*/ 83 h 273"/>
                  <a:gd name="T56" fmla="*/ 240 w 257"/>
                  <a:gd name="T57" fmla="*/ 100 h 273"/>
                  <a:gd name="T58" fmla="*/ 164 w 257"/>
                  <a:gd name="T59" fmla="*/ 100 h 273"/>
                  <a:gd name="T60" fmla="*/ 164 w 257"/>
                  <a:gd name="T61" fmla="*/ 83 h 273"/>
                  <a:gd name="T62" fmla="*/ 164 w 257"/>
                  <a:gd name="T63" fmla="*/ 116 h 273"/>
                  <a:gd name="T64" fmla="*/ 240 w 257"/>
                  <a:gd name="T65" fmla="*/ 116 h 273"/>
                  <a:gd name="T66" fmla="*/ 240 w 257"/>
                  <a:gd name="T67" fmla="*/ 133 h 273"/>
                  <a:gd name="T68" fmla="*/ 164 w 257"/>
                  <a:gd name="T69" fmla="*/ 133 h 273"/>
                  <a:gd name="T70" fmla="*/ 164 w 257"/>
                  <a:gd name="T71" fmla="*/ 116 h 273"/>
                  <a:gd name="T72" fmla="*/ 17 w 257"/>
                  <a:gd name="T73" fmla="*/ 138 h 273"/>
                  <a:gd name="T74" fmla="*/ 17 w 257"/>
                  <a:gd name="T75" fmla="*/ 45 h 273"/>
                  <a:gd name="T76" fmla="*/ 150 w 257"/>
                  <a:gd name="T77" fmla="*/ 45 h 273"/>
                  <a:gd name="T78" fmla="*/ 150 w 257"/>
                  <a:gd name="T79" fmla="*/ 138 h 273"/>
                  <a:gd name="T80" fmla="*/ 17 w 257"/>
                  <a:gd name="T81" fmla="*/ 138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7" h="273">
                    <a:moveTo>
                      <a:pt x="257" y="171"/>
                    </a:moveTo>
                    <a:lnTo>
                      <a:pt x="257" y="0"/>
                    </a:lnTo>
                    <a:lnTo>
                      <a:pt x="0" y="0"/>
                    </a:lnTo>
                    <a:lnTo>
                      <a:pt x="0" y="171"/>
                    </a:lnTo>
                    <a:lnTo>
                      <a:pt x="114" y="171"/>
                    </a:lnTo>
                    <a:lnTo>
                      <a:pt x="114" y="226"/>
                    </a:lnTo>
                    <a:lnTo>
                      <a:pt x="83" y="226"/>
                    </a:lnTo>
                    <a:lnTo>
                      <a:pt x="83" y="216"/>
                    </a:lnTo>
                    <a:lnTo>
                      <a:pt x="69" y="216"/>
                    </a:lnTo>
                    <a:lnTo>
                      <a:pt x="45" y="273"/>
                    </a:lnTo>
                    <a:lnTo>
                      <a:pt x="62" y="273"/>
                    </a:lnTo>
                    <a:lnTo>
                      <a:pt x="72" y="245"/>
                    </a:lnTo>
                    <a:lnTo>
                      <a:pt x="186" y="245"/>
                    </a:lnTo>
                    <a:lnTo>
                      <a:pt x="197" y="273"/>
                    </a:lnTo>
                    <a:lnTo>
                      <a:pt x="212" y="273"/>
                    </a:lnTo>
                    <a:lnTo>
                      <a:pt x="190" y="216"/>
                    </a:lnTo>
                    <a:lnTo>
                      <a:pt x="176" y="216"/>
                    </a:lnTo>
                    <a:lnTo>
                      <a:pt x="176" y="226"/>
                    </a:lnTo>
                    <a:lnTo>
                      <a:pt x="145" y="226"/>
                    </a:lnTo>
                    <a:lnTo>
                      <a:pt x="145" y="171"/>
                    </a:lnTo>
                    <a:lnTo>
                      <a:pt x="257" y="171"/>
                    </a:lnTo>
                    <a:close/>
                    <a:moveTo>
                      <a:pt x="164" y="52"/>
                    </a:moveTo>
                    <a:lnTo>
                      <a:pt x="240" y="52"/>
                    </a:lnTo>
                    <a:lnTo>
                      <a:pt x="240" y="69"/>
                    </a:lnTo>
                    <a:lnTo>
                      <a:pt x="164" y="69"/>
                    </a:lnTo>
                    <a:lnTo>
                      <a:pt x="164" y="52"/>
                    </a:lnTo>
                    <a:close/>
                    <a:moveTo>
                      <a:pt x="164" y="83"/>
                    </a:moveTo>
                    <a:lnTo>
                      <a:pt x="240" y="83"/>
                    </a:lnTo>
                    <a:lnTo>
                      <a:pt x="240" y="100"/>
                    </a:lnTo>
                    <a:lnTo>
                      <a:pt x="164" y="100"/>
                    </a:lnTo>
                    <a:lnTo>
                      <a:pt x="164" y="83"/>
                    </a:lnTo>
                    <a:close/>
                    <a:moveTo>
                      <a:pt x="164" y="116"/>
                    </a:moveTo>
                    <a:lnTo>
                      <a:pt x="240" y="116"/>
                    </a:lnTo>
                    <a:lnTo>
                      <a:pt x="240" y="133"/>
                    </a:lnTo>
                    <a:lnTo>
                      <a:pt x="164" y="133"/>
                    </a:lnTo>
                    <a:lnTo>
                      <a:pt x="164" y="116"/>
                    </a:lnTo>
                    <a:close/>
                    <a:moveTo>
                      <a:pt x="17" y="138"/>
                    </a:moveTo>
                    <a:lnTo>
                      <a:pt x="17" y="45"/>
                    </a:lnTo>
                    <a:lnTo>
                      <a:pt x="150" y="45"/>
                    </a:lnTo>
                    <a:lnTo>
                      <a:pt x="150" y="138"/>
                    </a:lnTo>
                    <a:lnTo>
                      <a:pt x="17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20"/>
              <p:cNvSpPr>
                <a:spLocks/>
              </p:cNvSpPr>
              <p:nvPr/>
            </p:nvSpPr>
            <p:spPr bwMode="auto">
              <a:xfrm>
                <a:off x="3795713" y="3111500"/>
                <a:ext cx="200025" cy="112713"/>
              </a:xfrm>
              <a:custGeom>
                <a:avLst/>
                <a:gdLst>
                  <a:gd name="T0" fmla="*/ 104 w 126"/>
                  <a:gd name="T1" fmla="*/ 19 h 71"/>
                  <a:gd name="T2" fmla="*/ 95 w 126"/>
                  <a:gd name="T3" fmla="*/ 33 h 71"/>
                  <a:gd name="T4" fmla="*/ 85 w 126"/>
                  <a:gd name="T5" fmla="*/ 28 h 71"/>
                  <a:gd name="T6" fmla="*/ 85 w 126"/>
                  <a:gd name="T7" fmla="*/ 28 h 71"/>
                  <a:gd name="T8" fmla="*/ 61 w 126"/>
                  <a:gd name="T9" fmla="*/ 14 h 71"/>
                  <a:gd name="T10" fmla="*/ 57 w 126"/>
                  <a:gd name="T11" fmla="*/ 21 h 71"/>
                  <a:gd name="T12" fmla="*/ 50 w 126"/>
                  <a:gd name="T13" fmla="*/ 33 h 71"/>
                  <a:gd name="T14" fmla="*/ 26 w 126"/>
                  <a:gd name="T15" fmla="*/ 21 h 71"/>
                  <a:gd name="T16" fmla="*/ 21 w 126"/>
                  <a:gd name="T17" fmla="*/ 31 h 71"/>
                  <a:gd name="T18" fmla="*/ 21 w 126"/>
                  <a:gd name="T19" fmla="*/ 31 h 71"/>
                  <a:gd name="T20" fmla="*/ 0 w 126"/>
                  <a:gd name="T21" fmla="*/ 66 h 71"/>
                  <a:gd name="T22" fmla="*/ 9 w 126"/>
                  <a:gd name="T23" fmla="*/ 71 h 71"/>
                  <a:gd name="T24" fmla="*/ 31 w 126"/>
                  <a:gd name="T25" fmla="*/ 38 h 71"/>
                  <a:gd name="T26" fmla="*/ 42 w 126"/>
                  <a:gd name="T27" fmla="*/ 45 h 71"/>
                  <a:gd name="T28" fmla="*/ 42 w 126"/>
                  <a:gd name="T29" fmla="*/ 45 h 71"/>
                  <a:gd name="T30" fmla="*/ 52 w 126"/>
                  <a:gd name="T31" fmla="*/ 50 h 71"/>
                  <a:gd name="T32" fmla="*/ 66 w 126"/>
                  <a:gd name="T33" fmla="*/ 31 h 71"/>
                  <a:gd name="T34" fmla="*/ 76 w 126"/>
                  <a:gd name="T35" fmla="*/ 35 h 71"/>
                  <a:gd name="T36" fmla="*/ 76 w 126"/>
                  <a:gd name="T37" fmla="*/ 35 h 71"/>
                  <a:gd name="T38" fmla="*/ 99 w 126"/>
                  <a:gd name="T39" fmla="*/ 50 h 71"/>
                  <a:gd name="T40" fmla="*/ 99 w 126"/>
                  <a:gd name="T41" fmla="*/ 50 h 71"/>
                  <a:gd name="T42" fmla="*/ 99 w 126"/>
                  <a:gd name="T43" fmla="*/ 50 h 71"/>
                  <a:gd name="T44" fmla="*/ 111 w 126"/>
                  <a:gd name="T45" fmla="*/ 28 h 71"/>
                  <a:gd name="T46" fmla="*/ 111 w 126"/>
                  <a:gd name="T47" fmla="*/ 28 h 71"/>
                  <a:gd name="T48" fmla="*/ 126 w 126"/>
                  <a:gd name="T49" fmla="*/ 4 h 71"/>
                  <a:gd name="T50" fmla="*/ 116 w 126"/>
                  <a:gd name="T51" fmla="*/ 0 h 71"/>
                  <a:gd name="T52" fmla="*/ 104 w 126"/>
                  <a:gd name="T53" fmla="*/ 19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6" h="71">
                    <a:moveTo>
                      <a:pt x="104" y="19"/>
                    </a:moveTo>
                    <a:lnTo>
                      <a:pt x="95" y="33"/>
                    </a:lnTo>
                    <a:lnTo>
                      <a:pt x="85" y="28"/>
                    </a:lnTo>
                    <a:lnTo>
                      <a:pt x="85" y="28"/>
                    </a:lnTo>
                    <a:lnTo>
                      <a:pt x="61" y="14"/>
                    </a:lnTo>
                    <a:lnTo>
                      <a:pt x="57" y="21"/>
                    </a:lnTo>
                    <a:lnTo>
                      <a:pt x="50" y="33"/>
                    </a:lnTo>
                    <a:lnTo>
                      <a:pt x="26" y="21"/>
                    </a:lnTo>
                    <a:lnTo>
                      <a:pt x="21" y="31"/>
                    </a:lnTo>
                    <a:lnTo>
                      <a:pt x="21" y="31"/>
                    </a:lnTo>
                    <a:lnTo>
                      <a:pt x="0" y="66"/>
                    </a:lnTo>
                    <a:lnTo>
                      <a:pt x="9" y="71"/>
                    </a:lnTo>
                    <a:lnTo>
                      <a:pt x="31" y="38"/>
                    </a:lnTo>
                    <a:lnTo>
                      <a:pt x="42" y="45"/>
                    </a:lnTo>
                    <a:lnTo>
                      <a:pt x="42" y="45"/>
                    </a:lnTo>
                    <a:lnTo>
                      <a:pt x="52" y="50"/>
                    </a:lnTo>
                    <a:lnTo>
                      <a:pt x="66" y="31"/>
                    </a:lnTo>
                    <a:lnTo>
                      <a:pt x="76" y="35"/>
                    </a:lnTo>
                    <a:lnTo>
                      <a:pt x="76" y="35"/>
                    </a:lnTo>
                    <a:lnTo>
                      <a:pt x="99" y="50"/>
                    </a:lnTo>
                    <a:lnTo>
                      <a:pt x="99" y="50"/>
                    </a:lnTo>
                    <a:lnTo>
                      <a:pt x="99" y="50"/>
                    </a:lnTo>
                    <a:lnTo>
                      <a:pt x="111" y="28"/>
                    </a:lnTo>
                    <a:lnTo>
                      <a:pt x="111" y="28"/>
                    </a:lnTo>
                    <a:lnTo>
                      <a:pt x="126" y="4"/>
                    </a:lnTo>
                    <a:lnTo>
                      <a:pt x="116" y="0"/>
                    </a:lnTo>
                    <a:lnTo>
                      <a:pt x="104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cxnSp>
          <p:nvCxnSpPr>
            <p:cNvPr id="16" name="Straight Connector 26"/>
            <p:cNvCxnSpPr>
              <a:stCxn id="23" idx="6"/>
            </p:cNvCxnSpPr>
            <p:nvPr/>
          </p:nvCxnSpPr>
          <p:spPr>
            <a:xfrm flipV="1">
              <a:off x="2804849" y="4263469"/>
              <a:ext cx="950472" cy="1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28"/>
            <p:cNvSpPr>
              <a:spLocks noChangeArrowheads="1"/>
            </p:cNvSpPr>
            <p:nvPr/>
          </p:nvSpPr>
          <p:spPr bwMode="auto">
            <a:xfrm>
              <a:off x="2966050" y="3004569"/>
              <a:ext cx="539150" cy="54744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auto">
            <a:xfrm>
              <a:off x="1239501" y="2876550"/>
              <a:ext cx="1656099" cy="687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34282" tIns="17141" rIns="34282" bIns="17141">
              <a:spAutoFit/>
            </a:bodyPr>
            <a:lstStyle/>
            <a:p>
              <a:pPr algn="r" defTabSz="815956">
                <a:lnSpc>
                  <a:spcPct val="200000"/>
                </a:lnSpc>
              </a:pPr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添加小标题</a:t>
              </a:r>
              <a:endParaRPr lang="en-US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itchFamily="34" charset="0"/>
                <a:sym typeface="Arial" panose="020B0604020202020204" pitchFamily="34" charset="0"/>
              </a:endParaRPr>
            </a:p>
            <a:p>
              <a:pPr algn="r" defTabSz="815956"/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点击输入简要文字内容，概括精炼言简意赅的说明分项内容。</a:t>
              </a:r>
              <a:endParaRPr lang="en-U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9" name="Oval 30"/>
            <p:cNvSpPr>
              <a:spLocks noChangeArrowheads="1"/>
            </p:cNvSpPr>
            <p:nvPr/>
          </p:nvSpPr>
          <p:spPr bwMode="auto">
            <a:xfrm>
              <a:off x="3728050" y="2104323"/>
              <a:ext cx="539150" cy="54744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 Box 10"/>
            <p:cNvSpPr txBox="1">
              <a:spLocks noChangeArrowheads="1"/>
            </p:cNvSpPr>
            <p:nvPr/>
          </p:nvSpPr>
          <p:spPr bwMode="auto">
            <a:xfrm>
              <a:off x="2001501" y="1976304"/>
              <a:ext cx="1656099" cy="826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34282" tIns="17141" rIns="34282" bIns="17141">
              <a:spAutoFit/>
            </a:bodyPr>
            <a:lstStyle/>
            <a:p>
              <a:pPr algn="r" defTabSz="815956">
                <a:lnSpc>
                  <a:spcPct val="200000"/>
                </a:lnSpc>
              </a:pPr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添加小标题</a:t>
              </a:r>
              <a:endParaRPr lang="en-US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itchFamily="34" charset="0"/>
                <a:sym typeface="Arial" panose="020B0604020202020204" pitchFamily="34" charset="0"/>
              </a:endParaRPr>
            </a:p>
            <a:p>
              <a:pPr algn="r" defTabSz="815956"/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点击输入简要文字内容，概括精炼言简意赅的说明分项内容。</a:t>
              </a: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. </a:t>
              </a:r>
            </a:p>
          </p:txBody>
        </p:sp>
        <p:sp>
          <p:nvSpPr>
            <p:cNvPr id="21" name="Oval 32"/>
            <p:cNvSpPr>
              <a:spLocks noChangeArrowheads="1"/>
            </p:cNvSpPr>
            <p:nvPr/>
          </p:nvSpPr>
          <p:spPr bwMode="auto">
            <a:xfrm>
              <a:off x="4490050" y="1160599"/>
              <a:ext cx="539150" cy="54744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 Box 10"/>
            <p:cNvSpPr txBox="1">
              <a:spLocks noChangeArrowheads="1"/>
            </p:cNvSpPr>
            <p:nvPr/>
          </p:nvSpPr>
          <p:spPr bwMode="auto">
            <a:xfrm>
              <a:off x="2763501" y="1047750"/>
              <a:ext cx="1656099" cy="826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34282" tIns="17141" rIns="34282" bIns="17141">
              <a:spAutoFit/>
            </a:bodyPr>
            <a:lstStyle/>
            <a:p>
              <a:pPr algn="r" defTabSz="815956">
                <a:lnSpc>
                  <a:spcPct val="200000"/>
                </a:lnSpc>
              </a:pPr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添加小标题</a:t>
              </a:r>
              <a:endParaRPr lang="en-US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itchFamily="34" charset="0"/>
                <a:sym typeface="Arial" panose="020B0604020202020204" pitchFamily="34" charset="0"/>
              </a:endParaRPr>
            </a:p>
            <a:p>
              <a:pPr algn="r" defTabSz="815956"/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点击输入简要文字内容，概括精炼言简意赅的说明分项内容。</a:t>
              </a:r>
              <a:endParaRPr lang="en-U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3" name="Oval 34"/>
            <p:cNvSpPr>
              <a:spLocks noChangeArrowheads="1"/>
            </p:cNvSpPr>
            <p:nvPr/>
          </p:nvSpPr>
          <p:spPr bwMode="auto">
            <a:xfrm>
              <a:off x="2265699" y="3989748"/>
              <a:ext cx="539150" cy="54744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 Box 10"/>
            <p:cNvSpPr txBox="1">
              <a:spLocks noChangeArrowheads="1"/>
            </p:cNvSpPr>
            <p:nvPr/>
          </p:nvSpPr>
          <p:spPr bwMode="auto">
            <a:xfrm>
              <a:off x="539150" y="3861729"/>
              <a:ext cx="1656099" cy="687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34282" tIns="17141" rIns="34282" bIns="17141">
              <a:spAutoFit/>
            </a:bodyPr>
            <a:lstStyle/>
            <a:p>
              <a:pPr algn="r" defTabSz="815956">
                <a:lnSpc>
                  <a:spcPct val="200000"/>
                </a:lnSpc>
              </a:pPr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添加小标题</a:t>
              </a:r>
              <a:endParaRPr lang="en-US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itchFamily="34" charset="0"/>
                <a:sym typeface="Arial" panose="020B0604020202020204" pitchFamily="34" charset="0"/>
              </a:endParaRPr>
            </a:p>
            <a:p>
              <a:pPr algn="r" defTabSz="815956"/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点击输入简要文字内容，概括精炼言简意赅的说明分项内容。</a:t>
              </a:r>
              <a:endParaRPr lang="en-U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itchFamily="34" charset="0"/>
                <a:sym typeface="Arial" panose="020B0604020202020204" pitchFamily="34" charset="0"/>
              </a:endParaRPr>
            </a:p>
          </p:txBody>
        </p:sp>
        <p:cxnSp>
          <p:nvCxnSpPr>
            <p:cNvPr id="25" name="Straight Connector 39"/>
            <p:cNvCxnSpPr>
              <a:stCxn id="17" idx="6"/>
            </p:cNvCxnSpPr>
            <p:nvPr/>
          </p:nvCxnSpPr>
          <p:spPr>
            <a:xfrm flipV="1">
              <a:off x="3505200" y="3278289"/>
              <a:ext cx="1634498" cy="2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41"/>
            <p:cNvCxnSpPr>
              <a:stCxn id="19" idx="6"/>
            </p:cNvCxnSpPr>
            <p:nvPr/>
          </p:nvCxnSpPr>
          <p:spPr>
            <a:xfrm flipV="1">
              <a:off x="4267200" y="2378043"/>
              <a:ext cx="1676400" cy="2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43"/>
            <p:cNvCxnSpPr/>
            <p:nvPr/>
          </p:nvCxnSpPr>
          <p:spPr>
            <a:xfrm flipV="1">
              <a:off x="5029200" y="1434321"/>
              <a:ext cx="2286000" cy="1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47"/>
            <p:cNvCxnSpPr>
              <a:stCxn id="8" idx="3"/>
            </p:cNvCxnSpPr>
            <p:nvPr/>
          </p:nvCxnSpPr>
          <p:spPr>
            <a:xfrm flipH="1" flipV="1">
              <a:off x="5943600" y="2378043"/>
              <a:ext cx="4872" cy="454067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49"/>
            <p:cNvCxnSpPr/>
            <p:nvPr/>
          </p:nvCxnSpPr>
          <p:spPr>
            <a:xfrm flipV="1">
              <a:off x="7315200" y="1434321"/>
              <a:ext cx="0" cy="943722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 Box 10"/>
            <p:cNvSpPr txBox="1">
              <a:spLocks noChangeArrowheads="1"/>
            </p:cNvSpPr>
            <p:nvPr/>
          </p:nvSpPr>
          <p:spPr bwMode="auto">
            <a:xfrm>
              <a:off x="414699" y="1172484"/>
              <a:ext cx="1780550" cy="5939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34282" tIns="17141" rIns="34282" bIns="17141">
              <a:spAutoFit/>
            </a:bodyPr>
            <a:lstStyle/>
            <a:p>
              <a:pPr defTabSz="815956"/>
              <a:r>
                <a:rPr lang="zh-CN" altLang="en-US" sz="1200" i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点击输入简要文字内容，概括精炼言简意赅的说明分项内容。</a:t>
              </a:r>
              <a:endParaRPr lang="en-US" sz="12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48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8"/>
          <p:cNvSpPr txBox="1">
            <a:spLocks noChangeArrowheads="1"/>
          </p:cNvSpPr>
          <p:nvPr/>
        </p:nvSpPr>
        <p:spPr bwMode="auto">
          <a:xfrm>
            <a:off x="3788817" y="84456"/>
            <a:ext cx="14160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1" name="Content Placeholder 2"/>
          <p:cNvSpPr txBox="1"/>
          <p:nvPr/>
        </p:nvSpPr>
        <p:spPr>
          <a:xfrm>
            <a:off x="1685379" y="478474"/>
            <a:ext cx="5622925" cy="2555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1581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10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请在此粘贴或者输入您的文字内容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796136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051720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3531332" y="3750912"/>
            <a:ext cx="2261874" cy="14041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779490" y="4290972"/>
            <a:ext cx="2547868" cy="86409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089927" y="4579005"/>
            <a:ext cx="5237430" cy="5760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40"/>
          <p:cNvGrpSpPr/>
          <p:nvPr/>
        </p:nvGrpSpPr>
        <p:grpSpPr>
          <a:xfrm>
            <a:off x="6188964" y="3255632"/>
            <a:ext cx="698522" cy="1183472"/>
            <a:chOff x="3605364" y="1960593"/>
            <a:chExt cx="1933273" cy="3275453"/>
          </a:xfrm>
          <a:effectLst/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5364" y="1960593"/>
              <a:ext cx="1933273" cy="3275453"/>
            </a:xfrm>
            <a:prstGeom prst="rect">
              <a:avLst/>
            </a:prstGeom>
          </p:spPr>
        </p:pic>
        <p:sp>
          <p:nvSpPr>
            <p:cNvPr id="12" name="任意多边形 11"/>
            <p:cNvSpPr/>
            <p:nvPr/>
          </p:nvSpPr>
          <p:spPr>
            <a:xfrm>
              <a:off x="4583492" y="2297562"/>
              <a:ext cx="841496" cy="1920009"/>
            </a:xfrm>
            <a:custGeom>
              <a:avLst/>
              <a:gdLst>
                <a:gd name="connsiteX0" fmla="*/ 0 w 841495"/>
                <a:gd name="connsiteY0" fmla="*/ 0 h 1920008"/>
                <a:gd name="connsiteX1" fmla="*/ 841495 w 841495"/>
                <a:gd name="connsiteY1" fmla="*/ 0 h 1920008"/>
                <a:gd name="connsiteX2" fmla="*/ 841495 w 841495"/>
                <a:gd name="connsiteY2" fmla="*/ 1920008 h 192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1495" h="1920008">
                  <a:moveTo>
                    <a:pt x="0" y="0"/>
                  </a:moveTo>
                  <a:lnTo>
                    <a:pt x="841495" y="0"/>
                  </a:lnTo>
                  <a:lnTo>
                    <a:pt x="841495" y="192000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30000"/>
                  </a:schemeClr>
                </a:gs>
                <a:gs pos="62000">
                  <a:schemeClr val="bg1">
                    <a:alpha val="0"/>
                  </a:schemeClr>
                </a:gs>
              </a:gsLst>
              <a:lin ang="2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45"/>
          <p:cNvGrpSpPr/>
          <p:nvPr/>
        </p:nvGrpSpPr>
        <p:grpSpPr>
          <a:xfrm>
            <a:off x="3528143" y="2470322"/>
            <a:ext cx="2268252" cy="1327040"/>
            <a:chOff x="664749" y="2230735"/>
            <a:chExt cx="3963734" cy="2318981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749" y="2230735"/>
              <a:ext cx="3963734" cy="2318981"/>
            </a:xfrm>
            <a:prstGeom prst="rect">
              <a:avLst/>
            </a:prstGeom>
          </p:spPr>
        </p:pic>
        <p:sp>
          <p:nvSpPr>
            <p:cNvPr id="15" name="矩形 14"/>
            <p:cNvSpPr/>
            <p:nvPr/>
          </p:nvSpPr>
          <p:spPr>
            <a:xfrm>
              <a:off x="1185813" y="2383135"/>
              <a:ext cx="2926606" cy="1824608"/>
            </a:xfrm>
            <a:prstGeom prst="rect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570" r="-157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6" name="矩形 13"/>
            <p:cNvSpPr/>
            <p:nvPr/>
          </p:nvSpPr>
          <p:spPr>
            <a:xfrm>
              <a:off x="3016509" y="2383135"/>
              <a:ext cx="1095910" cy="1824608"/>
            </a:xfrm>
            <a:custGeom>
              <a:avLst/>
              <a:gdLst/>
              <a:ahLst/>
              <a:cxnLst/>
              <a:rect l="l" t="t" r="r" b="b"/>
              <a:pathLst>
                <a:path w="1095910" h="1824608">
                  <a:moveTo>
                    <a:pt x="0" y="0"/>
                  </a:moveTo>
                  <a:lnTo>
                    <a:pt x="1095910" y="0"/>
                  </a:lnTo>
                  <a:lnTo>
                    <a:pt x="1095910" y="1824608"/>
                  </a:lnTo>
                  <a:lnTo>
                    <a:pt x="1084499" y="1824608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37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</p:grpSp>
      <p:sp>
        <p:nvSpPr>
          <p:cNvPr id="17" name="TextBox 20"/>
          <p:cNvSpPr txBox="1"/>
          <p:nvPr/>
        </p:nvSpPr>
        <p:spPr>
          <a:xfrm>
            <a:off x="4543647" y="3771490"/>
            <a:ext cx="237244" cy="63094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altLang="zh-CN" sz="4100" b="1" dirty="0">
                <a:solidFill>
                  <a:schemeClr val="bg1">
                    <a:lumMod val="95000"/>
                  </a:schemeClr>
                </a:solidFill>
                <a:latin typeface="Agency FB" panose="020B0503020202020204" pitchFamily="34" charset="0"/>
                <a:ea typeface="微软雅黑" pitchFamily="34" charset="-122"/>
              </a:rPr>
              <a:t>A</a:t>
            </a:r>
            <a:endParaRPr lang="zh-CN" altLang="en-US" sz="4100" b="1" dirty="0">
              <a:solidFill>
                <a:schemeClr val="bg1">
                  <a:lumMod val="95000"/>
                </a:schemeClr>
              </a:solidFill>
              <a:latin typeface="Agency FB" panose="020B0503020202020204" pitchFamily="34" charset="0"/>
              <a:ea typeface="微软雅黑" pitchFamily="34" charset="-122"/>
            </a:endParaRPr>
          </a:p>
        </p:txBody>
      </p:sp>
      <p:sp>
        <p:nvSpPr>
          <p:cNvPr id="18" name="TextBox 20"/>
          <p:cNvSpPr txBox="1"/>
          <p:nvPr/>
        </p:nvSpPr>
        <p:spPr>
          <a:xfrm>
            <a:off x="6415115" y="4342147"/>
            <a:ext cx="246222" cy="6347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altLang="zh-CN" sz="4100" b="1" dirty="0">
                <a:solidFill>
                  <a:schemeClr val="bg1">
                    <a:lumMod val="95000"/>
                  </a:schemeClr>
                </a:solidFill>
                <a:latin typeface="Agency FB" panose="020B0503020202020204" pitchFamily="34" charset="0"/>
                <a:ea typeface="微软雅黑" pitchFamily="34" charset="-122"/>
              </a:rPr>
              <a:t>B</a:t>
            </a:r>
            <a:endParaRPr lang="zh-CN" altLang="en-US" sz="4100" b="1" dirty="0">
              <a:solidFill>
                <a:schemeClr val="bg1">
                  <a:lumMod val="95000"/>
                </a:schemeClr>
              </a:solidFill>
              <a:latin typeface="Agency FB" panose="020B0503020202020204" pitchFamily="34" charset="0"/>
              <a:ea typeface="微软雅黑" pitchFamily="34" charset="-122"/>
            </a:endParaRPr>
          </a:p>
        </p:txBody>
      </p:sp>
      <p:sp>
        <p:nvSpPr>
          <p:cNvPr id="19" name="TextBox 20"/>
          <p:cNvSpPr txBox="1"/>
          <p:nvPr/>
        </p:nvSpPr>
        <p:spPr>
          <a:xfrm>
            <a:off x="2723419" y="4531821"/>
            <a:ext cx="245260" cy="63094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altLang="zh-CN" sz="4100" b="1" dirty="0">
                <a:solidFill>
                  <a:schemeClr val="bg1">
                    <a:lumMod val="95000"/>
                  </a:schemeClr>
                </a:solidFill>
                <a:latin typeface="Agency FB" panose="020B0503020202020204" pitchFamily="34" charset="0"/>
                <a:ea typeface="微软雅黑" pitchFamily="34" charset="-122"/>
              </a:rPr>
              <a:t>C</a:t>
            </a:r>
            <a:endParaRPr lang="zh-CN" altLang="en-US" sz="4100" b="1" dirty="0">
              <a:solidFill>
                <a:schemeClr val="bg1">
                  <a:lumMod val="95000"/>
                </a:schemeClr>
              </a:solidFill>
              <a:latin typeface="Agency FB" panose="020B0503020202020204" pitchFamily="34" charset="0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31580" y="1199019"/>
            <a:ext cx="216038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800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106"/>
          <p:cNvSpPr txBox="1"/>
          <p:nvPr/>
        </p:nvSpPr>
        <p:spPr>
          <a:xfrm>
            <a:off x="3271892" y="1861901"/>
            <a:ext cx="267976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19"/>
          <p:cNvSpPr txBox="1"/>
          <p:nvPr/>
        </p:nvSpPr>
        <p:spPr>
          <a:xfrm>
            <a:off x="6174156" y="2236902"/>
            <a:ext cx="140794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106"/>
          <p:cNvSpPr txBox="1"/>
          <p:nvPr/>
        </p:nvSpPr>
        <p:spPr>
          <a:xfrm>
            <a:off x="6174156" y="2759443"/>
            <a:ext cx="244576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19"/>
          <p:cNvSpPr txBox="1"/>
          <p:nvPr/>
        </p:nvSpPr>
        <p:spPr>
          <a:xfrm>
            <a:off x="1839675" y="3020624"/>
            <a:ext cx="140794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2400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106"/>
          <p:cNvSpPr txBox="1"/>
          <p:nvPr/>
        </p:nvSpPr>
        <p:spPr>
          <a:xfrm>
            <a:off x="801858" y="3543164"/>
            <a:ext cx="244576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00000"/>
              </a:lnSpc>
            </a:pP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7542" y="3978313"/>
            <a:ext cx="934350" cy="627572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728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6" grpId="0" animBg="1"/>
      <p:bldP spid="7" grpId="0" animBg="1"/>
      <p:bldP spid="8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8"/>
          <p:cNvSpPr txBox="1">
            <a:spLocks noChangeArrowheads="1"/>
          </p:cNvSpPr>
          <p:nvPr/>
        </p:nvSpPr>
        <p:spPr bwMode="auto">
          <a:xfrm>
            <a:off x="3788817" y="84456"/>
            <a:ext cx="14160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1" name="Content Placeholder 2"/>
          <p:cNvSpPr txBox="1"/>
          <p:nvPr/>
        </p:nvSpPr>
        <p:spPr>
          <a:xfrm>
            <a:off x="1685379" y="478474"/>
            <a:ext cx="5622925" cy="2555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1581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10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请在此粘贴或者输入您的文字内容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796136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051720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533759" y="1108785"/>
            <a:ext cx="8190728" cy="3796194"/>
            <a:chOff x="414699" y="1047750"/>
            <a:chExt cx="8265472" cy="3830836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 rot="14643189">
              <a:off x="6006898" y="2205313"/>
              <a:ext cx="2441197" cy="2905349"/>
            </a:xfrm>
            <a:custGeom>
              <a:avLst/>
              <a:gdLst>
                <a:gd name="T0" fmla="*/ 339 w 596"/>
                <a:gd name="T1" fmla="*/ 115 h 709"/>
                <a:gd name="T2" fmla="*/ 596 w 596"/>
                <a:gd name="T3" fmla="*/ 410 h 709"/>
                <a:gd name="T4" fmla="*/ 298 w 596"/>
                <a:gd name="T5" fmla="*/ 709 h 709"/>
                <a:gd name="T6" fmla="*/ 0 w 596"/>
                <a:gd name="T7" fmla="*/ 410 h 709"/>
                <a:gd name="T8" fmla="*/ 255 w 596"/>
                <a:gd name="T9" fmla="*/ 115 h 709"/>
                <a:gd name="T10" fmla="*/ 296 w 596"/>
                <a:gd name="T11" fmla="*/ 0 h 709"/>
                <a:gd name="T12" fmla="*/ 339 w 596"/>
                <a:gd name="T13" fmla="*/ 1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auto">
            <a:xfrm rot="4529480">
              <a:off x="5393045" y="2569859"/>
              <a:ext cx="1951984" cy="2323120"/>
            </a:xfrm>
            <a:custGeom>
              <a:avLst/>
              <a:gdLst>
                <a:gd name="T0" fmla="*/ 339 w 596"/>
                <a:gd name="T1" fmla="*/ 115 h 709"/>
                <a:gd name="T2" fmla="*/ 596 w 596"/>
                <a:gd name="T3" fmla="*/ 410 h 709"/>
                <a:gd name="T4" fmla="*/ 298 w 596"/>
                <a:gd name="T5" fmla="*/ 709 h 709"/>
                <a:gd name="T6" fmla="*/ 0 w 596"/>
                <a:gd name="T7" fmla="*/ 410 h 709"/>
                <a:gd name="T8" fmla="*/ 255 w 596"/>
                <a:gd name="T9" fmla="*/ 115 h 709"/>
                <a:gd name="T10" fmla="*/ 296 w 596"/>
                <a:gd name="T11" fmla="*/ 0 h 709"/>
                <a:gd name="T12" fmla="*/ 339 w 596"/>
                <a:gd name="T13" fmla="*/ 1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 rot="4529480">
              <a:off x="4596842" y="3087242"/>
              <a:ext cx="1531232" cy="1822369"/>
            </a:xfrm>
            <a:custGeom>
              <a:avLst/>
              <a:gdLst>
                <a:gd name="T0" fmla="*/ 339 w 596"/>
                <a:gd name="T1" fmla="*/ 115 h 709"/>
                <a:gd name="T2" fmla="*/ 596 w 596"/>
                <a:gd name="T3" fmla="*/ 410 h 709"/>
                <a:gd name="T4" fmla="*/ 298 w 596"/>
                <a:gd name="T5" fmla="*/ 709 h 709"/>
                <a:gd name="T6" fmla="*/ 0 w 596"/>
                <a:gd name="T7" fmla="*/ 410 h 709"/>
                <a:gd name="T8" fmla="*/ 255 w 596"/>
                <a:gd name="T9" fmla="*/ 115 h 709"/>
                <a:gd name="T10" fmla="*/ 296 w 596"/>
                <a:gd name="T11" fmla="*/ 0 h 709"/>
                <a:gd name="T12" fmla="*/ 339 w 596"/>
                <a:gd name="T13" fmla="*/ 1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 rot="4529480">
              <a:off x="3863935" y="3530351"/>
              <a:ext cx="1161091" cy="1381852"/>
            </a:xfrm>
            <a:custGeom>
              <a:avLst/>
              <a:gdLst>
                <a:gd name="T0" fmla="*/ 339 w 596"/>
                <a:gd name="T1" fmla="*/ 115 h 709"/>
                <a:gd name="T2" fmla="*/ 596 w 596"/>
                <a:gd name="T3" fmla="*/ 410 h 709"/>
                <a:gd name="T4" fmla="*/ 298 w 596"/>
                <a:gd name="T5" fmla="*/ 709 h 709"/>
                <a:gd name="T6" fmla="*/ 0 w 596"/>
                <a:gd name="T7" fmla="*/ 410 h 709"/>
                <a:gd name="T8" fmla="*/ 255 w 596"/>
                <a:gd name="T9" fmla="*/ 115 h 709"/>
                <a:gd name="T10" fmla="*/ 296 w 596"/>
                <a:gd name="T11" fmla="*/ 0 h 709"/>
                <a:gd name="T12" fmla="*/ 339 w 596"/>
                <a:gd name="T13" fmla="*/ 1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2" name="Group 8"/>
            <p:cNvGrpSpPr/>
            <p:nvPr/>
          </p:nvGrpSpPr>
          <p:grpSpPr>
            <a:xfrm>
              <a:off x="6382395" y="3333750"/>
              <a:ext cx="475605" cy="590901"/>
              <a:chOff x="2255043" y="1348583"/>
              <a:chExt cx="366713" cy="455613"/>
            </a:xfrm>
            <a:solidFill>
              <a:schemeClr val="bg1"/>
            </a:solidFill>
          </p:grpSpPr>
          <p:sp>
            <p:nvSpPr>
              <p:cNvPr id="41" name="Freeform 5"/>
              <p:cNvSpPr>
                <a:spLocks/>
              </p:cNvSpPr>
              <p:nvPr/>
            </p:nvSpPr>
            <p:spPr bwMode="auto">
              <a:xfrm>
                <a:off x="2255043" y="1537496"/>
                <a:ext cx="366713" cy="153988"/>
              </a:xfrm>
              <a:custGeom>
                <a:avLst/>
                <a:gdLst>
                  <a:gd name="T0" fmla="*/ 49 w 97"/>
                  <a:gd name="T1" fmla="*/ 16 h 41"/>
                  <a:gd name="T2" fmla="*/ 2 w 97"/>
                  <a:gd name="T3" fmla="*/ 0 h 41"/>
                  <a:gd name="T4" fmla="*/ 0 w 97"/>
                  <a:gd name="T5" fmla="*/ 5 h 41"/>
                  <a:gd name="T6" fmla="*/ 0 w 97"/>
                  <a:gd name="T7" fmla="*/ 20 h 41"/>
                  <a:gd name="T8" fmla="*/ 49 w 97"/>
                  <a:gd name="T9" fmla="*/ 41 h 41"/>
                  <a:gd name="T10" fmla="*/ 97 w 97"/>
                  <a:gd name="T11" fmla="*/ 20 h 41"/>
                  <a:gd name="T12" fmla="*/ 97 w 97"/>
                  <a:gd name="T13" fmla="*/ 5 h 41"/>
                  <a:gd name="T14" fmla="*/ 96 w 97"/>
                  <a:gd name="T15" fmla="*/ 0 h 41"/>
                  <a:gd name="T16" fmla="*/ 49 w 97"/>
                  <a:gd name="T17" fmla="*/ 1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41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4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2"/>
                      <a:pt x="22" y="41"/>
                      <a:pt x="49" y="41"/>
                    </a:cubicBezTo>
                    <a:cubicBezTo>
                      <a:pt x="76" y="41"/>
                      <a:pt x="97" y="32"/>
                      <a:pt x="97" y="20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97" y="4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6"/>
              <p:cNvSpPr>
                <a:spLocks/>
              </p:cNvSpPr>
              <p:nvPr/>
            </p:nvSpPr>
            <p:spPr bwMode="auto">
              <a:xfrm>
                <a:off x="2255043" y="1653383"/>
                <a:ext cx="366713" cy="150813"/>
              </a:xfrm>
              <a:custGeom>
                <a:avLst/>
                <a:gdLst>
                  <a:gd name="T0" fmla="*/ 49 w 97"/>
                  <a:gd name="T1" fmla="*/ 16 h 40"/>
                  <a:gd name="T2" fmla="*/ 2 w 97"/>
                  <a:gd name="T3" fmla="*/ 0 h 40"/>
                  <a:gd name="T4" fmla="*/ 0 w 97"/>
                  <a:gd name="T5" fmla="*/ 5 h 40"/>
                  <a:gd name="T6" fmla="*/ 0 w 97"/>
                  <a:gd name="T7" fmla="*/ 20 h 40"/>
                  <a:gd name="T8" fmla="*/ 49 w 97"/>
                  <a:gd name="T9" fmla="*/ 40 h 40"/>
                  <a:gd name="T10" fmla="*/ 97 w 97"/>
                  <a:gd name="T11" fmla="*/ 20 h 40"/>
                  <a:gd name="T12" fmla="*/ 97 w 97"/>
                  <a:gd name="T13" fmla="*/ 5 h 40"/>
                  <a:gd name="T14" fmla="*/ 96 w 97"/>
                  <a:gd name="T15" fmla="*/ 0 h 40"/>
                  <a:gd name="T16" fmla="*/ 49 w 97"/>
                  <a:gd name="T17" fmla="*/ 1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7" y="31"/>
                      <a:pt x="97" y="20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97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7"/>
              <p:cNvSpPr>
                <a:spLocks/>
              </p:cNvSpPr>
              <p:nvPr/>
            </p:nvSpPr>
            <p:spPr bwMode="auto">
              <a:xfrm>
                <a:off x="2255043" y="1427958"/>
                <a:ext cx="366713" cy="150813"/>
              </a:xfrm>
              <a:custGeom>
                <a:avLst/>
                <a:gdLst>
                  <a:gd name="T0" fmla="*/ 96 w 97"/>
                  <a:gd name="T1" fmla="*/ 0 h 40"/>
                  <a:gd name="T2" fmla="*/ 49 w 97"/>
                  <a:gd name="T3" fmla="*/ 15 h 40"/>
                  <a:gd name="T4" fmla="*/ 1 w 97"/>
                  <a:gd name="T5" fmla="*/ 0 h 40"/>
                  <a:gd name="T6" fmla="*/ 0 w 97"/>
                  <a:gd name="T7" fmla="*/ 4 h 40"/>
                  <a:gd name="T8" fmla="*/ 0 w 97"/>
                  <a:gd name="T9" fmla="*/ 19 h 40"/>
                  <a:gd name="T10" fmla="*/ 49 w 97"/>
                  <a:gd name="T11" fmla="*/ 40 h 40"/>
                  <a:gd name="T12" fmla="*/ 97 w 97"/>
                  <a:gd name="T13" fmla="*/ 19 h 40"/>
                  <a:gd name="T14" fmla="*/ 97 w 97"/>
                  <a:gd name="T15" fmla="*/ 4 h 40"/>
                  <a:gd name="T16" fmla="*/ 96 w 97"/>
                  <a:gd name="T1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40">
                    <a:moveTo>
                      <a:pt x="96" y="0"/>
                    </a:moveTo>
                    <a:cubicBezTo>
                      <a:pt x="95" y="8"/>
                      <a:pt x="74" y="15"/>
                      <a:pt x="49" y="15"/>
                    </a:cubicBezTo>
                    <a:cubicBezTo>
                      <a:pt x="23" y="15"/>
                      <a:pt x="2" y="8"/>
                      <a:pt x="1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7" y="31"/>
                      <a:pt x="97" y="19"/>
                    </a:cubicBezTo>
                    <a:cubicBezTo>
                      <a:pt x="97" y="4"/>
                      <a:pt x="97" y="4"/>
                      <a:pt x="97" y="4"/>
                    </a:cubicBezTo>
                    <a:cubicBezTo>
                      <a:pt x="97" y="3"/>
                      <a:pt x="97" y="1"/>
                      <a:pt x="9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4" name="Oval 8"/>
              <p:cNvSpPr>
                <a:spLocks noChangeArrowheads="1"/>
              </p:cNvSpPr>
              <p:nvPr/>
            </p:nvSpPr>
            <p:spPr bwMode="auto">
              <a:xfrm>
                <a:off x="2258218" y="1348583"/>
                <a:ext cx="358775" cy="1174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>
              <a:off x="7543800" y="3028950"/>
              <a:ext cx="944638" cy="617044"/>
              <a:chOff x="3971926" y="3152776"/>
              <a:chExt cx="668337" cy="436563"/>
            </a:xfrm>
            <a:solidFill>
              <a:schemeClr val="bg1"/>
            </a:solidFill>
          </p:grpSpPr>
          <p:sp>
            <p:nvSpPr>
              <p:cNvPr id="37" name="Freeform 12"/>
              <p:cNvSpPr>
                <a:spLocks noEditPoints="1"/>
              </p:cNvSpPr>
              <p:nvPr/>
            </p:nvSpPr>
            <p:spPr bwMode="auto">
              <a:xfrm>
                <a:off x="4008438" y="3152776"/>
                <a:ext cx="407988" cy="368300"/>
              </a:xfrm>
              <a:custGeom>
                <a:avLst/>
                <a:gdLst>
                  <a:gd name="T0" fmla="*/ 69 w 108"/>
                  <a:gd name="T1" fmla="*/ 13 h 98"/>
                  <a:gd name="T2" fmla="*/ 16 w 108"/>
                  <a:gd name="T3" fmla="*/ 13 h 98"/>
                  <a:gd name="T4" fmla="*/ 16 w 108"/>
                  <a:gd name="T5" fmla="*/ 0 h 98"/>
                  <a:gd name="T6" fmla="*/ 13 w 108"/>
                  <a:gd name="T7" fmla="*/ 0 h 98"/>
                  <a:gd name="T8" fmla="*/ 13 w 108"/>
                  <a:gd name="T9" fmla="*/ 13 h 98"/>
                  <a:gd name="T10" fmla="*/ 12 w 108"/>
                  <a:gd name="T11" fmla="*/ 13 h 98"/>
                  <a:gd name="T12" fmla="*/ 7 w 108"/>
                  <a:gd name="T13" fmla="*/ 53 h 98"/>
                  <a:gd name="T14" fmla="*/ 0 w 108"/>
                  <a:gd name="T15" fmla="*/ 64 h 98"/>
                  <a:gd name="T16" fmla="*/ 16 w 108"/>
                  <a:gd name="T17" fmla="*/ 63 h 98"/>
                  <a:gd name="T18" fmla="*/ 43 w 108"/>
                  <a:gd name="T19" fmla="*/ 92 h 98"/>
                  <a:gd name="T20" fmla="*/ 43 w 108"/>
                  <a:gd name="T21" fmla="*/ 98 h 98"/>
                  <a:gd name="T22" fmla="*/ 84 w 108"/>
                  <a:gd name="T23" fmla="*/ 98 h 98"/>
                  <a:gd name="T24" fmla="*/ 96 w 108"/>
                  <a:gd name="T25" fmla="*/ 90 h 98"/>
                  <a:gd name="T26" fmla="*/ 108 w 108"/>
                  <a:gd name="T27" fmla="*/ 98 h 98"/>
                  <a:gd name="T28" fmla="*/ 108 w 108"/>
                  <a:gd name="T29" fmla="*/ 98 h 98"/>
                  <a:gd name="T30" fmla="*/ 108 w 108"/>
                  <a:gd name="T31" fmla="*/ 53 h 98"/>
                  <a:gd name="T32" fmla="*/ 80 w 108"/>
                  <a:gd name="T33" fmla="*/ 53 h 98"/>
                  <a:gd name="T34" fmla="*/ 69 w 108"/>
                  <a:gd name="T35" fmla="*/ 13 h 98"/>
                  <a:gd name="T36" fmla="*/ 23 w 108"/>
                  <a:gd name="T37" fmla="*/ 20 h 98"/>
                  <a:gd name="T38" fmla="*/ 60 w 108"/>
                  <a:gd name="T39" fmla="*/ 20 h 98"/>
                  <a:gd name="T40" fmla="*/ 67 w 108"/>
                  <a:gd name="T41" fmla="*/ 46 h 98"/>
                  <a:gd name="T42" fmla="*/ 20 w 108"/>
                  <a:gd name="T43" fmla="*/ 46 h 98"/>
                  <a:gd name="T44" fmla="*/ 23 w 108"/>
                  <a:gd name="T45" fmla="*/ 2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8" h="98">
                    <a:moveTo>
                      <a:pt x="69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31" y="64"/>
                      <a:pt x="43" y="77"/>
                      <a:pt x="43" y="92"/>
                    </a:cubicBezTo>
                    <a:cubicBezTo>
                      <a:pt x="43" y="94"/>
                      <a:pt x="43" y="96"/>
                      <a:pt x="43" y="98"/>
                    </a:cubicBezTo>
                    <a:cubicBezTo>
                      <a:pt x="84" y="98"/>
                      <a:pt x="84" y="98"/>
                      <a:pt x="84" y="98"/>
                    </a:cubicBezTo>
                    <a:cubicBezTo>
                      <a:pt x="86" y="93"/>
                      <a:pt x="90" y="90"/>
                      <a:pt x="96" y="90"/>
                    </a:cubicBezTo>
                    <a:cubicBezTo>
                      <a:pt x="101" y="90"/>
                      <a:pt x="106" y="93"/>
                      <a:pt x="108" y="98"/>
                    </a:cubicBezTo>
                    <a:cubicBezTo>
                      <a:pt x="108" y="98"/>
                      <a:pt x="108" y="98"/>
                      <a:pt x="108" y="98"/>
                    </a:cubicBezTo>
                    <a:cubicBezTo>
                      <a:pt x="108" y="53"/>
                      <a:pt x="108" y="53"/>
                      <a:pt x="108" y="53"/>
                    </a:cubicBezTo>
                    <a:cubicBezTo>
                      <a:pt x="80" y="53"/>
                      <a:pt x="80" y="53"/>
                      <a:pt x="80" y="53"/>
                    </a:cubicBezTo>
                    <a:lnTo>
                      <a:pt x="69" y="13"/>
                    </a:lnTo>
                    <a:close/>
                    <a:moveTo>
                      <a:pt x="23" y="20"/>
                    </a:moveTo>
                    <a:cubicBezTo>
                      <a:pt x="60" y="20"/>
                      <a:pt x="60" y="20"/>
                      <a:pt x="60" y="20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20" y="46"/>
                      <a:pt x="20" y="46"/>
                      <a:pt x="20" y="46"/>
                    </a:cubicBezTo>
                    <a:lnTo>
                      <a:pt x="2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13"/>
              <p:cNvSpPr>
                <a:spLocks noEditPoints="1"/>
              </p:cNvSpPr>
              <p:nvPr/>
            </p:nvSpPr>
            <p:spPr bwMode="auto">
              <a:xfrm>
                <a:off x="3971926" y="3405188"/>
                <a:ext cx="184150" cy="184150"/>
              </a:xfrm>
              <a:custGeom>
                <a:avLst/>
                <a:gdLst>
                  <a:gd name="T0" fmla="*/ 24 w 49"/>
                  <a:gd name="T1" fmla="*/ 0 h 49"/>
                  <a:gd name="T2" fmla="*/ 0 w 49"/>
                  <a:gd name="T3" fmla="*/ 24 h 49"/>
                  <a:gd name="T4" fmla="*/ 24 w 49"/>
                  <a:gd name="T5" fmla="*/ 49 h 49"/>
                  <a:gd name="T6" fmla="*/ 49 w 49"/>
                  <a:gd name="T7" fmla="*/ 24 h 49"/>
                  <a:gd name="T8" fmla="*/ 24 w 49"/>
                  <a:gd name="T9" fmla="*/ 0 h 49"/>
                  <a:gd name="T10" fmla="*/ 24 w 49"/>
                  <a:gd name="T11" fmla="*/ 41 h 49"/>
                  <a:gd name="T12" fmla="*/ 8 w 49"/>
                  <a:gd name="T13" fmla="*/ 24 h 49"/>
                  <a:gd name="T14" fmla="*/ 24 w 49"/>
                  <a:gd name="T15" fmla="*/ 8 h 49"/>
                  <a:gd name="T16" fmla="*/ 41 w 49"/>
                  <a:gd name="T17" fmla="*/ 24 h 49"/>
                  <a:gd name="T18" fmla="*/ 24 w 49"/>
                  <a:gd name="T19" fmla="*/ 4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" h="49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38"/>
                      <a:pt x="11" y="49"/>
                      <a:pt x="24" y="49"/>
                    </a:cubicBezTo>
                    <a:cubicBezTo>
                      <a:pt x="38" y="49"/>
                      <a:pt x="49" y="38"/>
                      <a:pt x="49" y="24"/>
                    </a:cubicBezTo>
                    <a:cubicBezTo>
                      <a:pt x="49" y="11"/>
                      <a:pt x="38" y="0"/>
                      <a:pt x="24" y="0"/>
                    </a:cubicBezTo>
                    <a:close/>
                    <a:moveTo>
                      <a:pt x="24" y="41"/>
                    </a:moveTo>
                    <a:cubicBezTo>
                      <a:pt x="15" y="41"/>
                      <a:pt x="8" y="33"/>
                      <a:pt x="8" y="24"/>
                    </a:cubicBezTo>
                    <a:cubicBezTo>
                      <a:pt x="8" y="15"/>
                      <a:pt x="15" y="8"/>
                      <a:pt x="24" y="8"/>
                    </a:cubicBezTo>
                    <a:cubicBezTo>
                      <a:pt x="33" y="8"/>
                      <a:pt x="41" y="15"/>
                      <a:pt x="41" y="24"/>
                    </a:cubicBezTo>
                    <a:cubicBezTo>
                      <a:pt x="41" y="33"/>
                      <a:pt x="33" y="41"/>
                      <a:pt x="2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14"/>
              <p:cNvSpPr>
                <a:spLocks/>
              </p:cNvSpPr>
              <p:nvPr/>
            </p:nvSpPr>
            <p:spPr bwMode="auto">
              <a:xfrm>
                <a:off x="4443413" y="3351213"/>
                <a:ext cx="196850" cy="169863"/>
              </a:xfrm>
              <a:custGeom>
                <a:avLst/>
                <a:gdLst>
                  <a:gd name="T0" fmla="*/ 26 w 124"/>
                  <a:gd name="T1" fmla="*/ 76 h 107"/>
                  <a:gd name="T2" fmla="*/ 26 w 124"/>
                  <a:gd name="T3" fmla="*/ 62 h 107"/>
                  <a:gd name="T4" fmla="*/ 0 w 124"/>
                  <a:gd name="T5" fmla="*/ 0 h 107"/>
                  <a:gd name="T6" fmla="*/ 0 w 124"/>
                  <a:gd name="T7" fmla="*/ 107 h 107"/>
                  <a:gd name="T8" fmla="*/ 26 w 124"/>
                  <a:gd name="T9" fmla="*/ 107 h 107"/>
                  <a:gd name="T10" fmla="*/ 124 w 124"/>
                  <a:gd name="T11" fmla="*/ 107 h 107"/>
                  <a:gd name="T12" fmla="*/ 124 w 124"/>
                  <a:gd name="T13" fmla="*/ 100 h 107"/>
                  <a:gd name="T14" fmla="*/ 26 w 124"/>
                  <a:gd name="T15" fmla="*/ 76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4" h="107">
                    <a:moveTo>
                      <a:pt x="26" y="76"/>
                    </a:moveTo>
                    <a:lnTo>
                      <a:pt x="26" y="62"/>
                    </a:lnTo>
                    <a:lnTo>
                      <a:pt x="0" y="0"/>
                    </a:lnTo>
                    <a:lnTo>
                      <a:pt x="0" y="107"/>
                    </a:lnTo>
                    <a:lnTo>
                      <a:pt x="26" y="107"/>
                    </a:lnTo>
                    <a:lnTo>
                      <a:pt x="124" y="107"/>
                    </a:lnTo>
                    <a:lnTo>
                      <a:pt x="124" y="100"/>
                    </a:lnTo>
                    <a:lnTo>
                      <a:pt x="26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15"/>
              <p:cNvSpPr>
                <a:spLocks noEditPoints="1"/>
              </p:cNvSpPr>
              <p:nvPr/>
            </p:nvSpPr>
            <p:spPr bwMode="auto">
              <a:xfrm>
                <a:off x="4325938" y="3495676"/>
                <a:ext cx="90488" cy="93663"/>
              </a:xfrm>
              <a:custGeom>
                <a:avLst/>
                <a:gdLst>
                  <a:gd name="T0" fmla="*/ 12 w 24"/>
                  <a:gd name="T1" fmla="*/ 0 h 25"/>
                  <a:gd name="T2" fmla="*/ 0 w 24"/>
                  <a:gd name="T3" fmla="*/ 13 h 25"/>
                  <a:gd name="T4" fmla="*/ 12 w 24"/>
                  <a:gd name="T5" fmla="*/ 25 h 25"/>
                  <a:gd name="T6" fmla="*/ 24 w 24"/>
                  <a:gd name="T7" fmla="*/ 13 h 25"/>
                  <a:gd name="T8" fmla="*/ 12 w 24"/>
                  <a:gd name="T9" fmla="*/ 0 h 25"/>
                  <a:gd name="T10" fmla="*/ 12 w 24"/>
                  <a:gd name="T11" fmla="*/ 21 h 25"/>
                  <a:gd name="T12" fmla="*/ 4 w 24"/>
                  <a:gd name="T13" fmla="*/ 13 h 25"/>
                  <a:gd name="T14" fmla="*/ 12 w 24"/>
                  <a:gd name="T15" fmla="*/ 4 h 25"/>
                  <a:gd name="T16" fmla="*/ 20 w 24"/>
                  <a:gd name="T17" fmla="*/ 13 h 25"/>
                  <a:gd name="T18" fmla="*/ 12 w 24"/>
                  <a:gd name="T19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5">
                    <a:moveTo>
                      <a:pt x="12" y="0"/>
                    </a:moveTo>
                    <a:cubicBezTo>
                      <a:pt x="5" y="0"/>
                      <a:pt x="0" y="6"/>
                      <a:pt x="0" y="13"/>
                    </a:cubicBezTo>
                    <a:cubicBezTo>
                      <a:pt x="0" y="19"/>
                      <a:pt x="5" y="25"/>
                      <a:pt x="12" y="25"/>
                    </a:cubicBezTo>
                    <a:cubicBezTo>
                      <a:pt x="18" y="25"/>
                      <a:pt x="24" y="19"/>
                      <a:pt x="24" y="13"/>
                    </a:cubicBezTo>
                    <a:cubicBezTo>
                      <a:pt x="24" y="6"/>
                      <a:pt x="18" y="0"/>
                      <a:pt x="12" y="0"/>
                    </a:cubicBezTo>
                    <a:close/>
                    <a:moveTo>
                      <a:pt x="12" y="21"/>
                    </a:moveTo>
                    <a:cubicBezTo>
                      <a:pt x="7" y="21"/>
                      <a:pt x="4" y="17"/>
                      <a:pt x="4" y="13"/>
                    </a:cubicBezTo>
                    <a:cubicBezTo>
                      <a:pt x="4" y="8"/>
                      <a:pt x="7" y="4"/>
                      <a:pt x="12" y="4"/>
                    </a:cubicBezTo>
                    <a:cubicBezTo>
                      <a:pt x="16" y="4"/>
                      <a:pt x="20" y="8"/>
                      <a:pt x="20" y="13"/>
                    </a:cubicBezTo>
                    <a:cubicBezTo>
                      <a:pt x="20" y="17"/>
                      <a:pt x="16" y="21"/>
                      <a:pt x="1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8"/>
            <p:cNvGrpSpPr/>
            <p:nvPr/>
          </p:nvGrpSpPr>
          <p:grpSpPr>
            <a:xfrm>
              <a:off x="4038600" y="4019128"/>
              <a:ext cx="565623" cy="457622"/>
              <a:chOff x="5838825" y="2538413"/>
              <a:chExt cx="490538" cy="396874"/>
            </a:xfrm>
            <a:solidFill>
              <a:schemeClr val="bg1"/>
            </a:solidFill>
          </p:grpSpPr>
          <p:sp>
            <p:nvSpPr>
              <p:cNvPr id="34" name="Freeform 35"/>
              <p:cNvSpPr>
                <a:spLocks noEditPoints="1"/>
              </p:cNvSpPr>
              <p:nvPr/>
            </p:nvSpPr>
            <p:spPr bwMode="auto">
              <a:xfrm>
                <a:off x="5838825" y="2587625"/>
                <a:ext cx="490538" cy="347662"/>
              </a:xfrm>
              <a:custGeom>
                <a:avLst/>
                <a:gdLst>
                  <a:gd name="T0" fmla="*/ 121 w 130"/>
                  <a:gd name="T1" fmla="*/ 0 h 92"/>
                  <a:gd name="T2" fmla="*/ 9 w 130"/>
                  <a:gd name="T3" fmla="*/ 0 h 92"/>
                  <a:gd name="T4" fmla="*/ 0 w 130"/>
                  <a:gd name="T5" fmla="*/ 9 h 92"/>
                  <a:gd name="T6" fmla="*/ 0 w 130"/>
                  <a:gd name="T7" fmla="*/ 83 h 92"/>
                  <a:gd name="T8" fmla="*/ 9 w 130"/>
                  <a:gd name="T9" fmla="*/ 92 h 92"/>
                  <a:gd name="T10" fmla="*/ 121 w 130"/>
                  <a:gd name="T11" fmla="*/ 92 h 92"/>
                  <a:gd name="T12" fmla="*/ 130 w 130"/>
                  <a:gd name="T13" fmla="*/ 83 h 92"/>
                  <a:gd name="T14" fmla="*/ 130 w 130"/>
                  <a:gd name="T15" fmla="*/ 9 h 92"/>
                  <a:gd name="T16" fmla="*/ 121 w 130"/>
                  <a:gd name="T17" fmla="*/ 0 h 92"/>
                  <a:gd name="T18" fmla="*/ 47 w 130"/>
                  <a:gd name="T19" fmla="*/ 81 h 92"/>
                  <a:gd name="T20" fmla="*/ 12 w 130"/>
                  <a:gd name="T21" fmla="*/ 46 h 92"/>
                  <a:gd name="T22" fmla="*/ 47 w 130"/>
                  <a:gd name="T23" fmla="*/ 11 h 92"/>
                  <a:gd name="T24" fmla="*/ 82 w 130"/>
                  <a:gd name="T25" fmla="*/ 46 h 92"/>
                  <a:gd name="T26" fmla="*/ 47 w 130"/>
                  <a:gd name="T27" fmla="*/ 81 h 92"/>
                  <a:gd name="T28" fmla="*/ 116 w 130"/>
                  <a:gd name="T29" fmla="*/ 19 h 92"/>
                  <a:gd name="T30" fmla="*/ 105 w 130"/>
                  <a:gd name="T31" fmla="*/ 19 h 92"/>
                  <a:gd name="T32" fmla="*/ 99 w 130"/>
                  <a:gd name="T33" fmla="*/ 13 h 92"/>
                  <a:gd name="T34" fmla="*/ 105 w 130"/>
                  <a:gd name="T35" fmla="*/ 7 h 92"/>
                  <a:gd name="T36" fmla="*/ 116 w 130"/>
                  <a:gd name="T37" fmla="*/ 7 h 92"/>
                  <a:gd name="T38" fmla="*/ 122 w 130"/>
                  <a:gd name="T39" fmla="*/ 13 h 92"/>
                  <a:gd name="T40" fmla="*/ 116 w 130"/>
                  <a:gd name="T41" fmla="*/ 19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0" h="92">
                    <a:moveTo>
                      <a:pt x="121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8"/>
                      <a:pt x="4" y="92"/>
                      <a:pt x="9" y="92"/>
                    </a:cubicBezTo>
                    <a:cubicBezTo>
                      <a:pt x="121" y="92"/>
                      <a:pt x="121" y="92"/>
                      <a:pt x="121" y="92"/>
                    </a:cubicBezTo>
                    <a:cubicBezTo>
                      <a:pt x="126" y="92"/>
                      <a:pt x="130" y="88"/>
                      <a:pt x="130" y="83"/>
                    </a:cubicBezTo>
                    <a:cubicBezTo>
                      <a:pt x="130" y="9"/>
                      <a:pt x="130" y="9"/>
                      <a:pt x="130" y="9"/>
                    </a:cubicBezTo>
                    <a:cubicBezTo>
                      <a:pt x="130" y="4"/>
                      <a:pt x="126" y="0"/>
                      <a:pt x="121" y="0"/>
                    </a:cubicBezTo>
                    <a:close/>
                    <a:moveTo>
                      <a:pt x="47" y="81"/>
                    </a:moveTo>
                    <a:cubicBezTo>
                      <a:pt x="28" y="81"/>
                      <a:pt x="12" y="66"/>
                      <a:pt x="12" y="46"/>
                    </a:cubicBezTo>
                    <a:cubicBezTo>
                      <a:pt x="12" y="27"/>
                      <a:pt x="28" y="11"/>
                      <a:pt x="47" y="11"/>
                    </a:cubicBezTo>
                    <a:cubicBezTo>
                      <a:pt x="67" y="11"/>
                      <a:pt x="82" y="27"/>
                      <a:pt x="82" y="46"/>
                    </a:cubicBezTo>
                    <a:cubicBezTo>
                      <a:pt x="82" y="66"/>
                      <a:pt x="67" y="81"/>
                      <a:pt x="47" y="81"/>
                    </a:cubicBezTo>
                    <a:close/>
                    <a:moveTo>
                      <a:pt x="116" y="19"/>
                    </a:moveTo>
                    <a:cubicBezTo>
                      <a:pt x="105" y="19"/>
                      <a:pt x="105" y="19"/>
                      <a:pt x="105" y="19"/>
                    </a:cubicBezTo>
                    <a:cubicBezTo>
                      <a:pt x="101" y="19"/>
                      <a:pt x="99" y="17"/>
                      <a:pt x="99" y="13"/>
                    </a:cubicBezTo>
                    <a:cubicBezTo>
                      <a:pt x="99" y="10"/>
                      <a:pt x="101" y="7"/>
                      <a:pt x="105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9" y="7"/>
                      <a:pt x="122" y="10"/>
                      <a:pt x="122" y="13"/>
                    </a:cubicBezTo>
                    <a:cubicBezTo>
                      <a:pt x="122" y="17"/>
                      <a:pt x="119" y="19"/>
                      <a:pt x="116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5" name="Rectangle 36"/>
              <p:cNvSpPr>
                <a:spLocks noChangeArrowheads="1"/>
              </p:cNvSpPr>
              <p:nvPr/>
            </p:nvSpPr>
            <p:spPr bwMode="auto">
              <a:xfrm>
                <a:off x="5888038" y="2538413"/>
                <a:ext cx="101600" cy="381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Oval 37"/>
              <p:cNvSpPr>
                <a:spLocks noChangeArrowheads="1"/>
              </p:cNvSpPr>
              <p:nvPr/>
            </p:nvSpPr>
            <p:spPr bwMode="auto">
              <a:xfrm>
                <a:off x="5951538" y="2697163"/>
                <a:ext cx="128588" cy="12858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22"/>
            <p:cNvGrpSpPr/>
            <p:nvPr/>
          </p:nvGrpSpPr>
          <p:grpSpPr>
            <a:xfrm>
              <a:off x="5139698" y="3670903"/>
              <a:ext cx="533875" cy="605408"/>
              <a:chOff x="3724276" y="2906713"/>
              <a:chExt cx="485775" cy="550863"/>
            </a:xfrm>
            <a:solidFill>
              <a:schemeClr val="bg1"/>
            </a:solidFill>
          </p:grpSpPr>
          <p:sp>
            <p:nvSpPr>
              <p:cNvPr id="31" name="Freeform 18"/>
              <p:cNvSpPr>
                <a:spLocks/>
              </p:cNvSpPr>
              <p:nvPr/>
            </p:nvSpPr>
            <p:spPr bwMode="auto">
              <a:xfrm>
                <a:off x="3724276" y="2906713"/>
                <a:ext cx="485775" cy="98425"/>
              </a:xfrm>
              <a:custGeom>
                <a:avLst/>
                <a:gdLst>
                  <a:gd name="T0" fmla="*/ 68 w 129"/>
                  <a:gd name="T1" fmla="*/ 8 h 26"/>
                  <a:gd name="T2" fmla="*/ 68 w 129"/>
                  <a:gd name="T3" fmla="*/ 4 h 26"/>
                  <a:gd name="T4" fmla="*/ 64 w 129"/>
                  <a:gd name="T5" fmla="*/ 0 h 26"/>
                  <a:gd name="T6" fmla="*/ 61 w 129"/>
                  <a:gd name="T7" fmla="*/ 4 h 26"/>
                  <a:gd name="T8" fmla="*/ 61 w 129"/>
                  <a:gd name="T9" fmla="*/ 8 h 26"/>
                  <a:gd name="T10" fmla="*/ 0 w 129"/>
                  <a:gd name="T11" fmla="*/ 8 h 26"/>
                  <a:gd name="T12" fmla="*/ 0 w 129"/>
                  <a:gd name="T13" fmla="*/ 26 h 26"/>
                  <a:gd name="T14" fmla="*/ 129 w 129"/>
                  <a:gd name="T15" fmla="*/ 26 h 26"/>
                  <a:gd name="T16" fmla="*/ 129 w 129"/>
                  <a:gd name="T17" fmla="*/ 8 h 26"/>
                  <a:gd name="T18" fmla="*/ 68 w 129"/>
                  <a:gd name="T19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2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19"/>
              <p:cNvSpPr>
                <a:spLocks noEditPoints="1"/>
              </p:cNvSpPr>
              <p:nvPr/>
            </p:nvSpPr>
            <p:spPr bwMode="auto">
              <a:xfrm>
                <a:off x="3760788" y="3024188"/>
                <a:ext cx="407988" cy="433388"/>
              </a:xfrm>
              <a:custGeom>
                <a:avLst/>
                <a:gdLst>
                  <a:gd name="T0" fmla="*/ 257 w 257"/>
                  <a:gd name="T1" fmla="*/ 171 h 273"/>
                  <a:gd name="T2" fmla="*/ 257 w 257"/>
                  <a:gd name="T3" fmla="*/ 0 h 273"/>
                  <a:gd name="T4" fmla="*/ 0 w 257"/>
                  <a:gd name="T5" fmla="*/ 0 h 273"/>
                  <a:gd name="T6" fmla="*/ 0 w 257"/>
                  <a:gd name="T7" fmla="*/ 171 h 273"/>
                  <a:gd name="T8" fmla="*/ 114 w 257"/>
                  <a:gd name="T9" fmla="*/ 171 h 273"/>
                  <a:gd name="T10" fmla="*/ 114 w 257"/>
                  <a:gd name="T11" fmla="*/ 226 h 273"/>
                  <a:gd name="T12" fmla="*/ 83 w 257"/>
                  <a:gd name="T13" fmla="*/ 226 h 273"/>
                  <a:gd name="T14" fmla="*/ 83 w 257"/>
                  <a:gd name="T15" fmla="*/ 216 h 273"/>
                  <a:gd name="T16" fmla="*/ 69 w 257"/>
                  <a:gd name="T17" fmla="*/ 216 h 273"/>
                  <a:gd name="T18" fmla="*/ 45 w 257"/>
                  <a:gd name="T19" fmla="*/ 273 h 273"/>
                  <a:gd name="T20" fmla="*/ 62 w 257"/>
                  <a:gd name="T21" fmla="*/ 273 h 273"/>
                  <a:gd name="T22" fmla="*/ 72 w 257"/>
                  <a:gd name="T23" fmla="*/ 245 h 273"/>
                  <a:gd name="T24" fmla="*/ 186 w 257"/>
                  <a:gd name="T25" fmla="*/ 245 h 273"/>
                  <a:gd name="T26" fmla="*/ 197 w 257"/>
                  <a:gd name="T27" fmla="*/ 273 h 273"/>
                  <a:gd name="T28" fmla="*/ 212 w 257"/>
                  <a:gd name="T29" fmla="*/ 273 h 273"/>
                  <a:gd name="T30" fmla="*/ 190 w 257"/>
                  <a:gd name="T31" fmla="*/ 216 h 273"/>
                  <a:gd name="T32" fmla="*/ 176 w 257"/>
                  <a:gd name="T33" fmla="*/ 216 h 273"/>
                  <a:gd name="T34" fmla="*/ 176 w 257"/>
                  <a:gd name="T35" fmla="*/ 226 h 273"/>
                  <a:gd name="T36" fmla="*/ 145 w 257"/>
                  <a:gd name="T37" fmla="*/ 226 h 273"/>
                  <a:gd name="T38" fmla="*/ 145 w 257"/>
                  <a:gd name="T39" fmla="*/ 171 h 273"/>
                  <a:gd name="T40" fmla="*/ 257 w 257"/>
                  <a:gd name="T41" fmla="*/ 171 h 273"/>
                  <a:gd name="T42" fmla="*/ 164 w 257"/>
                  <a:gd name="T43" fmla="*/ 52 h 273"/>
                  <a:gd name="T44" fmla="*/ 240 w 257"/>
                  <a:gd name="T45" fmla="*/ 52 h 273"/>
                  <a:gd name="T46" fmla="*/ 240 w 257"/>
                  <a:gd name="T47" fmla="*/ 69 h 273"/>
                  <a:gd name="T48" fmla="*/ 164 w 257"/>
                  <a:gd name="T49" fmla="*/ 69 h 273"/>
                  <a:gd name="T50" fmla="*/ 164 w 257"/>
                  <a:gd name="T51" fmla="*/ 52 h 273"/>
                  <a:gd name="T52" fmla="*/ 164 w 257"/>
                  <a:gd name="T53" fmla="*/ 83 h 273"/>
                  <a:gd name="T54" fmla="*/ 240 w 257"/>
                  <a:gd name="T55" fmla="*/ 83 h 273"/>
                  <a:gd name="T56" fmla="*/ 240 w 257"/>
                  <a:gd name="T57" fmla="*/ 100 h 273"/>
                  <a:gd name="T58" fmla="*/ 164 w 257"/>
                  <a:gd name="T59" fmla="*/ 100 h 273"/>
                  <a:gd name="T60" fmla="*/ 164 w 257"/>
                  <a:gd name="T61" fmla="*/ 83 h 273"/>
                  <a:gd name="T62" fmla="*/ 164 w 257"/>
                  <a:gd name="T63" fmla="*/ 116 h 273"/>
                  <a:gd name="T64" fmla="*/ 240 w 257"/>
                  <a:gd name="T65" fmla="*/ 116 h 273"/>
                  <a:gd name="T66" fmla="*/ 240 w 257"/>
                  <a:gd name="T67" fmla="*/ 133 h 273"/>
                  <a:gd name="T68" fmla="*/ 164 w 257"/>
                  <a:gd name="T69" fmla="*/ 133 h 273"/>
                  <a:gd name="T70" fmla="*/ 164 w 257"/>
                  <a:gd name="T71" fmla="*/ 116 h 273"/>
                  <a:gd name="T72" fmla="*/ 17 w 257"/>
                  <a:gd name="T73" fmla="*/ 138 h 273"/>
                  <a:gd name="T74" fmla="*/ 17 w 257"/>
                  <a:gd name="T75" fmla="*/ 45 h 273"/>
                  <a:gd name="T76" fmla="*/ 150 w 257"/>
                  <a:gd name="T77" fmla="*/ 45 h 273"/>
                  <a:gd name="T78" fmla="*/ 150 w 257"/>
                  <a:gd name="T79" fmla="*/ 138 h 273"/>
                  <a:gd name="T80" fmla="*/ 17 w 257"/>
                  <a:gd name="T81" fmla="*/ 138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7" h="273">
                    <a:moveTo>
                      <a:pt x="257" y="171"/>
                    </a:moveTo>
                    <a:lnTo>
                      <a:pt x="257" y="0"/>
                    </a:lnTo>
                    <a:lnTo>
                      <a:pt x="0" y="0"/>
                    </a:lnTo>
                    <a:lnTo>
                      <a:pt x="0" y="171"/>
                    </a:lnTo>
                    <a:lnTo>
                      <a:pt x="114" y="171"/>
                    </a:lnTo>
                    <a:lnTo>
                      <a:pt x="114" y="226"/>
                    </a:lnTo>
                    <a:lnTo>
                      <a:pt x="83" y="226"/>
                    </a:lnTo>
                    <a:lnTo>
                      <a:pt x="83" y="216"/>
                    </a:lnTo>
                    <a:lnTo>
                      <a:pt x="69" y="216"/>
                    </a:lnTo>
                    <a:lnTo>
                      <a:pt x="45" y="273"/>
                    </a:lnTo>
                    <a:lnTo>
                      <a:pt x="62" y="273"/>
                    </a:lnTo>
                    <a:lnTo>
                      <a:pt x="72" y="245"/>
                    </a:lnTo>
                    <a:lnTo>
                      <a:pt x="186" y="245"/>
                    </a:lnTo>
                    <a:lnTo>
                      <a:pt x="197" y="273"/>
                    </a:lnTo>
                    <a:lnTo>
                      <a:pt x="212" y="273"/>
                    </a:lnTo>
                    <a:lnTo>
                      <a:pt x="190" y="216"/>
                    </a:lnTo>
                    <a:lnTo>
                      <a:pt x="176" y="216"/>
                    </a:lnTo>
                    <a:lnTo>
                      <a:pt x="176" y="226"/>
                    </a:lnTo>
                    <a:lnTo>
                      <a:pt x="145" y="226"/>
                    </a:lnTo>
                    <a:lnTo>
                      <a:pt x="145" y="171"/>
                    </a:lnTo>
                    <a:lnTo>
                      <a:pt x="257" y="171"/>
                    </a:lnTo>
                    <a:close/>
                    <a:moveTo>
                      <a:pt x="164" y="52"/>
                    </a:moveTo>
                    <a:lnTo>
                      <a:pt x="240" y="52"/>
                    </a:lnTo>
                    <a:lnTo>
                      <a:pt x="240" y="69"/>
                    </a:lnTo>
                    <a:lnTo>
                      <a:pt x="164" y="69"/>
                    </a:lnTo>
                    <a:lnTo>
                      <a:pt x="164" y="52"/>
                    </a:lnTo>
                    <a:close/>
                    <a:moveTo>
                      <a:pt x="164" y="83"/>
                    </a:moveTo>
                    <a:lnTo>
                      <a:pt x="240" y="83"/>
                    </a:lnTo>
                    <a:lnTo>
                      <a:pt x="240" y="100"/>
                    </a:lnTo>
                    <a:lnTo>
                      <a:pt x="164" y="100"/>
                    </a:lnTo>
                    <a:lnTo>
                      <a:pt x="164" y="83"/>
                    </a:lnTo>
                    <a:close/>
                    <a:moveTo>
                      <a:pt x="164" y="116"/>
                    </a:moveTo>
                    <a:lnTo>
                      <a:pt x="240" y="116"/>
                    </a:lnTo>
                    <a:lnTo>
                      <a:pt x="240" y="133"/>
                    </a:lnTo>
                    <a:lnTo>
                      <a:pt x="164" y="133"/>
                    </a:lnTo>
                    <a:lnTo>
                      <a:pt x="164" y="116"/>
                    </a:lnTo>
                    <a:close/>
                    <a:moveTo>
                      <a:pt x="17" y="138"/>
                    </a:moveTo>
                    <a:lnTo>
                      <a:pt x="17" y="45"/>
                    </a:lnTo>
                    <a:lnTo>
                      <a:pt x="150" y="45"/>
                    </a:lnTo>
                    <a:lnTo>
                      <a:pt x="150" y="138"/>
                    </a:lnTo>
                    <a:lnTo>
                      <a:pt x="17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20"/>
              <p:cNvSpPr>
                <a:spLocks/>
              </p:cNvSpPr>
              <p:nvPr/>
            </p:nvSpPr>
            <p:spPr bwMode="auto">
              <a:xfrm>
                <a:off x="3795713" y="3111500"/>
                <a:ext cx="200025" cy="112713"/>
              </a:xfrm>
              <a:custGeom>
                <a:avLst/>
                <a:gdLst>
                  <a:gd name="T0" fmla="*/ 104 w 126"/>
                  <a:gd name="T1" fmla="*/ 19 h 71"/>
                  <a:gd name="T2" fmla="*/ 95 w 126"/>
                  <a:gd name="T3" fmla="*/ 33 h 71"/>
                  <a:gd name="T4" fmla="*/ 85 w 126"/>
                  <a:gd name="T5" fmla="*/ 28 h 71"/>
                  <a:gd name="T6" fmla="*/ 85 w 126"/>
                  <a:gd name="T7" fmla="*/ 28 h 71"/>
                  <a:gd name="T8" fmla="*/ 61 w 126"/>
                  <a:gd name="T9" fmla="*/ 14 h 71"/>
                  <a:gd name="T10" fmla="*/ 57 w 126"/>
                  <a:gd name="T11" fmla="*/ 21 h 71"/>
                  <a:gd name="T12" fmla="*/ 50 w 126"/>
                  <a:gd name="T13" fmla="*/ 33 h 71"/>
                  <a:gd name="T14" fmla="*/ 26 w 126"/>
                  <a:gd name="T15" fmla="*/ 21 h 71"/>
                  <a:gd name="T16" fmla="*/ 21 w 126"/>
                  <a:gd name="T17" fmla="*/ 31 h 71"/>
                  <a:gd name="T18" fmla="*/ 21 w 126"/>
                  <a:gd name="T19" fmla="*/ 31 h 71"/>
                  <a:gd name="T20" fmla="*/ 0 w 126"/>
                  <a:gd name="T21" fmla="*/ 66 h 71"/>
                  <a:gd name="T22" fmla="*/ 9 w 126"/>
                  <a:gd name="T23" fmla="*/ 71 h 71"/>
                  <a:gd name="T24" fmla="*/ 31 w 126"/>
                  <a:gd name="T25" fmla="*/ 38 h 71"/>
                  <a:gd name="T26" fmla="*/ 42 w 126"/>
                  <a:gd name="T27" fmla="*/ 45 h 71"/>
                  <a:gd name="T28" fmla="*/ 42 w 126"/>
                  <a:gd name="T29" fmla="*/ 45 h 71"/>
                  <a:gd name="T30" fmla="*/ 52 w 126"/>
                  <a:gd name="T31" fmla="*/ 50 h 71"/>
                  <a:gd name="T32" fmla="*/ 66 w 126"/>
                  <a:gd name="T33" fmla="*/ 31 h 71"/>
                  <a:gd name="T34" fmla="*/ 76 w 126"/>
                  <a:gd name="T35" fmla="*/ 35 h 71"/>
                  <a:gd name="T36" fmla="*/ 76 w 126"/>
                  <a:gd name="T37" fmla="*/ 35 h 71"/>
                  <a:gd name="T38" fmla="*/ 99 w 126"/>
                  <a:gd name="T39" fmla="*/ 50 h 71"/>
                  <a:gd name="T40" fmla="*/ 99 w 126"/>
                  <a:gd name="T41" fmla="*/ 50 h 71"/>
                  <a:gd name="T42" fmla="*/ 99 w 126"/>
                  <a:gd name="T43" fmla="*/ 50 h 71"/>
                  <a:gd name="T44" fmla="*/ 111 w 126"/>
                  <a:gd name="T45" fmla="*/ 28 h 71"/>
                  <a:gd name="T46" fmla="*/ 111 w 126"/>
                  <a:gd name="T47" fmla="*/ 28 h 71"/>
                  <a:gd name="T48" fmla="*/ 126 w 126"/>
                  <a:gd name="T49" fmla="*/ 4 h 71"/>
                  <a:gd name="T50" fmla="*/ 116 w 126"/>
                  <a:gd name="T51" fmla="*/ 0 h 71"/>
                  <a:gd name="T52" fmla="*/ 104 w 126"/>
                  <a:gd name="T53" fmla="*/ 19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6" h="71">
                    <a:moveTo>
                      <a:pt x="104" y="19"/>
                    </a:moveTo>
                    <a:lnTo>
                      <a:pt x="95" y="33"/>
                    </a:lnTo>
                    <a:lnTo>
                      <a:pt x="85" y="28"/>
                    </a:lnTo>
                    <a:lnTo>
                      <a:pt x="85" y="28"/>
                    </a:lnTo>
                    <a:lnTo>
                      <a:pt x="61" y="14"/>
                    </a:lnTo>
                    <a:lnTo>
                      <a:pt x="57" y="21"/>
                    </a:lnTo>
                    <a:lnTo>
                      <a:pt x="50" y="33"/>
                    </a:lnTo>
                    <a:lnTo>
                      <a:pt x="26" y="21"/>
                    </a:lnTo>
                    <a:lnTo>
                      <a:pt x="21" y="31"/>
                    </a:lnTo>
                    <a:lnTo>
                      <a:pt x="21" y="31"/>
                    </a:lnTo>
                    <a:lnTo>
                      <a:pt x="0" y="66"/>
                    </a:lnTo>
                    <a:lnTo>
                      <a:pt x="9" y="71"/>
                    </a:lnTo>
                    <a:lnTo>
                      <a:pt x="31" y="38"/>
                    </a:lnTo>
                    <a:lnTo>
                      <a:pt x="42" y="45"/>
                    </a:lnTo>
                    <a:lnTo>
                      <a:pt x="42" y="45"/>
                    </a:lnTo>
                    <a:lnTo>
                      <a:pt x="52" y="50"/>
                    </a:lnTo>
                    <a:lnTo>
                      <a:pt x="66" y="31"/>
                    </a:lnTo>
                    <a:lnTo>
                      <a:pt x="76" y="35"/>
                    </a:lnTo>
                    <a:lnTo>
                      <a:pt x="76" y="35"/>
                    </a:lnTo>
                    <a:lnTo>
                      <a:pt x="99" y="50"/>
                    </a:lnTo>
                    <a:lnTo>
                      <a:pt x="99" y="50"/>
                    </a:lnTo>
                    <a:lnTo>
                      <a:pt x="99" y="50"/>
                    </a:lnTo>
                    <a:lnTo>
                      <a:pt x="111" y="28"/>
                    </a:lnTo>
                    <a:lnTo>
                      <a:pt x="111" y="28"/>
                    </a:lnTo>
                    <a:lnTo>
                      <a:pt x="126" y="4"/>
                    </a:lnTo>
                    <a:lnTo>
                      <a:pt x="116" y="0"/>
                    </a:lnTo>
                    <a:lnTo>
                      <a:pt x="104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cxnSp>
          <p:nvCxnSpPr>
            <p:cNvPr id="16" name="Straight Connector 26"/>
            <p:cNvCxnSpPr>
              <a:stCxn id="23" idx="6"/>
            </p:cNvCxnSpPr>
            <p:nvPr/>
          </p:nvCxnSpPr>
          <p:spPr>
            <a:xfrm flipV="1">
              <a:off x="2804849" y="4263469"/>
              <a:ext cx="950472" cy="1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28"/>
            <p:cNvSpPr>
              <a:spLocks noChangeArrowheads="1"/>
            </p:cNvSpPr>
            <p:nvPr/>
          </p:nvSpPr>
          <p:spPr bwMode="auto">
            <a:xfrm>
              <a:off x="2966050" y="3004569"/>
              <a:ext cx="539150" cy="54744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auto">
            <a:xfrm>
              <a:off x="1239501" y="2876550"/>
              <a:ext cx="1656099" cy="687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34282" tIns="17141" rIns="34282" bIns="17141">
              <a:spAutoFit/>
            </a:bodyPr>
            <a:lstStyle/>
            <a:p>
              <a:pPr algn="r" defTabSz="815956">
                <a:lnSpc>
                  <a:spcPct val="200000"/>
                </a:lnSpc>
              </a:pPr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添加小标题</a:t>
              </a:r>
              <a:endParaRPr lang="en-US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itchFamily="34" charset="0"/>
                <a:sym typeface="Arial" panose="020B0604020202020204" pitchFamily="34" charset="0"/>
              </a:endParaRPr>
            </a:p>
            <a:p>
              <a:pPr algn="r" defTabSz="815956"/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点击输入简要文字内容，概括精炼言简意赅的说明分项内容。</a:t>
              </a:r>
              <a:endParaRPr lang="en-U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9" name="Oval 30"/>
            <p:cNvSpPr>
              <a:spLocks noChangeArrowheads="1"/>
            </p:cNvSpPr>
            <p:nvPr/>
          </p:nvSpPr>
          <p:spPr bwMode="auto">
            <a:xfrm>
              <a:off x="3728050" y="2104323"/>
              <a:ext cx="539150" cy="54744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 Box 10"/>
            <p:cNvSpPr txBox="1">
              <a:spLocks noChangeArrowheads="1"/>
            </p:cNvSpPr>
            <p:nvPr/>
          </p:nvSpPr>
          <p:spPr bwMode="auto">
            <a:xfrm>
              <a:off x="2001501" y="1976304"/>
              <a:ext cx="1656099" cy="826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34282" tIns="17141" rIns="34282" bIns="17141">
              <a:spAutoFit/>
            </a:bodyPr>
            <a:lstStyle/>
            <a:p>
              <a:pPr algn="r" defTabSz="815956">
                <a:lnSpc>
                  <a:spcPct val="200000"/>
                </a:lnSpc>
              </a:pPr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添加小标题</a:t>
              </a:r>
              <a:endParaRPr lang="en-US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itchFamily="34" charset="0"/>
                <a:sym typeface="Arial" panose="020B0604020202020204" pitchFamily="34" charset="0"/>
              </a:endParaRPr>
            </a:p>
            <a:p>
              <a:pPr algn="r" defTabSz="815956"/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点击输入简要文字内容，概括精炼言简意赅的说明分项内容。</a:t>
              </a: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. </a:t>
              </a:r>
            </a:p>
          </p:txBody>
        </p:sp>
        <p:sp>
          <p:nvSpPr>
            <p:cNvPr id="21" name="Oval 32"/>
            <p:cNvSpPr>
              <a:spLocks noChangeArrowheads="1"/>
            </p:cNvSpPr>
            <p:nvPr/>
          </p:nvSpPr>
          <p:spPr bwMode="auto">
            <a:xfrm>
              <a:off x="4490050" y="1160599"/>
              <a:ext cx="539150" cy="54744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 Box 10"/>
            <p:cNvSpPr txBox="1">
              <a:spLocks noChangeArrowheads="1"/>
            </p:cNvSpPr>
            <p:nvPr/>
          </p:nvSpPr>
          <p:spPr bwMode="auto">
            <a:xfrm>
              <a:off x="2763501" y="1047750"/>
              <a:ext cx="1656099" cy="826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34282" tIns="17141" rIns="34282" bIns="17141">
              <a:spAutoFit/>
            </a:bodyPr>
            <a:lstStyle/>
            <a:p>
              <a:pPr algn="r" defTabSz="815956">
                <a:lnSpc>
                  <a:spcPct val="200000"/>
                </a:lnSpc>
              </a:pPr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添加小标题</a:t>
              </a:r>
              <a:endParaRPr lang="en-US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itchFamily="34" charset="0"/>
                <a:sym typeface="Arial" panose="020B0604020202020204" pitchFamily="34" charset="0"/>
              </a:endParaRPr>
            </a:p>
            <a:p>
              <a:pPr algn="r" defTabSz="815956"/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点击输入简要文字内容，概括精炼言简意赅的说明分项内容。</a:t>
              </a:r>
              <a:endParaRPr lang="en-U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3" name="Oval 34"/>
            <p:cNvSpPr>
              <a:spLocks noChangeArrowheads="1"/>
            </p:cNvSpPr>
            <p:nvPr/>
          </p:nvSpPr>
          <p:spPr bwMode="auto">
            <a:xfrm>
              <a:off x="2265699" y="3989748"/>
              <a:ext cx="539150" cy="54744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 Box 10"/>
            <p:cNvSpPr txBox="1">
              <a:spLocks noChangeArrowheads="1"/>
            </p:cNvSpPr>
            <p:nvPr/>
          </p:nvSpPr>
          <p:spPr bwMode="auto">
            <a:xfrm>
              <a:off x="539150" y="3861729"/>
              <a:ext cx="1656099" cy="687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34282" tIns="17141" rIns="34282" bIns="17141">
              <a:spAutoFit/>
            </a:bodyPr>
            <a:lstStyle/>
            <a:p>
              <a:pPr algn="r" defTabSz="815956">
                <a:lnSpc>
                  <a:spcPct val="200000"/>
                </a:lnSpc>
              </a:pPr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添加小标题</a:t>
              </a:r>
              <a:endParaRPr lang="en-US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itchFamily="34" charset="0"/>
                <a:sym typeface="Arial" panose="020B0604020202020204" pitchFamily="34" charset="0"/>
              </a:endParaRPr>
            </a:p>
            <a:p>
              <a:pPr algn="r" defTabSz="815956"/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点击输入简要文字内容，概括精炼言简意赅的说明分项内容。</a:t>
              </a:r>
              <a:endParaRPr lang="en-U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itchFamily="34" charset="0"/>
                <a:sym typeface="Arial" panose="020B0604020202020204" pitchFamily="34" charset="0"/>
              </a:endParaRPr>
            </a:p>
          </p:txBody>
        </p:sp>
        <p:cxnSp>
          <p:nvCxnSpPr>
            <p:cNvPr id="25" name="Straight Connector 39"/>
            <p:cNvCxnSpPr>
              <a:stCxn id="17" idx="6"/>
            </p:cNvCxnSpPr>
            <p:nvPr/>
          </p:nvCxnSpPr>
          <p:spPr>
            <a:xfrm flipV="1">
              <a:off x="3505200" y="3278289"/>
              <a:ext cx="1634498" cy="2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41"/>
            <p:cNvCxnSpPr>
              <a:stCxn id="19" idx="6"/>
            </p:cNvCxnSpPr>
            <p:nvPr/>
          </p:nvCxnSpPr>
          <p:spPr>
            <a:xfrm flipV="1">
              <a:off x="4267200" y="2378043"/>
              <a:ext cx="1676400" cy="2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43"/>
            <p:cNvCxnSpPr/>
            <p:nvPr/>
          </p:nvCxnSpPr>
          <p:spPr>
            <a:xfrm flipV="1">
              <a:off x="5029200" y="1434321"/>
              <a:ext cx="2286000" cy="1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47"/>
            <p:cNvCxnSpPr>
              <a:stCxn id="8" idx="3"/>
            </p:cNvCxnSpPr>
            <p:nvPr/>
          </p:nvCxnSpPr>
          <p:spPr>
            <a:xfrm flipH="1" flipV="1">
              <a:off x="5943600" y="2378043"/>
              <a:ext cx="4872" cy="454067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49"/>
            <p:cNvCxnSpPr/>
            <p:nvPr/>
          </p:nvCxnSpPr>
          <p:spPr>
            <a:xfrm flipV="1">
              <a:off x="7315200" y="1434321"/>
              <a:ext cx="0" cy="943722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 Box 10"/>
            <p:cNvSpPr txBox="1">
              <a:spLocks noChangeArrowheads="1"/>
            </p:cNvSpPr>
            <p:nvPr/>
          </p:nvSpPr>
          <p:spPr bwMode="auto">
            <a:xfrm>
              <a:off x="414699" y="1172484"/>
              <a:ext cx="1780550" cy="5939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34282" tIns="17141" rIns="34282" bIns="17141">
              <a:spAutoFit/>
            </a:bodyPr>
            <a:lstStyle/>
            <a:p>
              <a:pPr defTabSz="815956"/>
              <a:r>
                <a:rPr lang="zh-CN" altLang="en-US" sz="1200" i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点击输入简要文字内容，概括精炼言简意赅的说明分项内容。</a:t>
              </a:r>
              <a:endParaRPr lang="en-US" sz="12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379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8"/>
          <p:cNvSpPr txBox="1">
            <a:spLocks noChangeArrowheads="1"/>
          </p:cNvSpPr>
          <p:nvPr/>
        </p:nvSpPr>
        <p:spPr bwMode="auto">
          <a:xfrm>
            <a:off x="3788817" y="84456"/>
            <a:ext cx="14160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1" name="Content Placeholder 2"/>
          <p:cNvSpPr txBox="1"/>
          <p:nvPr/>
        </p:nvSpPr>
        <p:spPr>
          <a:xfrm>
            <a:off x="1685379" y="478474"/>
            <a:ext cx="5622925" cy="2555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1581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10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请在此粘贴或者输入您的文字内容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796136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051720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"/>
          <p:cNvGrpSpPr/>
          <p:nvPr/>
        </p:nvGrpSpPr>
        <p:grpSpPr>
          <a:xfrm>
            <a:off x="603471" y="1226062"/>
            <a:ext cx="2231211" cy="3395406"/>
            <a:chOff x="804628" y="1634749"/>
            <a:chExt cx="2974948" cy="4527208"/>
          </a:xfrm>
        </p:grpSpPr>
        <p:sp>
          <p:nvSpPr>
            <p:cNvPr id="7" name="Freeform 60"/>
            <p:cNvSpPr>
              <a:spLocks/>
            </p:cNvSpPr>
            <p:nvPr/>
          </p:nvSpPr>
          <p:spPr bwMode="auto">
            <a:xfrm>
              <a:off x="1976520" y="5988551"/>
              <a:ext cx="633028" cy="173406"/>
            </a:xfrm>
            <a:custGeom>
              <a:avLst/>
              <a:gdLst>
                <a:gd name="T0" fmla="*/ 457 w 679"/>
                <a:gd name="T1" fmla="*/ 186 h 186"/>
                <a:gd name="T2" fmla="*/ 220 w 679"/>
                <a:gd name="T3" fmla="*/ 186 h 186"/>
                <a:gd name="T4" fmla="*/ 0 w 679"/>
                <a:gd name="T5" fmla="*/ 0 h 186"/>
                <a:gd name="T6" fmla="*/ 679 w 679"/>
                <a:gd name="T7" fmla="*/ 0 h 186"/>
                <a:gd name="T8" fmla="*/ 457 w 679"/>
                <a:gd name="T9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9" h="186">
                  <a:moveTo>
                    <a:pt x="457" y="186"/>
                  </a:moveTo>
                  <a:lnTo>
                    <a:pt x="220" y="186"/>
                  </a:lnTo>
                  <a:lnTo>
                    <a:pt x="0" y="0"/>
                  </a:lnTo>
                  <a:lnTo>
                    <a:pt x="679" y="0"/>
                  </a:lnTo>
                  <a:lnTo>
                    <a:pt x="457" y="18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61"/>
            <p:cNvSpPr>
              <a:spLocks/>
            </p:cNvSpPr>
            <p:nvPr/>
          </p:nvSpPr>
          <p:spPr bwMode="auto">
            <a:xfrm>
              <a:off x="1771416" y="5751748"/>
              <a:ext cx="1043236" cy="190188"/>
            </a:xfrm>
            <a:custGeom>
              <a:avLst/>
              <a:gdLst>
                <a:gd name="T0" fmla="*/ 429 w 473"/>
                <a:gd name="T1" fmla="*/ 0 h 86"/>
                <a:gd name="T2" fmla="*/ 331 w 473"/>
                <a:gd name="T3" fmla="*/ 0 h 86"/>
                <a:gd name="T4" fmla="*/ 338 w 473"/>
                <a:gd name="T5" fmla="*/ 21 h 86"/>
                <a:gd name="T6" fmla="*/ 301 w 473"/>
                <a:gd name="T7" fmla="*/ 59 h 86"/>
                <a:gd name="T8" fmla="*/ 264 w 473"/>
                <a:gd name="T9" fmla="*/ 21 h 86"/>
                <a:gd name="T10" fmla="*/ 271 w 473"/>
                <a:gd name="T11" fmla="*/ 0 h 86"/>
                <a:gd name="T12" fmla="*/ 43 w 473"/>
                <a:gd name="T13" fmla="*/ 0 h 86"/>
                <a:gd name="T14" fmla="*/ 0 w 473"/>
                <a:gd name="T15" fmla="*/ 43 h 86"/>
                <a:gd name="T16" fmla="*/ 43 w 473"/>
                <a:gd name="T17" fmla="*/ 86 h 86"/>
                <a:gd name="T18" fmla="*/ 429 w 473"/>
                <a:gd name="T19" fmla="*/ 86 h 86"/>
                <a:gd name="T20" fmla="*/ 473 w 473"/>
                <a:gd name="T21" fmla="*/ 43 h 86"/>
                <a:gd name="T22" fmla="*/ 429 w 473"/>
                <a:gd name="T2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3" h="86">
                  <a:moveTo>
                    <a:pt x="429" y="0"/>
                  </a:moveTo>
                  <a:cubicBezTo>
                    <a:pt x="331" y="0"/>
                    <a:pt x="331" y="0"/>
                    <a:pt x="331" y="0"/>
                  </a:cubicBezTo>
                  <a:cubicBezTo>
                    <a:pt x="336" y="6"/>
                    <a:pt x="338" y="13"/>
                    <a:pt x="338" y="21"/>
                  </a:cubicBezTo>
                  <a:cubicBezTo>
                    <a:pt x="338" y="42"/>
                    <a:pt x="322" y="59"/>
                    <a:pt x="301" y="59"/>
                  </a:cubicBezTo>
                  <a:cubicBezTo>
                    <a:pt x="280" y="59"/>
                    <a:pt x="264" y="42"/>
                    <a:pt x="264" y="21"/>
                  </a:cubicBezTo>
                  <a:cubicBezTo>
                    <a:pt x="264" y="13"/>
                    <a:pt x="266" y="6"/>
                    <a:pt x="271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67"/>
                    <a:pt x="19" y="86"/>
                    <a:pt x="43" y="86"/>
                  </a:cubicBezTo>
                  <a:cubicBezTo>
                    <a:pt x="429" y="86"/>
                    <a:pt x="429" y="86"/>
                    <a:pt x="429" y="86"/>
                  </a:cubicBezTo>
                  <a:cubicBezTo>
                    <a:pt x="453" y="86"/>
                    <a:pt x="473" y="67"/>
                    <a:pt x="473" y="43"/>
                  </a:cubicBezTo>
                  <a:cubicBezTo>
                    <a:pt x="473" y="19"/>
                    <a:pt x="453" y="0"/>
                    <a:pt x="42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62"/>
            <p:cNvSpPr>
              <a:spLocks/>
            </p:cNvSpPr>
            <p:nvPr/>
          </p:nvSpPr>
          <p:spPr bwMode="auto">
            <a:xfrm>
              <a:off x="2380203" y="5706066"/>
              <a:ext cx="112807" cy="150100"/>
            </a:xfrm>
            <a:custGeom>
              <a:avLst/>
              <a:gdLst>
                <a:gd name="T0" fmla="*/ 0 w 51"/>
                <a:gd name="T1" fmla="*/ 42 h 68"/>
                <a:gd name="T2" fmla="*/ 25 w 51"/>
                <a:gd name="T3" fmla="*/ 68 h 68"/>
                <a:gd name="T4" fmla="*/ 51 w 51"/>
                <a:gd name="T5" fmla="*/ 42 h 68"/>
                <a:gd name="T6" fmla="*/ 40 w 51"/>
                <a:gd name="T7" fmla="*/ 21 h 68"/>
                <a:gd name="T8" fmla="*/ 40 w 51"/>
                <a:gd name="T9" fmla="*/ 21 h 68"/>
                <a:gd name="T10" fmla="*/ 34 w 51"/>
                <a:gd name="T11" fmla="*/ 10 h 68"/>
                <a:gd name="T12" fmla="*/ 38 w 51"/>
                <a:gd name="T13" fmla="*/ 0 h 68"/>
                <a:gd name="T14" fmla="*/ 12 w 51"/>
                <a:gd name="T15" fmla="*/ 0 h 68"/>
                <a:gd name="T16" fmla="*/ 16 w 51"/>
                <a:gd name="T17" fmla="*/ 10 h 68"/>
                <a:gd name="T18" fmla="*/ 10 w 51"/>
                <a:gd name="T19" fmla="*/ 22 h 68"/>
                <a:gd name="T20" fmla="*/ 10 w 51"/>
                <a:gd name="T21" fmla="*/ 22 h 68"/>
                <a:gd name="T22" fmla="*/ 0 w 51"/>
                <a:gd name="T23" fmla="*/ 4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68">
                  <a:moveTo>
                    <a:pt x="0" y="42"/>
                  </a:moveTo>
                  <a:cubicBezTo>
                    <a:pt x="0" y="56"/>
                    <a:pt x="11" y="68"/>
                    <a:pt x="25" y="68"/>
                  </a:cubicBezTo>
                  <a:cubicBezTo>
                    <a:pt x="39" y="68"/>
                    <a:pt x="51" y="56"/>
                    <a:pt x="51" y="42"/>
                  </a:cubicBezTo>
                  <a:cubicBezTo>
                    <a:pt x="51" y="34"/>
                    <a:pt x="46" y="26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6" y="18"/>
                    <a:pt x="34" y="16"/>
                    <a:pt x="34" y="10"/>
                  </a:cubicBezTo>
                  <a:cubicBezTo>
                    <a:pt x="34" y="4"/>
                    <a:pt x="38" y="0"/>
                    <a:pt x="3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6" y="4"/>
                    <a:pt x="16" y="10"/>
                  </a:cubicBezTo>
                  <a:cubicBezTo>
                    <a:pt x="16" y="17"/>
                    <a:pt x="12" y="19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4" y="26"/>
                    <a:pt x="0" y="34"/>
                    <a:pt x="0" y="42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63"/>
            <p:cNvSpPr>
              <a:spLocks/>
            </p:cNvSpPr>
            <p:nvPr/>
          </p:nvSpPr>
          <p:spPr bwMode="auto">
            <a:xfrm>
              <a:off x="1707087" y="5520541"/>
              <a:ext cx="1170028" cy="192053"/>
            </a:xfrm>
            <a:custGeom>
              <a:avLst/>
              <a:gdLst>
                <a:gd name="T0" fmla="*/ 487 w 530"/>
                <a:gd name="T1" fmla="*/ 0 h 87"/>
                <a:gd name="T2" fmla="*/ 229 w 530"/>
                <a:gd name="T3" fmla="*/ 0 h 87"/>
                <a:gd name="T4" fmla="*/ 238 w 530"/>
                <a:gd name="T5" fmla="*/ 25 h 87"/>
                <a:gd name="T6" fmla="*/ 201 w 530"/>
                <a:gd name="T7" fmla="*/ 62 h 87"/>
                <a:gd name="T8" fmla="*/ 163 w 530"/>
                <a:gd name="T9" fmla="*/ 25 h 87"/>
                <a:gd name="T10" fmla="*/ 172 w 530"/>
                <a:gd name="T11" fmla="*/ 0 h 87"/>
                <a:gd name="T12" fmla="*/ 43 w 530"/>
                <a:gd name="T13" fmla="*/ 0 h 87"/>
                <a:gd name="T14" fmla="*/ 0 w 530"/>
                <a:gd name="T15" fmla="*/ 44 h 87"/>
                <a:gd name="T16" fmla="*/ 43 w 530"/>
                <a:gd name="T17" fmla="*/ 87 h 87"/>
                <a:gd name="T18" fmla="*/ 487 w 530"/>
                <a:gd name="T19" fmla="*/ 87 h 87"/>
                <a:gd name="T20" fmla="*/ 530 w 530"/>
                <a:gd name="T21" fmla="*/ 44 h 87"/>
                <a:gd name="T22" fmla="*/ 487 w 530"/>
                <a:gd name="T2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0" h="87">
                  <a:moveTo>
                    <a:pt x="487" y="0"/>
                  </a:moveTo>
                  <a:cubicBezTo>
                    <a:pt x="229" y="0"/>
                    <a:pt x="229" y="0"/>
                    <a:pt x="229" y="0"/>
                  </a:cubicBezTo>
                  <a:cubicBezTo>
                    <a:pt x="234" y="7"/>
                    <a:pt x="238" y="16"/>
                    <a:pt x="238" y="25"/>
                  </a:cubicBezTo>
                  <a:cubicBezTo>
                    <a:pt x="238" y="45"/>
                    <a:pt x="221" y="62"/>
                    <a:pt x="201" y="62"/>
                  </a:cubicBezTo>
                  <a:cubicBezTo>
                    <a:pt x="180" y="62"/>
                    <a:pt x="163" y="45"/>
                    <a:pt x="163" y="25"/>
                  </a:cubicBezTo>
                  <a:cubicBezTo>
                    <a:pt x="163" y="16"/>
                    <a:pt x="167" y="7"/>
                    <a:pt x="17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0" y="0"/>
                    <a:pt x="0" y="20"/>
                    <a:pt x="0" y="44"/>
                  </a:cubicBezTo>
                  <a:cubicBezTo>
                    <a:pt x="0" y="67"/>
                    <a:pt x="20" y="87"/>
                    <a:pt x="43" y="87"/>
                  </a:cubicBezTo>
                  <a:cubicBezTo>
                    <a:pt x="487" y="87"/>
                    <a:pt x="487" y="87"/>
                    <a:pt x="487" y="87"/>
                  </a:cubicBezTo>
                  <a:cubicBezTo>
                    <a:pt x="511" y="87"/>
                    <a:pt x="530" y="67"/>
                    <a:pt x="530" y="44"/>
                  </a:cubicBezTo>
                  <a:cubicBezTo>
                    <a:pt x="530" y="20"/>
                    <a:pt x="511" y="0"/>
                    <a:pt x="48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64"/>
            <p:cNvSpPr>
              <a:spLocks/>
            </p:cNvSpPr>
            <p:nvPr/>
          </p:nvSpPr>
          <p:spPr bwMode="auto">
            <a:xfrm>
              <a:off x="2093057" y="5481385"/>
              <a:ext cx="112807" cy="149168"/>
            </a:xfrm>
            <a:custGeom>
              <a:avLst/>
              <a:gdLst>
                <a:gd name="T0" fmla="*/ 0 w 51"/>
                <a:gd name="T1" fmla="*/ 43 h 68"/>
                <a:gd name="T2" fmla="*/ 26 w 51"/>
                <a:gd name="T3" fmla="*/ 68 h 68"/>
                <a:gd name="T4" fmla="*/ 51 w 51"/>
                <a:gd name="T5" fmla="*/ 43 h 68"/>
                <a:gd name="T6" fmla="*/ 40 w 51"/>
                <a:gd name="T7" fmla="*/ 22 h 68"/>
                <a:gd name="T8" fmla="*/ 40 w 51"/>
                <a:gd name="T9" fmla="*/ 22 h 68"/>
                <a:gd name="T10" fmla="*/ 35 w 51"/>
                <a:gd name="T11" fmla="*/ 11 h 68"/>
                <a:gd name="T12" fmla="*/ 39 w 51"/>
                <a:gd name="T13" fmla="*/ 0 h 68"/>
                <a:gd name="T14" fmla="*/ 12 w 51"/>
                <a:gd name="T15" fmla="*/ 0 h 68"/>
                <a:gd name="T16" fmla="*/ 16 w 51"/>
                <a:gd name="T17" fmla="*/ 11 h 68"/>
                <a:gd name="T18" fmla="*/ 10 w 51"/>
                <a:gd name="T19" fmla="*/ 22 h 68"/>
                <a:gd name="T20" fmla="*/ 10 w 51"/>
                <a:gd name="T21" fmla="*/ 22 h 68"/>
                <a:gd name="T22" fmla="*/ 0 w 51"/>
                <a:gd name="T23" fmla="*/ 4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68">
                  <a:moveTo>
                    <a:pt x="0" y="43"/>
                  </a:moveTo>
                  <a:cubicBezTo>
                    <a:pt x="0" y="57"/>
                    <a:pt x="11" y="68"/>
                    <a:pt x="26" y="68"/>
                  </a:cubicBezTo>
                  <a:cubicBezTo>
                    <a:pt x="40" y="68"/>
                    <a:pt x="51" y="57"/>
                    <a:pt x="51" y="43"/>
                  </a:cubicBezTo>
                  <a:cubicBezTo>
                    <a:pt x="51" y="34"/>
                    <a:pt x="47" y="26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6" y="19"/>
                    <a:pt x="35" y="17"/>
                    <a:pt x="35" y="11"/>
                  </a:cubicBezTo>
                  <a:cubicBezTo>
                    <a:pt x="35" y="5"/>
                    <a:pt x="39" y="0"/>
                    <a:pt x="3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6" y="4"/>
                    <a:pt x="16" y="11"/>
                  </a:cubicBezTo>
                  <a:cubicBezTo>
                    <a:pt x="16" y="17"/>
                    <a:pt x="13" y="20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4" y="27"/>
                    <a:pt x="0" y="34"/>
                    <a:pt x="0" y="43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65"/>
            <p:cNvSpPr>
              <a:spLocks/>
            </p:cNvSpPr>
            <p:nvPr/>
          </p:nvSpPr>
          <p:spPr bwMode="auto">
            <a:xfrm>
              <a:off x="1707087" y="5293061"/>
              <a:ext cx="1170028" cy="190188"/>
            </a:xfrm>
            <a:custGeom>
              <a:avLst/>
              <a:gdLst>
                <a:gd name="T0" fmla="*/ 487 w 530"/>
                <a:gd name="T1" fmla="*/ 0 h 86"/>
                <a:gd name="T2" fmla="*/ 355 w 530"/>
                <a:gd name="T3" fmla="*/ 0 h 86"/>
                <a:gd name="T4" fmla="*/ 367 w 530"/>
                <a:gd name="T5" fmla="*/ 27 h 86"/>
                <a:gd name="T6" fmla="*/ 330 w 530"/>
                <a:gd name="T7" fmla="*/ 65 h 86"/>
                <a:gd name="T8" fmla="*/ 293 w 530"/>
                <a:gd name="T9" fmla="*/ 27 h 86"/>
                <a:gd name="T10" fmla="*/ 305 w 530"/>
                <a:gd name="T11" fmla="*/ 0 h 86"/>
                <a:gd name="T12" fmla="*/ 43 w 530"/>
                <a:gd name="T13" fmla="*/ 0 h 86"/>
                <a:gd name="T14" fmla="*/ 0 w 530"/>
                <a:gd name="T15" fmla="*/ 43 h 86"/>
                <a:gd name="T16" fmla="*/ 43 w 530"/>
                <a:gd name="T17" fmla="*/ 86 h 86"/>
                <a:gd name="T18" fmla="*/ 487 w 530"/>
                <a:gd name="T19" fmla="*/ 86 h 86"/>
                <a:gd name="T20" fmla="*/ 530 w 530"/>
                <a:gd name="T21" fmla="*/ 43 h 86"/>
                <a:gd name="T22" fmla="*/ 487 w 530"/>
                <a:gd name="T2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0" h="86">
                  <a:moveTo>
                    <a:pt x="487" y="0"/>
                  </a:moveTo>
                  <a:cubicBezTo>
                    <a:pt x="355" y="0"/>
                    <a:pt x="355" y="0"/>
                    <a:pt x="355" y="0"/>
                  </a:cubicBezTo>
                  <a:cubicBezTo>
                    <a:pt x="363" y="7"/>
                    <a:pt x="367" y="17"/>
                    <a:pt x="367" y="27"/>
                  </a:cubicBezTo>
                  <a:cubicBezTo>
                    <a:pt x="367" y="48"/>
                    <a:pt x="351" y="65"/>
                    <a:pt x="330" y="65"/>
                  </a:cubicBezTo>
                  <a:cubicBezTo>
                    <a:pt x="309" y="65"/>
                    <a:pt x="293" y="48"/>
                    <a:pt x="293" y="27"/>
                  </a:cubicBezTo>
                  <a:cubicBezTo>
                    <a:pt x="293" y="17"/>
                    <a:pt x="297" y="7"/>
                    <a:pt x="30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0" y="0"/>
                    <a:pt x="0" y="19"/>
                    <a:pt x="0" y="43"/>
                  </a:cubicBezTo>
                  <a:cubicBezTo>
                    <a:pt x="0" y="67"/>
                    <a:pt x="20" y="86"/>
                    <a:pt x="43" y="86"/>
                  </a:cubicBezTo>
                  <a:cubicBezTo>
                    <a:pt x="487" y="86"/>
                    <a:pt x="487" y="86"/>
                    <a:pt x="487" y="86"/>
                  </a:cubicBezTo>
                  <a:cubicBezTo>
                    <a:pt x="511" y="86"/>
                    <a:pt x="530" y="67"/>
                    <a:pt x="530" y="43"/>
                  </a:cubicBezTo>
                  <a:cubicBezTo>
                    <a:pt x="530" y="19"/>
                    <a:pt x="511" y="0"/>
                    <a:pt x="48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66"/>
            <p:cNvSpPr>
              <a:spLocks/>
            </p:cNvSpPr>
            <p:nvPr/>
          </p:nvSpPr>
          <p:spPr bwMode="auto">
            <a:xfrm>
              <a:off x="2380203" y="5260430"/>
              <a:ext cx="112807" cy="150100"/>
            </a:xfrm>
            <a:custGeom>
              <a:avLst/>
              <a:gdLst>
                <a:gd name="T0" fmla="*/ 0 w 51"/>
                <a:gd name="T1" fmla="*/ 42 h 68"/>
                <a:gd name="T2" fmla="*/ 25 w 51"/>
                <a:gd name="T3" fmla="*/ 68 h 68"/>
                <a:gd name="T4" fmla="*/ 51 w 51"/>
                <a:gd name="T5" fmla="*/ 42 h 68"/>
                <a:gd name="T6" fmla="*/ 40 w 51"/>
                <a:gd name="T7" fmla="*/ 21 h 68"/>
                <a:gd name="T8" fmla="*/ 40 w 51"/>
                <a:gd name="T9" fmla="*/ 21 h 68"/>
                <a:gd name="T10" fmla="*/ 34 w 51"/>
                <a:gd name="T11" fmla="*/ 10 h 68"/>
                <a:gd name="T12" fmla="*/ 38 w 51"/>
                <a:gd name="T13" fmla="*/ 0 h 68"/>
                <a:gd name="T14" fmla="*/ 12 w 51"/>
                <a:gd name="T15" fmla="*/ 0 h 68"/>
                <a:gd name="T16" fmla="*/ 16 w 51"/>
                <a:gd name="T17" fmla="*/ 10 h 68"/>
                <a:gd name="T18" fmla="*/ 10 w 51"/>
                <a:gd name="T19" fmla="*/ 22 h 68"/>
                <a:gd name="T20" fmla="*/ 10 w 51"/>
                <a:gd name="T21" fmla="*/ 22 h 68"/>
                <a:gd name="T22" fmla="*/ 0 w 51"/>
                <a:gd name="T23" fmla="*/ 4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68">
                  <a:moveTo>
                    <a:pt x="0" y="42"/>
                  </a:moveTo>
                  <a:cubicBezTo>
                    <a:pt x="0" y="56"/>
                    <a:pt x="11" y="68"/>
                    <a:pt x="25" y="68"/>
                  </a:cubicBezTo>
                  <a:cubicBezTo>
                    <a:pt x="39" y="68"/>
                    <a:pt x="51" y="56"/>
                    <a:pt x="51" y="42"/>
                  </a:cubicBezTo>
                  <a:cubicBezTo>
                    <a:pt x="51" y="34"/>
                    <a:pt x="46" y="26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6" y="18"/>
                    <a:pt x="34" y="16"/>
                    <a:pt x="34" y="10"/>
                  </a:cubicBezTo>
                  <a:cubicBezTo>
                    <a:pt x="34" y="4"/>
                    <a:pt x="38" y="0"/>
                    <a:pt x="3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6" y="4"/>
                    <a:pt x="16" y="10"/>
                  </a:cubicBezTo>
                  <a:cubicBezTo>
                    <a:pt x="16" y="17"/>
                    <a:pt x="12" y="19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4" y="26"/>
                    <a:pt x="0" y="34"/>
                    <a:pt x="0" y="42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67"/>
            <p:cNvSpPr>
              <a:spLocks/>
            </p:cNvSpPr>
            <p:nvPr/>
          </p:nvSpPr>
          <p:spPr bwMode="auto">
            <a:xfrm>
              <a:off x="1707087" y="5071176"/>
              <a:ext cx="1170028" cy="189256"/>
            </a:xfrm>
            <a:custGeom>
              <a:avLst/>
              <a:gdLst>
                <a:gd name="T0" fmla="*/ 487 w 530"/>
                <a:gd name="T1" fmla="*/ 0 h 86"/>
                <a:gd name="T2" fmla="*/ 226 w 530"/>
                <a:gd name="T3" fmla="*/ 0 h 86"/>
                <a:gd name="T4" fmla="*/ 238 w 530"/>
                <a:gd name="T5" fmla="*/ 27 h 86"/>
                <a:gd name="T6" fmla="*/ 201 w 530"/>
                <a:gd name="T7" fmla="*/ 65 h 86"/>
                <a:gd name="T8" fmla="*/ 163 w 530"/>
                <a:gd name="T9" fmla="*/ 27 h 86"/>
                <a:gd name="T10" fmla="*/ 175 w 530"/>
                <a:gd name="T11" fmla="*/ 0 h 86"/>
                <a:gd name="T12" fmla="*/ 43 w 530"/>
                <a:gd name="T13" fmla="*/ 0 h 86"/>
                <a:gd name="T14" fmla="*/ 0 w 530"/>
                <a:gd name="T15" fmla="*/ 43 h 86"/>
                <a:gd name="T16" fmla="*/ 43 w 530"/>
                <a:gd name="T17" fmla="*/ 86 h 86"/>
                <a:gd name="T18" fmla="*/ 487 w 530"/>
                <a:gd name="T19" fmla="*/ 86 h 86"/>
                <a:gd name="T20" fmla="*/ 530 w 530"/>
                <a:gd name="T21" fmla="*/ 43 h 86"/>
                <a:gd name="T22" fmla="*/ 487 w 530"/>
                <a:gd name="T2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0" h="86">
                  <a:moveTo>
                    <a:pt x="487" y="0"/>
                  </a:moveTo>
                  <a:cubicBezTo>
                    <a:pt x="226" y="0"/>
                    <a:pt x="226" y="0"/>
                    <a:pt x="226" y="0"/>
                  </a:cubicBezTo>
                  <a:cubicBezTo>
                    <a:pt x="233" y="7"/>
                    <a:pt x="238" y="17"/>
                    <a:pt x="238" y="27"/>
                  </a:cubicBezTo>
                  <a:cubicBezTo>
                    <a:pt x="238" y="48"/>
                    <a:pt x="221" y="65"/>
                    <a:pt x="201" y="65"/>
                  </a:cubicBezTo>
                  <a:cubicBezTo>
                    <a:pt x="180" y="65"/>
                    <a:pt x="163" y="48"/>
                    <a:pt x="163" y="27"/>
                  </a:cubicBezTo>
                  <a:cubicBezTo>
                    <a:pt x="163" y="17"/>
                    <a:pt x="168" y="7"/>
                    <a:pt x="17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0" y="0"/>
                    <a:pt x="0" y="20"/>
                    <a:pt x="0" y="43"/>
                  </a:cubicBezTo>
                  <a:cubicBezTo>
                    <a:pt x="0" y="67"/>
                    <a:pt x="20" y="86"/>
                    <a:pt x="43" y="86"/>
                  </a:cubicBezTo>
                  <a:cubicBezTo>
                    <a:pt x="487" y="86"/>
                    <a:pt x="487" y="86"/>
                    <a:pt x="487" y="86"/>
                  </a:cubicBezTo>
                  <a:cubicBezTo>
                    <a:pt x="511" y="86"/>
                    <a:pt x="530" y="67"/>
                    <a:pt x="530" y="43"/>
                  </a:cubicBezTo>
                  <a:cubicBezTo>
                    <a:pt x="530" y="20"/>
                    <a:pt x="511" y="0"/>
                    <a:pt x="48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68"/>
            <p:cNvSpPr>
              <a:spLocks/>
            </p:cNvSpPr>
            <p:nvPr/>
          </p:nvSpPr>
          <p:spPr bwMode="auto">
            <a:xfrm>
              <a:off x="2318673" y="3026660"/>
              <a:ext cx="1460903" cy="1292156"/>
            </a:xfrm>
            <a:custGeom>
              <a:avLst/>
              <a:gdLst>
                <a:gd name="T0" fmla="*/ 661 w 662"/>
                <a:gd name="T1" fmla="*/ 0 h 586"/>
                <a:gd name="T2" fmla="*/ 364 w 662"/>
                <a:gd name="T3" fmla="*/ 0 h 586"/>
                <a:gd name="T4" fmla="*/ 385 w 662"/>
                <a:gd name="T5" fmla="*/ 44 h 586"/>
                <a:gd name="T6" fmla="*/ 328 w 662"/>
                <a:gd name="T7" fmla="*/ 101 h 586"/>
                <a:gd name="T8" fmla="*/ 271 w 662"/>
                <a:gd name="T9" fmla="*/ 44 h 586"/>
                <a:gd name="T10" fmla="*/ 292 w 662"/>
                <a:gd name="T11" fmla="*/ 0 h 586"/>
                <a:gd name="T12" fmla="*/ 0 w 662"/>
                <a:gd name="T13" fmla="*/ 0 h 586"/>
                <a:gd name="T14" fmla="*/ 0 w 662"/>
                <a:gd name="T15" fmla="*/ 314 h 586"/>
                <a:gd name="T16" fmla="*/ 45 w 662"/>
                <a:gd name="T17" fmla="*/ 291 h 586"/>
                <a:gd name="T18" fmla="*/ 102 w 662"/>
                <a:gd name="T19" fmla="*/ 348 h 586"/>
                <a:gd name="T20" fmla="*/ 45 w 662"/>
                <a:gd name="T21" fmla="*/ 405 h 586"/>
                <a:gd name="T22" fmla="*/ 1 w 662"/>
                <a:gd name="T23" fmla="*/ 384 h 586"/>
                <a:gd name="T24" fmla="*/ 0 w 662"/>
                <a:gd name="T25" fmla="*/ 383 h 586"/>
                <a:gd name="T26" fmla="*/ 0 w 662"/>
                <a:gd name="T27" fmla="*/ 586 h 586"/>
                <a:gd name="T28" fmla="*/ 176 w 662"/>
                <a:gd name="T29" fmla="*/ 586 h 586"/>
                <a:gd name="T30" fmla="*/ 154 w 662"/>
                <a:gd name="T31" fmla="*/ 542 h 586"/>
                <a:gd name="T32" fmla="*/ 211 w 662"/>
                <a:gd name="T33" fmla="*/ 485 h 586"/>
                <a:gd name="T34" fmla="*/ 268 w 662"/>
                <a:gd name="T35" fmla="*/ 542 h 586"/>
                <a:gd name="T36" fmla="*/ 247 w 662"/>
                <a:gd name="T37" fmla="*/ 586 h 586"/>
                <a:gd name="T38" fmla="*/ 411 w 662"/>
                <a:gd name="T39" fmla="*/ 586 h 586"/>
                <a:gd name="T40" fmla="*/ 470 w 662"/>
                <a:gd name="T41" fmla="*/ 514 h 586"/>
                <a:gd name="T42" fmla="*/ 662 w 662"/>
                <a:gd name="T43" fmla="*/ 43 h 586"/>
                <a:gd name="T44" fmla="*/ 661 w 662"/>
                <a:gd name="T45" fmla="*/ 0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62" h="586">
                  <a:moveTo>
                    <a:pt x="661" y="0"/>
                  </a:moveTo>
                  <a:cubicBezTo>
                    <a:pt x="364" y="0"/>
                    <a:pt x="364" y="0"/>
                    <a:pt x="364" y="0"/>
                  </a:cubicBezTo>
                  <a:cubicBezTo>
                    <a:pt x="377" y="11"/>
                    <a:pt x="385" y="27"/>
                    <a:pt x="385" y="44"/>
                  </a:cubicBezTo>
                  <a:cubicBezTo>
                    <a:pt x="385" y="75"/>
                    <a:pt x="359" y="101"/>
                    <a:pt x="328" y="101"/>
                  </a:cubicBezTo>
                  <a:cubicBezTo>
                    <a:pt x="297" y="101"/>
                    <a:pt x="271" y="75"/>
                    <a:pt x="271" y="44"/>
                  </a:cubicBezTo>
                  <a:cubicBezTo>
                    <a:pt x="271" y="27"/>
                    <a:pt x="279" y="11"/>
                    <a:pt x="29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11" y="300"/>
                    <a:pt x="28" y="291"/>
                    <a:pt x="45" y="291"/>
                  </a:cubicBezTo>
                  <a:cubicBezTo>
                    <a:pt x="77" y="291"/>
                    <a:pt x="102" y="317"/>
                    <a:pt x="102" y="348"/>
                  </a:cubicBezTo>
                  <a:cubicBezTo>
                    <a:pt x="102" y="379"/>
                    <a:pt x="77" y="405"/>
                    <a:pt x="45" y="405"/>
                  </a:cubicBezTo>
                  <a:cubicBezTo>
                    <a:pt x="28" y="405"/>
                    <a:pt x="12" y="397"/>
                    <a:pt x="1" y="384"/>
                  </a:cubicBezTo>
                  <a:cubicBezTo>
                    <a:pt x="0" y="383"/>
                    <a:pt x="0" y="383"/>
                    <a:pt x="0" y="383"/>
                  </a:cubicBezTo>
                  <a:cubicBezTo>
                    <a:pt x="0" y="586"/>
                    <a:pt x="0" y="586"/>
                    <a:pt x="0" y="586"/>
                  </a:cubicBezTo>
                  <a:cubicBezTo>
                    <a:pt x="176" y="586"/>
                    <a:pt x="176" y="586"/>
                    <a:pt x="176" y="586"/>
                  </a:cubicBezTo>
                  <a:cubicBezTo>
                    <a:pt x="162" y="575"/>
                    <a:pt x="154" y="559"/>
                    <a:pt x="154" y="542"/>
                  </a:cubicBezTo>
                  <a:cubicBezTo>
                    <a:pt x="154" y="511"/>
                    <a:pt x="180" y="485"/>
                    <a:pt x="211" y="485"/>
                  </a:cubicBezTo>
                  <a:cubicBezTo>
                    <a:pt x="242" y="485"/>
                    <a:pt x="268" y="511"/>
                    <a:pt x="268" y="542"/>
                  </a:cubicBezTo>
                  <a:cubicBezTo>
                    <a:pt x="268" y="559"/>
                    <a:pt x="260" y="575"/>
                    <a:pt x="247" y="586"/>
                  </a:cubicBezTo>
                  <a:cubicBezTo>
                    <a:pt x="411" y="586"/>
                    <a:pt x="411" y="586"/>
                    <a:pt x="411" y="586"/>
                  </a:cubicBezTo>
                  <a:cubicBezTo>
                    <a:pt x="436" y="551"/>
                    <a:pt x="458" y="526"/>
                    <a:pt x="470" y="514"/>
                  </a:cubicBezTo>
                  <a:cubicBezTo>
                    <a:pt x="589" y="393"/>
                    <a:pt x="662" y="226"/>
                    <a:pt x="662" y="43"/>
                  </a:cubicBezTo>
                  <a:cubicBezTo>
                    <a:pt x="662" y="29"/>
                    <a:pt x="662" y="14"/>
                    <a:pt x="661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9"/>
            <p:cNvSpPr>
              <a:spLocks/>
            </p:cNvSpPr>
            <p:nvPr/>
          </p:nvSpPr>
          <p:spPr bwMode="auto">
            <a:xfrm>
              <a:off x="2378339" y="3083531"/>
              <a:ext cx="1343435" cy="1175620"/>
            </a:xfrm>
            <a:custGeom>
              <a:avLst/>
              <a:gdLst>
                <a:gd name="T0" fmla="*/ 266 w 609"/>
                <a:gd name="T1" fmla="*/ 533 h 533"/>
                <a:gd name="T2" fmla="*/ 267 w 609"/>
                <a:gd name="T3" fmla="*/ 516 h 533"/>
                <a:gd name="T4" fmla="*/ 184 w 609"/>
                <a:gd name="T5" fmla="*/ 432 h 533"/>
                <a:gd name="T6" fmla="*/ 101 w 609"/>
                <a:gd name="T7" fmla="*/ 516 h 533"/>
                <a:gd name="T8" fmla="*/ 103 w 609"/>
                <a:gd name="T9" fmla="*/ 533 h 533"/>
                <a:gd name="T10" fmla="*/ 0 w 609"/>
                <a:gd name="T11" fmla="*/ 533 h 533"/>
                <a:gd name="T12" fmla="*/ 0 w 609"/>
                <a:gd name="T13" fmla="*/ 403 h 533"/>
                <a:gd name="T14" fmla="*/ 18 w 609"/>
                <a:gd name="T15" fmla="*/ 406 h 533"/>
                <a:gd name="T16" fmla="*/ 102 w 609"/>
                <a:gd name="T17" fmla="*/ 322 h 533"/>
                <a:gd name="T18" fmla="*/ 18 w 609"/>
                <a:gd name="T19" fmla="*/ 239 h 533"/>
                <a:gd name="T20" fmla="*/ 0 w 609"/>
                <a:gd name="T21" fmla="*/ 241 h 533"/>
                <a:gd name="T22" fmla="*/ 0 w 609"/>
                <a:gd name="T23" fmla="*/ 0 h 533"/>
                <a:gd name="T24" fmla="*/ 219 w 609"/>
                <a:gd name="T25" fmla="*/ 0 h 533"/>
                <a:gd name="T26" fmla="*/ 218 w 609"/>
                <a:gd name="T27" fmla="*/ 18 h 533"/>
                <a:gd name="T28" fmla="*/ 301 w 609"/>
                <a:gd name="T29" fmla="*/ 101 h 533"/>
                <a:gd name="T30" fmla="*/ 384 w 609"/>
                <a:gd name="T31" fmla="*/ 18 h 533"/>
                <a:gd name="T32" fmla="*/ 383 w 609"/>
                <a:gd name="T33" fmla="*/ 0 h 533"/>
                <a:gd name="T34" fmla="*/ 609 w 609"/>
                <a:gd name="T35" fmla="*/ 0 h 533"/>
                <a:gd name="T36" fmla="*/ 609 w 609"/>
                <a:gd name="T37" fmla="*/ 17 h 533"/>
                <a:gd name="T38" fmla="*/ 424 w 609"/>
                <a:gd name="T39" fmla="*/ 470 h 533"/>
                <a:gd name="T40" fmla="*/ 370 w 609"/>
                <a:gd name="T41" fmla="*/ 533 h 533"/>
                <a:gd name="T42" fmla="*/ 266 w 609"/>
                <a:gd name="T43" fmla="*/ 533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09" h="533">
                  <a:moveTo>
                    <a:pt x="266" y="533"/>
                  </a:moveTo>
                  <a:cubicBezTo>
                    <a:pt x="267" y="528"/>
                    <a:pt x="267" y="522"/>
                    <a:pt x="267" y="516"/>
                  </a:cubicBezTo>
                  <a:cubicBezTo>
                    <a:pt x="267" y="470"/>
                    <a:pt x="230" y="432"/>
                    <a:pt x="184" y="432"/>
                  </a:cubicBezTo>
                  <a:cubicBezTo>
                    <a:pt x="138" y="432"/>
                    <a:pt x="101" y="470"/>
                    <a:pt x="101" y="516"/>
                  </a:cubicBezTo>
                  <a:cubicBezTo>
                    <a:pt x="101" y="522"/>
                    <a:pt x="101" y="528"/>
                    <a:pt x="103" y="533"/>
                  </a:cubicBezTo>
                  <a:cubicBezTo>
                    <a:pt x="0" y="533"/>
                    <a:pt x="0" y="533"/>
                    <a:pt x="0" y="533"/>
                  </a:cubicBezTo>
                  <a:cubicBezTo>
                    <a:pt x="0" y="403"/>
                    <a:pt x="0" y="403"/>
                    <a:pt x="0" y="403"/>
                  </a:cubicBezTo>
                  <a:cubicBezTo>
                    <a:pt x="6" y="405"/>
                    <a:pt x="12" y="406"/>
                    <a:pt x="18" y="406"/>
                  </a:cubicBezTo>
                  <a:cubicBezTo>
                    <a:pt x="64" y="406"/>
                    <a:pt x="102" y="368"/>
                    <a:pt x="102" y="322"/>
                  </a:cubicBezTo>
                  <a:cubicBezTo>
                    <a:pt x="102" y="276"/>
                    <a:pt x="64" y="239"/>
                    <a:pt x="18" y="239"/>
                  </a:cubicBezTo>
                  <a:cubicBezTo>
                    <a:pt x="12" y="239"/>
                    <a:pt x="6" y="239"/>
                    <a:pt x="0" y="2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18" y="6"/>
                    <a:pt x="218" y="12"/>
                    <a:pt x="218" y="18"/>
                  </a:cubicBezTo>
                  <a:cubicBezTo>
                    <a:pt x="218" y="64"/>
                    <a:pt x="255" y="101"/>
                    <a:pt x="301" y="101"/>
                  </a:cubicBezTo>
                  <a:cubicBezTo>
                    <a:pt x="347" y="101"/>
                    <a:pt x="384" y="64"/>
                    <a:pt x="384" y="18"/>
                  </a:cubicBezTo>
                  <a:cubicBezTo>
                    <a:pt x="384" y="12"/>
                    <a:pt x="384" y="6"/>
                    <a:pt x="383" y="0"/>
                  </a:cubicBezTo>
                  <a:cubicBezTo>
                    <a:pt x="609" y="0"/>
                    <a:pt x="609" y="0"/>
                    <a:pt x="609" y="0"/>
                  </a:cubicBezTo>
                  <a:cubicBezTo>
                    <a:pt x="609" y="6"/>
                    <a:pt x="609" y="12"/>
                    <a:pt x="609" y="17"/>
                  </a:cubicBezTo>
                  <a:cubicBezTo>
                    <a:pt x="609" y="187"/>
                    <a:pt x="543" y="348"/>
                    <a:pt x="424" y="470"/>
                  </a:cubicBezTo>
                  <a:cubicBezTo>
                    <a:pt x="416" y="478"/>
                    <a:pt x="396" y="500"/>
                    <a:pt x="370" y="533"/>
                  </a:cubicBezTo>
                  <a:lnTo>
                    <a:pt x="266" y="53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0"/>
            <p:cNvSpPr>
              <a:spLocks/>
            </p:cNvSpPr>
            <p:nvPr/>
          </p:nvSpPr>
          <p:spPr bwMode="auto">
            <a:xfrm>
              <a:off x="2949835" y="2968858"/>
              <a:ext cx="184594" cy="247057"/>
            </a:xfrm>
            <a:custGeom>
              <a:avLst/>
              <a:gdLst>
                <a:gd name="T0" fmla="*/ 21 w 84"/>
                <a:gd name="T1" fmla="*/ 0 h 112"/>
                <a:gd name="T2" fmla="*/ 27 w 84"/>
                <a:gd name="T3" fmla="*/ 17 h 112"/>
                <a:gd name="T4" fmla="*/ 17 w 84"/>
                <a:gd name="T5" fmla="*/ 36 h 112"/>
                <a:gd name="T6" fmla="*/ 17 w 84"/>
                <a:gd name="T7" fmla="*/ 36 h 112"/>
                <a:gd name="T8" fmla="*/ 0 w 84"/>
                <a:gd name="T9" fmla="*/ 70 h 112"/>
                <a:gd name="T10" fmla="*/ 42 w 84"/>
                <a:gd name="T11" fmla="*/ 112 h 112"/>
                <a:gd name="T12" fmla="*/ 84 w 84"/>
                <a:gd name="T13" fmla="*/ 70 h 112"/>
                <a:gd name="T14" fmla="*/ 66 w 84"/>
                <a:gd name="T15" fmla="*/ 35 h 112"/>
                <a:gd name="T16" fmla="*/ 66 w 84"/>
                <a:gd name="T17" fmla="*/ 35 h 112"/>
                <a:gd name="T18" fmla="*/ 57 w 84"/>
                <a:gd name="T19" fmla="*/ 17 h 112"/>
                <a:gd name="T20" fmla="*/ 63 w 84"/>
                <a:gd name="T21" fmla="*/ 0 h 112"/>
                <a:gd name="T22" fmla="*/ 21 w 84"/>
                <a:gd name="T2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12">
                  <a:moveTo>
                    <a:pt x="21" y="0"/>
                  </a:moveTo>
                  <a:cubicBezTo>
                    <a:pt x="21" y="0"/>
                    <a:pt x="27" y="7"/>
                    <a:pt x="27" y="17"/>
                  </a:cubicBezTo>
                  <a:cubicBezTo>
                    <a:pt x="27" y="28"/>
                    <a:pt x="21" y="32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4"/>
                    <a:pt x="0" y="56"/>
                    <a:pt x="0" y="70"/>
                  </a:cubicBezTo>
                  <a:cubicBezTo>
                    <a:pt x="0" y="93"/>
                    <a:pt x="19" y="112"/>
                    <a:pt x="42" y="112"/>
                  </a:cubicBezTo>
                  <a:cubicBezTo>
                    <a:pt x="65" y="112"/>
                    <a:pt x="84" y="93"/>
                    <a:pt x="84" y="70"/>
                  </a:cubicBezTo>
                  <a:cubicBezTo>
                    <a:pt x="84" y="56"/>
                    <a:pt x="77" y="43"/>
                    <a:pt x="66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59" y="31"/>
                    <a:pt x="57" y="27"/>
                    <a:pt x="57" y="17"/>
                  </a:cubicBezTo>
                  <a:cubicBezTo>
                    <a:pt x="57" y="8"/>
                    <a:pt x="63" y="0"/>
                    <a:pt x="63" y="0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72"/>
            <p:cNvSpPr>
              <a:spLocks/>
            </p:cNvSpPr>
            <p:nvPr/>
          </p:nvSpPr>
          <p:spPr bwMode="auto">
            <a:xfrm>
              <a:off x="2318673" y="1634749"/>
              <a:ext cx="1453445" cy="1338770"/>
            </a:xfrm>
            <a:custGeom>
              <a:avLst/>
              <a:gdLst>
                <a:gd name="T0" fmla="*/ 0 w 659"/>
                <a:gd name="T1" fmla="*/ 195 h 607"/>
                <a:gd name="T2" fmla="*/ 44 w 659"/>
                <a:gd name="T3" fmla="*/ 175 h 607"/>
                <a:gd name="T4" fmla="*/ 101 w 659"/>
                <a:gd name="T5" fmla="*/ 231 h 607"/>
                <a:gd name="T6" fmla="*/ 44 w 659"/>
                <a:gd name="T7" fmla="*/ 288 h 607"/>
                <a:gd name="T8" fmla="*/ 0 w 659"/>
                <a:gd name="T9" fmla="*/ 267 h 607"/>
                <a:gd name="T10" fmla="*/ 0 w 659"/>
                <a:gd name="T11" fmla="*/ 607 h 607"/>
                <a:gd name="T12" fmla="*/ 659 w 659"/>
                <a:gd name="T13" fmla="*/ 607 h 607"/>
                <a:gd name="T14" fmla="*/ 0 w 659"/>
                <a:gd name="T15" fmla="*/ 0 h 607"/>
                <a:gd name="T16" fmla="*/ 0 w 659"/>
                <a:gd name="T17" fmla="*/ 195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9" h="607">
                  <a:moveTo>
                    <a:pt x="0" y="195"/>
                  </a:moveTo>
                  <a:cubicBezTo>
                    <a:pt x="11" y="182"/>
                    <a:pt x="27" y="175"/>
                    <a:pt x="44" y="175"/>
                  </a:cubicBezTo>
                  <a:cubicBezTo>
                    <a:pt x="75" y="175"/>
                    <a:pt x="101" y="200"/>
                    <a:pt x="101" y="231"/>
                  </a:cubicBezTo>
                  <a:cubicBezTo>
                    <a:pt x="101" y="263"/>
                    <a:pt x="75" y="288"/>
                    <a:pt x="44" y="288"/>
                  </a:cubicBezTo>
                  <a:cubicBezTo>
                    <a:pt x="27" y="288"/>
                    <a:pt x="11" y="281"/>
                    <a:pt x="0" y="267"/>
                  </a:cubicBezTo>
                  <a:cubicBezTo>
                    <a:pt x="0" y="607"/>
                    <a:pt x="0" y="607"/>
                    <a:pt x="0" y="607"/>
                  </a:cubicBezTo>
                  <a:cubicBezTo>
                    <a:pt x="659" y="607"/>
                    <a:pt x="659" y="607"/>
                    <a:pt x="659" y="607"/>
                  </a:cubicBezTo>
                  <a:cubicBezTo>
                    <a:pt x="626" y="270"/>
                    <a:pt x="344" y="6"/>
                    <a:pt x="0" y="0"/>
                  </a:cubicBezTo>
                  <a:lnTo>
                    <a:pt x="0" y="19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74"/>
            <p:cNvSpPr>
              <a:spLocks/>
            </p:cNvSpPr>
            <p:nvPr/>
          </p:nvSpPr>
          <p:spPr bwMode="auto">
            <a:xfrm>
              <a:off x="2378339" y="1696281"/>
              <a:ext cx="1327585" cy="1219437"/>
            </a:xfrm>
            <a:custGeom>
              <a:avLst/>
              <a:gdLst>
                <a:gd name="T0" fmla="*/ 0 w 602"/>
                <a:gd name="T1" fmla="*/ 122 h 553"/>
                <a:gd name="T2" fmla="*/ 17 w 602"/>
                <a:gd name="T3" fmla="*/ 120 h 553"/>
                <a:gd name="T4" fmla="*/ 100 w 602"/>
                <a:gd name="T5" fmla="*/ 203 h 553"/>
                <a:gd name="T6" fmla="*/ 17 w 602"/>
                <a:gd name="T7" fmla="*/ 287 h 553"/>
                <a:gd name="T8" fmla="*/ 0 w 602"/>
                <a:gd name="T9" fmla="*/ 285 h 553"/>
                <a:gd name="T10" fmla="*/ 0 w 602"/>
                <a:gd name="T11" fmla="*/ 553 h 553"/>
                <a:gd name="T12" fmla="*/ 602 w 602"/>
                <a:gd name="T13" fmla="*/ 553 h 553"/>
                <a:gd name="T14" fmla="*/ 0 w 602"/>
                <a:gd name="T15" fmla="*/ 0 h 553"/>
                <a:gd name="T16" fmla="*/ 0 w 602"/>
                <a:gd name="T17" fmla="*/ 122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2" h="553">
                  <a:moveTo>
                    <a:pt x="0" y="122"/>
                  </a:moveTo>
                  <a:cubicBezTo>
                    <a:pt x="5" y="121"/>
                    <a:pt x="11" y="120"/>
                    <a:pt x="17" y="120"/>
                  </a:cubicBezTo>
                  <a:cubicBezTo>
                    <a:pt x="63" y="120"/>
                    <a:pt x="100" y="157"/>
                    <a:pt x="100" y="203"/>
                  </a:cubicBezTo>
                  <a:cubicBezTo>
                    <a:pt x="100" y="249"/>
                    <a:pt x="63" y="287"/>
                    <a:pt x="17" y="287"/>
                  </a:cubicBezTo>
                  <a:cubicBezTo>
                    <a:pt x="11" y="287"/>
                    <a:pt x="5" y="286"/>
                    <a:pt x="0" y="285"/>
                  </a:cubicBezTo>
                  <a:cubicBezTo>
                    <a:pt x="0" y="553"/>
                    <a:pt x="0" y="553"/>
                    <a:pt x="0" y="553"/>
                  </a:cubicBezTo>
                  <a:cubicBezTo>
                    <a:pt x="602" y="553"/>
                    <a:pt x="602" y="553"/>
                    <a:pt x="602" y="553"/>
                  </a:cubicBezTo>
                  <a:cubicBezTo>
                    <a:pt x="558" y="249"/>
                    <a:pt x="306" y="18"/>
                    <a:pt x="0" y="0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76"/>
            <p:cNvSpPr>
              <a:spLocks/>
            </p:cNvSpPr>
            <p:nvPr/>
          </p:nvSpPr>
          <p:spPr bwMode="auto">
            <a:xfrm>
              <a:off x="2093057" y="5037613"/>
              <a:ext cx="112807" cy="150100"/>
            </a:xfrm>
            <a:custGeom>
              <a:avLst/>
              <a:gdLst>
                <a:gd name="T0" fmla="*/ 12 w 51"/>
                <a:gd name="T1" fmla="*/ 0 h 68"/>
                <a:gd name="T2" fmla="*/ 16 w 51"/>
                <a:gd name="T3" fmla="*/ 10 h 68"/>
                <a:gd name="T4" fmla="*/ 10 w 51"/>
                <a:gd name="T5" fmla="*/ 22 h 68"/>
                <a:gd name="T6" fmla="*/ 10 w 51"/>
                <a:gd name="T7" fmla="*/ 22 h 68"/>
                <a:gd name="T8" fmla="*/ 0 w 51"/>
                <a:gd name="T9" fmla="*/ 42 h 68"/>
                <a:gd name="T10" fmla="*/ 26 w 51"/>
                <a:gd name="T11" fmla="*/ 68 h 68"/>
                <a:gd name="T12" fmla="*/ 51 w 51"/>
                <a:gd name="T13" fmla="*/ 42 h 68"/>
                <a:gd name="T14" fmla="*/ 40 w 51"/>
                <a:gd name="T15" fmla="*/ 21 h 68"/>
                <a:gd name="T16" fmla="*/ 40 w 51"/>
                <a:gd name="T17" fmla="*/ 21 h 68"/>
                <a:gd name="T18" fmla="*/ 35 w 51"/>
                <a:gd name="T19" fmla="*/ 10 h 68"/>
                <a:gd name="T20" fmla="*/ 39 w 51"/>
                <a:gd name="T21" fmla="*/ 0 h 68"/>
                <a:gd name="T22" fmla="*/ 12 w 51"/>
                <a:gd name="T2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68">
                  <a:moveTo>
                    <a:pt x="12" y="0"/>
                  </a:moveTo>
                  <a:cubicBezTo>
                    <a:pt x="12" y="0"/>
                    <a:pt x="16" y="4"/>
                    <a:pt x="16" y="10"/>
                  </a:cubicBezTo>
                  <a:cubicBezTo>
                    <a:pt x="16" y="17"/>
                    <a:pt x="13" y="20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4" y="27"/>
                    <a:pt x="0" y="34"/>
                    <a:pt x="0" y="42"/>
                  </a:cubicBezTo>
                  <a:cubicBezTo>
                    <a:pt x="0" y="56"/>
                    <a:pt x="11" y="68"/>
                    <a:pt x="26" y="68"/>
                  </a:cubicBezTo>
                  <a:cubicBezTo>
                    <a:pt x="40" y="68"/>
                    <a:pt x="51" y="56"/>
                    <a:pt x="51" y="42"/>
                  </a:cubicBezTo>
                  <a:cubicBezTo>
                    <a:pt x="51" y="34"/>
                    <a:pt x="47" y="26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6" y="18"/>
                    <a:pt x="35" y="16"/>
                    <a:pt x="35" y="10"/>
                  </a:cubicBezTo>
                  <a:cubicBezTo>
                    <a:pt x="35" y="5"/>
                    <a:pt x="39" y="0"/>
                    <a:pt x="39" y="0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78"/>
            <p:cNvSpPr>
              <a:spLocks/>
            </p:cNvSpPr>
            <p:nvPr/>
          </p:nvSpPr>
          <p:spPr bwMode="auto">
            <a:xfrm>
              <a:off x="2691590" y="4128629"/>
              <a:ext cx="185526" cy="245193"/>
            </a:xfrm>
            <a:custGeom>
              <a:avLst/>
              <a:gdLst>
                <a:gd name="T0" fmla="*/ 0 w 84"/>
                <a:gd name="T1" fmla="*/ 42 h 111"/>
                <a:gd name="T2" fmla="*/ 18 w 84"/>
                <a:gd name="T3" fmla="*/ 76 h 111"/>
                <a:gd name="T4" fmla="*/ 18 w 84"/>
                <a:gd name="T5" fmla="*/ 76 h 111"/>
                <a:gd name="T6" fmla="*/ 27 w 84"/>
                <a:gd name="T7" fmla="*/ 94 h 111"/>
                <a:gd name="T8" fmla="*/ 21 w 84"/>
                <a:gd name="T9" fmla="*/ 111 h 111"/>
                <a:gd name="T10" fmla="*/ 63 w 84"/>
                <a:gd name="T11" fmla="*/ 111 h 111"/>
                <a:gd name="T12" fmla="*/ 57 w 84"/>
                <a:gd name="T13" fmla="*/ 94 h 111"/>
                <a:gd name="T14" fmla="*/ 67 w 84"/>
                <a:gd name="T15" fmla="*/ 76 h 111"/>
                <a:gd name="T16" fmla="*/ 67 w 84"/>
                <a:gd name="T17" fmla="*/ 75 h 111"/>
                <a:gd name="T18" fmla="*/ 84 w 84"/>
                <a:gd name="T19" fmla="*/ 42 h 111"/>
                <a:gd name="T20" fmla="*/ 42 w 84"/>
                <a:gd name="T21" fmla="*/ 0 h 111"/>
                <a:gd name="T22" fmla="*/ 0 w 84"/>
                <a:gd name="T23" fmla="*/ 4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11">
                  <a:moveTo>
                    <a:pt x="0" y="42"/>
                  </a:moveTo>
                  <a:cubicBezTo>
                    <a:pt x="0" y="56"/>
                    <a:pt x="7" y="69"/>
                    <a:pt x="18" y="76"/>
                  </a:cubicBezTo>
                  <a:cubicBezTo>
                    <a:pt x="18" y="76"/>
                    <a:pt x="18" y="76"/>
                    <a:pt x="18" y="76"/>
                  </a:cubicBezTo>
                  <a:cubicBezTo>
                    <a:pt x="25" y="81"/>
                    <a:pt x="27" y="85"/>
                    <a:pt x="27" y="94"/>
                  </a:cubicBezTo>
                  <a:cubicBezTo>
                    <a:pt x="27" y="104"/>
                    <a:pt x="21" y="111"/>
                    <a:pt x="21" y="111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1"/>
                    <a:pt x="57" y="105"/>
                    <a:pt x="57" y="94"/>
                  </a:cubicBezTo>
                  <a:cubicBezTo>
                    <a:pt x="57" y="84"/>
                    <a:pt x="63" y="79"/>
                    <a:pt x="67" y="76"/>
                  </a:cubicBezTo>
                  <a:cubicBezTo>
                    <a:pt x="67" y="76"/>
                    <a:pt x="67" y="76"/>
                    <a:pt x="67" y="75"/>
                  </a:cubicBezTo>
                  <a:cubicBezTo>
                    <a:pt x="77" y="68"/>
                    <a:pt x="84" y="56"/>
                    <a:pt x="84" y="42"/>
                  </a:cubicBez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80"/>
            <p:cNvSpPr>
              <a:spLocks/>
            </p:cNvSpPr>
            <p:nvPr/>
          </p:nvSpPr>
          <p:spPr bwMode="auto">
            <a:xfrm>
              <a:off x="1403160" y="4371957"/>
              <a:ext cx="1784409" cy="665656"/>
            </a:xfrm>
            <a:custGeom>
              <a:avLst/>
              <a:gdLst>
                <a:gd name="T0" fmla="*/ 243 w 809"/>
                <a:gd name="T1" fmla="*/ 0 h 302"/>
                <a:gd name="T2" fmla="*/ 243 w 809"/>
                <a:gd name="T3" fmla="*/ 0 h 302"/>
                <a:gd name="T4" fmla="*/ 266 w 809"/>
                <a:gd name="T5" fmla="*/ 45 h 302"/>
                <a:gd name="T6" fmla="*/ 209 w 809"/>
                <a:gd name="T7" fmla="*/ 102 h 302"/>
                <a:gd name="T8" fmla="*/ 152 w 809"/>
                <a:gd name="T9" fmla="*/ 45 h 302"/>
                <a:gd name="T10" fmla="*/ 174 w 809"/>
                <a:gd name="T11" fmla="*/ 1 h 302"/>
                <a:gd name="T12" fmla="*/ 175 w 809"/>
                <a:gd name="T13" fmla="*/ 0 h 302"/>
                <a:gd name="T14" fmla="*/ 0 w 809"/>
                <a:gd name="T15" fmla="*/ 0 h 302"/>
                <a:gd name="T16" fmla="*/ 55 w 809"/>
                <a:gd name="T17" fmla="*/ 98 h 302"/>
                <a:gd name="T18" fmla="*/ 129 w 809"/>
                <a:gd name="T19" fmla="*/ 259 h 302"/>
                <a:gd name="T20" fmla="*/ 181 w 809"/>
                <a:gd name="T21" fmla="*/ 302 h 302"/>
                <a:gd name="T22" fmla="*/ 625 w 809"/>
                <a:gd name="T23" fmla="*/ 302 h 302"/>
                <a:gd name="T24" fmla="*/ 685 w 809"/>
                <a:gd name="T25" fmla="*/ 259 h 302"/>
                <a:gd name="T26" fmla="*/ 748 w 809"/>
                <a:gd name="T27" fmla="*/ 107 h 302"/>
                <a:gd name="T28" fmla="*/ 809 w 809"/>
                <a:gd name="T29" fmla="*/ 0 h 302"/>
                <a:gd name="T30" fmla="*/ 243 w 809"/>
                <a:gd name="T3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9" h="302">
                  <a:moveTo>
                    <a:pt x="243" y="0"/>
                  </a:moveTo>
                  <a:cubicBezTo>
                    <a:pt x="243" y="0"/>
                    <a:pt x="243" y="0"/>
                    <a:pt x="243" y="0"/>
                  </a:cubicBezTo>
                  <a:cubicBezTo>
                    <a:pt x="257" y="11"/>
                    <a:pt x="266" y="28"/>
                    <a:pt x="266" y="45"/>
                  </a:cubicBezTo>
                  <a:cubicBezTo>
                    <a:pt x="266" y="77"/>
                    <a:pt x="240" y="102"/>
                    <a:pt x="209" y="102"/>
                  </a:cubicBezTo>
                  <a:cubicBezTo>
                    <a:pt x="178" y="102"/>
                    <a:pt x="152" y="77"/>
                    <a:pt x="152" y="45"/>
                  </a:cubicBezTo>
                  <a:cubicBezTo>
                    <a:pt x="152" y="28"/>
                    <a:pt x="160" y="12"/>
                    <a:pt x="174" y="1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8"/>
                    <a:pt x="38" y="60"/>
                    <a:pt x="55" y="98"/>
                  </a:cubicBezTo>
                  <a:cubicBezTo>
                    <a:pt x="76" y="143"/>
                    <a:pt x="129" y="259"/>
                    <a:pt x="129" y="259"/>
                  </a:cubicBezTo>
                  <a:cubicBezTo>
                    <a:pt x="138" y="282"/>
                    <a:pt x="158" y="302"/>
                    <a:pt x="181" y="302"/>
                  </a:cubicBezTo>
                  <a:cubicBezTo>
                    <a:pt x="625" y="302"/>
                    <a:pt x="625" y="302"/>
                    <a:pt x="625" y="302"/>
                  </a:cubicBezTo>
                  <a:cubicBezTo>
                    <a:pt x="649" y="302"/>
                    <a:pt x="673" y="286"/>
                    <a:pt x="685" y="259"/>
                  </a:cubicBezTo>
                  <a:cubicBezTo>
                    <a:pt x="685" y="259"/>
                    <a:pt x="722" y="164"/>
                    <a:pt x="748" y="107"/>
                  </a:cubicBezTo>
                  <a:cubicBezTo>
                    <a:pt x="767" y="66"/>
                    <a:pt x="788" y="30"/>
                    <a:pt x="809" y="0"/>
                  </a:cubicBezTo>
                  <a:lnTo>
                    <a:pt x="243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82"/>
            <p:cNvSpPr>
              <a:spLocks/>
            </p:cNvSpPr>
            <p:nvPr/>
          </p:nvSpPr>
          <p:spPr bwMode="auto">
            <a:xfrm>
              <a:off x="1508509" y="4428826"/>
              <a:ext cx="1573711" cy="549119"/>
            </a:xfrm>
            <a:custGeom>
              <a:avLst/>
              <a:gdLst>
                <a:gd name="T0" fmla="*/ 242 w 713"/>
                <a:gd name="T1" fmla="*/ 0 h 249"/>
                <a:gd name="T2" fmla="*/ 245 w 713"/>
                <a:gd name="T3" fmla="*/ 19 h 249"/>
                <a:gd name="T4" fmla="*/ 161 w 713"/>
                <a:gd name="T5" fmla="*/ 103 h 249"/>
                <a:gd name="T6" fmla="*/ 78 w 713"/>
                <a:gd name="T7" fmla="*/ 19 h 249"/>
                <a:gd name="T8" fmla="*/ 80 w 713"/>
                <a:gd name="T9" fmla="*/ 0 h 249"/>
                <a:gd name="T10" fmla="*/ 0 w 713"/>
                <a:gd name="T11" fmla="*/ 0 h 249"/>
                <a:gd name="T12" fmla="*/ 32 w 713"/>
                <a:gd name="T13" fmla="*/ 61 h 249"/>
                <a:gd name="T14" fmla="*/ 105 w 713"/>
                <a:gd name="T15" fmla="*/ 223 h 249"/>
                <a:gd name="T16" fmla="*/ 133 w 713"/>
                <a:gd name="T17" fmla="*/ 249 h 249"/>
                <a:gd name="T18" fmla="*/ 577 w 713"/>
                <a:gd name="T19" fmla="*/ 249 h 249"/>
                <a:gd name="T20" fmla="*/ 612 w 713"/>
                <a:gd name="T21" fmla="*/ 223 h 249"/>
                <a:gd name="T22" fmla="*/ 676 w 713"/>
                <a:gd name="T23" fmla="*/ 70 h 249"/>
                <a:gd name="T24" fmla="*/ 713 w 713"/>
                <a:gd name="T25" fmla="*/ 0 h 249"/>
                <a:gd name="T26" fmla="*/ 242 w 713"/>
                <a:gd name="T27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3" h="249">
                  <a:moveTo>
                    <a:pt x="242" y="0"/>
                  </a:moveTo>
                  <a:cubicBezTo>
                    <a:pt x="244" y="7"/>
                    <a:pt x="245" y="13"/>
                    <a:pt x="245" y="19"/>
                  </a:cubicBezTo>
                  <a:cubicBezTo>
                    <a:pt x="245" y="65"/>
                    <a:pt x="207" y="103"/>
                    <a:pt x="161" y="103"/>
                  </a:cubicBezTo>
                  <a:cubicBezTo>
                    <a:pt x="115" y="103"/>
                    <a:pt x="78" y="65"/>
                    <a:pt x="78" y="19"/>
                  </a:cubicBezTo>
                  <a:cubicBezTo>
                    <a:pt x="78" y="13"/>
                    <a:pt x="78" y="7"/>
                    <a:pt x="8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20"/>
                    <a:pt x="22" y="40"/>
                    <a:pt x="32" y="61"/>
                  </a:cubicBezTo>
                  <a:cubicBezTo>
                    <a:pt x="51" y="104"/>
                    <a:pt x="105" y="222"/>
                    <a:pt x="105" y="223"/>
                  </a:cubicBezTo>
                  <a:cubicBezTo>
                    <a:pt x="111" y="236"/>
                    <a:pt x="122" y="249"/>
                    <a:pt x="133" y="249"/>
                  </a:cubicBezTo>
                  <a:cubicBezTo>
                    <a:pt x="577" y="249"/>
                    <a:pt x="577" y="249"/>
                    <a:pt x="577" y="249"/>
                  </a:cubicBezTo>
                  <a:cubicBezTo>
                    <a:pt x="591" y="249"/>
                    <a:pt x="606" y="239"/>
                    <a:pt x="612" y="223"/>
                  </a:cubicBezTo>
                  <a:cubicBezTo>
                    <a:pt x="613" y="222"/>
                    <a:pt x="649" y="128"/>
                    <a:pt x="676" y="70"/>
                  </a:cubicBezTo>
                  <a:cubicBezTo>
                    <a:pt x="687" y="47"/>
                    <a:pt x="699" y="23"/>
                    <a:pt x="713" y="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84"/>
            <p:cNvSpPr>
              <a:spLocks/>
            </p:cNvSpPr>
            <p:nvPr/>
          </p:nvSpPr>
          <p:spPr bwMode="auto">
            <a:xfrm>
              <a:off x="851243" y="3491874"/>
              <a:ext cx="1414289" cy="826943"/>
            </a:xfrm>
            <a:custGeom>
              <a:avLst/>
              <a:gdLst>
                <a:gd name="T0" fmla="*/ 0 w 641"/>
                <a:gd name="T1" fmla="*/ 0 h 375"/>
                <a:gd name="T2" fmla="*/ 162 w 641"/>
                <a:gd name="T3" fmla="*/ 293 h 375"/>
                <a:gd name="T4" fmla="*/ 232 w 641"/>
                <a:gd name="T5" fmla="*/ 375 h 375"/>
                <a:gd name="T6" fmla="*/ 641 w 641"/>
                <a:gd name="T7" fmla="*/ 375 h 375"/>
                <a:gd name="T8" fmla="*/ 641 w 641"/>
                <a:gd name="T9" fmla="*/ 0 h 375"/>
                <a:gd name="T10" fmla="*/ 0 w 641"/>
                <a:gd name="T11" fmla="*/ 0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1" h="375">
                  <a:moveTo>
                    <a:pt x="0" y="0"/>
                  </a:moveTo>
                  <a:cubicBezTo>
                    <a:pt x="29" y="111"/>
                    <a:pt x="85" y="212"/>
                    <a:pt x="162" y="293"/>
                  </a:cubicBezTo>
                  <a:cubicBezTo>
                    <a:pt x="176" y="309"/>
                    <a:pt x="203" y="336"/>
                    <a:pt x="232" y="375"/>
                  </a:cubicBezTo>
                  <a:cubicBezTo>
                    <a:pt x="641" y="375"/>
                    <a:pt x="641" y="375"/>
                    <a:pt x="641" y="375"/>
                  </a:cubicBezTo>
                  <a:cubicBezTo>
                    <a:pt x="641" y="0"/>
                    <a:pt x="641" y="0"/>
                    <a:pt x="64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86"/>
            <p:cNvSpPr>
              <a:spLocks/>
            </p:cNvSpPr>
            <p:nvPr/>
          </p:nvSpPr>
          <p:spPr bwMode="auto">
            <a:xfrm>
              <a:off x="928624" y="3548744"/>
              <a:ext cx="1279106" cy="712271"/>
            </a:xfrm>
            <a:custGeom>
              <a:avLst/>
              <a:gdLst>
                <a:gd name="T0" fmla="*/ 0 w 580"/>
                <a:gd name="T1" fmla="*/ 0 h 323"/>
                <a:gd name="T2" fmla="*/ 146 w 580"/>
                <a:gd name="T3" fmla="*/ 249 h 323"/>
                <a:gd name="T4" fmla="*/ 151 w 580"/>
                <a:gd name="T5" fmla="*/ 254 h 323"/>
                <a:gd name="T6" fmla="*/ 210 w 580"/>
                <a:gd name="T7" fmla="*/ 323 h 323"/>
                <a:gd name="T8" fmla="*/ 580 w 580"/>
                <a:gd name="T9" fmla="*/ 323 h 323"/>
                <a:gd name="T10" fmla="*/ 580 w 580"/>
                <a:gd name="T11" fmla="*/ 0 h 323"/>
                <a:gd name="T12" fmla="*/ 0 w 580"/>
                <a:gd name="T13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0" h="323">
                  <a:moveTo>
                    <a:pt x="0" y="0"/>
                  </a:moveTo>
                  <a:cubicBezTo>
                    <a:pt x="30" y="93"/>
                    <a:pt x="80" y="178"/>
                    <a:pt x="146" y="249"/>
                  </a:cubicBezTo>
                  <a:cubicBezTo>
                    <a:pt x="151" y="254"/>
                    <a:pt x="151" y="254"/>
                    <a:pt x="151" y="254"/>
                  </a:cubicBezTo>
                  <a:cubicBezTo>
                    <a:pt x="164" y="269"/>
                    <a:pt x="187" y="292"/>
                    <a:pt x="210" y="323"/>
                  </a:cubicBezTo>
                  <a:cubicBezTo>
                    <a:pt x="580" y="323"/>
                    <a:pt x="580" y="323"/>
                    <a:pt x="580" y="323"/>
                  </a:cubicBezTo>
                  <a:cubicBezTo>
                    <a:pt x="580" y="0"/>
                    <a:pt x="580" y="0"/>
                    <a:pt x="58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88"/>
            <p:cNvSpPr>
              <a:spLocks/>
            </p:cNvSpPr>
            <p:nvPr/>
          </p:nvSpPr>
          <p:spPr bwMode="auto">
            <a:xfrm>
              <a:off x="2265531" y="3701639"/>
              <a:ext cx="245193" cy="184594"/>
            </a:xfrm>
            <a:custGeom>
              <a:avLst/>
              <a:gdLst>
                <a:gd name="T0" fmla="*/ 69 w 111"/>
                <a:gd name="T1" fmla="*/ 84 h 84"/>
                <a:gd name="T2" fmla="*/ 111 w 111"/>
                <a:gd name="T3" fmla="*/ 42 h 84"/>
                <a:gd name="T4" fmla="*/ 69 w 111"/>
                <a:gd name="T5" fmla="*/ 0 h 84"/>
                <a:gd name="T6" fmla="*/ 35 w 111"/>
                <a:gd name="T7" fmla="*/ 18 h 84"/>
                <a:gd name="T8" fmla="*/ 35 w 111"/>
                <a:gd name="T9" fmla="*/ 18 h 84"/>
                <a:gd name="T10" fmla="*/ 17 w 111"/>
                <a:gd name="T11" fmla="*/ 27 h 84"/>
                <a:gd name="T12" fmla="*/ 0 w 111"/>
                <a:gd name="T13" fmla="*/ 21 h 84"/>
                <a:gd name="T14" fmla="*/ 0 w 111"/>
                <a:gd name="T15" fmla="*/ 64 h 84"/>
                <a:gd name="T16" fmla="*/ 17 w 111"/>
                <a:gd name="T17" fmla="*/ 57 h 84"/>
                <a:gd name="T18" fmla="*/ 36 w 111"/>
                <a:gd name="T19" fmla="*/ 67 h 84"/>
                <a:gd name="T20" fmla="*/ 36 w 111"/>
                <a:gd name="T21" fmla="*/ 67 h 84"/>
                <a:gd name="T22" fmla="*/ 69 w 111"/>
                <a:gd name="T2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1" h="84">
                  <a:moveTo>
                    <a:pt x="69" y="84"/>
                  </a:moveTo>
                  <a:cubicBezTo>
                    <a:pt x="92" y="84"/>
                    <a:pt x="111" y="65"/>
                    <a:pt x="111" y="42"/>
                  </a:cubicBezTo>
                  <a:cubicBezTo>
                    <a:pt x="111" y="19"/>
                    <a:pt x="92" y="0"/>
                    <a:pt x="69" y="0"/>
                  </a:cubicBezTo>
                  <a:cubicBezTo>
                    <a:pt x="55" y="0"/>
                    <a:pt x="43" y="7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0" y="25"/>
                    <a:pt x="27" y="27"/>
                    <a:pt x="17" y="27"/>
                  </a:cubicBezTo>
                  <a:cubicBezTo>
                    <a:pt x="7" y="27"/>
                    <a:pt x="0" y="21"/>
                    <a:pt x="0" y="21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6" y="57"/>
                    <a:pt x="17" y="57"/>
                  </a:cubicBezTo>
                  <a:cubicBezTo>
                    <a:pt x="28" y="57"/>
                    <a:pt x="32" y="63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43" y="77"/>
                    <a:pt x="56" y="84"/>
                    <a:pt x="69" y="84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89"/>
            <p:cNvSpPr>
              <a:spLocks/>
            </p:cNvSpPr>
            <p:nvPr/>
          </p:nvSpPr>
          <p:spPr bwMode="auto">
            <a:xfrm>
              <a:off x="1771416" y="4318817"/>
              <a:ext cx="185526" cy="244261"/>
            </a:xfrm>
            <a:custGeom>
              <a:avLst/>
              <a:gdLst>
                <a:gd name="T0" fmla="*/ 0 w 84"/>
                <a:gd name="T1" fmla="*/ 69 h 111"/>
                <a:gd name="T2" fmla="*/ 42 w 84"/>
                <a:gd name="T3" fmla="*/ 111 h 111"/>
                <a:gd name="T4" fmla="*/ 84 w 84"/>
                <a:gd name="T5" fmla="*/ 69 h 111"/>
                <a:gd name="T6" fmla="*/ 66 w 84"/>
                <a:gd name="T7" fmla="*/ 35 h 111"/>
                <a:gd name="T8" fmla="*/ 66 w 84"/>
                <a:gd name="T9" fmla="*/ 35 h 111"/>
                <a:gd name="T10" fmla="*/ 57 w 84"/>
                <a:gd name="T11" fmla="*/ 17 h 111"/>
                <a:gd name="T12" fmla="*/ 64 w 84"/>
                <a:gd name="T13" fmla="*/ 0 h 111"/>
                <a:gd name="T14" fmla="*/ 21 w 84"/>
                <a:gd name="T15" fmla="*/ 0 h 111"/>
                <a:gd name="T16" fmla="*/ 27 w 84"/>
                <a:gd name="T17" fmla="*/ 17 h 111"/>
                <a:gd name="T18" fmla="*/ 17 w 84"/>
                <a:gd name="T19" fmla="*/ 36 h 111"/>
                <a:gd name="T20" fmla="*/ 17 w 84"/>
                <a:gd name="T21" fmla="*/ 36 h 111"/>
                <a:gd name="T22" fmla="*/ 0 w 84"/>
                <a:gd name="T23" fmla="*/ 6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11">
                  <a:moveTo>
                    <a:pt x="0" y="69"/>
                  </a:moveTo>
                  <a:cubicBezTo>
                    <a:pt x="0" y="93"/>
                    <a:pt x="19" y="111"/>
                    <a:pt x="42" y="111"/>
                  </a:cubicBezTo>
                  <a:cubicBezTo>
                    <a:pt x="65" y="111"/>
                    <a:pt x="84" y="93"/>
                    <a:pt x="84" y="69"/>
                  </a:cubicBezTo>
                  <a:cubicBezTo>
                    <a:pt x="84" y="55"/>
                    <a:pt x="77" y="43"/>
                    <a:pt x="66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59" y="30"/>
                    <a:pt x="57" y="27"/>
                    <a:pt x="57" y="17"/>
                  </a:cubicBezTo>
                  <a:cubicBezTo>
                    <a:pt x="57" y="7"/>
                    <a:pt x="64" y="0"/>
                    <a:pt x="6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7" y="6"/>
                    <a:pt x="27" y="17"/>
                  </a:cubicBezTo>
                  <a:cubicBezTo>
                    <a:pt x="27" y="28"/>
                    <a:pt x="21" y="32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4"/>
                    <a:pt x="0" y="56"/>
                    <a:pt x="0" y="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90"/>
            <p:cNvSpPr>
              <a:spLocks/>
            </p:cNvSpPr>
            <p:nvPr/>
          </p:nvSpPr>
          <p:spPr bwMode="auto">
            <a:xfrm>
              <a:off x="1484269" y="3246681"/>
              <a:ext cx="185526" cy="247057"/>
            </a:xfrm>
            <a:custGeom>
              <a:avLst/>
              <a:gdLst>
                <a:gd name="T0" fmla="*/ 84 w 84"/>
                <a:gd name="T1" fmla="*/ 42 h 112"/>
                <a:gd name="T2" fmla="*/ 42 w 84"/>
                <a:gd name="T3" fmla="*/ 0 h 112"/>
                <a:gd name="T4" fmla="*/ 0 w 84"/>
                <a:gd name="T5" fmla="*/ 42 h 112"/>
                <a:gd name="T6" fmla="*/ 18 w 84"/>
                <a:gd name="T7" fmla="*/ 77 h 112"/>
                <a:gd name="T8" fmla="*/ 19 w 84"/>
                <a:gd name="T9" fmla="*/ 77 h 112"/>
                <a:gd name="T10" fmla="*/ 27 w 84"/>
                <a:gd name="T11" fmla="*/ 95 h 112"/>
                <a:gd name="T12" fmla="*/ 21 w 84"/>
                <a:gd name="T13" fmla="*/ 112 h 112"/>
                <a:gd name="T14" fmla="*/ 64 w 84"/>
                <a:gd name="T15" fmla="*/ 112 h 112"/>
                <a:gd name="T16" fmla="*/ 57 w 84"/>
                <a:gd name="T17" fmla="*/ 95 h 112"/>
                <a:gd name="T18" fmla="*/ 67 w 84"/>
                <a:gd name="T19" fmla="*/ 76 h 112"/>
                <a:gd name="T20" fmla="*/ 67 w 84"/>
                <a:gd name="T21" fmla="*/ 76 h 112"/>
                <a:gd name="T22" fmla="*/ 84 w 84"/>
                <a:gd name="T23" fmla="*/ 4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12">
                  <a:moveTo>
                    <a:pt x="84" y="42"/>
                  </a:moveTo>
                  <a:cubicBezTo>
                    <a:pt x="84" y="19"/>
                    <a:pt x="66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57"/>
                    <a:pt x="8" y="69"/>
                    <a:pt x="18" y="77"/>
                  </a:cubicBezTo>
                  <a:cubicBezTo>
                    <a:pt x="18" y="77"/>
                    <a:pt x="18" y="77"/>
                    <a:pt x="19" y="77"/>
                  </a:cubicBezTo>
                  <a:cubicBezTo>
                    <a:pt x="25" y="82"/>
                    <a:pt x="27" y="85"/>
                    <a:pt x="27" y="95"/>
                  </a:cubicBezTo>
                  <a:cubicBezTo>
                    <a:pt x="27" y="104"/>
                    <a:pt x="21" y="112"/>
                    <a:pt x="21" y="112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64" y="112"/>
                    <a:pt x="57" y="105"/>
                    <a:pt x="57" y="95"/>
                  </a:cubicBezTo>
                  <a:cubicBezTo>
                    <a:pt x="57" y="84"/>
                    <a:pt x="63" y="80"/>
                    <a:pt x="67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78" y="68"/>
                    <a:pt x="84" y="56"/>
                    <a:pt x="84" y="42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91"/>
            <p:cNvSpPr>
              <a:spLocks/>
            </p:cNvSpPr>
            <p:nvPr/>
          </p:nvSpPr>
          <p:spPr bwMode="auto">
            <a:xfrm>
              <a:off x="804628" y="2558650"/>
              <a:ext cx="1460903" cy="880084"/>
            </a:xfrm>
            <a:custGeom>
              <a:avLst/>
              <a:gdLst>
                <a:gd name="T0" fmla="*/ 386 w 662"/>
                <a:gd name="T1" fmla="*/ 0 h 399"/>
                <a:gd name="T2" fmla="*/ 386 w 662"/>
                <a:gd name="T3" fmla="*/ 0 h 399"/>
                <a:gd name="T4" fmla="*/ 409 w 662"/>
                <a:gd name="T5" fmla="*/ 46 h 399"/>
                <a:gd name="T6" fmla="*/ 352 w 662"/>
                <a:gd name="T7" fmla="*/ 103 h 399"/>
                <a:gd name="T8" fmla="*/ 295 w 662"/>
                <a:gd name="T9" fmla="*/ 46 h 399"/>
                <a:gd name="T10" fmla="*/ 317 w 662"/>
                <a:gd name="T11" fmla="*/ 2 h 399"/>
                <a:gd name="T12" fmla="*/ 318 w 662"/>
                <a:gd name="T13" fmla="*/ 0 h 399"/>
                <a:gd name="T14" fmla="*/ 50 w 662"/>
                <a:gd name="T15" fmla="*/ 0 h 399"/>
                <a:gd name="T16" fmla="*/ 0 w 662"/>
                <a:gd name="T17" fmla="*/ 255 h 399"/>
                <a:gd name="T18" fmla="*/ 16 w 662"/>
                <a:gd name="T19" fmla="*/ 399 h 399"/>
                <a:gd name="T20" fmla="*/ 315 w 662"/>
                <a:gd name="T21" fmla="*/ 399 h 399"/>
                <a:gd name="T22" fmla="*/ 294 w 662"/>
                <a:gd name="T23" fmla="*/ 354 h 399"/>
                <a:gd name="T24" fmla="*/ 350 w 662"/>
                <a:gd name="T25" fmla="*/ 297 h 399"/>
                <a:gd name="T26" fmla="*/ 407 w 662"/>
                <a:gd name="T27" fmla="*/ 354 h 399"/>
                <a:gd name="T28" fmla="*/ 386 w 662"/>
                <a:gd name="T29" fmla="*/ 399 h 399"/>
                <a:gd name="T30" fmla="*/ 386 w 662"/>
                <a:gd name="T31" fmla="*/ 399 h 399"/>
                <a:gd name="T32" fmla="*/ 662 w 662"/>
                <a:gd name="T33" fmla="*/ 399 h 399"/>
                <a:gd name="T34" fmla="*/ 662 w 662"/>
                <a:gd name="T35" fmla="*/ 0 h 399"/>
                <a:gd name="T36" fmla="*/ 386 w 662"/>
                <a:gd name="T37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62" h="399">
                  <a:moveTo>
                    <a:pt x="386" y="0"/>
                  </a:moveTo>
                  <a:cubicBezTo>
                    <a:pt x="386" y="0"/>
                    <a:pt x="386" y="0"/>
                    <a:pt x="386" y="0"/>
                  </a:cubicBezTo>
                  <a:cubicBezTo>
                    <a:pt x="400" y="11"/>
                    <a:pt x="409" y="28"/>
                    <a:pt x="409" y="46"/>
                  </a:cubicBezTo>
                  <a:cubicBezTo>
                    <a:pt x="409" y="77"/>
                    <a:pt x="383" y="103"/>
                    <a:pt x="352" y="103"/>
                  </a:cubicBezTo>
                  <a:cubicBezTo>
                    <a:pt x="321" y="103"/>
                    <a:pt x="295" y="77"/>
                    <a:pt x="295" y="46"/>
                  </a:cubicBezTo>
                  <a:cubicBezTo>
                    <a:pt x="295" y="29"/>
                    <a:pt x="303" y="13"/>
                    <a:pt x="317" y="2"/>
                  </a:cubicBezTo>
                  <a:cubicBezTo>
                    <a:pt x="318" y="0"/>
                    <a:pt x="318" y="0"/>
                    <a:pt x="31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18" y="79"/>
                    <a:pt x="0" y="165"/>
                    <a:pt x="0" y="255"/>
                  </a:cubicBezTo>
                  <a:cubicBezTo>
                    <a:pt x="0" y="304"/>
                    <a:pt x="6" y="352"/>
                    <a:pt x="16" y="399"/>
                  </a:cubicBezTo>
                  <a:cubicBezTo>
                    <a:pt x="315" y="399"/>
                    <a:pt x="315" y="399"/>
                    <a:pt x="315" y="399"/>
                  </a:cubicBezTo>
                  <a:cubicBezTo>
                    <a:pt x="302" y="388"/>
                    <a:pt x="294" y="372"/>
                    <a:pt x="294" y="354"/>
                  </a:cubicBezTo>
                  <a:cubicBezTo>
                    <a:pt x="294" y="323"/>
                    <a:pt x="319" y="297"/>
                    <a:pt x="350" y="297"/>
                  </a:cubicBezTo>
                  <a:cubicBezTo>
                    <a:pt x="382" y="297"/>
                    <a:pt x="407" y="323"/>
                    <a:pt x="407" y="354"/>
                  </a:cubicBezTo>
                  <a:cubicBezTo>
                    <a:pt x="407" y="372"/>
                    <a:pt x="399" y="388"/>
                    <a:pt x="386" y="399"/>
                  </a:cubicBezTo>
                  <a:cubicBezTo>
                    <a:pt x="386" y="399"/>
                    <a:pt x="386" y="399"/>
                    <a:pt x="386" y="399"/>
                  </a:cubicBezTo>
                  <a:cubicBezTo>
                    <a:pt x="662" y="399"/>
                    <a:pt x="662" y="399"/>
                    <a:pt x="662" y="399"/>
                  </a:cubicBezTo>
                  <a:cubicBezTo>
                    <a:pt x="662" y="0"/>
                    <a:pt x="662" y="0"/>
                    <a:pt x="662" y="0"/>
                  </a:cubicBezTo>
                  <a:lnTo>
                    <a:pt x="38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93"/>
            <p:cNvSpPr>
              <a:spLocks/>
            </p:cNvSpPr>
            <p:nvPr/>
          </p:nvSpPr>
          <p:spPr bwMode="auto">
            <a:xfrm>
              <a:off x="864295" y="2618317"/>
              <a:ext cx="1343435" cy="760750"/>
            </a:xfrm>
            <a:custGeom>
              <a:avLst/>
              <a:gdLst>
                <a:gd name="T0" fmla="*/ 406 w 609"/>
                <a:gd name="T1" fmla="*/ 0 h 345"/>
                <a:gd name="T2" fmla="*/ 408 w 609"/>
                <a:gd name="T3" fmla="*/ 19 h 345"/>
                <a:gd name="T4" fmla="*/ 325 w 609"/>
                <a:gd name="T5" fmla="*/ 102 h 345"/>
                <a:gd name="T6" fmla="*/ 242 w 609"/>
                <a:gd name="T7" fmla="*/ 19 h 345"/>
                <a:gd name="T8" fmla="*/ 244 w 609"/>
                <a:gd name="T9" fmla="*/ 0 h 345"/>
                <a:gd name="T10" fmla="*/ 41 w 609"/>
                <a:gd name="T11" fmla="*/ 0 h 345"/>
                <a:gd name="T12" fmla="*/ 0 w 609"/>
                <a:gd name="T13" fmla="*/ 228 h 345"/>
                <a:gd name="T14" fmla="*/ 10 w 609"/>
                <a:gd name="T15" fmla="*/ 345 h 345"/>
                <a:gd name="T16" fmla="*/ 242 w 609"/>
                <a:gd name="T17" fmla="*/ 345 h 345"/>
                <a:gd name="T18" fmla="*/ 240 w 609"/>
                <a:gd name="T19" fmla="*/ 327 h 345"/>
                <a:gd name="T20" fmla="*/ 323 w 609"/>
                <a:gd name="T21" fmla="*/ 244 h 345"/>
                <a:gd name="T22" fmla="*/ 407 w 609"/>
                <a:gd name="T23" fmla="*/ 327 h 345"/>
                <a:gd name="T24" fmla="*/ 405 w 609"/>
                <a:gd name="T25" fmla="*/ 345 h 345"/>
                <a:gd name="T26" fmla="*/ 609 w 609"/>
                <a:gd name="T27" fmla="*/ 345 h 345"/>
                <a:gd name="T28" fmla="*/ 609 w 609"/>
                <a:gd name="T29" fmla="*/ 0 h 345"/>
                <a:gd name="T30" fmla="*/ 406 w 609"/>
                <a:gd name="T31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9" h="345">
                  <a:moveTo>
                    <a:pt x="406" y="0"/>
                  </a:moveTo>
                  <a:cubicBezTo>
                    <a:pt x="408" y="6"/>
                    <a:pt x="408" y="13"/>
                    <a:pt x="408" y="19"/>
                  </a:cubicBezTo>
                  <a:cubicBezTo>
                    <a:pt x="408" y="65"/>
                    <a:pt x="371" y="102"/>
                    <a:pt x="325" y="102"/>
                  </a:cubicBezTo>
                  <a:cubicBezTo>
                    <a:pt x="279" y="102"/>
                    <a:pt x="242" y="65"/>
                    <a:pt x="242" y="19"/>
                  </a:cubicBezTo>
                  <a:cubicBezTo>
                    <a:pt x="242" y="13"/>
                    <a:pt x="242" y="6"/>
                    <a:pt x="244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4" y="73"/>
                    <a:pt x="0" y="150"/>
                    <a:pt x="0" y="228"/>
                  </a:cubicBezTo>
                  <a:cubicBezTo>
                    <a:pt x="0" y="267"/>
                    <a:pt x="3" y="306"/>
                    <a:pt x="10" y="345"/>
                  </a:cubicBezTo>
                  <a:cubicBezTo>
                    <a:pt x="242" y="345"/>
                    <a:pt x="242" y="345"/>
                    <a:pt x="242" y="345"/>
                  </a:cubicBezTo>
                  <a:cubicBezTo>
                    <a:pt x="241" y="339"/>
                    <a:pt x="240" y="333"/>
                    <a:pt x="240" y="327"/>
                  </a:cubicBezTo>
                  <a:cubicBezTo>
                    <a:pt x="240" y="281"/>
                    <a:pt x="277" y="244"/>
                    <a:pt x="323" y="244"/>
                  </a:cubicBezTo>
                  <a:cubicBezTo>
                    <a:pt x="369" y="244"/>
                    <a:pt x="407" y="281"/>
                    <a:pt x="407" y="327"/>
                  </a:cubicBezTo>
                  <a:cubicBezTo>
                    <a:pt x="407" y="333"/>
                    <a:pt x="406" y="339"/>
                    <a:pt x="405" y="345"/>
                  </a:cubicBezTo>
                  <a:cubicBezTo>
                    <a:pt x="609" y="345"/>
                    <a:pt x="609" y="345"/>
                    <a:pt x="609" y="345"/>
                  </a:cubicBezTo>
                  <a:cubicBezTo>
                    <a:pt x="609" y="0"/>
                    <a:pt x="609" y="0"/>
                    <a:pt x="609" y="0"/>
                  </a:cubicBezTo>
                  <a:lnTo>
                    <a:pt x="40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95"/>
            <p:cNvSpPr>
              <a:spLocks/>
            </p:cNvSpPr>
            <p:nvPr/>
          </p:nvSpPr>
          <p:spPr bwMode="auto">
            <a:xfrm>
              <a:off x="937013" y="1634749"/>
              <a:ext cx="1328517" cy="873557"/>
            </a:xfrm>
            <a:custGeom>
              <a:avLst/>
              <a:gdLst>
                <a:gd name="T0" fmla="*/ 0 w 602"/>
                <a:gd name="T1" fmla="*/ 396 h 396"/>
                <a:gd name="T2" fmla="*/ 602 w 602"/>
                <a:gd name="T3" fmla="*/ 396 h 396"/>
                <a:gd name="T4" fmla="*/ 602 w 602"/>
                <a:gd name="T5" fmla="*/ 0 h 396"/>
                <a:gd name="T6" fmla="*/ 0 w 602"/>
                <a:gd name="T7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2" h="396">
                  <a:moveTo>
                    <a:pt x="0" y="396"/>
                  </a:moveTo>
                  <a:cubicBezTo>
                    <a:pt x="602" y="396"/>
                    <a:pt x="602" y="396"/>
                    <a:pt x="602" y="396"/>
                  </a:cubicBezTo>
                  <a:cubicBezTo>
                    <a:pt x="602" y="0"/>
                    <a:pt x="602" y="0"/>
                    <a:pt x="602" y="0"/>
                  </a:cubicBezTo>
                  <a:cubicBezTo>
                    <a:pt x="334" y="5"/>
                    <a:pt x="105" y="166"/>
                    <a:pt x="0" y="396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97"/>
            <p:cNvSpPr>
              <a:spLocks/>
            </p:cNvSpPr>
            <p:nvPr/>
          </p:nvSpPr>
          <p:spPr bwMode="auto">
            <a:xfrm>
              <a:off x="1032108" y="1696281"/>
              <a:ext cx="1175621" cy="752359"/>
            </a:xfrm>
            <a:custGeom>
              <a:avLst/>
              <a:gdLst>
                <a:gd name="T0" fmla="*/ 0 w 533"/>
                <a:gd name="T1" fmla="*/ 341 h 341"/>
                <a:gd name="T2" fmla="*/ 533 w 533"/>
                <a:gd name="T3" fmla="*/ 341 h 341"/>
                <a:gd name="T4" fmla="*/ 533 w 533"/>
                <a:gd name="T5" fmla="*/ 0 h 341"/>
                <a:gd name="T6" fmla="*/ 0 w 533"/>
                <a:gd name="T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3" h="341">
                  <a:moveTo>
                    <a:pt x="0" y="341"/>
                  </a:moveTo>
                  <a:cubicBezTo>
                    <a:pt x="533" y="341"/>
                    <a:pt x="533" y="341"/>
                    <a:pt x="533" y="341"/>
                  </a:cubicBezTo>
                  <a:cubicBezTo>
                    <a:pt x="533" y="0"/>
                    <a:pt x="533" y="0"/>
                    <a:pt x="533" y="0"/>
                  </a:cubicBezTo>
                  <a:cubicBezTo>
                    <a:pt x="309" y="13"/>
                    <a:pt x="106" y="143"/>
                    <a:pt x="0" y="34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99"/>
            <p:cNvSpPr>
              <a:spLocks/>
            </p:cNvSpPr>
            <p:nvPr/>
          </p:nvSpPr>
          <p:spPr bwMode="auto">
            <a:xfrm>
              <a:off x="2260870" y="2051483"/>
              <a:ext cx="247058" cy="185526"/>
            </a:xfrm>
            <a:custGeom>
              <a:avLst/>
              <a:gdLst>
                <a:gd name="T0" fmla="*/ 70 w 112"/>
                <a:gd name="T1" fmla="*/ 84 h 84"/>
                <a:gd name="T2" fmla="*/ 112 w 112"/>
                <a:gd name="T3" fmla="*/ 42 h 84"/>
                <a:gd name="T4" fmla="*/ 70 w 112"/>
                <a:gd name="T5" fmla="*/ 0 h 84"/>
                <a:gd name="T6" fmla="*/ 36 w 112"/>
                <a:gd name="T7" fmla="*/ 18 h 84"/>
                <a:gd name="T8" fmla="*/ 35 w 112"/>
                <a:gd name="T9" fmla="*/ 19 h 84"/>
                <a:gd name="T10" fmla="*/ 17 w 112"/>
                <a:gd name="T11" fmla="*/ 27 h 84"/>
                <a:gd name="T12" fmla="*/ 0 w 112"/>
                <a:gd name="T13" fmla="*/ 21 h 84"/>
                <a:gd name="T14" fmla="*/ 0 w 112"/>
                <a:gd name="T15" fmla="*/ 64 h 84"/>
                <a:gd name="T16" fmla="*/ 17 w 112"/>
                <a:gd name="T17" fmla="*/ 57 h 84"/>
                <a:gd name="T18" fmla="*/ 36 w 112"/>
                <a:gd name="T19" fmla="*/ 67 h 84"/>
                <a:gd name="T20" fmla="*/ 36 w 112"/>
                <a:gd name="T21" fmla="*/ 67 h 84"/>
                <a:gd name="T22" fmla="*/ 70 w 112"/>
                <a:gd name="T2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" h="84">
                  <a:moveTo>
                    <a:pt x="70" y="84"/>
                  </a:moveTo>
                  <a:cubicBezTo>
                    <a:pt x="93" y="84"/>
                    <a:pt x="112" y="66"/>
                    <a:pt x="112" y="42"/>
                  </a:cubicBezTo>
                  <a:cubicBezTo>
                    <a:pt x="112" y="19"/>
                    <a:pt x="93" y="0"/>
                    <a:pt x="70" y="0"/>
                  </a:cubicBezTo>
                  <a:cubicBezTo>
                    <a:pt x="56" y="0"/>
                    <a:pt x="43" y="8"/>
                    <a:pt x="36" y="18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1" y="25"/>
                    <a:pt x="27" y="27"/>
                    <a:pt x="17" y="27"/>
                  </a:cubicBezTo>
                  <a:cubicBezTo>
                    <a:pt x="8" y="27"/>
                    <a:pt x="0" y="21"/>
                    <a:pt x="0" y="21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7" y="57"/>
                    <a:pt x="17" y="57"/>
                  </a:cubicBezTo>
                  <a:cubicBezTo>
                    <a:pt x="28" y="57"/>
                    <a:pt x="32" y="63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44" y="78"/>
                    <a:pt x="56" y="84"/>
                    <a:pt x="70" y="84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100"/>
            <p:cNvSpPr>
              <a:spLocks/>
            </p:cNvSpPr>
            <p:nvPr/>
          </p:nvSpPr>
          <p:spPr bwMode="auto">
            <a:xfrm>
              <a:off x="1488931" y="2508306"/>
              <a:ext cx="185526" cy="244261"/>
            </a:xfrm>
            <a:custGeom>
              <a:avLst/>
              <a:gdLst>
                <a:gd name="T0" fmla="*/ 0 w 84"/>
                <a:gd name="T1" fmla="*/ 69 h 111"/>
                <a:gd name="T2" fmla="*/ 42 w 84"/>
                <a:gd name="T3" fmla="*/ 111 h 111"/>
                <a:gd name="T4" fmla="*/ 84 w 84"/>
                <a:gd name="T5" fmla="*/ 69 h 111"/>
                <a:gd name="T6" fmla="*/ 66 w 84"/>
                <a:gd name="T7" fmla="*/ 35 h 111"/>
                <a:gd name="T8" fmla="*/ 66 w 84"/>
                <a:gd name="T9" fmla="*/ 35 h 111"/>
                <a:gd name="T10" fmla="*/ 57 w 84"/>
                <a:gd name="T11" fmla="*/ 17 h 111"/>
                <a:gd name="T12" fmla="*/ 63 w 84"/>
                <a:gd name="T13" fmla="*/ 0 h 111"/>
                <a:gd name="T14" fmla="*/ 21 w 84"/>
                <a:gd name="T15" fmla="*/ 0 h 111"/>
                <a:gd name="T16" fmla="*/ 27 w 84"/>
                <a:gd name="T17" fmla="*/ 17 h 111"/>
                <a:gd name="T18" fmla="*/ 17 w 84"/>
                <a:gd name="T19" fmla="*/ 35 h 111"/>
                <a:gd name="T20" fmla="*/ 17 w 84"/>
                <a:gd name="T21" fmla="*/ 35 h 111"/>
                <a:gd name="T22" fmla="*/ 0 w 84"/>
                <a:gd name="T23" fmla="*/ 6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11">
                  <a:moveTo>
                    <a:pt x="0" y="69"/>
                  </a:moveTo>
                  <a:cubicBezTo>
                    <a:pt x="0" y="92"/>
                    <a:pt x="19" y="111"/>
                    <a:pt x="42" y="111"/>
                  </a:cubicBezTo>
                  <a:cubicBezTo>
                    <a:pt x="65" y="111"/>
                    <a:pt x="84" y="92"/>
                    <a:pt x="84" y="69"/>
                  </a:cubicBezTo>
                  <a:cubicBezTo>
                    <a:pt x="84" y="55"/>
                    <a:pt x="77" y="42"/>
                    <a:pt x="66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59" y="30"/>
                    <a:pt x="57" y="26"/>
                    <a:pt x="57" y="17"/>
                  </a:cubicBezTo>
                  <a:cubicBezTo>
                    <a:pt x="57" y="7"/>
                    <a:pt x="63" y="0"/>
                    <a:pt x="63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7" y="6"/>
                    <a:pt x="27" y="17"/>
                  </a:cubicBezTo>
                  <a:cubicBezTo>
                    <a:pt x="27" y="27"/>
                    <a:pt x="21" y="32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7" y="43"/>
                    <a:pt x="0" y="55"/>
                    <a:pt x="0" y="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TextBox 149"/>
            <p:cNvSpPr txBox="1"/>
            <p:nvPr/>
          </p:nvSpPr>
          <p:spPr>
            <a:xfrm>
              <a:off x="1478915" y="1934200"/>
              <a:ext cx="53262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37" name="TextBox 150"/>
            <p:cNvSpPr txBox="1"/>
            <p:nvPr/>
          </p:nvSpPr>
          <p:spPr>
            <a:xfrm>
              <a:off x="2685351" y="2218894"/>
              <a:ext cx="53262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38" name="TextBox 151"/>
            <p:cNvSpPr txBox="1"/>
            <p:nvPr/>
          </p:nvSpPr>
          <p:spPr>
            <a:xfrm>
              <a:off x="1283471" y="2782068"/>
              <a:ext cx="53262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39" name="TextBox 152"/>
            <p:cNvSpPr txBox="1"/>
            <p:nvPr/>
          </p:nvSpPr>
          <p:spPr>
            <a:xfrm>
              <a:off x="2727452" y="3452194"/>
              <a:ext cx="53262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  <p:sp>
          <p:nvSpPr>
            <p:cNvPr id="40" name="TextBox 153"/>
            <p:cNvSpPr txBox="1"/>
            <p:nvPr/>
          </p:nvSpPr>
          <p:spPr>
            <a:xfrm>
              <a:off x="1417591" y="3679850"/>
              <a:ext cx="53262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</a:p>
          </p:txBody>
        </p:sp>
        <p:sp>
          <p:nvSpPr>
            <p:cNvPr id="41" name="TextBox 154"/>
            <p:cNvSpPr txBox="1"/>
            <p:nvPr/>
          </p:nvSpPr>
          <p:spPr>
            <a:xfrm>
              <a:off x="2081745" y="4497352"/>
              <a:ext cx="53262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06</a:t>
              </a:r>
            </a:p>
          </p:txBody>
        </p:sp>
      </p:grpSp>
      <p:grpSp>
        <p:nvGrpSpPr>
          <p:cNvPr id="42" name="Group 4"/>
          <p:cNvGrpSpPr/>
          <p:nvPr/>
        </p:nvGrpSpPr>
        <p:grpSpPr>
          <a:xfrm>
            <a:off x="2796574" y="2084982"/>
            <a:ext cx="490064" cy="386181"/>
            <a:chOff x="3728765" y="2779976"/>
            <a:chExt cx="653418" cy="514908"/>
          </a:xfrm>
        </p:grpSpPr>
        <p:sp>
          <p:nvSpPr>
            <p:cNvPr id="43" name="Freeform 140"/>
            <p:cNvSpPr>
              <a:spLocks/>
            </p:cNvSpPr>
            <p:nvPr/>
          </p:nvSpPr>
          <p:spPr bwMode="auto">
            <a:xfrm>
              <a:off x="3728765" y="2779976"/>
              <a:ext cx="653418" cy="514908"/>
            </a:xfrm>
            <a:custGeom>
              <a:avLst/>
              <a:gdLst>
                <a:gd name="connsiteX0" fmla="*/ 0 w 620427"/>
                <a:gd name="connsiteY0" fmla="*/ 0 h 488910"/>
                <a:gd name="connsiteX1" fmla="*/ 58275 w 620427"/>
                <a:gd name="connsiteY1" fmla="*/ 0 h 488910"/>
                <a:gd name="connsiteX2" fmla="*/ 376562 w 620427"/>
                <a:gd name="connsiteY2" fmla="*/ 0 h 488910"/>
                <a:gd name="connsiteX3" fmla="*/ 620427 w 620427"/>
                <a:gd name="connsiteY3" fmla="*/ 243615 h 488910"/>
                <a:gd name="connsiteX4" fmla="*/ 376562 w 620427"/>
                <a:gd name="connsiteY4" fmla="*/ 488910 h 488910"/>
                <a:gd name="connsiteX5" fmla="*/ 155619 w 620427"/>
                <a:gd name="connsiteY5" fmla="*/ 488910 h 488910"/>
                <a:gd name="connsiteX6" fmla="*/ 25833 w 620427"/>
                <a:gd name="connsiteY6" fmla="*/ 488910 h 488910"/>
                <a:gd name="connsiteX7" fmla="*/ 36621 w 620427"/>
                <a:gd name="connsiteY7" fmla="*/ 359641 h 488910"/>
                <a:gd name="connsiteX8" fmla="*/ 29277 w 620427"/>
                <a:gd name="connsiteY8" fmla="*/ 176756 h 488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0427" h="488910">
                  <a:moveTo>
                    <a:pt x="0" y="0"/>
                  </a:moveTo>
                  <a:lnTo>
                    <a:pt x="58275" y="0"/>
                  </a:lnTo>
                  <a:cubicBezTo>
                    <a:pt x="376562" y="0"/>
                    <a:pt x="376562" y="0"/>
                    <a:pt x="376562" y="0"/>
                  </a:cubicBezTo>
                  <a:cubicBezTo>
                    <a:pt x="511108" y="0"/>
                    <a:pt x="620427" y="109207"/>
                    <a:pt x="620427" y="243615"/>
                  </a:cubicBezTo>
                  <a:cubicBezTo>
                    <a:pt x="620427" y="378024"/>
                    <a:pt x="511108" y="488910"/>
                    <a:pt x="376562" y="488910"/>
                  </a:cubicBezTo>
                  <a:cubicBezTo>
                    <a:pt x="300564" y="488910"/>
                    <a:pt x="226941" y="488910"/>
                    <a:pt x="155619" y="488910"/>
                  </a:cubicBezTo>
                  <a:lnTo>
                    <a:pt x="25833" y="488910"/>
                  </a:lnTo>
                  <a:lnTo>
                    <a:pt x="36621" y="359641"/>
                  </a:lnTo>
                  <a:cubicBezTo>
                    <a:pt x="37935" y="298628"/>
                    <a:pt x="35490" y="237518"/>
                    <a:pt x="29277" y="1767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Oval 10"/>
            <p:cNvSpPr>
              <a:spLocks noChangeArrowheads="1"/>
            </p:cNvSpPr>
            <p:nvPr/>
          </p:nvSpPr>
          <p:spPr bwMode="auto">
            <a:xfrm>
              <a:off x="3924981" y="2834722"/>
              <a:ext cx="378783" cy="380263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70"/>
            <p:cNvSpPr>
              <a:spLocks noChangeArrowheads="1"/>
            </p:cNvSpPr>
            <p:nvPr/>
          </p:nvSpPr>
          <p:spPr bwMode="auto">
            <a:xfrm>
              <a:off x="4008579" y="2930314"/>
              <a:ext cx="211587" cy="189079"/>
            </a:xfrm>
            <a:custGeom>
              <a:avLst/>
              <a:gdLst>
                <a:gd name="T0" fmla="*/ 63953 w 497"/>
                <a:gd name="T1" fmla="*/ 123611 h 445"/>
                <a:gd name="T2" fmla="*/ 63953 w 497"/>
                <a:gd name="T3" fmla="*/ 123611 h 445"/>
                <a:gd name="T4" fmla="*/ 63953 w 497"/>
                <a:gd name="T5" fmla="*/ 56187 h 445"/>
                <a:gd name="T6" fmla="*/ 23870 w 497"/>
                <a:gd name="T7" fmla="*/ 56187 h 445"/>
                <a:gd name="T8" fmla="*/ 0 w 497"/>
                <a:gd name="T9" fmla="*/ 80010 h 445"/>
                <a:gd name="T10" fmla="*/ 0 w 497"/>
                <a:gd name="T11" fmla="*/ 143389 h 445"/>
                <a:gd name="T12" fmla="*/ 23870 w 497"/>
                <a:gd name="T13" fmla="*/ 167661 h 445"/>
                <a:gd name="T14" fmla="*/ 31977 w 497"/>
                <a:gd name="T15" fmla="*/ 167661 h 445"/>
                <a:gd name="T16" fmla="*/ 31977 w 497"/>
                <a:gd name="T17" fmla="*/ 199576 h 445"/>
                <a:gd name="T18" fmla="*/ 68007 w 497"/>
                <a:gd name="T19" fmla="*/ 167661 h 445"/>
                <a:gd name="T20" fmla="*/ 123403 w 497"/>
                <a:gd name="T21" fmla="*/ 167661 h 445"/>
                <a:gd name="T22" fmla="*/ 143670 w 497"/>
                <a:gd name="T23" fmla="*/ 143389 h 445"/>
                <a:gd name="T24" fmla="*/ 143670 w 497"/>
                <a:gd name="T25" fmla="*/ 123611 h 445"/>
                <a:gd name="T26" fmla="*/ 143670 w 497"/>
                <a:gd name="T27" fmla="*/ 123611 h 445"/>
                <a:gd name="T28" fmla="*/ 63953 w 497"/>
                <a:gd name="T29" fmla="*/ 123611 h 445"/>
                <a:gd name="T30" fmla="*/ 199517 w 497"/>
                <a:gd name="T31" fmla="*/ 0 h 445"/>
                <a:gd name="T32" fmla="*/ 199517 w 497"/>
                <a:gd name="T33" fmla="*/ 0 h 445"/>
                <a:gd name="T34" fmla="*/ 99533 w 497"/>
                <a:gd name="T35" fmla="*/ 0 h 445"/>
                <a:gd name="T36" fmla="*/ 79717 w 497"/>
                <a:gd name="T37" fmla="*/ 24273 h 445"/>
                <a:gd name="T38" fmla="*/ 79717 w 497"/>
                <a:gd name="T39" fmla="*/ 111475 h 445"/>
                <a:gd name="T40" fmla="*/ 155830 w 497"/>
                <a:gd name="T41" fmla="*/ 111475 h 445"/>
                <a:gd name="T42" fmla="*/ 191410 w 497"/>
                <a:gd name="T43" fmla="*/ 143389 h 445"/>
                <a:gd name="T44" fmla="*/ 191410 w 497"/>
                <a:gd name="T45" fmla="*/ 111475 h 445"/>
                <a:gd name="T46" fmla="*/ 199517 w 497"/>
                <a:gd name="T47" fmla="*/ 111475 h 445"/>
                <a:gd name="T48" fmla="*/ 223387 w 497"/>
                <a:gd name="T49" fmla="*/ 87651 h 445"/>
                <a:gd name="T50" fmla="*/ 223387 w 497"/>
                <a:gd name="T51" fmla="*/ 24273 h 445"/>
                <a:gd name="T52" fmla="*/ 199517 w 497"/>
                <a:gd name="T53" fmla="*/ 0 h 44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97" h="445">
                  <a:moveTo>
                    <a:pt x="142" y="275"/>
                  </a:moveTo>
                  <a:lnTo>
                    <a:pt x="142" y="275"/>
                  </a:lnTo>
                  <a:cubicBezTo>
                    <a:pt x="142" y="125"/>
                    <a:pt x="142" y="125"/>
                    <a:pt x="14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18" y="125"/>
                    <a:pt x="0" y="151"/>
                    <a:pt x="0" y="178"/>
                  </a:cubicBezTo>
                  <a:cubicBezTo>
                    <a:pt x="0" y="319"/>
                    <a:pt x="0" y="319"/>
                    <a:pt x="0" y="319"/>
                  </a:cubicBezTo>
                  <a:cubicBezTo>
                    <a:pt x="0" y="354"/>
                    <a:pt x="18" y="373"/>
                    <a:pt x="53" y="373"/>
                  </a:cubicBezTo>
                  <a:cubicBezTo>
                    <a:pt x="71" y="373"/>
                    <a:pt x="71" y="373"/>
                    <a:pt x="71" y="373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151" y="373"/>
                    <a:pt x="151" y="373"/>
                    <a:pt x="151" y="373"/>
                  </a:cubicBezTo>
                  <a:cubicBezTo>
                    <a:pt x="274" y="373"/>
                    <a:pt x="274" y="373"/>
                    <a:pt x="274" y="373"/>
                  </a:cubicBezTo>
                  <a:cubicBezTo>
                    <a:pt x="302" y="373"/>
                    <a:pt x="319" y="354"/>
                    <a:pt x="319" y="319"/>
                  </a:cubicBezTo>
                  <a:cubicBezTo>
                    <a:pt x="319" y="275"/>
                    <a:pt x="319" y="275"/>
                    <a:pt x="319" y="275"/>
                  </a:cubicBezTo>
                  <a:lnTo>
                    <a:pt x="142" y="275"/>
                  </a:lnTo>
                  <a:close/>
                  <a:moveTo>
                    <a:pt x="443" y="0"/>
                  </a:moveTo>
                  <a:lnTo>
                    <a:pt x="443" y="0"/>
                  </a:lnTo>
                  <a:cubicBezTo>
                    <a:pt x="221" y="0"/>
                    <a:pt x="221" y="0"/>
                    <a:pt x="221" y="0"/>
                  </a:cubicBezTo>
                  <a:cubicBezTo>
                    <a:pt x="195" y="0"/>
                    <a:pt x="177" y="27"/>
                    <a:pt x="177" y="54"/>
                  </a:cubicBezTo>
                  <a:cubicBezTo>
                    <a:pt x="177" y="248"/>
                    <a:pt x="177" y="248"/>
                    <a:pt x="177" y="248"/>
                  </a:cubicBezTo>
                  <a:cubicBezTo>
                    <a:pt x="346" y="248"/>
                    <a:pt x="346" y="248"/>
                    <a:pt x="346" y="248"/>
                  </a:cubicBezTo>
                  <a:cubicBezTo>
                    <a:pt x="425" y="319"/>
                    <a:pt x="425" y="319"/>
                    <a:pt x="425" y="319"/>
                  </a:cubicBezTo>
                  <a:cubicBezTo>
                    <a:pt x="425" y="248"/>
                    <a:pt x="425" y="248"/>
                    <a:pt x="425" y="248"/>
                  </a:cubicBezTo>
                  <a:cubicBezTo>
                    <a:pt x="443" y="248"/>
                    <a:pt x="443" y="248"/>
                    <a:pt x="443" y="248"/>
                  </a:cubicBezTo>
                  <a:cubicBezTo>
                    <a:pt x="470" y="248"/>
                    <a:pt x="496" y="231"/>
                    <a:pt x="496" y="195"/>
                  </a:cubicBezTo>
                  <a:cubicBezTo>
                    <a:pt x="496" y="54"/>
                    <a:pt x="496" y="54"/>
                    <a:pt x="496" y="54"/>
                  </a:cubicBezTo>
                  <a:cubicBezTo>
                    <a:pt x="496" y="27"/>
                    <a:pt x="470" y="0"/>
                    <a:pt x="44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lIns="25718" tIns="12859" rIns="25718" bIns="12859" anchor="ctr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7"/>
          <p:cNvGrpSpPr/>
          <p:nvPr/>
        </p:nvGrpSpPr>
        <p:grpSpPr>
          <a:xfrm>
            <a:off x="2104594" y="3380021"/>
            <a:ext cx="1394000" cy="388400"/>
            <a:chOff x="2806125" y="4506694"/>
            <a:chExt cx="1858666" cy="517867"/>
          </a:xfrm>
        </p:grpSpPr>
        <p:sp>
          <p:nvSpPr>
            <p:cNvPr id="47" name="Freeform 146"/>
            <p:cNvSpPr>
              <a:spLocks/>
            </p:cNvSpPr>
            <p:nvPr/>
          </p:nvSpPr>
          <p:spPr bwMode="auto">
            <a:xfrm>
              <a:off x="2806125" y="4506694"/>
              <a:ext cx="1858666" cy="517867"/>
            </a:xfrm>
            <a:custGeom>
              <a:avLst/>
              <a:gdLst>
                <a:gd name="connsiteX0" fmla="*/ 276651 w 1764821"/>
                <a:gd name="connsiteY0" fmla="*/ 0 h 491720"/>
                <a:gd name="connsiteX1" fmla="*/ 386563 w 1764821"/>
                <a:gd name="connsiteY1" fmla="*/ 0 h 491720"/>
                <a:gd name="connsiteX2" fmla="*/ 1521034 w 1764821"/>
                <a:gd name="connsiteY2" fmla="*/ 0 h 491720"/>
                <a:gd name="connsiteX3" fmla="*/ 1764821 w 1764821"/>
                <a:gd name="connsiteY3" fmla="*/ 244176 h 491720"/>
                <a:gd name="connsiteX4" fmla="*/ 1521034 w 1764821"/>
                <a:gd name="connsiteY4" fmla="*/ 490036 h 491720"/>
                <a:gd name="connsiteX5" fmla="*/ 273517 w 1764821"/>
                <a:gd name="connsiteY5" fmla="*/ 491720 h 491720"/>
                <a:gd name="connsiteX6" fmla="*/ 49836 w 1764821"/>
                <a:gd name="connsiteY6" fmla="*/ 491648 h 491720"/>
                <a:gd name="connsiteX7" fmla="*/ 0 w 1764821"/>
                <a:gd name="connsiteY7" fmla="*/ 491602 h 491720"/>
                <a:gd name="connsiteX8" fmla="*/ 21145 w 1764821"/>
                <a:gd name="connsiteY8" fmla="*/ 483908 h 491720"/>
                <a:gd name="connsiteX9" fmla="*/ 150853 w 1764821"/>
                <a:gd name="connsiteY9" fmla="*/ 294808 h 491720"/>
                <a:gd name="connsiteX10" fmla="*/ 266113 w 1764821"/>
                <a:gd name="connsiteY10" fmla="*/ 18303 h 491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4821" h="491720">
                  <a:moveTo>
                    <a:pt x="276651" y="0"/>
                  </a:moveTo>
                  <a:lnTo>
                    <a:pt x="386563" y="0"/>
                  </a:lnTo>
                  <a:cubicBezTo>
                    <a:pt x="1521034" y="0"/>
                    <a:pt x="1521034" y="0"/>
                    <a:pt x="1521034" y="0"/>
                  </a:cubicBezTo>
                  <a:cubicBezTo>
                    <a:pt x="1655537" y="0"/>
                    <a:pt x="1764821" y="109458"/>
                    <a:pt x="1764821" y="244176"/>
                  </a:cubicBezTo>
                  <a:cubicBezTo>
                    <a:pt x="1764821" y="380578"/>
                    <a:pt x="1655537" y="490036"/>
                    <a:pt x="1521034" y="490036"/>
                  </a:cubicBezTo>
                  <a:cubicBezTo>
                    <a:pt x="1045229" y="490036"/>
                    <a:pt x="952758" y="491720"/>
                    <a:pt x="273517" y="491720"/>
                  </a:cubicBezTo>
                  <a:cubicBezTo>
                    <a:pt x="188191" y="491720"/>
                    <a:pt x="114136" y="491694"/>
                    <a:pt x="49836" y="491648"/>
                  </a:cubicBezTo>
                  <a:lnTo>
                    <a:pt x="0" y="491602"/>
                  </a:lnTo>
                  <a:lnTo>
                    <a:pt x="21145" y="483908"/>
                  </a:lnTo>
                  <a:cubicBezTo>
                    <a:pt x="106403" y="436003"/>
                    <a:pt x="86606" y="335150"/>
                    <a:pt x="150853" y="294808"/>
                  </a:cubicBezTo>
                  <a:cubicBezTo>
                    <a:pt x="190767" y="179294"/>
                    <a:pt x="228814" y="90301"/>
                    <a:pt x="266113" y="1830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Oval 6"/>
            <p:cNvSpPr>
              <a:spLocks noChangeArrowheads="1"/>
            </p:cNvSpPr>
            <p:nvPr/>
          </p:nvSpPr>
          <p:spPr bwMode="auto">
            <a:xfrm>
              <a:off x="4207588" y="4567358"/>
              <a:ext cx="378783" cy="378783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74"/>
            <p:cNvSpPr>
              <a:spLocks noChangeArrowheads="1"/>
            </p:cNvSpPr>
            <p:nvPr/>
          </p:nvSpPr>
          <p:spPr bwMode="auto">
            <a:xfrm>
              <a:off x="4298688" y="4669713"/>
              <a:ext cx="196583" cy="174073"/>
            </a:xfrm>
            <a:custGeom>
              <a:avLst/>
              <a:gdLst>
                <a:gd name="T0" fmla="*/ 203452 w 461"/>
                <a:gd name="T1" fmla="*/ 95902 h 409"/>
                <a:gd name="T2" fmla="*/ 203452 w 461"/>
                <a:gd name="T3" fmla="*/ 95902 h 409"/>
                <a:gd name="T4" fmla="*/ 111425 w 461"/>
                <a:gd name="T5" fmla="*/ 7654 h 409"/>
                <a:gd name="T6" fmla="*/ 95636 w 461"/>
                <a:gd name="T7" fmla="*/ 7654 h 409"/>
                <a:gd name="T8" fmla="*/ 4060 w 461"/>
                <a:gd name="T9" fmla="*/ 95902 h 409"/>
                <a:gd name="T10" fmla="*/ 8120 w 461"/>
                <a:gd name="T11" fmla="*/ 103556 h 409"/>
                <a:gd name="T12" fmla="*/ 27969 w 461"/>
                <a:gd name="T13" fmla="*/ 103556 h 409"/>
                <a:gd name="T14" fmla="*/ 27969 w 461"/>
                <a:gd name="T15" fmla="*/ 175595 h 409"/>
                <a:gd name="T16" fmla="*/ 35638 w 461"/>
                <a:gd name="T17" fmla="*/ 183700 h 409"/>
                <a:gd name="T18" fmla="*/ 79847 w 461"/>
                <a:gd name="T19" fmla="*/ 183700 h 409"/>
                <a:gd name="T20" fmla="*/ 79847 w 461"/>
                <a:gd name="T21" fmla="*/ 111661 h 409"/>
                <a:gd name="T22" fmla="*/ 127665 w 461"/>
                <a:gd name="T23" fmla="*/ 111661 h 409"/>
                <a:gd name="T24" fmla="*/ 127665 w 461"/>
                <a:gd name="T25" fmla="*/ 183700 h 409"/>
                <a:gd name="T26" fmla="*/ 171874 w 461"/>
                <a:gd name="T27" fmla="*/ 183700 h 409"/>
                <a:gd name="T28" fmla="*/ 179543 w 461"/>
                <a:gd name="T29" fmla="*/ 175595 h 409"/>
                <a:gd name="T30" fmla="*/ 179543 w 461"/>
                <a:gd name="T31" fmla="*/ 103556 h 409"/>
                <a:gd name="T32" fmla="*/ 199843 w 461"/>
                <a:gd name="T33" fmla="*/ 103556 h 409"/>
                <a:gd name="T34" fmla="*/ 203452 w 461"/>
                <a:gd name="T35" fmla="*/ 95902 h 40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61" h="409">
                  <a:moveTo>
                    <a:pt x="451" y="213"/>
                  </a:moveTo>
                  <a:lnTo>
                    <a:pt x="451" y="213"/>
                  </a:lnTo>
                  <a:cubicBezTo>
                    <a:pt x="247" y="17"/>
                    <a:pt x="247" y="17"/>
                    <a:pt x="247" y="17"/>
                  </a:cubicBezTo>
                  <a:cubicBezTo>
                    <a:pt x="238" y="0"/>
                    <a:pt x="221" y="0"/>
                    <a:pt x="212" y="17"/>
                  </a:cubicBezTo>
                  <a:cubicBezTo>
                    <a:pt x="9" y="213"/>
                    <a:pt x="9" y="213"/>
                    <a:pt x="9" y="213"/>
                  </a:cubicBezTo>
                  <a:cubicBezTo>
                    <a:pt x="0" y="221"/>
                    <a:pt x="9" y="230"/>
                    <a:pt x="18" y="230"/>
                  </a:cubicBezTo>
                  <a:cubicBezTo>
                    <a:pt x="62" y="230"/>
                    <a:pt x="62" y="230"/>
                    <a:pt x="62" y="230"/>
                  </a:cubicBezTo>
                  <a:cubicBezTo>
                    <a:pt x="62" y="390"/>
                    <a:pt x="62" y="390"/>
                    <a:pt x="62" y="390"/>
                  </a:cubicBezTo>
                  <a:cubicBezTo>
                    <a:pt x="62" y="399"/>
                    <a:pt x="62" y="408"/>
                    <a:pt x="79" y="408"/>
                  </a:cubicBezTo>
                  <a:cubicBezTo>
                    <a:pt x="177" y="408"/>
                    <a:pt x="177" y="408"/>
                    <a:pt x="177" y="408"/>
                  </a:cubicBezTo>
                  <a:cubicBezTo>
                    <a:pt x="177" y="248"/>
                    <a:pt x="177" y="248"/>
                    <a:pt x="177" y="248"/>
                  </a:cubicBezTo>
                  <a:cubicBezTo>
                    <a:pt x="283" y="248"/>
                    <a:pt x="283" y="248"/>
                    <a:pt x="283" y="248"/>
                  </a:cubicBezTo>
                  <a:cubicBezTo>
                    <a:pt x="283" y="408"/>
                    <a:pt x="283" y="408"/>
                    <a:pt x="283" y="408"/>
                  </a:cubicBezTo>
                  <a:cubicBezTo>
                    <a:pt x="381" y="408"/>
                    <a:pt x="381" y="408"/>
                    <a:pt x="381" y="408"/>
                  </a:cubicBezTo>
                  <a:cubicBezTo>
                    <a:pt x="398" y="408"/>
                    <a:pt x="398" y="399"/>
                    <a:pt x="398" y="390"/>
                  </a:cubicBezTo>
                  <a:cubicBezTo>
                    <a:pt x="398" y="230"/>
                    <a:pt x="398" y="230"/>
                    <a:pt x="398" y="230"/>
                  </a:cubicBezTo>
                  <a:cubicBezTo>
                    <a:pt x="443" y="230"/>
                    <a:pt x="443" y="230"/>
                    <a:pt x="443" y="230"/>
                  </a:cubicBezTo>
                  <a:cubicBezTo>
                    <a:pt x="451" y="230"/>
                    <a:pt x="460" y="221"/>
                    <a:pt x="451" y="213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/>
          </p:spPr>
          <p:txBody>
            <a:bodyPr wrap="none" lIns="25718" tIns="12859" rIns="25718" bIns="12859" anchor="ctr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3"/>
          <p:cNvGrpSpPr/>
          <p:nvPr/>
        </p:nvGrpSpPr>
        <p:grpSpPr>
          <a:xfrm>
            <a:off x="2593570" y="1655522"/>
            <a:ext cx="905024" cy="386181"/>
            <a:chOff x="3458094" y="2207363"/>
            <a:chExt cx="1206698" cy="514908"/>
          </a:xfrm>
        </p:grpSpPr>
        <p:sp>
          <p:nvSpPr>
            <p:cNvPr id="51" name="Freeform 138"/>
            <p:cNvSpPr>
              <a:spLocks/>
            </p:cNvSpPr>
            <p:nvPr/>
          </p:nvSpPr>
          <p:spPr bwMode="auto">
            <a:xfrm>
              <a:off x="3458094" y="2207363"/>
              <a:ext cx="1206698" cy="514908"/>
            </a:xfrm>
            <a:custGeom>
              <a:avLst/>
              <a:gdLst>
                <a:gd name="connsiteX0" fmla="*/ 0 w 1145771"/>
                <a:gd name="connsiteY0" fmla="*/ 0 h 488910"/>
                <a:gd name="connsiteX1" fmla="*/ 34763 w 1145771"/>
                <a:gd name="connsiteY1" fmla="*/ 0 h 488910"/>
                <a:gd name="connsiteX2" fmla="*/ 901944 w 1145771"/>
                <a:gd name="connsiteY2" fmla="*/ 0 h 488910"/>
                <a:gd name="connsiteX3" fmla="*/ 1145771 w 1145771"/>
                <a:gd name="connsiteY3" fmla="*/ 243615 h 488910"/>
                <a:gd name="connsiteX4" fmla="*/ 901944 w 1145771"/>
                <a:gd name="connsiteY4" fmla="*/ 488910 h 488910"/>
                <a:gd name="connsiteX5" fmla="*/ 406738 w 1145771"/>
                <a:gd name="connsiteY5" fmla="*/ 488910 h 488910"/>
                <a:gd name="connsiteX6" fmla="*/ 241171 w 1145771"/>
                <a:gd name="connsiteY6" fmla="*/ 488910 h 488910"/>
                <a:gd name="connsiteX7" fmla="*/ 203748 w 1145771"/>
                <a:gd name="connsiteY7" fmla="*/ 363660 h 488910"/>
                <a:gd name="connsiteX8" fmla="*/ 30463 w 1145771"/>
                <a:gd name="connsiteY8" fmla="*/ 36714 h 488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5771" h="488910">
                  <a:moveTo>
                    <a:pt x="0" y="0"/>
                  </a:moveTo>
                  <a:lnTo>
                    <a:pt x="34763" y="0"/>
                  </a:lnTo>
                  <a:cubicBezTo>
                    <a:pt x="901944" y="0"/>
                    <a:pt x="901944" y="0"/>
                    <a:pt x="901944" y="0"/>
                  </a:cubicBezTo>
                  <a:cubicBezTo>
                    <a:pt x="1036469" y="0"/>
                    <a:pt x="1145771" y="109207"/>
                    <a:pt x="1145771" y="243615"/>
                  </a:cubicBezTo>
                  <a:cubicBezTo>
                    <a:pt x="1145771" y="378023"/>
                    <a:pt x="1036469" y="488910"/>
                    <a:pt x="901944" y="488910"/>
                  </a:cubicBezTo>
                  <a:cubicBezTo>
                    <a:pt x="726115" y="488910"/>
                    <a:pt x="561275" y="488910"/>
                    <a:pt x="406738" y="488910"/>
                  </a:cubicBezTo>
                  <a:lnTo>
                    <a:pt x="241171" y="488910"/>
                  </a:lnTo>
                  <a:lnTo>
                    <a:pt x="203748" y="363660"/>
                  </a:lnTo>
                  <a:cubicBezTo>
                    <a:pt x="161130" y="248510"/>
                    <a:pt x="103388" y="138335"/>
                    <a:pt x="30463" y="367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Oval 12"/>
            <p:cNvSpPr>
              <a:spLocks noChangeArrowheads="1"/>
            </p:cNvSpPr>
            <p:nvPr/>
          </p:nvSpPr>
          <p:spPr bwMode="auto">
            <a:xfrm>
              <a:off x="4209068" y="2269506"/>
              <a:ext cx="378783" cy="378783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110"/>
            <p:cNvSpPr>
              <a:spLocks noChangeArrowheads="1"/>
            </p:cNvSpPr>
            <p:nvPr/>
          </p:nvSpPr>
          <p:spPr bwMode="auto">
            <a:xfrm>
              <a:off x="4300169" y="2379364"/>
              <a:ext cx="196581" cy="159066"/>
            </a:xfrm>
            <a:custGeom>
              <a:avLst/>
              <a:gdLst>
                <a:gd name="T0" fmla="*/ 199860 w 462"/>
                <a:gd name="T1" fmla="*/ 4060 h 373"/>
                <a:gd name="T2" fmla="*/ 199860 w 462"/>
                <a:gd name="T3" fmla="*/ 4060 h 373"/>
                <a:gd name="T4" fmla="*/ 4051 w 462"/>
                <a:gd name="T5" fmla="*/ 72182 h 373"/>
                <a:gd name="T6" fmla="*/ 4051 w 462"/>
                <a:gd name="T7" fmla="*/ 76243 h 373"/>
                <a:gd name="T8" fmla="*/ 44113 w 462"/>
                <a:gd name="T9" fmla="*/ 96093 h 373"/>
                <a:gd name="T10" fmla="*/ 44113 w 462"/>
                <a:gd name="T11" fmla="*/ 96093 h 373"/>
                <a:gd name="T12" fmla="*/ 72021 w 462"/>
                <a:gd name="T13" fmla="*/ 103762 h 373"/>
                <a:gd name="T14" fmla="*/ 195358 w 462"/>
                <a:gd name="T15" fmla="*/ 15790 h 373"/>
                <a:gd name="T16" fmla="*/ 195358 w 462"/>
                <a:gd name="T17" fmla="*/ 15790 h 373"/>
                <a:gd name="T18" fmla="*/ 108032 w 462"/>
                <a:gd name="T19" fmla="*/ 111883 h 373"/>
                <a:gd name="T20" fmla="*/ 108032 w 462"/>
                <a:gd name="T21" fmla="*/ 111883 h 373"/>
                <a:gd name="T22" fmla="*/ 103981 w 462"/>
                <a:gd name="T23" fmla="*/ 115943 h 373"/>
                <a:gd name="T24" fmla="*/ 108032 w 462"/>
                <a:gd name="T25" fmla="*/ 120003 h 373"/>
                <a:gd name="T26" fmla="*/ 108032 w 462"/>
                <a:gd name="T27" fmla="*/ 120003 h 373"/>
                <a:gd name="T28" fmla="*/ 163399 w 462"/>
                <a:gd name="T29" fmla="*/ 152034 h 373"/>
                <a:gd name="T30" fmla="*/ 175552 w 462"/>
                <a:gd name="T31" fmla="*/ 147974 h 373"/>
                <a:gd name="T32" fmla="*/ 207512 w 462"/>
                <a:gd name="T33" fmla="*/ 8121 h 373"/>
                <a:gd name="T34" fmla="*/ 199860 w 462"/>
                <a:gd name="T35" fmla="*/ 4060 h 373"/>
                <a:gd name="T36" fmla="*/ 72021 w 462"/>
                <a:gd name="T37" fmla="*/ 163764 h 373"/>
                <a:gd name="T38" fmla="*/ 72021 w 462"/>
                <a:gd name="T39" fmla="*/ 163764 h 373"/>
                <a:gd name="T40" fmla="*/ 76073 w 462"/>
                <a:gd name="T41" fmla="*/ 167824 h 373"/>
                <a:gd name="T42" fmla="*/ 108032 w 462"/>
                <a:gd name="T43" fmla="*/ 139853 h 373"/>
                <a:gd name="T44" fmla="*/ 72021 w 462"/>
                <a:gd name="T45" fmla="*/ 120003 h 373"/>
                <a:gd name="T46" fmla="*/ 72021 w 462"/>
                <a:gd name="T47" fmla="*/ 163764 h 37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62" h="373">
                  <a:moveTo>
                    <a:pt x="444" y="9"/>
                  </a:moveTo>
                  <a:lnTo>
                    <a:pt x="444" y="9"/>
                  </a:lnTo>
                  <a:cubicBezTo>
                    <a:pt x="434" y="9"/>
                    <a:pt x="18" y="160"/>
                    <a:pt x="9" y="160"/>
                  </a:cubicBezTo>
                  <a:cubicBezTo>
                    <a:pt x="0" y="160"/>
                    <a:pt x="0" y="169"/>
                    <a:pt x="9" y="169"/>
                  </a:cubicBezTo>
                  <a:cubicBezTo>
                    <a:pt x="18" y="177"/>
                    <a:pt x="98" y="213"/>
                    <a:pt x="98" y="213"/>
                  </a:cubicBezTo>
                  <a:cubicBezTo>
                    <a:pt x="160" y="230"/>
                    <a:pt x="160" y="230"/>
                    <a:pt x="160" y="230"/>
                  </a:cubicBezTo>
                  <a:cubicBezTo>
                    <a:pt x="160" y="230"/>
                    <a:pt x="425" y="35"/>
                    <a:pt x="434" y="35"/>
                  </a:cubicBezTo>
                  <a:cubicBezTo>
                    <a:pt x="434" y="26"/>
                    <a:pt x="434" y="35"/>
                    <a:pt x="434" y="35"/>
                  </a:cubicBezTo>
                  <a:lnTo>
                    <a:pt x="240" y="248"/>
                  </a:lnTo>
                  <a:cubicBezTo>
                    <a:pt x="231" y="257"/>
                    <a:pt x="231" y="257"/>
                    <a:pt x="231" y="257"/>
                  </a:cubicBezTo>
                  <a:cubicBezTo>
                    <a:pt x="240" y="266"/>
                    <a:pt x="240" y="266"/>
                    <a:pt x="240" y="266"/>
                  </a:cubicBezTo>
                  <a:cubicBezTo>
                    <a:pt x="240" y="266"/>
                    <a:pt x="363" y="328"/>
                    <a:pt x="363" y="337"/>
                  </a:cubicBezTo>
                  <a:cubicBezTo>
                    <a:pt x="372" y="337"/>
                    <a:pt x="381" y="337"/>
                    <a:pt x="390" y="328"/>
                  </a:cubicBezTo>
                  <a:cubicBezTo>
                    <a:pt x="390" y="319"/>
                    <a:pt x="461" y="26"/>
                    <a:pt x="461" y="18"/>
                  </a:cubicBezTo>
                  <a:cubicBezTo>
                    <a:pt x="461" y="9"/>
                    <a:pt x="453" y="0"/>
                    <a:pt x="444" y="9"/>
                  </a:cubicBezTo>
                  <a:close/>
                  <a:moveTo>
                    <a:pt x="160" y="363"/>
                  </a:moveTo>
                  <a:lnTo>
                    <a:pt x="160" y="363"/>
                  </a:lnTo>
                  <a:cubicBezTo>
                    <a:pt x="160" y="372"/>
                    <a:pt x="160" y="372"/>
                    <a:pt x="169" y="372"/>
                  </a:cubicBezTo>
                  <a:cubicBezTo>
                    <a:pt x="169" y="363"/>
                    <a:pt x="240" y="310"/>
                    <a:pt x="240" y="310"/>
                  </a:cubicBezTo>
                  <a:cubicBezTo>
                    <a:pt x="160" y="266"/>
                    <a:pt x="160" y="266"/>
                    <a:pt x="160" y="266"/>
                  </a:cubicBezTo>
                  <a:lnTo>
                    <a:pt x="160" y="36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lIns="25718" tIns="12859" rIns="25718" bIns="12859" anchor="ctr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6"/>
          <p:cNvGrpSpPr/>
          <p:nvPr/>
        </p:nvGrpSpPr>
        <p:grpSpPr>
          <a:xfrm>
            <a:off x="2351293" y="2942794"/>
            <a:ext cx="935345" cy="388291"/>
            <a:chOff x="3135057" y="3923725"/>
            <a:chExt cx="1247127" cy="517721"/>
          </a:xfrm>
        </p:grpSpPr>
        <p:sp>
          <p:nvSpPr>
            <p:cNvPr id="55" name="Freeform 144"/>
            <p:cNvSpPr>
              <a:spLocks/>
            </p:cNvSpPr>
            <p:nvPr/>
          </p:nvSpPr>
          <p:spPr bwMode="auto">
            <a:xfrm>
              <a:off x="3135057" y="3923725"/>
              <a:ext cx="1247127" cy="517721"/>
            </a:xfrm>
            <a:custGeom>
              <a:avLst/>
              <a:gdLst>
                <a:gd name="connsiteX0" fmla="*/ 385694 w 1184159"/>
                <a:gd name="connsiteY0" fmla="*/ 0 h 491581"/>
                <a:gd name="connsiteX1" fmla="*/ 423999 w 1184159"/>
                <a:gd name="connsiteY1" fmla="*/ 0 h 491581"/>
                <a:gd name="connsiteX2" fmla="*/ 940372 w 1184159"/>
                <a:gd name="connsiteY2" fmla="*/ 0 h 491581"/>
                <a:gd name="connsiteX3" fmla="*/ 1184159 w 1184159"/>
                <a:gd name="connsiteY3" fmla="*/ 244176 h 491581"/>
                <a:gd name="connsiteX4" fmla="*/ 940372 w 1184159"/>
                <a:gd name="connsiteY4" fmla="*/ 490036 h 491581"/>
                <a:gd name="connsiteX5" fmla="*/ 19437 w 1184159"/>
                <a:gd name="connsiteY5" fmla="*/ 491565 h 491581"/>
                <a:gd name="connsiteX6" fmla="*/ 0 w 1184159"/>
                <a:gd name="connsiteY6" fmla="*/ 491581 h 491581"/>
                <a:gd name="connsiteX7" fmla="*/ 9318 w 1184159"/>
                <a:gd name="connsiteY7" fmla="*/ 475398 h 491581"/>
                <a:gd name="connsiteX8" fmla="*/ 299570 w 1184159"/>
                <a:gd name="connsiteY8" fmla="*/ 125565 h 491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84159" h="491581">
                  <a:moveTo>
                    <a:pt x="385694" y="0"/>
                  </a:moveTo>
                  <a:lnTo>
                    <a:pt x="423999" y="0"/>
                  </a:lnTo>
                  <a:cubicBezTo>
                    <a:pt x="940372" y="0"/>
                    <a:pt x="940372" y="0"/>
                    <a:pt x="940372" y="0"/>
                  </a:cubicBezTo>
                  <a:cubicBezTo>
                    <a:pt x="1074875" y="0"/>
                    <a:pt x="1184159" y="109458"/>
                    <a:pt x="1184159" y="244176"/>
                  </a:cubicBezTo>
                  <a:cubicBezTo>
                    <a:pt x="1184159" y="380578"/>
                    <a:pt x="1074875" y="490036"/>
                    <a:pt x="940372" y="490036"/>
                  </a:cubicBezTo>
                  <a:cubicBezTo>
                    <a:pt x="553781" y="490036"/>
                    <a:pt x="420249" y="491148"/>
                    <a:pt x="19437" y="491565"/>
                  </a:cubicBezTo>
                  <a:lnTo>
                    <a:pt x="0" y="491581"/>
                  </a:lnTo>
                  <a:lnTo>
                    <a:pt x="9318" y="475398"/>
                  </a:lnTo>
                  <a:cubicBezTo>
                    <a:pt x="101399" y="331940"/>
                    <a:pt x="192314" y="264938"/>
                    <a:pt x="299570" y="12556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Oval 6"/>
            <p:cNvSpPr>
              <a:spLocks noChangeArrowheads="1"/>
            </p:cNvSpPr>
            <p:nvPr/>
          </p:nvSpPr>
          <p:spPr bwMode="auto">
            <a:xfrm>
              <a:off x="3924981" y="3984387"/>
              <a:ext cx="378783" cy="378783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115"/>
            <p:cNvSpPr>
              <a:spLocks noChangeArrowheads="1"/>
            </p:cNvSpPr>
            <p:nvPr/>
          </p:nvSpPr>
          <p:spPr bwMode="auto">
            <a:xfrm>
              <a:off x="4029587" y="4067984"/>
              <a:ext cx="169571" cy="211589"/>
            </a:xfrm>
            <a:custGeom>
              <a:avLst/>
              <a:gdLst>
                <a:gd name="T0" fmla="*/ 170867 w 400"/>
                <a:gd name="T1" fmla="*/ 55735 h 498"/>
                <a:gd name="T2" fmla="*/ 170867 w 400"/>
                <a:gd name="T3" fmla="*/ 55735 h 498"/>
                <a:gd name="T4" fmla="*/ 103597 w 400"/>
                <a:gd name="T5" fmla="*/ 4045 h 498"/>
                <a:gd name="T6" fmla="*/ 51574 w 400"/>
                <a:gd name="T7" fmla="*/ 67871 h 498"/>
                <a:gd name="T8" fmla="*/ 59647 w 400"/>
                <a:gd name="T9" fmla="*/ 95738 h 498"/>
                <a:gd name="T10" fmla="*/ 4036 w 400"/>
                <a:gd name="T11" fmla="*/ 182936 h 498"/>
                <a:gd name="T12" fmla="*/ 0 w 400"/>
                <a:gd name="T13" fmla="*/ 195072 h 498"/>
                <a:gd name="T14" fmla="*/ 4036 w 400"/>
                <a:gd name="T15" fmla="*/ 214849 h 498"/>
                <a:gd name="T16" fmla="*/ 12109 w 400"/>
                <a:gd name="T17" fmla="*/ 223389 h 498"/>
                <a:gd name="T18" fmla="*/ 27805 w 400"/>
                <a:gd name="T19" fmla="*/ 218894 h 498"/>
                <a:gd name="T20" fmla="*/ 39914 w 400"/>
                <a:gd name="T21" fmla="*/ 211253 h 498"/>
                <a:gd name="T22" fmla="*/ 63683 w 400"/>
                <a:gd name="T23" fmla="*/ 175295 h 498"/>
                <a:gd name="T24" fmla="*/ 63683 w 400"/>
                <a:gd name="T25" fmla="*/ 175295 h 498"/>
                <a:gd name="T26" fmla="*/ 79379 w 400"/>
                <a:gd name="T27" fmla="*/ 171250 h 498"/>
                <a:gd name="T28" fmla="*/ 103597 w 400"/>
                <a:gd name="T29" fmla="*/ 127651 h 498"/>
                <a:gd name="T30" fmla="*/ 131402 w 400"/>
                <a:gd name="T31" fmla="*/ 127651 h 498"/>
                <a:gd name="T32" fmla="*/ 170867 w 400"/>
                <a:gd name="T33" fmla="*/ 55735 h 498"/>
                <a:gd name="T34" fmla="*/ 143062 w 400"/>
                <a:gd name="T35" fmla="*/ 71466 h 498"/>
                <a:gd name="T36" fmla="*/ 143062 w 400"/>
                <a:gd name="T37" fmla="*/ 71466 h 498"/>
                <a:gd name="T38" fmla="*/ 114808 w 400"/>
                <a:gd name="T39" fmla="*/ 63825 h 498"/>
                <a:gd name="T40" fmla="*/ 99112 w 400"/>
                <a:gd name="T41" fmla="*/ 35958 h 498"/>
                <a:gd name="T42" fmla="*/ 139026 w 400"/>
                <a:gd name="T43" fmla="*/ 31913 h 498"/>
                <a:gd name="T44" fmla="*/ 143062 w 400"/>
                <a:gd name="T45" fmla="*/ 71466 h 49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00" h="498">
                  <a:moveTo>
                    <a:pt x="381" y="124"/>
                  </a:moveTo>
                  <a:lnTo>
                    <a:pt x="381" y="124"/>
                  </a:lnTo>
                  <a:cubicBezTo>
                    <a:pt x="372" y="44"/>
                    <a:pt x="301" y="0"/>
                    <a:pt x="231" y="9"/>
                  </a:cubicBezTo>
                  <a:cubicBezTo>
                    <a:pt x="159" y="27"/>
                    <a:pt x="106" y="80"/>
                    <a:pt x="115" y="151"/>
                  </a:cubicBezTo>
                  <a:cubicBezTo>
                    <a:pt x="115" y="168"/>
                    <a:pt x="124" y="195"/>
                    <a:pt x="133" y="213"/>
                  </a:cubicBezTo>
                  <a:cubicBezTo>
                    <a:pt x="9" y="407"/>
                    <a:pt x="9" y="407"/>
                    <a:pt x="9" y="407"/>
                  </a:cubicBezTo>
                  <a:cubicBezTo>
                    <a:pt x="0" y="407"/>
                    <a:pt x="0" y="425"/>
                    <a:pt x="0" y="434"/>
                  </a:cubicBezTo>
                  <a:cubicBezTo>
                    <a:pt x="9" y="478"/>
                    <a:pt x="9" y="478"/>
                    <a:pt x="9" y="478"/>
                  </a:cubicBezTo>
                  <a:cubicBezTo>
                    <a:pt x="9" y="487"/>
                    <a:pt x="18" y="497"/>
                    <a:pt x="27" y="497"/>
                  </a:cubicBezTo>
                  <a:cubicBezTo>
                    <a:pt x="62" y="487"/>
                    <a:pt x="62" y="487"/>
                    <a:pt x="62" y="487"/>
                  </a:cubicBezTo>
                  <a:cubicBezTo>
                    <a:pt x="71" y="487"/>
                    <a:pt x="80" y="478"/>
                    <a:pt x="89" y="470"/>
                  </a:cubicBezTo>
                  <a:cubicBezTo>
                    <a:pt x="142" y="390"/>
                    <a:pt x="142" y="390"/>
                    <a:pt x="142" y="390"/>
                  </a:cubicBezTo>
                  <a:cubicBezTo>
                    <a:pt x="177" y="381"/>
                    <a:pt x="177" y="381"/>
                    <a:pt x="177" y="381"/>
                  </a:cubicBezTo>
                  <a:cubicBezTo>
                    <a:pt x="231" y="284"/>
                    <a:pt x="231" y="284"/>
                    <a:pt x="231" y="284"/>
                  </a:cubicBezTo>
                  <a:cubicBezTo>
                    <a:pt x="248" y="293"/>
                    <a:pt x="284" y="284"/>
                    <a:pt x="293" y="284"/>
                  </a:cubicBezTo>
                  <a:cubicBezTo>
                    <a:pt x="363" y="275"/>
                    <a:pt x="399" y="195"/>
                    <a:pt x="381" y="124"/>
                  </a:cubicBezTo>
                  <a:close/>
                  <a:moveTo>
                    <a:pt x="319" y="159"/>
                  </a:moveTo>
                  <a:lnTo>
                    <a:pt x="319" y="159"/>
                  </a:lnTo>
                  <a:cubicBezTo>
                    <a:pt x="301" y="187"/>
                    <a:pt x="284" y="168"/>
                    <a:pt x="256" y="142"/>
                  </a:cubicBezTo>
                  <a:cubicBezTo>
                    <a:pt x="231" y="124"/>
                    <a:pt x="203" y="115"/>
                    <a:pt x="221" y="80"/>
                  </a:cubicBezTo>
                  <a:cubicBezTo>
                    <a:pt x="240" y="53"/>
                    <a:pt x="284" y="44"/>
                    <a:pt x="310" y="71"/>
                  </a:cubicBezTo>
                  <a:cubicBezTo>
                    <a:pt x="337" y="89"/>
                    <a:pt x="346" y="133"/>
                    <a:pt x="319" y="15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wrap="none" lIns="25718" tIns="12859" rIns="25718" bIns="12859" anchor="ctr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"/>
          <p:cNvGrpSpPr/>
          <p:nvPr/>
        </p:nvGrpSpPr>
        <p:grpSpPr>
          <a:xfrm>
            <a:off x="2681126" y="2513333"/>
            <a:ext cx="1030534" cy="387291"/>
            <a:chOff x="3574834" y="3351110"/>
            <a:chExt cx="1374045" cy="516388"/>
          </a:xfrm>
        </p:grpSpPr>
        <p:sp>
          <p:nvSpPr>
            <p:cNvPr id="59" name="Freeform 142"/>
            <p:cNvSpPr>
              <a:spLocks/>
            </p:cNvSpPr>
            <p:nvPr/>
          </p:nvSpPr>
          <p:spPr bwMode="auto">
            <a:xfrm>
              <a:off x="3574834" y="3351110"/>
              <a:ext cx="1374045" cy="516388"/>
            </a:xfrm>
            <a:custGeom>
              <a:avLst/>
              <a:gdLst>
                <a:gd name="connsiteX0" fmla="*/ 167492 w 1304669"/>
                <a:gd name="connsiteY0" fmla="*/ 0 h 490315"/>
                <a:gd name="connsiteX1" fmla="*/ 229612 w 1304669"/>
                <a:gd name="connsiteY1" fmla="*/ 0 h 490315"/>
                <a:gd name="connsiteX2" fmla="*/ 1060838 w 1304669"/>
                <a:gd name="connsiteY2" fmla="*/ 0 h 490315"/>
                <a:gd name="connsiteX3" fmla="*/ 1304669 w 1304669"/>
                <a:gd name="connsiteY3" fmla="*/ 244315 h 490315"/>
                <a:gd name="connsiteX4" fmla="*/ 1060838 w 1304669"/>
                <a:gd name="connsiteY4" fmla="*/ 490315 h 490315"/>
                <a:gd name="connsiteX5" fmla="*/ 177742 w 1304669"/>
                <a:gd name="connsiteY5" fmla="*/ 490315 h 490315"/>
                <a:gd name="connsiteX6" fmla="*/ 0 w 1304669"/>
                <a:gd name="connsiteY6" fmla="*/ 490315 h 490315"/>
                <a:gd name="connsiteX7" fmla="*/ 69639 w 1304669"/>
                <a:gd name="connsiteY7" fmla="*/ 351733 h 490315"/>
                <a:gd name="connsiteX8" fmla="*/ 129839 w 1304669"/>
                <a:gd name="connsiteY8" fmla="*/ 178665 h 490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4669" h="490315">
                  <a:moveTo>
                    <a:pt x="167492" y="0"/>
                  </a:moveTo>
                  <a:lnTo>
                    <a:pt x="229612" y="0"/>
                  </a:lnTo>
                  <a:cubicBezTo>
                    <a:pt x="1060838" y="0"/>
                    <a:pt x="1060838" y="0"/>
                    <a:pt x="1060838" y="0"/>
                  </a:cubicBezTo>
                  <a:cubicBezTo>
                    <a:pt x="1195365" y="0"/>
                    <a:pt x="1304669" y="109521"/>
                    <a:pt x="1304669" y="244315"/>
                  </a:cubicBezTo>
                  <a:cubicBezTo>
                    <a:pt x="1304669" y="380795"/>
                    <a:pt x="1195365" y="490315"/>
                    <a:pt x="1060838" y="490315"/>
                  </a:cubicBezTo>
                  <a:cubicBezTo>
                    <a:pt x="726411" y="490315"/>
                    <a:pt x="433787" y="490315"/>
                    <a:pt x="177742" y="490315"/>
                  </a:cubicBezTo>
                  <a:lnTo>
                    <a:pt x="0" y="490315"/>
                  </a:lnTo>
                  <a:lnTo>
                    <a:pt x="69639" y="351733"/>
                  </a:lnTo>
                  <a:cubicBezTo>
                    <a:pt x="93446" y="295335"/>
                    <a:pt x="113515" y="237496"/>
                    <a:pt x="129839" y="1786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Oval 8"/>
            <p:cNvSpPr>
              <a:spLocks noChangeArrowheads="1"/>
            </p:cNvSpPr>
            <p:nvPr/>
          </p:nvSpPr>
          <p:spPr bwMode="auto">
            <a:xfrm>
              <a:off x="4491676" y="3416213"/>
              <a:ext cx="378783" cy="378783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Freeform 116"/>
            <p:cNvSpPr>
              <a:spLocks noChangeArrowheads="1"/>
            </p:cNvSpPr>
            <p:nvPr/>
          </p:nvSpPr>
          <p:spPr bwMode="auto">
            <a:xfrm>
              <a:off x="4586528" y="3508063"/>
              <a:ext cx="189079" cy="195082"/>
            </a:xfrm>
            <a:custGeom>
              <a:avLst/>
              <a:gdLst>
                <a:gd name="T0" fmla="*/ 179798 w 445"/>
                <a:gd name="T1" fmla="*/ 71025 h 462"/>
                <a:gd name="T2" fmla="*/ 179798 w 445"/>
                <a:gd name="T3" fmla="*/ 71025 h 462"/>
                <a:gd name="T4" fmla="*/ 119566 w 445"/>
                <a:gd name="T5" fmla="*/ 3574 h 462"/>
                <a:gd name="T6" fmla="*/ 16182 w 445"/>
                <a:gd name="T7" fmla="*/ 110781 h 462"/>
                <a:gd name="T8" fmla="*/ 4045 w 445"/>
                <a:gd name="T9" fmla="*/ 142497 h 462"/>
                <a:gd name="T10" fmla="*/ 36409 w 445"/>
                <a:gd name="T11" fmla="*/ 158578 h 462"/>
                <a:gd name="T12" fmla="*/ 44050 w 445"/>
                <a:gd name="T13" fmla="*/ 154558 h 462"/>
                <a:gd name="T14" fmla="*/ 60232 w 445"/>
                <a:gd name="T15" fmla="*/ 166172 h 462"/>
                <a:gd name="T16" fmla="*/ 71919 w 445"/>
                <a:gd name="T17" fmla="*/ 193867 h 462"/>
                <a:gd name="T18" fmla="*/ 84055 w 445"/>
                <a:gd name="T19" fmla="*/ 201908 h 462"/>
                <a:gd name="T20" fmla="*/ 107879 w 445"/>
                <a:gd name="T21" fmla="*/ 193867 h 462"/>
                <a:gd name="T22" fmla="*/ 111924 w 445"/>
                <a:gd name="T23" fmla="*/ 185827 h 462"/>
                <a:gd name="T24" fmla="*/ 103833 w 445"/>
                <a:gd name="T25" fmla="*/ 174213 h 462"/>
                <a:gd name="T26" fmla="*/ 91697 w 445"/>
                <a:gd name="T27" fmla="*/ 150538 h 462"/>
                <a:gd name="T28" fmla="*/ 103833 w 445"/>
                <a:gd name="T29" fmla="*/ 138477 h 462"/>
                <a:gd name="T30" fmla="*/ 187439 w 445"/>
                <a:gd name="T31" fmla="*/ 158578 h 462"/>
                <a:gd name="T32" fmla="*/ 179798 w 445"/>
                <a:gd name="T33" fmla="*/ 71025 h 462"/>
                <a:gd name="T34" fmla="*/ 175303 w 445"/>
                <a:gd name="T35" fmla="*/ 138477 h 462"/>
                <a:gd name="T36" fmla="*/ 175303 w 445"/>
                <a:gd name="T37" fmla="*/ 138477 h 462"/>
                <a:gd name="T38" fmla="*/ 135747 w 445"/>
                <a:gd name="T39" fmla="*/ 91127 h 462"/>
                <a:gd name="T40" fmla="*/ 127656 w 445"/>
                <a:gd name="T41" fmla="*/ 27695 h 462"/>
                <a:gd name="T42" fmla="*/ 163616 w 445"/>
                <a:gd name="T43" fmla="*/ 79066 h 462"/>
                <a:gd name="T44" fmla="*/ 175303 w 445"/>
                <a:gd name="T45" fmla="*/ 138477 h 46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45" h="462">
                  <a:moveTo>
                    <a:pt x="400" y="159"/>
                  </a:moveTo>
                  <a:lnTo>
                    <a:pt x="400" y="159"/>
                  </a:lnTo>
                  <a:cubicBezTo>
                    <a:pt x="364" y="71"/>
                    <a:pt x="302" y="0"/>
                    <a:pt x="266" y="8"/>
                  </a:cubicBezTo>
                  <a:cubicBezTo>
                    <a:pt x="213" y="36"/>
                    <a:pt x="302" y="142"/>
                    <a:pt x="36" y="248"/>
                  </a:cubicBezTo>
                  <a:cubicBezTo>
                    <a:pt x="9" y="257"/>
                    <a:pt x="0" y="292"/>
                    <a:pt x="9" y="319"/>
                  </a:cubicBezTo>
                  <a:cubicBezTo>
                    <a:pt x="18" y="337"/>
                    <a:pt x="53" y="363"/>
                    <a:pt x="81" y="355"/>
                  </a:cubicBezTo>
                  <a:lnTo>
                    <a:pt x="98" y="346"/>
                  </a:lnTo>
                  <a:cubicBezTo>
                    <a:pt x="116" y="372"/>
                    <a:pt x="134" y="355"/>
                    <a:pt x="134" y="372"/>
                  </a:cubicBezTo>
                  <a:cubicBezTo>
                    <a:pt x="143" y="390"/>
                    <a:pt x="160" y="425"/>
                    <a:pt x="160" y="434"/>
                  </a:cubicBezTo>
                  <a:cubicBezTo>
                    <a:pt x="169" y="443"/>
                    <a:pt x="178" y="461"/>
                    <a:pt x="187" y="452"/>
                  </a:cubicBezTo>
                  <a:cubicBezTo>
                    <a:pt x="196" y="452"/>
                    <a:pt x="231" y="443"/>
                    <a:pt x="240" y="434"/>
                  </a:cubicBezTo>
                  <a:cubicBezTo>
                    <a:pt x="257" y="434"/>
                    <a:pt x="257" y="425"/>
                    <a:pt x="249" y="416"/>
                  </a:cubicBezTo>
                  <a:cubicBezTo>
                    <a:pt x="249" y="408"/>
                    <a:pt x="231" y="399"/>
                    <a:pt x="231" y="390"/>
                  </a:cubicBezTo>
                  <a:cubicBezTo>
                    <a:pt x="222" y="381"/>
                    <a:pt x="213" y="346"/>
                    <a:pt x="204" y="337"/>
                  </a:cubicBezTo>
                  <a:cubicBezTo>
                    <a:pt x="196" y="328"/>
                    <a:pt x="213" y="310"/>
                    <a:pt x="231" y="310"/>
                  </a:cubicBezTo>
                  <a:cubicBezTo>
                    <a:pt x="355" y="302"/>
                    <a:pt x="373" y="372"/>
                    <a:pt x="417" y="355"/>
                  </a:cubicBezTo>
                  <a:cubicBezTo>
                    <a:pt x="444" y="346"/>
                    <a:pt x="444" y="248"/>
                    <a:pt x="400" y="159"/>
                  </a:cubicBezTo>
                  <a:close/>
                  <a:moveTo>
                    <a:pt x="390" y="310"/>
                  </a:moveTo>
                  <a:lnTo>
                    <a:pt x="390" y="310"/>
                  </a:lnTo>
                  <a:cubicBezTo>
                    <a:pt x="381" y="310"/>
                    <a:pt x="328" y="275"/>
                    <a:pt x="302" y="204"/>
                  </a:cubicBezTo>
                  <a:cubicBezTo>
                    <a:pt x="275" y="133"/>
                    <a:pt x="275" y="62"/>
                    <a:pt x="284" y="62"/>
                  </a:cubicBezTo>
                  <a:cubicBezTo>
                    <a:pt x="293" y="62"/>
                    <a:pt x="337" y="106"/>
                    <a:pt x="364" y="177"/>
                  </a:cubicBezTo>
                  <a:cubicBezTo>
                    <a:pt x="400" y="248"/>
                    <a:pt x="390" y="302"/>
                    <a:pt x="390" y="31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lIns="25718" tIns="12859" rIns="25718" bIns="12859" anchor="ctr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2"/>
          <p:cNvGrpSpPr/>
          <p:nvPr/>
        </p:nvGrpSpPr>
        <p:grpSpPr>
          <a:xfrm>
            <a:off x="1842062" y="1226062"/>
            <a:ext cx="1231511" cy="387291"/>
            <a:chOff x="2456083" y="1634749"/>
            <a:chExt cx="1642014" cy="516388"/>
          </a:xfrm>
        </p:grpSpPr>
        <p:sp>
          <p:nvSpPr>
            <p:cNvPr id="63" name="Freeform 136"/>
            <p:cNvSpPr>
              <a:spLocks/>
            </p:cNvSpPr>
            <p:nvPr/>
          </p:nvSpPr>
          <p:spPr bwMode="auto">
            <a:xfrm>
              <a:off x="2456083" y="1634749"/>
              <a:ext cx="1642014" cy="516388"/>
            </a:xfrm>
            <a:custGeom>
              <a:avLst/>
              <a:gdLst>
                <a:gd name="connsiteX0" fmla="*/ 128189 w 1559108"/>
                <a:gd name="connsiteY0" fmla="*/ 0 h 490315"/>
                <a:gd name="connsiteX1" fmla="*/ 1315297 w 1559108"/>
                <a:gd name="connsiteY1" fmla="*/ 0 h 490315"/>
                <a:gd name="connsiteX2" fmla="*/ 1559108 w 1559108"/>
                <a:gd name="connsiteY2" fmla="*/ 244315 h 490315"/>
                <a:gd name="connsiteX3" fmla="*/ 1315297 w 1559108"/>
                <a:gd name="connsiteY3" fmla="*/ 490315 h 490315"/>
                <a:gd name="connsiteX4" fmla="*/ 946211 w 1559108"/>
                <a:gd name="connsiteY4" fmla="*/ 490315 h 490315"/>
                <a:gd name="connsiteX5" fmla="*/ 907123 w 1559108"/>
                <a:gd name="connsiteY5" fmla="*/ 490315 h 490315"/>
                <a:gd name="connsiteX6" fmla="*/ 861100 w 1559108"/>
                <a:gd name="connsiteY6" fmla="*/ 434848 h 490315"/>
                <a:gd name="connsiteX7" fmla="*/ 149368 w 1559108"/>
                <a:gd name="connsiteY7" fmla="*/ 34562 h 490315"/>
                <a:gd name="connsiteX8" fmla="*/ 0 w 1559108"/>
                <a:gd name="connsiteY8" fmla="*/ 8436 h 490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9108" h="490315">
                  <a:moveTo>
                    <a:pt x="128189" y="0"/>
                  </a:moveTo>
                  <a:cubicBezTo>
                    <a:pt x="1315297" y="0"/>
                    <a:pt x="1315297" y="0"/>
                    <a:pt x="1315297" y="0"/>
                  </a:cubicBezTo>
                  <a:cubicBezTo>
                    <a:pt x="1449813" y="0"/>
                    <a:pt x="1559108" y="109521"/>
                    <a:pt x="1559108" y="244315"/>
                  </a:cubicBezTo>
                  <a:cubicBezTo>
                    <a:pt x="1559108" y="379110"/>
                    <a:pt x="1449813" y="490315"/>
                    <a:pt x="1315297" y="490315"/>
                  </a:cubicBezTo>
                  <a:cubicBezTo>
                    <a:pt x="1184249" y="490315"/>
                    <a:pt x="1061391" y="490315"/>
                    <a:pt x="946211" y="490315"/>
                  </a:cubicBezTo>
                  <a:lnTo>
                    <a:pt x="907123" y="490315"/>
                  </a:lnTo>
                  <a:lnTo>
                    <a:pt x="861100" y="434848"/>
                  </a:lnTo>
                  <a:cubicBezTo>
                    <a:pt x="684856" y="250504"/>
                    <a:pt x="447766" y="107533"/>
                    <a:pt x="149368" y="34562"/>
                  </a:cubicBezTo>
                  <a:lnTo>
                    <a:pt x="0" y="84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Oval 14"/>
            <p:cNvSpPr>
              <a:spLocks noChangeArrowheads="1"/>
            </p:cNvSpPr>
            <p:nvPr/>
          </p:nvSpPr>
          <p:spPr bwMode="auto">
            <a:xfrm>
              <a:off x="3642373" y="1695413"/>
              <a:ext cx="378783" cy="380263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Freeform 154"/>
            <p:cNvSpPr>
              <a:spLocks noChangeArrowheads="1"/>
            </p:cNvSpPr>
            <p:nvPr/>
          </p:nvSpPr>
          <p:spPr bwMode="auto">
            <a:xfrm>
              <a:off x="3755983" y="1782751"/>
              <a:ext cx="151563" cy="205586"/>
            </a:xfrm>
            <a:custGeom>
              <a:avLst/>
              <a:gdLst>
                <a:gd name="T0" fmla="*/ 156272 w 355"/>
                <a:gd name="T1" fmla="*/ 58950 h 487"/>
                <a:gd name="T2" fmla="*/ 156272 w 355"/>
                <a:gd name="T3" fmla="*/ 58950 h 487"/>
                <a:gd name="T4" fmla="*/ 52392 w 355"/>
                <a:gd name="T5" fmla="*/ 7592 h 487"/>
                <a:gd name="T6" fmla="*/ 4065 w 355"/>
                <a:gd name="T7" fmla="*/ 23669 h 487"/>
                <a:gd name="T8" fmla="*/ 0 w 355"/>
                <a:gd name="T9" fmla="*/ 35280 h 487"/>
                <a:gd name="T10" fmla="*/ 4065 w 355"/>
                <a:gd name="T11" fmla="*/ 154073 h 487"/>
                <a:gd name="T12" fmla="*/ 8130 w 355"/>
                <a:gd name="T13" fmla="*/ 162111 h 487"/>
                <a:gd name="T14" fmla="*/ 100267 w 355"/>
                <a:gd name="T15" fmla="*/ 217041 h 487"/>
                <a:gd name="T16" fmla="*/ 104332 w 355"/>
                <a:gd name="T17" fmla="*/ 217041 h 487"/>
                <a:gd name="T18" fmla="*/ 108397 w 355"/>
                <a:gd name="T19" fmla="*/ 217041 h 487"/>
                <a:gd name="T20" fmla="*/ 112010 w 355"/>
                <a:gd name="T21" fmla="*/ 213469 h 487"/>
                <a:gd name="T22" fmla="*/ 112010 w 355"/>
                <a:gd name="T23" fmla="*/ 90657 h 487"/>
                <a:gd name="T24" fmla="*/ 108397 w 355"/>
                <a:gd name="T25" fmla="*/ 82619 h 487"/>
                <a:gd name="T26" fmla="*/ 19873 w 355"/>
                <a:gd name="T27" fmla="*/ 31261 h 487"/>
                <a:gd name="T28" fmla="*/ 32067 w 355"/>
                <a:gd name="T29" fmla="*/ 23669 h 487"/>
                <a:gd name="T30" fmla="*/ 48327 w 355"/>
                <a:gd name="T31" fmla="*/ 19650 h 487"/>
                <a:gd name="T32" fmla="*/ 135948 w 355"/>
                <a:gd name="T33" fmla="*/ 66988 h 487"/>
                <a:gd name="T34" fmla="*/ 140013 w 355"/>
                <a:gd name="T35" fmla="*/ 71007 h 487"/>
                <a:gd name="T36" fmla="*/ 140013 w 355"/>
                <a:gd name="T37" fmla="*/ 189800 h 487"/>
                <a:gd name="T38" fmla="*/ 148142 w 355"/>
                <a:gd name="T39" fmla="*/ 197392 h 487"/>
                <a:gd name="T40" fmla="*/ 159885 w 355"/>
                <a:gd name="T41" fmla="*/ 189800 h 487"/>
                <a:gd name="T42" fmla="*/ 159885 w 355"/>
                <a:gd name="T43" fmla="*/ 62969 h 487"/>
                <a:gd name="T44" fmla="*/ 156272 w 355"/>
                <a:gd name="T45" fmla="*/ 58950 h 48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55" h="487">
                  <a:moveTo>
                    <a:pt x="346" y="132"/>
                  </a:moveTo>
                  <a:lnTo>
                    <a:pt x="346" y="132"/>
                  </a:lnTo>
                  <a:cubicBezTo>
                    <a:pt x="116" y="17"/>
                    <a:pt x="116" y="17"/>
                    <a:pt x="116" y="17"/>
                  </a:cubicBezTo>
                  <a:cubicBezTo>
                    <a:pt x="89" y="0"/>
                    <a:pt x="27" y="25"/>
                    <a:pt x="9" y="53"/>
                  </a:cubicBezTo>
                  <a:cubicBezTo>
                    <a:pt x="0" y="70"/>
                    <a:pt x="0" y="79"/>
                    <a:pt x="0" y="79"/>
                  </a:cubicBezTo>
                  <a:cubicBezTo>
                    <a:pt x="9" y="345"/>
                    <a:pt x="9" y="345"/>
                    <a:pt x="9" y="345"/>
                  </a:cubicBezTo>
                  <a:cubicBezTo>
                    <a:pt x="9" y="345"/>
                    <a:pt x="18" y="354"/>
                    <a:pt x="18" y="363"/>
                  </a:cubicBezTo>
                  <a:cubicBezTo>
                    <a:pt x="36" y="363"/>
                    <a:pt x="222" y="486"/>
                    <a:pt x="222" y="486"/>
                  </a:cubicBezTo>
                  <a:cubicBezTo>
                    <a:pt x="231" y="486"/>
                    <a:pt x="231" y="486"/>
                    <a:pt x="231" y="486"/>
                  </a:cubicBezTo>
                  <a:cubicBezTo>
                    <a:pt x="240" y="486"/>
                    <a:pt x="240" y="486"/>
                    <a:pt x="240" y="486"/>
                  </a:cubicBezTo>
                  <a:cubicBezTo>
                    <a:pt x="248" y="486"/>
                    <a:pt x="248" y="478"/>
                    <a:pt x="248" y="478"/>
                  </a:cubicBezTo>
                  <a:cubicBezTo>
                    <a:pt x="248" y="203"/>
                    <a:pt x="248" y="203"/>
                    <a:pt x="248" y="203"/>
                  </a:cubicBezTo>
                  <a:cubicBezTo>
                    <a:pt x="248" y="194"/>
                    <a:pt x="248" y="194"/>
                    <a:pt x="240" y="185"/>
                  </a:cubicBezTo>
                  <a:cubicBezTo>
                    <a:pt x="44" y="70"/>
                    <a:pt x="44" y="70"/>
                    <a:pt x="44" y="70"/>
                  </a:cubicBezTo>
                  <a:cubicBezTo>
                    <a:pt x="44" y="70"/>
                    <a:pt x="53" y="61"/>
                    <a:pt x="71" y="53"/>
                  </a:cubicBezTo>
                  <a:cubicBezTo>
                    <a:pt x="89" y="44"/>
                    <a:pt x="97" y="44"/>
                    <a:pt x="107" y="44"/>
                  </a:cubicBezTo>
                  <a:cubicBezTo>
                    <a:pt x="107" y="44"/>
                    <a:pt x="293" y="150"/>
                    <a:pt x="301" y="150"/>
                  </a:cubicBezTo>
                  <a:cubicBezTo>
                    <a:pt x="310" y="159"/>
                    <a:pt x="310" y="159"/>
                    <a:pt x="310" y="159"/>
                  </a:cubicBezTo>
                  <a:cubicBezTo>
                    <a:pt x="310" y="168"/>
                    <a:pt x="310" y="425"/>
                    <a:pt x="310" y="425"/>
                  </a:cubicBezTo>
                  <a:cubicBezTo>
                    <a:pt x="310" y="433"/>
                    <a:pt x="319" y="442"/>
                    <a:pt x="328" y="442"/>
                  </a:cubicBezTo>
                  <a:cubicBezTo>
                    <a:pt x="337" y="442"/>
                    <a:pt x="354" y="433"/>
                    <a:pt x="354" y="425"/>
                  </a:cubicBezTo>
                  <a:cubicBezTo>
                    <a:pt x="354" y="141"/>
                    <a:pt x="354" y="141"/>
                    <a:pt x="354" y="141"/>
                  </a:cubicBezTo>
                  <a:lnTo>
                    <a:pt x="346" y="13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25718" tIns="12859" rIns="25718" bIns="12859" anchor="ctr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6" name="Oval 114"/>
          <p:cNvSpPr>
            <a:spLocks noChangeArrowheads="1"/>
          </p:cNvSpPr>
          <p:nvPr/>
        </p:nvSpPr>
        <p:spPr bwMode="auto">
          <a:xfrm>
            <a:off x="6556592" y="1575128"/>
            <a:ext cx="346657" cy="346657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id-ID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119"/>
          <p:cNvSpPr txBox="1"/>
          <p:nvPr/>
        </p:nvSpPr>
        <p:spPr>
          <a:xfrm>
            <a:off x="6939439" y="1491253"/>
            <a:ext cx="12715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zh-CN" altLang="en-US" sz="1200" b="1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添加小标题</a:t>
            </a:r>
            <a:endParaRPr lang="id-ID" sz="1200" b="1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Box 121"/>
          <p:cNvSpPr txBox="1"/>
          <p:nvPr/>
        </p:nvSpPr>
        <p:spPr>
          <a:xfrm>
            <a:off x="6939439" y="1682621"/>
            <a:ext cx="157591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点击输入简要文字内容，概括精炼言简意赅的说明分项内容。</a:t>
            </a:r>
            <a:r>
              <a:rPr 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id-ID" sz="900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Oval 128"/>
          <p:cNvSpPr>
            <a:spLocks noChangeArrowheads="1"/>
          </p:cNvSpPr>
          <p:nvPr/>
        </p:nvSpPr>
        <p:spPr bwMode="auto">
          <a:xfrm>
            <a:off x="4290942" y="1575128"/>
            <a:ext cx="346657" cy="346657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id-ID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Box 135"/>
          <p:cNvSpPr txBox="1"/>
          <p:nvPr/>
        </p:nvSpPr>
        <p:spPr>
          <a:xfrm>
            <a:off x="4673790" y="1491253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添加小标题</a:t>
            </a:r>
            <a:endParaRPr lang="id-ID" sz="1200" b="1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TextBox 137"/>
          <p:cNvSpPr txBox="1"/>
          <p:nvPr/>
        </p:nvSpPr>
        <p:spPr>
          <a:xfrm>
            <a:off x="4673790" y="1682621"/>
            <a:ext cx="157591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点击输入简要文字内容，概括精炼言简意赅的说明分项内容。</a:t>
            </a:r>
            <a:r>
              <a:rPr 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id-ID" sz="900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Oval 115"/>
          <p:cNvSpPr>
            <a:spLocks noChangeArrowheads="1"/>
          </p:cNvSpPr>
          <p:nvPr/>
        </p:nvSpPr>
        <p:spPr bwMode="auto">
          <a:xfrm>
            <a:off x="6556592" y="2679525"/>
            <a:ext cx="346657" cy="346657"/>
          </a:xfrm>
          <a:prstGeom prst="ellipse">
            <a:avLst/>
          </a:prstGeom>
          <a:solidFill>
            <a:schemeClr val="accent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id-ID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TextBox 123"/>
          <p:cNvSpPr txBox="1"/>
          <p:nvPr/>
        </p:nvSpPr>
        <p:spPr>
          <a:xfrm>
            <a:off x="6939439" y="2599684"/>
            <a:ext cx="986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添加小标题</a:t>
            </a:r>
            <a:endParaRPr lang="id-ID" sz="1200" b="1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125"/>
          <p:cNvSpPr txBox="1"/>
          <p:nvPr/>
        </p:nvSpPr>
        <p:spPr>
          <a:xfrm>
            <a:off x="6939439" y="2791052"/>
            <a:ext cx="157591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点击输入简要文字内容，概括精炼言简意赅的说明分项内容。</a:t>
            </a:r>
            <a:r>
              <a:rPr 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id-ID" sz="900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Oval 133"/>
          <p:cNvSpPr>
            <a:spLocks noChangeArrowheads="1"/>
          </p:cNvSpPr>
          <p:nvPr/>
        </p:nvSpPr>
        <p:spPr bwMode="auto">
          <a:xfrm>
            <a:off x="4290942" y="2679525"/>
            <a:ext cx="346657" cy="346657"/>
          </a:xfrm>
          <a:prstGeom prst="ellipse">
            <a:avLst/>
          </a:prstGeom>
          <a:solidFill>
            <a:schemeClr val="accent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id-ID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139"/>
          <p:cNvSpPr txBox="1"/>
          <p:nvPr/>
        </p:nvSpPr>
        <p:spPr>
          <a:xfrm>
            <a:off x="4673790" y="2599684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添加小标题</a:t>
            </a:r>
            <a:endParaRPr lang="id-ID" sz="1200" b="1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141"/>
          <p:cNvSpPr txBox="1"/>
          <p:nvPr/>
        </p:nvSpPr>
        <p:spPr>
          <a:xfrm>
            <a:off x="4673790" y="2791052"/>
            <a:ext cx="157591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点击输入简要文字内容，概括精炼言简意赅的说明分项内容。</a:t>
            </a:r>
            <a:r>
              <a:rPr 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id-ID" sz="900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Oval 117"/>
          <p:cNvSpPr>
            <a:spLocks noChangeArrowheads="1"/>
          </p:cNvSpPr>
          <p:nvPr/>
        </p:nvSpPr>
        <p:spPr bwMode="auto">
          <a:xfrm>
            <a:off x="6556592" y="3776193"/>
            <a:ext cx="346657" cy="346657"/>
          </a:xfrm>
          <a:prstGeom prst="ellipse">
            <a:avLst/>
          </a:prstGeom>
          <a:solidFill>
            <a:schemeClr val="accent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</a:t>
            </a:r>
            <a:endParaRPr lang="id-ID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126"/>
          <p:cNvSpPr txBox="1"/>
          <p:nvPr/>
        </p:nvSpPr>
        <p:spPr>
          <a:xfrm>
            <a:off x="6939439" y="3708115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添加小标题</a:t>
            </a:r>
            <a:endParaRPr lang="id-ID" sz="1200" b="1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Box 127"/>
          <p:cNvSpPr txBox="1"/>
          <p:nvPr/>
        </p:nvSpPr>
        <p:spPr>
          <a:xfrm>
            <a:off x="6939439" y="3899482"/>
            <a:ext cx="157591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点击输入简要文字内容，概括精炼言简意赅的说明分项内容。</a:t>
            </a:r>
            <a:r>
              <a:rPr 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id-ID" sz="900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Oval 134"/>
          <p:cNvSpPr>
            <a:spLocks noChangeArrowheads="1"/>
          </p:cNvSpPr>
          <p:nvPr/>
        </p:nvSpPr>
        <p:spPr bwMode="auto">
          <a:xfrm>
            <a:off x="4290942" y="3776193"/>
            <a:ext cx="346657" cy="346657"/>
          </a:xfrm>
          <a:prstGeom prst="ellipse">
            <a:avLst/>
          </a:prstGeom>
          <a:solidFill>
            <a:schemeClr val="accent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  <a:endParaRPr lang="id-ID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TextBox 143"/>
          <p:cNvSpPr txBox="1"/>
          <p:nvPr/>
        </p:nvSpPr>
        <p:spPr>
          <a:xfrm>
            <a:off x="4673790" y="3708115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添加小标题</a:t>
            </a:r>
            <a:endParaRPr lang="id-ID" sz="1200" b="1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145"/>
          <p:cNvSpPr txBox="1"/>
          <p:nvPr/>
        </p:nvSpPr>
        <p:spPr>
          <a:xfrm>
            <a:off x="4673790" y="3899482"/>
            <a:ext cx="157591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点击输入简要文字内容，概括精炼言简意赅的说明分项内容。</a:t>
            </a:r>
            <a:r>
              <a:rPr lang="en-US" sz="9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id-ID" sz="900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350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7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2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25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75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25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5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25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75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25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75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25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75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25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175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225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66" grpId="0" animBg="1"/>
      <p:bldP spid="67" grpId="0"/>
      <p:bldP spid="68" grpId="0"/>
      <p:bldP spid="69" grpId="0" animBg="1"/>
      <p:bldP spid="70" grpId="0"/>
      <p:bldP spid="71" grpId="0"/>
      <p:bldP spid="72" grpId="0" animBg="1"/>
      <p:bldP spid="73" grpId="0"/>
      <p:bldP spid="74" grpId="0"/>
      <p:bldP spid="75" grpId="0" animBg="1"/>
      <p:bldP spid="76" grpId="0"/>
      <p:bldP spid="77" grpId="0"/>
      <p:bldP spid="78" grpId="0" animBg="1"/>
      <p:bldP spid="79" grpId="0"/>
      <p:bldP spid="80" grpId="0"/>
      <p:bldP spid="81" grpId="0" animBg="1"/>
      <p:bldP spid="82" grpId="0"/>
      <p:bldP spid="8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ecision 78"/>
          <p:cNvSpPr/>
          <p:nvPr/>
        </p:nvSpPr>
        <p:spPr>
          <a:xfrm>
            <a:off x="1845778" y="1635646"/>
            <a:ext cx="1374855" cy="1375280"/>
          </a:xfrm>
          <a:prstGeom prst="flowChartDecision">
            <a:avLst/>
          </a:prstGeom>
          <a:noFill/>
          <a:ln>
            <a:solidFill>
              <a:schemeClr val="bg1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914126"/>
            <a:endParaRPr lang="en-GB" sz="179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lowchart: Decision 79"/>
          <p:cNvSpPr/>
          <p:nvPr/>
        </p:nvSpPr>
        <p:spPr>
          <a:xfrm>
            <a:off x="1845778" y="1845926"/>
            <a:ext cx="1374855" cy="1375280"/>
          </a:xfrm>
          <a:prstGeom prst="flowChartDecision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914126"/>
            <a:endParaRPr lang="en-GB" sz="179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93"/>
          <p:cNvSpPr txBox="1"/>
          <p:nvPr/>
        </p:nvSpPr>
        <p:spPr>
          <a:xfrm>
            <a:off x="2151704" y="2173611"/>
            <a:ext cx="755315" cy="707748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defTabSz="914126"/>
            <a:r>
              <a:rPr lang="en-US" altLang="zh-CN" sz="3999" b="1" dirty="0">
                <a:solidFill>
                  <a:srgbClr val="2F383D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04</a:t>
            </a:r>
            <a:endParaRPr lang="zh-CN" altLang="en-US" sz="3999" b="1" dirty="0">
              <a:solidFill>
                <a:srgbClr val="2F383D"/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38"/>
          <p:cNvSpPr txBox="1"/>
          <p:nvPr/>
        </p:nvSpPr>
        <p:spPr>
          <a:xfrm>
            <a:off x="3743234" y="1419622"/>
            <a:ext cx="2646858" cy="584637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defTabSz="914126"/>
            <a:r>
              <a:rPr lang="zh-CN" altLang="en-US" sz="31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点击添加标题</a:t>
            </a:r>
          </a:p>
        </p:txBody>
      </p:sp>
      <p:sp>
        <p:nvSpPr>
          <p:cNvPr id="14" name="TextBox 52"/>
          <p:cNvSpPr txBox="1"/>
          <p:nvPr/>
        </p:nvSpPr>
        <p:spPr>
          <a:xfrm>
            <a:off x="3761431" y="2045376"/>
            <a:ext cx="1722754" cy="307700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marL="457154" indent="-457154" defTabSz="914126">
              <a:buFont typeface="Wingdings" pitchFamily="2" charset="2"/>
              <a:buChar char="Ø"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单击输入标题</a:t>
            </a:r>
          </a:p>
        </p:txBody>
      </p:sp>
      <p:sp>
        <p:nvSpPr>
          <p:cNvPr id="15" name="TextBox 53"/>
          <p:cNvSpPr txBox="1"/>
          <p:nvPr/>
        </p:nvSpPr>
        <p:spPr>
          <a:xfrm>
            <a:off x="5777033" y="2045376"/>
            <a:ext cx="1722754" cy="307700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marL="457154" indent="-457154" defTabSz="914126">
              <a:buFont typeface="Wingdings" pitchFamily="2" charset="2"/>
              <a:buChar char="Ø"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单击输入标题</a:t>
            </a:r>
          </a:p>
        </p:txBody>
      </p:sp>
      <p:sp>
        <p:nvSpPr>
          <p:cNvPr id="16" name="TextBox 57"/>
          <p:cNvSpPr txBox="1"/>
          <p:nvPr/>
        </p:nvSpPr>
        <p:spPr>
          <a:xfrm>
            <a:off x="3761431" y="2410532"/>
            <a:ext cx="1722754" cy="307700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marL="457154" indent="-457154" defTabSz="914126">
              <a:buFont typeface="Wingdings" pitchFamily="2" charset="2"/>
              <a:buChar char="Ø"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单击输入标题</a:t>
            </a:r>
          </a:p>
        </p:txBody>
      </p:sp>
      <p:sp>
        <p:nvSpPr>
          <p:cNvPr id="17" name="TextBox 59"/>
          <p:cNvSpPr txBox="1"/>
          <p:nvPr/>
        </p:nvSpPr>
        <p:spPr>
          <a:xfrm>
            <a:off x="5777033" y="2410532"/>
            <a:ext cx="1722754" cy="307700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marL="457154" indent="-457154" defTabSz="914126">
              <a:buFont typeface="Wingdings" pitchFamily="2" charset="2"/>
              <a:buChar char="Ø"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单击输入标题</a:t>
            </a:r>
          </a:p>
        </p:txBody>
      </p:sp>
      <p:sp>
        <p:nvSpPr>
          <p:cNvPr id="18" name="TextBox 66"/>
          <p:cNvSpPr txBox="1"/>
          <p:nvPr/>
        </p:nvSpPr>
        <p:spPr>
          <a:xfrm>
            <a:off x="3758642" y="2895694"/>
            <a:ext cx="4052720" cy="1107996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pPr defTabSz="914126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在此输入章节概述文本内容，文字尽量言简意赅的描述本章节的基本内容即可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licai2011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专业设计在此输入章节概述文本内容，文字尽量言简意赅的描述本章节的基本内容即可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licai2011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专业设计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~~~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3852142" y="2787774"/>
            <a:ext cx="388723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550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1" grpId="1" animBg="1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8"/>
          <p:cNvSpPr txBox="1">
            <a:spLocks noChangeArrowheads="1"/>
          </p:cNvSpPr>
          <p:nvPr/>
        </p:nvSpPr>
        <p:spPr bwMode="auto">
          <a:xfrm>
            <a:off x="3788817" y="84456"/>
            <a:ext cx="14160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1" name="Content Placeholder 2"/>
          <p:cNvSpPr txBox="1"/>
          <p:nvPr/>
        </p:nvSpPr>
        <p:spPr>
          <a:xfrm>
            <a:off x="1685379" y="478474"/>
            <a:ext cx="5622925" cy="2555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1581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10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请在此粘贴或者输入您的文字内容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796136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051720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63817F55-CF6F-4B6D-A1C6-A90AC32FB586}"/>
              </a:ext>
            </a:extLst>
          </p:cNvPr>
          <p:cNvSpPr/>
          <p:nvPr/>
        </p:nvSpPr>
        <p:spPr>
          <a:xfrm>
            <a:off x="5811169" y="2211936"/>
            <a:ext cx="1274044" cy="1273620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3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Oval 7">
            <a:extLst>
              <a:ext uri="{FF2B5EF4-FFF2-40B4-BE49-F238E27FC236}">
                <a16:creationId xmlns:a16="http://schemas.microsoft.com/office/drawing/2014/main" id="{88B632B7-E844-4D9F-B016-70D6C706E8EE}"/>
              </a:ext>
            </a:extLst>
          </p:cNvPr>
          <p:cNvSpPr/>
          <p:nvPr/>
        </p:nvSpPr>
        <p:spPr>
          <a:xfrm>
            <a:off x="3944423" y="2213187"/>
            <a:ext cx="1274044" cy="1273620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3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6">
            <a:extLst>
              <a:ext uri="{FF2B5EF4-FFF2-40B4-BE49-F238E27FC236}">
                <a16:creationId xmlns:a16="http://schemas.microsoft.com/office/drawing/2014/main" id="{5D9C187E-B086-44CB-B46B-739A34566F3F}"/>
              </a:ext>
            </a:extLst>
          </p:cNvPr>
          <p:cNvSpPr/>
          <p:nvPr/>
        </p:nvSpPr>
        <p:spPr>
          <a:xfrm>
            <a:off x="2082561" y="2213187"/>
            <a:ext cx="1274044" cy="1273620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3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: Shape 1">
            <a:extLst>
              <a:ext uri="{FF2B5EF4-FFF2-40B4-BE49-F238E27FC236}">
                <a16:creationId xmlns:a16="http://schemas.microsoft.com/office/drawing/2014/main" id="{AB03A033-6383-4E23-91E6-6276887D0649}"/>
              </a:ext>
            </a:extLst>
          </p:cNvPr>
          <p:cNvSpPr>
            <a:spLocks/>
          </p:cNvSpPr>
          <p:nvPr/>
        </p:nvSpPr>
        <p:spPr bwMode="auto">
          <a:xfrm>
            <a:off x="3514421" y="2829209"/>
            <a:ext cx="2114980" cy="1057490"/>
          </a:xfrm>
          <a:custGeom>
            <a:avLst/>
            <a:gdLst>
              <a:gd name="T0" fmla="*/ 1444 w 3068"/>
              <a:gd name="T1" fmla="*/ 1153 h 1534"/>
              <a:gd name="T2" fmla="*/ 1300 w 3068"/>
              <a:gd name="T3" fmla="*/ 1134 h 1534"/>
              <a:gd name="T4" fmla="*/ 1163 w 3068"/>
              <a:gd name="T5" fmla="*/ 1097 h 1534"/>
              <a:gd name="T6" fmla="*/ 1032 w 3068"/>
              <a:gd name="T7" fmla="*/ 1044 h 1534"/>
              <a:gd name="T8" fmla="*/ 910 w 3068"/>
              <a:gd name="T9" fmla="*/ 975 h 1534"/>
              <a:gd name="T10" fmla="*/ 797 w 3068"/>
              <a:gd name="T11" fmla="*/ 893 h 1534"/>
              <a:gd name="T12" fmla="*/ 696 w 3068"/>
              <a:gd name="T13" fmla="*/ 798 h 1534"/>
              <a:gd name="T14" fmla="*/ 606 w 3068"/>
              <a:gd name="T15" fmla="*/ 693 h 1534"/>
              <a:gd name="T16" fmla="*/ 530 w 3068"/>
              <a:gd name="T17" fmla="*/ 576 h 1534"/>
              <a:gd name="T18" fmla="*/ 467 w 3068"/>
              <a:gd name="T19" fmla="*/ 451 h 1534"/>
              <a:gd name="T20" fmla="*/ 420 w 3068"/>
              <a:gd name="T21" fmla="*/ 317 h 1534"/>
              <a:gd name="T22" fmla="*/ 390 w 3068"/>
              <a:gd name="T23" fmla="*/ 176 h 1534"/>
              <a:gd name="T24" fmla="*/ 376 w 3068"/>
              <a:gd name="T25" fmla="*/ 30 h 1534"/>
              <a:gd name="T26" fmla="*/ 1 w 3068"/>
              <a:gd name="T27" fmla="*/ 79 h 1534"/>
              <a:gd name="T28" fmla="*/ 23 w 3068"/>
              <a:gd name="T29" fmla="*/ 272 h 1534"/>
              <a:gd name="T30" fmla="*/ 68 w 3068"/>
              <a:gd name="T31" fmla="*/ 456 h 1534"/>
              <a:gd name="T32" fmla="*/ 135 w 3068"/>
              <a:gd name="T33" fmla="*/ 631 h 1534"/>
              <a:gd name="T34" fmla="*/ 222 w 3068"/>
              <a:gd name="T35" fmla="*/ 795 h 1534"/>
              <a:gd name="T36" fmla="*/ 327 w 3068"/>
              <a:gd name="T37" fmla="*/ 947 h 1534"/>
              <a:gd name="T38" fmla="*/ 449 w 3068"/>
              <a:gd name="T39" fmla="*/ 1085 h 1534"/>
              <a:gd name="T40" fmla="*/ 586 w 3068"/>
              <a:gd name="T41" fmla="*/ 1207 h 1534"/>
              <a:gd name="T42" fmla="*/ 738 w 3068"/>
              <a:gd name="T43" fmla="*/ 1312 h 1534"/>
              <a:gd name="T44" fmla="*/ 902 w 3068"/>
              <a:gd name="T45" fmla="*/ 1399 h 1534"/>
              <a:gd name="T46" fmla="*/ 1078 w 3068"/>
              <a:gd name="T47" fmla="*/ 1465 h 1534"/>
              <a:gd name="T48" fmla="*/ 1262 w 3068"/>
              <a:gd name="T49" fmla="*/ 1511 h 1534"/>
              <a:gd name="T50" fmla="*/ 1455 w 3068"/>
              <a:gd name="T51" fmla="*/ 1532 h 1534"/>
              <a:gd name="T52" fmla="*/ 1613 w 3068"/>
              <a:gd name="T53" fmla="*/ 1532 h 1534"/>
              <a:gd name="T54" fmla="*/ 1805 w 3068"/>
              <a:gd name="T55" fmla="*/ 1511 h 1534"/>
              <a:gd name="T56" fmla="*/ 1990 w 3068"/>
              <a:gd name="T57" fmla="*/ 1465 h 1534"/>
              <a:gd name="T58" fmla="*/ 2165 w 3068"/>
              <a:gd name="T59" fmla="*/ 1399 h 1534"/>
              <a:gd name="T60" fmla="*/ 2329 w 3068"/>
              <a:gd name="T61" fmla="*/ 1312 h 1534"/>
              <a:gd name="T62" fmla="*/ 2481 w 3068"/>
              <a:gd name="T63" fmla="*/ 1207 h 1534"/>
              <a:gd name="T64" fmla="*/ 2618 w 3068"/>
              <a:gd name="T65" fmla="*/ 1085 h 1534"/>
              <a:gd name="T66" fmla="*/ 2741 w 3068"/>
              <a:gd name="T67" fmla="*/ 947 h 1534"/>
              <a:gd name="T68" fmla="*/ 2845 w 3068"/>
              <a:gd name="T69" fmla="*/ 795 h 1534"/>
              <a:gd name="T70" fmla="*/ 2933 w 3068"/>
              <a:gd name="T71" fmla="*/ 631 h 1534"/>
              <a:gd name="T72" fmla="*/ 2999 w 3068"/>
              <a:gd name="T73" fmla="*/ 456 h 1534"/>
              <a:gd name="T74" fmla="*/ 3043 w 3068"/>
              <a:gd name="T75" fmla="*/ 272 h 1534"/>
              <a:gd name="T76" fmla="*/ 3066 w 3068"/>
              <a:gd name="T77" fmla="*/ 79 h 1534"/>
              <a:gd name="T78" fmla="*/ 2691 w 3068"/>
              <a:gd name="T79" fmla="*/ 30 h 1534"/>
              <a:gd name="T80" fmla="*/ 2678 w 3068"/>
              <a:gd name="T81" fmla="*/ 176 h 1534"/>
              <a:gd name="T82" fmla="*/ 2647 w 3068"/>
              <a:gd name="T83" fmla="*/ 317 h 1534"/>
              <a:gd name="T84" fmla="*/ 2600 w 3068"/>
              <a:gd name="T85" fmla="*/ 451 h 1534"/>
              <a:gd name="T86" fmla="*/ 2537 w 3068"/>
              <a:gd name="T87" fmla="*/ 576 h 1534"/>
              <a:gd name="T88" fmla="*/ 2461 w 3068"/>
              <a:gd name="T89" fmla="*/ 693 h 1534"/>
              <a:gd name="T90" fmla="*/ 2372 w 3068"/>
              <a:gd name="T91" fmla="*/ 798 h 1534"/>
              <a:gd name="T92" fmla="*/ 2270 w 3068"/>
              <a:gd name="T93" fmla="*/ 893 h 1534"/>
              <a:gd name="T94" fmla="*/ 2158 w 3068"/>
              <a:gd name="T95" fmla="*/ 975 h 1534"/>
              <a:gd name="T96" fmla="*/ 2035 w 3068"/>
              <a:gd name="T97" fmla="*/ 1044 h 1534"/>
              <a:gd name="T98" fmla="*/ 1905 w 3068"/>
              <a:gd name="T99" fmla="*/ 1097 h 1534"/>
              <a:gd name="T100" fmla="*/ 1766 w 3068"/>
              <a:gd name="T101" fmla="*/ 1134 h 1534"/>
              <a:gd name="T102" fmla="*/ 1622 w 3068"/>
              <a:gd name="T103" fmla="*/ 1153 h 1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68" h="1534">
                <a:moveTo>
                  <a:pt x="1534" y="1158"/>
                </a:moveTo>
                <a:lnTo>
                  <a:pt x="1534" y="1158"/>
                </a:lnTo>
                <a:lnTo>
                  <a:pt x="1504" y="1157"/>
                </a:lnTo>
                <a:lnTo>
                  <a:pt x="1474" y="1156"/>
                </a:lnTo>
                <a:lnTo>
                  <a:pt x="1444" y="1153"/>
                </a:lnTo>
                <a:lnTo>
                  <a:pt x="1416" y="1151"/>
                </a:lnTo>
                <a:lnTo>
                  <a:pt x="1386" y="1148"/>
                </a:lnTo>
                <a:lnTo>
                  <a:pt x="1357" y="1144"/>
                </a:lnTo>
                <a:lnTo>
                  <a:pt x="1329" y="1140"/>
                </a:lnTo>
                <a:lnTo>
                  <a:pt x="1300" y="1134"/>
                </a:lnTo>
                <a:lnTo>
                  <a:pt x="1273" y="1128"/>
                </a:lnTo>
                <a:lnTo>
                  <a:pt x="1244" y="1120"/>
                </a:lnTo>
                <a:lnTo>
                  <a:pt x="1217" y="1113"/>
                </a:lnTo>
                <a:lnTo>
                  <a:pt x="1190" y="1105"/>
                </a:lnTo>
                <a:lnTo>
                  <a:pt x="1163" y="1097"/>
                </a:lnTo>
                <a:lnTo>
                  <a:pt x="1135" y="1087"/>
                </a:lnTo>
                <a:lnTo>
                  <a:pt x="1110" y="1077"/>
                </a:lnTo>
                <a:lnTo>
                  <a:pt x="1083" y="1066"/>
                </a:lnTo>
                <a:lnTo>
                  <a:pt x="1057" y="1055"/>
                </a:lnTo>
                <a:lnTo>
                  <a:pt x="1032" y="1044"/>
                </a:lnTo>
                <a:lnTo>
                  <a:pt x="1006" y="1031"/>
                </a:lnTo>
                <a:lnTo>
                  <a:pt x="982" y="1018"/>
                </a:lnTo>
                <a:lnTo>
                  <a:pt x="957" y="1004"/>
                </a:lnTo>
                <a:lnTo>
                  <a:pt x="934" y="989"/>
                </a:lnTo>
                <a:lnTo>
                  <a:pt x="910" y="975"/>
                </a:lnTo>
                <a:lnTo>
                  <a:pt x="887" y="959"/>
                </a:lnTo>
                <a:lnTo>
                  <a:pt x="863" y="943"/>
                </a:lnTo>
                <a:lnTo>
                  <a:pt x="841" y="927"/>
                </a:lnTo>
                <a:lnTo>
                  <a:pt x="819" y="910"/>
                </a:lnTo>
                <a:lnTo>
                  <a:pt x="797" y="893"/>
                </a:lnTo>
                <a:lnTo>
                  <a:pt x="776" y="875"/>
                </a:lnTo>
                <a:lnTo>
                  <a:pt x="756" y="857"/>
                </a:lnTo>
                <a:lnTo>
                  <a:pt x="735" y="838"/>
                </a:lnTo>
                <a:lnTo>
                  <a:pt x="715" y="819"/>
                </a:lnTo>
                <a:lnTo>
                  <a:pt x="696" y="798"/>
                </a:lnTo>
                <a:lnTo>
                  <a:pt x="677" y="778"/>
                </a:lnTo>
                <a:lnTo>
                  <a:pt x="659" y="757"/>
                </a:lnTo>
                <a:lnTo>
                  <a:pt x="641" y="737"/>
                </a:lnTo>
                <a:lnTo>
                  <a:pt x="623" y="714"/>
                </a:lnTo>
                <a:lnTo>
                  <a:pt x="606" y="693"/>
                </a:lnTo>
                <a:lnTo>
                  <a:pt x="589" y="669"/>
                </a:lnTo>
                <a:lnTo>
                  <a:pt x="574" y="647"/>
                </a:lnTo>
                <a:lnTo>
                  <a:pt x="558" y="624"/>
                </a:lnTo>
                <a:lnTo>
                  <a:pt x="544" y="600"/>
                </a:lnTo>
                <a:lnTo>
                  <a:pt x="530" y="576"/>
                </a:lnTo>
                <a:lnTo>
                  <a:pt x="516" y="551"/>
                </a:lnTo>
                <a:lnTo>
                  <a:pt x="503" y="527"/>
                </a:lnTo>
                <a:lnTo>
                  <a:pt x="490" y="502"/>
                </a:lnTo>
                <a:lnTo>
                  <a:pt x="479" y="477"/>
                </a:lnTo>
                <a:lnTo>
                  <a:pt x="467" y="451"/>
                </a:lnTo>
                <a:lnTo>
                  <a:pt x="456" y="424"/>
                </a:lnTo>
                <a:lnTo>
                  <a:pt x="447" y="398"/>
                </a:lnTo>
                <a:lnTo>
                  <a:pt x="437" y="371"/>
                </a:lnTo>
                <a:lnTo>
                  <a:pt x="428" y="344"/>
                </a:lnTo>
                <a:lnTo>
                  <a:pt x="420" y="317"/>
                </a:lnTo>
                <a:lnTo>
                  <a:pt x="412" y="289"/>
                </a:lnTo>
                <a:lnTo>
                  <a:pt x="406" y="261"/>
                </a:lnTo>
                <a:lnTo>
                  <a:pt x="400" y="233"/>
                </a:lnTo>
                <a:lnTo>
                  <a:pt x="394" y="205"/>
                </a:lnTo>
                <a:lnTo>
                  <a:pt x="390" y="176"/>
                </a:lnTo>
                <a:lnTo>
                  <a:pt x="386" y="147"/>
                </a:lnTo>
                <a:lnTo>
                  <a:pt x="383" y="118"/>
                </a:lnTo>
                <a:lnTo>
                  <a:pt x="379" y="90"/>
                </a:lnTo>
                <a:lnTo>
                  <a:pt x="378" y="60"/>
                </a:lnTo>
                <a:lnTo>
                  <a:pt x="376" y="30"/>
                </a:lnTo>
                <a:lnTo>
                  <a:pt x="376" y="0"/>
                </a:lnTo>
                <a:lnTo>
                  <a:pt x="0" y="0"/>
                </a:lnTo>
                <a:lnTo>
                  <a:pt x="0" y="0"/>
                </a:lnTo>
                <a:lnTo>
                  <a:pt x="0" y="39"/>
                </a:lnTo>
                <a:lnTo>
                  <a:pt x="1" y="79"/>
                </a:lnTo>
                <a:lnTo>
                  <a:pt x="4" y="118"/>
                </a:lnTo>
                <a:lnTo>
                  <a:pt x="7" y="157"/>
                </a:lnTo>
                <a:lnTo>
                  <a:pt x="12" y="195"/>
                </a:lnTo>
                <a:lnTo>
                  <a:pt x="17" y="233"/>
                </a:lnTo>
                <a:lnTo>
                  <a:pt x="23" y="272"/>
                </a:lnTo>
                <a:lnTo>
                  <a:pt x="31" y="309"/>
                </a:lnTo>
                <a:lnTo>
                  <a:pt x="38" y="346"/>
                </a:lnTo>
                <a:lnTo>
                  <a:pt x="48" y="384"/>
                </a:lnTo>
                <a:lnTo>
                  <a:pt x="57" y="420"/>
                </a:lnTo>
                <a:lnTo>
                  <a:pt x="68" y="456"/>
                </a:lnTo>
                <a:lnTo>
                  <a:pt x="80" y="493"/>
                </a:lnTo>
                <a:lnTo>
                  <a:pt x="93" y="528"/>
                </a:lnTo>
                <a:lnTo>
                  <a:pt x="105" y="563"/>
                </a:lnTo>
                <a:lnTo>
                  <a:pt x="120" y="597"/>
                </a:lnTo>
                <a:lnTo>
                  <a:pt x="135" y="631"/>
                </a:lnTo>
                <a:lnTo>
                  <a:pt x="151" y="665"/>
                </a:lnTo>
                <a:lnTo>
                  <a:pt x="167" y="698"/>
                </a:lnTo>
                <a:lnTo>
                  <a:pt x="184" y="731"/>
                </a:lnTo>
                <a:lnTo>
                  <a:pt x="202" y="763"/>
                </a:lnTo>
                <a:lnTo>
                  <a:pt x="222" y="795"/>
                </a:lnTo>
                <a:lnTo>
                  <a:pt x="241" y="827"/>
                </a:lnTo>
                <a:lnTo>
                  <a:pt x="261" y="858"/>
                </a:lnTo>
                <a:lnTo>
                  <a:pt x="282" y="888"/>
                </a:lnTo>
                <a:lnTo>
                  <a:pt x="305" y="918"/>
                </a:lnTo>
                <a:lnTo>
                  <a:pt x="327" y="947"/>
                </a:lnTo>
                <a:lnTo>
                  <a:pt x="350" y="975"/>
                </a:lnTo>
                <a:lnTo>
                  <a:pt x="374" y="1004"/>
                </a:lnTo>
                <a:lnTo>
                  <a:pt x="397" y="1032"/>
                </a:lnTo>
                <a:lnTo>
                  <a:pt x="423" y="1059"/>
                </a:lnTo>
                <a:lnTo>
                  <a:pt x="449" y="1085"/>
                </a:lnTo>
                <a:lnTo>
                  <a:pt x="475" y="1111"/>
                </a:lnTo>
                <a:lnTo>
                  <a:pt x="502" y="1135"/>
                </a:lnTo>
                <a:lnTo>
                  <a:pt x="530" y="1160"/>
                </a:lnTo>
                <a:lnTo>
                  <a:pt x="557" y="1183"/>
                </a:lnTo>
                <a:lnTo>
                  <a:pt x="586" y="1207"/>
                </a:lnTo>
                <a:lnTo>
                  <a:pt x="616" y="1229"/>
                </a:lnTo>
                <a:lnTo>
                  <a:pt x="646" y="1252"/>
                </a:lnTo>
                <a:lnTo>
                  <a:pt x="676" y="1272"/>
                </a:lnTo>
                <a:lnTo>
                  <a:pt x="707" y="1292"/>
                </a:lnTo>
                <a:lnTo>
                  <a:pt x="738" y="1312"/>
                </a:lnTo>
                <a:lnTo>
                  <a:pt x="770" y="1330"/>
                </a:lnTo>
                <a:lnTo>
                  <a:pt x="803" y="1349"/>
                </a:lnTo>
                <a:lnTo>
                  <a:pt x="836" y="1367"/>
                </a:lnTo>
                <a:lnTo>
                  <a:pt x="869" y="1383"/>
                </a:lnTo>
                <a:lnTo>
                  <a:pt x="902" y="1399"/>
                </a:lnTo>
                <a:lnTo>
                  <a:pt x="937" y="1414"/>
                </a:lnTo>
                <a:lnTo>
                  <a:pt x="971" y="1427"/>
                </a:lnTo>
                <a:lnTo>
                  <a:pt x="1006" y="1441"/>
                </a:lnTo>
                <a:lnTo>
                  <a:pt x="1041" y="1453"/>
                </a:lnTo>
                <a:lnTo>
                  <a:pt x="1078" y="1465"/>
                </a:lnTo>
                <a:lnTo>
                  <a:pt x="1114" y="1475"/>
                </a:lnTo>
                <a:lnTo>
                  <a:pt x="1150" y="1486"/>
                </a:lnTo>
                <a:lnTo>
                  <a:pt x="1187" y="1495"/>
                </a:lnTo>
                <a:lnTo>
                  <a:pt x="1225" y="1503"/>
                </a:lnTo>
                <a:lnTo>
                  <a:pt x="1262" y="1511"/>
                </a:lnTo>
                <a:lnTo>
                  <a:pt x="1300" y="1516"/>
                </a:lnTo>
                <a:lnTo>
                  <a:pt x="1338" y="1522"/>
                </a:lnTo>
                <a:lnTo>
                  <a:pt x="1377" y="1527"/>
                </a:lnTo>
                <a:lnTo>
                  <a:pt x="1416" y="1530"/>
                </a:lnTo>
                <a:lnTo>
                  <a:pt x="1455" y="1532"/>
                </a:lnTo>
                <a:lnTo>
                  <a:pt x="1494" y="1534"/>
                </a:lnTo>
                <a:lnTo>
                  <a:pt x="1534" y="1534"/>
                </a:lnTo>
                <a:lnTo>
                  <a:pt x="1534" y="1534"/>
                </a:lnTo>
                <a:lnTo>
                  <a:pt x="1573" y="1534"/>
                </a:lnTo>
                <a:lnTo>
                  <a:pt x="1613" y="1532"/>
                </a:lnTo>
                <a:lnTo>
                  <a:pt x="1651" y="1530"/>
                </a:lnTo>
                <a:lnTo>
                  <a:pt x="1691" y="1527"/>
                </a:lnTo>
                <a:lnTo>
                  <a:pt x="1729" y="1522"/>
                </a:lnTo>
                <a:lnTo>
                  <a:pt x="1767" y="1516"/>
                </a:lnTo>
                <a:lnTo>
                  <a:pt x="1805" y="1511"/>
                </a:lnTo>
                <a:lnTo>
                  <a:pt x="1843" y="1503"/>
                </a:lnTo>
                <a:lnTo>
                  <a:pt x="1880" y="1495"/>
                </a:lnTo>
                <a:lnTo>
                  <a:pt x="1917" y="1486"/>
                </a:lnTo>
                <a:lnTo>
                  <a:pt x="1954" y="1475"/>
                </a:lnTo>
                <a:lnTo>
                  <a:pt x="1990" y="1465"/>
                </a:lnTo>
                <a:lnTo>
                  <a:pt x="2025" y="1453"/>
                </a:lnTo>
                <a:lnTo>
                  <a:pt x="2062" y="1441"/>
                </a:lnTo>
                <a:lnTo>
                  <a:pt x="2096" y="1427"/>
                </a:lnTo>
                <a:lnTo>
                  <a:pt x="2131" y="1414"/>
                </a:lnTo>
                <a:lnTo>
                  <a:pt x="2165" y="1399"/>
                </a:lnTo>
                <a:lnTo>
                  <a:pt x="2199" y="1383"/>
                </a:lnTo>
                <a:lnTo>
                  <a:pt x="2232" y="1367"/>
                </a:lnTo>
                <a:lnTo>
                  <a:pt x="2265" y="1349"/>
                </a:lnTo>
                <a:lnTo>
                  <a:pt x="2297" y="1330"/>
                </a:lnTo>
                <a:lnTo>
                  <a:pt x="2329" y="1312"/>
                </a:lnTo>
                <a:lnTo>
                  <a:pt x="2360" y="1292"/>
                </a:lnTo>
                <a:lnTo>
                  <a:pt x="2391" y="1272"/>
                </a:lnTo>
                <a:lnTo>
                  <a:pt x="2422" y="1252"/>
                </a:lnTo>
                <a:lnTo>
                  <a:pt x="2452" y="1229"/>
                </a:lnTo>
                <a:lnTo>
                  <a:pt x="2481" y="1207"/>
                </a:lnTo>
                <a:lnTo>
                  <a:pt x="2509" y="1183"/>
                </a:lnTo>
                <a:lnTo>
                  <a:pt x="2537" y="1160"/>
                </a:lnTo>
                <a:lnTo>
                  <a:pt x="2565" y="1135"/>
                </a:lnTo>
                <a:lnTo>
                  <a:pt x="2593" y="1111"/>
                </a:lnTo>
                <a:lnTo>
                  <a:pt x="2618" y="1085"/>
                </a:lnTo>
                <a:lnTo>
                  <a:pt x="2644" y="1059"/>
                </a:lnTo>
                <a:lnTo>
                  <a:pt x="2669" y="1032"/>
                </a:lnTo>
                <a:lnTo>
                  <a:pt x="2694" y="1004"/>
                </a:lnTo>
                <a:lnTo>
                  <a:pt x="2717" y="975"/>
                </a:lnTo>
                <a:lnTo>
                  <a:pt x="2741" y="947"/>
                </a:lnTo>
                <a:lnTo>
                  <a:pt x="2763" y="918"/>
                </a:lnTo>
                <a:lnTo>
                  <a:pt x="2784" y="888"/>
                </a:lnTo>
                <a:lnTo>
                  <a:pt x="2806" y="858"/>
                </a:lnTo>
                <a:lnTo>
                  <a:pt x="2826" y="827"/>
                </a:lnTo>
                <a:lnTo>
                  <a:pt x="2845" y="795"/>
                </a:lnTo>
                <a:lnTo>
                  <a:pt x="2864" y="763"/>
                </a:lnTo>
                <a:lnTo>
                  <a:pt x="2883" y="731"/>
                </a:lnTo>
                <a:lnTo>
                  <a:pt x="2900" y="698"/>
                </a:lnTo>
                <a:lnTo>
                  <a:pt x="2917" y="665"/>
                </a:lnTo>
                <a:lnTo>
                  <a:pt x="2933" y="631"/>
                </a:lnTo>
                <a:lnTo>
                  <a:pt x="2948" y="597"/>
                </a:lnTo>
                <a:lnTo>
                  <a:pt x="2961" y="563"/>
                </a:lnTo>
                <a:lnTo>
                  <a:pt x="2974" y="528"/>
                </a:lnTo>
                <a:lnTo>
                  <a:pt x="2987" y="493"/>
                </a:lnTo>
                <a:lnTo>
                  <a:pt x="2999" y="456"/>
                </a:lnTo>
                <a:lnTo>
                  <a:pt x="3009" y="420"/>
                </a:lnTo>
                <a:lnTo>
                  <a:pt x="3019" y="384"/>
                </a:lnTo>
                <a:lnTo>
                  <a:pt x="3029" y="346"/>
                </a:lnTo>
                <a:lnTo>
                  <a:pt x="3037" y="309"/>
                </a:lnTo>
                <a:lnTo>
                  <a:pt x="3043" y="272"/>
                </a:lnTo>
                <a:lnTo>
                  <a:pt x="3050" y="233"/>
                </a:lnTo>
                <a:lnTo>
                  <a:pt x="3055" y="195"/>
                </a:lnTo>
                <a:lnTo>
                  <a:pt x="3059" y="157"/>
                </a:lnTo>
                <a:lnTo>
                  <a:pt x="3064" y="118"/>
                </a:lnTo>
                <a:lnTo>
                  <a:pt x="3066" y="79"/>
                </a:lnTo>
                <a:lnTo>
                  <a:pt x="3067" y="39"/>
                </a:lnTo>
                <a:lnTo>
                  <a:pt x="3068" y="0"/>
                </a:lnTo>
                <a:lnTo>
                  <a:pt x="2691" y="0"/>
                </a:lnTo>
                <a:lnTo>
                  <a:pt x="2691" y="0"/>
                </a:lnTo>
                <a:lnTo>
                  <a:pt x="2691" y="30"/>
                </a:lnTo>
                <a:lnTo>
                  <a:pt x="2690" y="60"/>
                </a:lnTo>
                <a:lnTo>
                  <a:pt x="2687" y="90"/>
                </a:lnTo>
                <a:lnTo>
                  <a:pt x="2685" y="118"/>
                </a:lnTo>
                <a:lnTo>
                  <a:pt x="2682" y="147"/>
                </a:lnTo>
                <a:lnTo>
                  <a:pt x="2678" y="176"/>
                </a:lnTo>
                <a:lnTo>
                  <a:pt x="2672" y="205"/>
                </a:lnTo>
                <a:lnTo>
                  <a:pt x="2667" y="233"/>
                </a:lnTo>
                <a:lnTo>
                  <a:pt x="2661" y="261"/>
                </a:lnTo>
                <a:lnTo>
                  <a:pt x="2654" y="289"/>
                </a:lnTo>
                <a:lnTo>
                  <a:pt x="2647" y="317"/>
                </a:lnTo>
                <a:lnTo>
                  <a:pt x="2638" y="344"/>
                </a:lnTo>
                <a:lnTo>
                  <a:pt x="2630" y="371"/>
                </a:lnTo>
                <a:lnTo>
                  <a:pt x="2620" y="398"/>
                </a:lnTo>
                <a:lnTo>
                  <a:pt x="2611" y="424"/>
                </a:lnTo>
                <a:lnTo>
                  <a:pt x="2600" y="451"/>
                </a:lnTo>
                <a:lnTo>
                  <a:pt x="2588" y="477"/>
                </a:lnTo>
                <a:lnTo>
                  <a:pt x="2577" y="502"/>
                </a:lnTo>
                <a:lnTo>
                  <a:pt x="2565" y="527"/>
                </a:lnTo>
                <a:lnTo>
                  <a:pt x="2551" y="551"/>
                </a:lnTo>
                <a:lnTo>
                  <a:pt x="2537" y="576"/>
                </a:lnTo>
                <a:lnTo>
                  <a:pt x="2523" y="600"/>
                </a:lnTo>
                <a:lnTo>
                  <a:pt x="2508" y="624"/>
                </a:lnTo>
                <a:lnTo>
                  <a:pt x="2493" y="647"/>
                </a:lnTo>
                <a:lnTo>
                  <a:pt x="2477" y="669"/>
                </a:lnTo>
                <a:lnTo>
                  <a:pt x="2461" y="693"/>
                </a:lnTo>
                <a:lnTo>
                  <a:pt x="2444" y="714"/>
                </a:lnTo>
                <a:lnTo>
                  <a:pt x="2426" y="737"/>
                </a:lnTo>
                <a:lnTo>
                  <a:pt x="2409" y="757"/>
                </a:lnTo>
                <a:lnTo>
                  <a:pt x="2390" y="778"/>
                </a:lnTo>
                <a:lnTo>
                  <a:pt x="2372" y="798"/>
                </a:lnTo>
                <a:lnTo>
                  <a:pt x="2352" y="819"/>
                </a:lnTo>
                <a:lnTo>
                  <a:pt x="2332" y="838"/>
                </a:lnTo>
                <a:lnTo>
                  <a:pt x="2312" y="857"/>
                </a:lnTo>
                <a:lnTo>
                  <a:pt x="2291" y="875"/>
                </a:lnTo>
                <a:lnTo>
                  <a:pt x="2270" y="893"/>
                </a:lnTo>
                <a:lnTo>
                  <a:pt x="2248" y="910"/>
                </a:lnTo>
                <a:lnTo>
                  <a:pt x="2226" y="927"/>
                </a:lnTo>
                <a:lnTo>
                  <a:pt x="2203" y="943"/>
                </a:lnTo>
                <a:lnTo>
                  <a:pt x="2181" y="959"/>
                </a:lnTo>
                <a:lnTo>
                  <a:pt x="2158" y="975"/>
                </a:lnTo>
                <a:lnTo>
                  <a:pt x="2134" y="989"/>
                </a:lnTo>
                <a:lnTo>
                  <a:pt x="2110" y="1004"/>
                </a:lnTo>
                <a:lnTo>
                  <a:pt x="2085" y="1018"/>
                </a:lnTo>
                <a:lnTo>
                  <a:pt x="2061" y="1031"/>
                </a:lnTo>
                <a:lnTo>
                  <a:pt x="2035" y="1044"/>
                </a:lnTo>
                <a:lnTo>
                  <a:pt x="2009" y="1055"/>
                </a:lnTo>
                <a:lnTo>
                  <a:pt x="1984" y="1066"/>
                </a:lnTo>
                <a:lnTo>
                  <a:pt x="1958" y="1077"/>
                </a:lnTo>
                <a:lnTo>
                  <a:pt x="1932" y="1087"/>
                </a:lnTo>
                <a:lnTo>
                  <a:pt x="1905" y="1097"/>
                </a:lnTo>
                <a:lnTo>
                  <a:pt x="1878" y="1105"/>
                </a:lnTo>
                <a:lnTo>
                  <a:pt x="1851" y="1113"/>
                </a:lnTo>
                <a:lnTo>
                  <a:pt x="1823" y="1120"/>
                </a:lnTo>
                <a:lnTo>
                  <a:pt x="1795" y="1128"/>
                </a:lnTo>
                <a:lnTo>
                  <a:pt x="1766" y="1134"/>
                </a:lnTo>
                <a:lnTo>
                  <a:pt x="1739" y="1140"/>
                </a:lnTo>
                <a:lnTo>
                  <a:pt x="1710" y="1144"/>
                </a:lnTo>
                <a:lnTo>
                  <a:pt x="1681" y="1148"/>
                </a:lnTo>
                <a:lnTo>
                  <a:pt x="1652" y="1151"/>
                </a:lnTo>
                <a:lnTo>
                  <a:pt x="1622" y="1153"/>
                </a:lnTo>
                <a:lnTo>
                  <a:pt x="1594" y="1156"/>
                </a:lnTo>
                <a:lnTo>
                  <a:pt x="1564" y="1157"/>
                </a:lnTo>
                <a:lnTo>
                  <a:pt x="1534" y="1158"/>
                </a:lnTo>
                <a:lnTo>
                  <a:pt x="1534" y="1158"/>
                </a:lnTo>
                <a:close/>
              </a:path>
            </a:pathLst>
          </a:custGeom>
          <a:solidFill>
            <a:schemeClr val="accent2"/>
          </a:solidFill>
          <a:ln w="3175">
            <a:noFill/>
          </a:ln>
        </p:spPr>
        <p:txBody>
          <a:bodyPr anchor="ctr"/>
          <a:lstStyle/>
          <a:p>
            <a:pPr algn="ctr"/>
            <a:endParaRPr sz="13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: Shape 2">
            <a:extLst>
              <a:ext uri="{FF2B5EF4-FFF2-40B4-BE49-F238E27FC236}">
                <a16:creationId xmlns:a16="http://schemas.microsoft.com/office/drawing/2014/main" id="{E3781BE0-6B9C-466D-BC86-5524213C38E5}"/>
              </a:ext>
            </a:extLst>
          </p:cNvPr>
          <p:cNvSpPr>
            <a:spLocks/>
          </p:cNvSpPr>
          <p:nvPr/>
        </p:nvSpPr>
        <p:spPr bwMode="auto">
          <a:xfrm>
            <a:off x="1658641" y="1771719"/>
            <a:ext cx="2115671" cy="1057490"/>
          </a:xfrm>
          <a:custGeom>
            <a:avLst/>
            <a:gdLst>
              <a:gd name="T0" fmla="*/ 1624 w 3069"/>
              <a:gd name="T1" fmla="*/ 381 h 1534"/>
              <a:gd name="T2" fmla="*/ 1768 w 3069"/>
              <a:gd name="T3" fmla="*/ 400 h 1534"/>
              <a:gd name="T4" fmla="*/ 1906 w 3069"/>
              <a:gd name="T5" fmla="*/ 437 h 1534"/>
              <a:gd name="T6" fmla="*/ 2036 w 3069"/>
              <a:gd name="T7" fmla="*/ 490 h 1534"/>
              <a:gd name="T8" fmla="*/ 2159 w 3069"/>
              <a:gd name="T9" fmla="*/ 559 h 1534"/>
              <a:gd name="T10" fmla="*/ 2271 w 3069"/>
              <a:gd name="T11" fmla="*/ 641 h 1534"/>
              <a:gd name="T12" fmla="*/ 2372 w 3069"/>
              <a:gd name="T13" fmla="*/ 736 h 1534"/>
              <a:gd name="T14" fmla="*/ 2462 w 3069"/>
              <a:gd name="T15" fmla="*/ 841 h 1534"/>
              <a:gd name="T16" fmla="*/ 2538 w 3069"/>
              <a:gd name="T17" fmla="*/ 958 h 1534"/>
              <a:gd name="T18" fmla="*/ 2601 w 3069"/>
              <a:gd name="T19" fmla="*/ 1083 h 1534"/>
              <a:gd name="T20" fmla="*/ 2648 w 3069"/>
              <a:gd name="T21" fmla="*/ 1217 h 1534"/>
              <a:gd name="T22" fmla="*/ 2679 w 3069"/>
              <a:gd name="T23" fmla="*/ 1358 h 1534"/>
              <a:gd name="T24" fmla="*/ 2692 w 3069"/>
              <a:gd name="T25" fmla="*/ 1504 h 1534"/>
              <a:gd name="T26" fmla="*/ 3067 w 3069"/>
              <a:gd name="T27" fmla="*/ 1455 h 1534"/>
              <a:gd name="T28" fmla="*/ 3045 w 3069"/>
              <a:gd name="T29" fmla="*/ 1262 h 1534"/>
              <a:gd name="T30" fmla="*/ 3000 w 3069"/>
              <a:gd name="T31" fmla="*/ 1078 h 1534"/>
              <a:gd name="T32" fmla="*/ 2933 w 3069"/>
              <a:gd name="T33" fmla="*/ 903 h 1534"/>
              <a:gd name="T34" fmla="*/ 2846 w 3069"/>
              <a:gd name="T35" fmla="*/ 739 h 1534"/>
              <a:gd name="T36" fmla="*/ 2742 w 3069"/>
              <a:gd name="T37" fmla="*/ 587 h 1534"/>
              <a:gd name="T38" fmla="*/ 2619 w 3069"/>
              <a:gd name="T39" fmla="*/ 449 h 1534"/>
              <a:gd name="T40" fmla="*/ 2482 w 3069"/>
              <a:gd name="T41" fmla="*/ 327 h 1534"/>
              <a:gd name="T42" fmla="*/ 2330 w 3069"/>
              <a:gd name="T43" fmla="*/ 222 h 1534"/>
              <a:gd name="T44" fmla="*/ 2166 w 3069"/>
              <a:gd name="T45" fmla="*/ 135 h 1534"/>
              <a:gd name="T46" fmla="*/ 1990 w 3069"/>
              <a:gd name="T47" fmla="*/ 69 h 1534"/>
              <a:gd name="T48" fmla="*/ 1806 w 3069"/>
              <a:gd name="T49" fmla="*/ 23 h 1534"/>
              <a:gd name="T50" fmla="*/ 1614 w 3069"/>
              <a:gd name="T51" fmla="*/ 2 h 1534"/>
              <a:gd name="T52" fmla="*/ 1455 w 3069"/>
              <a:gd name="T53" fmla="*/ 2 h 1534"/>
              <a:gd name="T54" fmla="*/ 1263 w 3069"/>
              <a:gd name="T55" fmla="*/ 23 h 1534"/>
              <a:gd name="T56" fmla="*/ 1079 w 3069"/>
              <a:gd name="T57" fmla="*/ 69 h 1534"/>
              <a:gd name="T58" fmla="*/ 903 w 3069"/>
              <a:gd name="T59" fmla="*/ 135 h 1534"/>
              <a:gd name="T60" fmla="*/ 739 w 3069"/>
              <a:gd name="T61" fmla="*/ 222 h 1534"/>
              <a:gd name="T62" fmla="*/ 587 w 3069"/>
              <a:gd name="T63" fmla="*/ 327 h 1534"/>
              <a:gd name="T64" fmla="*/ 450 w 3069"/>
              <a:gd name="T65" fmla="*/ 449 h 1534"/>
              <a:gd name="T66" fmla="*/ 327 w 3069"/>
              <a:gd name="T67" fmla="*/ 587 h 1534"/>
              <a:gd name="T68" fmla="*/ 223 w 3069"/>
              <a:gd name="T69" fmla="*/ 739 h 1534"/>
              <a:gd name="T70" fmla="*/ 135 w 3069"/>
              <a:gd name="T71" fmla="*/ 903 h 1534"/>
              <a:gd name="T72" fmla="*/ 69 w 3069"/>
              <a:gd name="T73" fmla="*/ 1078 h 1534"/>
              <a:gd name="T74" fmla="*/ 25 w 3069"/>
              <a:gd name="T75" fmla="*/ 1262 h 1534"/>
              <a:gd name="T76" fmla="*/ 2 w 3069"/>
              <a:gd name="T77" fmla="*/ 1455 h 1534"/>
              <a:gd name="T78" fmla="*/ 377 w 3069"/>
              <a:gd name="T79" fmla="*/ 1504 h 1534"/>
              <a:gd name="T80" fmla="*/ 390 w 3069"/>
              <a:gd name="T81" fmla="*/ 1358 h 1534"/>
              <a:gd name="T82" fmla="*/ 421 w 3069"/>
              <a:gd name="T83" fmla="*/ 1217 h 1534"/>
              <a:gd name="T84" fmla="*/ 468 w 3069"/>
              <a:gd name="T85" fmla="*/ 1083 h 1534"/>
              <a:gd name="T86" fmla="*/ 531 w 3069"/>
              <a:gd name="T87" fmla="*/ 958 h 1534"/>
              <a:gd name="T88" fmla="*/ 608 w 3069"/>
              <a:gd name="T89" fmla="*/ 841 h 1534"/>
              <a:gd name="T90" fmla="*/ 697 w 3069"/>
              <a:gd name="T91" fmla="*/ 736 h 1534"/>
              <a:gd name="T92" fmla="*/ 798 w 3069"/>
              <a:gd name="T93" fmla="*/ 641 h 1534"/>
              <a:gd name="T94" fmla="*/ 910 w 3069"/>
              <a:gd name="T95" fmla="*/ 559 h 1534"/>
              <a:gd name="T96" fmla="*/ 1033 w 3069"/>
              <a:gd name="T97" fmla="*/ 490 h 1534"/>
              <a:gd name="T98" fmla="*/ 1163 w 3069"/>
              <a:gd name="T99" fmla="*/ 437 h 1534"/>
              <a:gd name="T100" fmla="*/ 1302 w 3069"/>
              <a:gd name="T101" fmla="*/ 400 h 1534"/>
              <a:gd name="T102" fmla="*/ 1446 w 3069"/>
              <a:gd name="T103" fmla="*/ 381 h 1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69" h="1534">
                <a:moveTo>
                  <a:pt x="1534" y="376"/>
                </a:moveTo>
                <a:lnTo>
                  <a:pt x="1534" y="376"/>
                </a:lnTo>
                <a:lnTo>
                  <a:pt x="1564" y="377"/>
                </a:lnTo>
                <a:lnTo>
                  <a:pt x="1594" y="378"/>
                </a:lnTo>
                <a:lnTo>
                  <a:pt x="1624" y="381"/>
                </a:lnTo>
                <a:lnTo>
                  <a:pt x="1652" y="383"/>
                </a:lnTo>
                <a:lnTo>
                  <a:pt x="1682" y="386"/>
                </a:lnTo>
                <a:lnTo>
                  <a:pt x="1711" y="390"/>
                </a:lnTo>
                <a:lnTo>
                  <a:pt x="1740" y="394"/>
                </a:lnTo>
                <a:lnTo>
                  <a:pt x="1768" y="400"/>
                </a:lnTo>
                <a:lnTo>
                  <a:pt x="1796" y="406"/>
                </a:lnTo>
                <a:lnTo>
                  <a:pt x="1824" y="414"/>
                </a:lnTo>
                <a:lnTo>
                  <a:pt x="1852" y="421"/>
                </a:lnTo>
                <a:lnTo>
                  <a:pt x="1878" y="429"/>
                </a:lnTo>
                <a:lnTo>
                  <a:pt x="1906" y="437"/>
                </a:lnTo>
                <a:lnTo>
                  <a:pt x="1933" y="447"/>
                </a:lnTo>
                <a:lnTo>
                  <a:pt x="1958" y="457"/>
                </a:lnTo>
                <a:lnTo>
                  <a:pt x="1985" y="468"/>
                </a:lnTo>
                <a:lnTo>
                  <a:pt x="2011" y="479"/>
                </a:lnTo>
                <a:lnTo>
                  <a:pt x="2036" y="490"/>
                </a:lnTo>
                <a:lnTo>
                  <a:pt x="2062" y="503"/>
                </a:lnTo>
                <a:lnTo>
                  <a:pt x="2086" y="516"/>
                </a:lnTo>
                <a:lnTo>
                  <a:pt x="2111" y="530"/>
                </a:lnTo>
                <a:lnTo>
                  <a:pt x="2134" y="545"/>
                </a:lnTo>
                <a:lnTo>
                  <a:pt x="2159" y="559"/>
                </a:lnTo>
                <a:lnTo>
                  <a:pt x="2181" y="575"/>
                </a:lnTo>
                <a:lnTo>
                  <a:pt x="2205" y="591"/>
                </a:lnTo>
                <a:lnTo>
                  <a:pt x="2227" y="607"/>
                </a:lnTo>
                <a:lnTo>
                  <a:pt x="2249" y="624"/>
                </a:lnTo>
                <a:lnTo>
                  <a:pt x="2271" y="641"/>
                </a:lnTo>
                <a:lnTo>
                  <a:pt x="2292" y="659"/>
                </a:lnTo>
                <a:lnTo>
                  <a:pt x="2312" y="677"/>
                </a:lnTo>
                <a:lnTo>
                  <a:pt x="2333" y="696"/>
                </a:lnTo>
                <a:lnTo>
                  <a:pt x="2353" y="715"/>
                </a:lnTo>
                <a:lnTo>
                  <a:pt x="2372" y="736"/>
                </a:lnTo>
                <a:lnTo>
                  <a:pt x="2391" y="756"/>
                </a:lnTo>
                <a:lnTo>
                  <a:pt x="2409" y="777"/>
                </a:lnTo>
                <a:lnTo>
                  <a:pt x="2427" y="797"/>
                </a:lnTo>
                <a:lnTo>
                  <a:pt x="2445" y="820"/>
                </a:lnTo>
                <a:lnTo>
                  <a:pt x="2462" y="841"/>
                </a:lnTo>
                <a:lnTo>
                  <a:pt x="2479" y="865"/>
                </a:lnTo>
                <a:lnTo>
                  <a:pt x="2495" y="887"/>
                </a:lnTo>
                <a:lnTo>
                  <a:pt x="2510" y="910"/>
                </a:lnTo>
                <a:lnTo>
                  <a:pt x="2524" y="934"/>
                </a:lnTo>
                <a:lnTo>
                  <a:pt x="2538" y="958"/>
                </a:lnTo>
                <a:lnTo>
                  <a:pt x="2552" y="983"/>
                </a:lnTo>
                <a:lnTo>
                  <a:pt x="2565" y="1007"/>
                </a:lnTo>
                <a:lnTo>
                  <a:pt x="2578" y="1032"/>
                </a:lnTo>
                <a:lnTo>
                  <a:pt x="2589" y="1057"/>
                </a:lnTo>
                <a:lnTo>
                  <a:pt x="2601" y="1083"/>
                </a:lnTo>
                <a:lnTo>
                  <a:pt x="2612" y="1110"/>
                </a:lnTo>
                <a:lnTo>
                  <a:pt x="2621" y="1136"/>
                </a:lnTo>
                <a:lnTo>
                  <a:pt x="2631" y="1163"/>
                </a:lnTo>
                <a:lnTo>
                  <a:pt x="2640" y="1190"/>
                </a:lnTo>
                <a:lnTo>
                  <a:pt x="2648" y="1217"/>
                </a:lnTo>
                <a:lnTo>
                  <a:pt x="2656" y="1245"/>
                </a:lnTo>
                <a:lnTo>
                  <a:pt x="2662" y="1273"/>
                </a:lnTo>
                <a:lnTo>
                  <a:pt x="2668" y="1301"/>
                </a:lnTo>
                <a:lnTo>
                  <a:pt x="2674" y="1329"/>
                </a:lnTo>
                <a:lnTo>
                  <a:pt x="2679" y="1358"/>
                </a:lnTo>
                <a:lnTo>
                  <a:pt x="2682" y="1387"/>
                </a:lnTo>
                <a:lnTo>
                  <a:pt x="2685" y="1416"/>
                </a:lnTo>
                <a:lnTo>
                  <a:pt x="2689" y="1444"/>
                </a:lnTo>
                <a:lnTo>
                  <a:pt x="2691" y="1474"/>
                </a:lnTo>
                <a:lnTo>
                  <a:pt x="2692" y="1504"/>
                </a:lnTo>
                <a:lnTo>
                  <a:pt x="2692" y="1534"/>
                </a:lnTo>
                <a:lnTo>
                  <a:pt x="3069" y="1534"/>
                </a:lnTo>
                <a:lnTo>
                  <a:pt x="3069" y="1534"/>
                </a:lnTo>
                <a:lnTo>
                  <a:pt x="3068" y="1495"/>
                </a:lnTo>
                <a:lnTo>
                  <a:pt x="3067" y="1455"/>
                </a:lnTo>
                <a:lnTo>
                  <a:pt x="3064" y="1416"/>
                </a:lnTo>
                <a:lnTo>
                  <a:pt x="3061" y="1377"/>
                </a:lnTo>
                <a:lnTo>
                  <a:pt x="3056" y="1339"/>
                </a:lnTo>
                <a:lnTo>
                  <a:pt x="3051" y="1301"/>
                </a:lnTo>
                <a:lnTo>
                  <a:pt x="3045" y="1262"/>
                </a:lnTo>
                <a:lnTo>
                  <a:pt x="3037" y="1225"/>
                </a:lnTo>
                <a:lnTo>
                  <a:pt x="3030" y="1188"/>
                </a:lnTo>
                <a:lnTo>
                  <a:pt x="3020" y="1150"/>
                </a:lnTo>
                <a:lnTo>
                  <a:pt x="3011" y="1114"/>
                </a:lnTo>
                <a:lnTo>
                  <a:pt x="3000" y="1078"/>
                </a:lnTo>
                <a:lnTo>
                  <a:pt x="2988" y="1041"/>
                </a:lnTo>
                <a:lnTo>
                  <a:pt x="2975" y="1006"/>
                </a:lnTo>
                <a:lnTo>
                  <a:pt x="2963" y="971"/>
                </a:lnTo>
                <a:lnTo>
                  <a:pt x="2948" y="937"/>
                </a:lnTo>
                <a:lnTo>
                  <a:pt x="2933" y="903"/>
                </a:lnTo>
                <a:lnTo>
                  <a:pt x="2918" y="869"/>
                </a:lnTo>
                <a:lnTo>
                  <a:pt x="2901" y="836"/>
                </a:lnTo>
                <a:lnTo>
                  <a:pt x="2884" y="803"/>
                </a:lnTo>
                <a:lnTo>
                  <a:pt x="2866" y="771"/>
                </a:lnTo>
                <a:lnTo>
                  <a:pt x="2846" y="739"/>
                </a:lnTo>
                <a:lnTo>
                  <a:pt x="2827" y="707"/>
                </a:lnTo>
                <a:lnTo>
                  <a:pt x="2807" y="676"/>
                </a:lnTo>
                <a:lnTo>
                  <a:pt x="2786" y="646"/>
                </a:lnTo>
                <a:lnTo>
                  <a:pt x="2764" y="616"/>
                </a:lnTo>
                <a:lnTo>
                  <a:pt x="2742" y="587"/>
                </a:lnTo>
                <a:lnTo>
                  <a:pt x="2718" y="559"/>
                </a:lnTo>
                <a:lnTo>
                  <a:pt x="2695" y="530"/>
                </a:lnTo>
                <a:lnTo>
                  <a:pt x="2671" y="502"/>
                </a:lnTo>
                <a:lnTo>
                  <a:pt x="2645" y="475"/>
                </a:lnTo>
                <a:lnTo>
                  <a:pt x="2619" y="449"/>
                </a:lnTo>
                <a:lnTo>
                  <a:pt x="2593" y="423"/>
                </a:lnTo>
                <a:lnTo>
                  <a:pt x="2566" y="399"/>
                </a:lnTo>
                <a:lnTo>
                  <a:pt x="2538" y="374"/>
                </a:lnTo>
                <a:lnTo>
                  <a:pt x="2511" y="351"/>
                </a:lnTo>
                <a:lnTo>
                  <a:pt x="2482" y="327"/>
                </a:lnTo>
                <a:lnTo>
                  <a:pt x="2452" y="305"/>
                </a:lnTo>
                <a:lnTo>
                  <a:pt x="2423" y="282"/>
                </a:lnTo>
                <a:lnTo>
                  <a:pt x="2392" y="262"/>
                </a:lnTo>
                <a:lnTo>
                  <a:pt x="2361" y="242"/>
                </a:lnTo>
                <a:lnTo>
                  <a:pt x="2330" y="222"/>
                </a:lnTo>
                <a:lnTo>
                  <a:pt x="2298" y="204"/>
                </a:lnTo>
                <a:lnTo>
                  <a:pt x="2265" y="185"/>
                </a:lnTo>
                <a:lnTo>
                  <a:pt x="2233" y="167"/>
                </a:lnTo>
                <a:lnTo>
                  <a:pt x="2199" y="151"/>
                </a:lnTo>
                <a:lnTo>
                  <a:pt x="2166" y="135"/>
                </a:lnTo>
                <a:lnTo>
                  <a:pt x="2132" y="120"/>
                </a:lnTo>
                <a:lnTo>
                  <a:pt x="2097" y="107"/>
                </a:lnTo>
                <a:lnTo>
                  <a:pt x="2062" y="93"/>
                </a:lnTo>
                <a:lnTo>
                  <a:pt x="2027" y="81"/>
                </a:lnTo>
                <a:lnTo>
                  <a:pt x="1990" y="69"/>
                </a:lnTo>
                <a:lnTo>
                  <a:pt x="1954" y="59"/>
                </a:lnTo>
                <a:lnTo>
                  <a:pt x="1918" y="48"/>
                </a:lnTo>
                <a:lnTo>
                  <a:pt x="1881" y="39"/>
                </a:lnTo>
                <a:lnTo>
                  <a:pt x="1843" y="31"/>
                </a:lnTo>
                <a:lnTo>
                  <a:pt x="1806" y="23"/>
                </a:lnTo>
                <a:lnTo>
                  <a:pt x="1769" y="18"/>
                </a:lnTo>
                <a:lnTo>
                  <a:pt x="1730" y="12"/>
                </a:lnTo>
                <a:lnTo>
                  <a:pt x="1692" y="7"/>
                </a:lnTo>
                <a:lnTo>
                  <a:pt x="1652" y="4"/>
                </a:lnTo>
                <a:lnTo>
                  <a:pt x="1614" y="2"/>
                </a:lnTo>
                <a:lnTo>
                  <a:pt x="1575" y="0"/>
                </a:lnTo>
                <a:lnTo>
                  <a:pt x="1534" y="0"/>
                </a:lnTo>
                <a:lnTo>
                  <a:pt x="1534" y="0"/>
                </a:lnTo>
                <a:lnTo>
                  <a:pt x="1495" y="0"/>
                </a:lnTo>
                <a:lnTo>
                  <a:pt x="1455" y="2"/>
                </a:lnTo>
                <a:lnTo>
                  <a:pt x="1417" y="4"/>
                </a:lnTo>
                <a:lnTo>
                  <a:pt x="1377" y="7"/>
                </a:lnTo>
                <a:lnTo>
                  <a:pt x="1339" y="12"/>
                </a:lnTo>
                <a:lnTo>
                  <a:pt x="1301" y="18"/>
                </a:lnTo>
                <a:lnTo>
                  <a:pt x="1263" y="23"/>
                </a:lnTo>
                <a:lnTo>
                  <a:pt x="1225" y="31"/>
                </a:lnTo>
                <a:lnTo>
                  <a:pt x="1188" y="39"/>
                </a:lnTo>
                <a:lnTo>
                  <a:pt x="1151" y="48"/>
                </a:lnTo>
                <a:lnTo>
                  <a:pt x="1114" y="59"/>
                </a:lnTo>
                <a:lnTo>
                  <a:pt x="1079" y="69"/>
                </a:lnTo>
                <a:lnTo>
                  <a:pt x="1043" y="81"/>
                </a:lnTo>
                <a:lnTo>
                  <a:pt x="1007" y="93"/>
                </a:lnTo>
                <a:lnTo>
                  <a:pt x="972" y="107"/>
                </a:lnTo>
                <a:lnTo>
                  <a:pt x="937" y="120"/>
                </a:lnTo>
                <a:lnTo>
                  <a:pt x="903" y="135"/>
                </a:lnTo>
                <a:lnTo>
                  <a:pt x="870" y="151"/>
                </a:lnTo>
                <a:lnTo>
                  <a:pt x="836" y="167"/>
                </a:lnTo>
                <a:lnTo>
                  <a:pt x="803" y="185"/>
                </a:lnTo>
                <a:lnTo>
                  <a:pt x="771" y="204"/>
                </a:lnTo>
                <a:lnTo>
                  <a:pt x="739" y="222"/>
                </a:lnTo>
                <a:lnTo>
                  <a:pt x="708" y="242"/>
                </a:lnTo>
                <a:lnTo>
                  <a:pt x="677" y="262"/>
                </a:lnTo>
                <a:lnTo>
                  <a:pt x="646" y="282"/>
                </a:lnTo>
                <a:lnTo>
                  <a:pt x="616" y="305"/>
                </a:lnTo>
                <a:lnTo>
                  <a:pt x="587" y="327"/>
                </a:lnTo>
                <a:lnTo>
                  <a:pt x="559" y="351"/>
                </a:lnTo>
                <a:lnTo>
                  <a:pt x="531" y="374"/>
                </a:lnTo>
                <a:lnTo>
                  <a:pt x="503" y="399"/>
                </a:lnTo>
                <a:lnTo>
                  <a:pt x="477" y="423"/>
                </a:lnTo>
                <a:lnTo>
                  <a:pt x="450" y="449"/>
                </a:lnTo>
                <a:lnTo>
                  <a:pt x="424" y="475"/>
                </a:lnTo>
                <a:lnTo>
                  <a:pt x="399" y="502"/>
                </a:lnTo>
                <a:lnTo>
                  <a:pt x="374" y="530"/>
                </a:lnTo>
                <a:lnTo>
                  <a:pt x="351" y="559"/>
                </a:lnTo>
                <a:lnTo>
                  <a:pt x="327" y="587"/>
                </a:lnTo>
                <a:lnTo>
                  <a:pt x="305" y="616"/>
                </a:lnTo>
                <a:lnTo>
                  <a:pt x="284" y="646"/>
                </a:lnTo>
                <a:lnTo>
                  <a:pt x="262" y="676"/>
                </a:lnTo>
                <a:lnTo>
                  <a:pt x="242" y="707"/>
                </a:lnTo>
                <a:lnTo>
                  <a:pt x="223" y="739"/>
                </a:lnTo>
                <a:lnTo>
                  <a:pt x="204" y="771"/>
                </a:lnTo>
                <a:lnTo>
                  <a:pt x="185" y="803"/>
                </a:lnTo>
                <a:lnTo>
                  <a:pt x="168" y="836"/>
                </a:lnTo>
                <a:lnTo>
                  <a:pt x="151" y="869"/>
                </a:lnTo>
                <a:lnTo>
                  <a:pt x="135" y="903"/>
                </a:lnTo>
                <a:lnTo>
                  <a:pt x="120" y="937"/>
                </a:lnTo>
                <a:lnTo>
                  <a:pt x="107" y="971"/>
                </a:lnTo>
                <a:lnTo>
                  <a:pt x="94" y="1006"/>
                </a:lnTo>
                <a:lnTo>
                  <a:pt x="81" y="1041"/>
                </a:lnTo>
                <a:lnTo>
                  <a:pt x="69" y="1078"/>
                </a:lnTo>
                <a:lnTo>
                  <a:pt x="59" y="1114"/>
                </a:lnTo>
                <a:lnTo>
                  <a:pt x="49" y="1150"/>
                </a:lnTo>
                <a:lnTo>
                  <a:pt x="39" y="1188"/>
                </a:lnTo>
                <a:lnTo>
                  <a:pt x="32" y="1225"/>
                </a:lnTo>
                <a:lnTo>
                  <a:pt x="25" y="1262"/>
                </a:lnTo>
                <a:lnTo>
                  <a:pt x="18" y="1301"/>
                </a:lnTo>
                <a:lnTo>
                  <a:pt x="13" y="1339"/>
                </a:lnTo>
                <a:lnTo>
                  <a:pt x="9" y="1377"/>
                </a:lnTo>
                <a:lnTo>
                  <a:pt x="5" y="1416"/>
                </a:lnTo>
                <a:lnTo>
                  <a:pt x="2" y="1455"/>
                </a:lnTo>
                <a:lnTo>
                  <a:pt x="1" y="1495"/>
                </a:lnTo>
                <a:lnTo>
                  <a:pt x="0" y="1534"/>
                </a:lnTo>
                <a:lnTo>
                  <a:pt x="377" y="1534"/>
                </a:lnTo>
                <a:lnTo>
                  <a:pt x="377" y="1534"/>
                </a:lnTo>
                <a:lnTo>
                  <a:pt x="377" y="1504"/>
                </a:lnTo>
                <a:lnTo>
                  <a:pt x="378" y="1474"/>
                </a:lnTo>
                <a:lnTo>
                  <a:pt x="381" y="1444"/>
                </a:lnTo>
                <a:lnTo>
                  <a:pt x="383" y="1416"/>
                </a:lnTo>
                <a:lnTo>
                  <a:pt x="387" y="1387"/>
                </a:lnTo>
                <a:lnTo>
                  <a:pt x="390" y="1358"/>
                </a:lnTo>
                <a:lnTo>
                  <a:pt x="396" y="1329"/>
                </a:lnTo>
                <a:lnTo>
                  <a:pt x="401" y="1301"/>
                </a:lnTo>
                <a:lnTo>
                  <a:pt x="407" y="1273"/>
                </a:lnTo>
                <a:lnTo>
                  <a:pt x="414" y="1245"/>
                </a:lnTo>
                <a:lnTo>
                  <a:pt x="421" y="1217"/>
                </a:lnTo>
                <a:lnTo>
                  <a:pt x="430" y="1190"/>
                </a:lnTo>
                <a:lnTo>
                  <a:pt x="438" y="1163"/>
                </a:lnTo>
                <a:lnTo>
                  <a:pt x="448" y="1136"/>
                </a:lnTo>
                <a:lnTo>
                  <a:pt x="457" y="1110"/>
                </a:lnTo>
                <a:lnTo>
                  <a:pt x="468" y="1083"/>
                </a:lnTo>
                <a:lnTo>
                  <a:pt x="480" y="1057"/>
                </a:lnTo>
                <a:lnTo>
                  <a:pt x="491" y="1032"/>
                </a:lnTo>
                <a:lnTo>
                  <a:pt x="504" y="1007"/>
                </a:lnTo>
                <a:lnTo>
                  <a:pt x="517" y="983"/>
                </a:lnTo>
                <a:lnTo>
                  <a:pt x="531" y="958"/>
                </a:lnTo>
                <a:lnTo>
                  <a:pt x="545" y="934"/>
                </a:lnTo>
                <a:lnTo>
                  <a:pt x="560" y="910"/>
                </a:lnTo>
                <a:lnTo>
                  <a:pt x="575" y="887"/>
                </a:lnTo>
                <a:lnTo>
                  <a:pt x="591" y="865"/>
                </a:lnTo>
                <a:lnTo>
                  <a:pt x="608" y="841"/>
                </a:lnTo>
                <a:lnTo>
                  <a:pt x="624" y="820"/>
                </a:lnTo>
                <a:lnTo>
                  <a:pt x="642" y="797"/>
                </a:lnTo>
                <a:lnTo>
                  <a:pt x="660" y="777"/>
                </a:lnTo>
                <a:lnTo>
                  <a:pt x="678" y="756"/>
                </a:lnTo>
                <a:lnTo>
                  <a:pt x="697" y="736"/>
                </a:lnTo>
                <a:lnTo>
                  <a:pt x="716" y="715"/>
                </a:lnTo>
                <a:lnTo>
                  <a:pt x="736" y="696"/>
                </a:lnTo>
                <a:lnTo>
                  <a:pt x="757" y="677"/>
                </a:lnTo>
                <a:lnTo>
                  <a:pt x="777" y="659"/>
                </a:lnTo>
                <a:lnTo>
                  <a:pt x="798" y="641"/>
                </a:lnTo>
                <a:lnTo>
                  <a:pt x="820" y="624"/>
                </a:lnTo>
                <a:lnTo>
                  <a:pt x="842" y="607"/>
                </a:lnTo>
                <a:lnTo>
                  <a:pt x="865" y="591"/>
                </a:lnTo>
                <a:lnTo>
                  <a:pt x="887" y="575"/>
                </a:lnTo>
                <a:lnTo>
                  <a:pt x="910" y="559"/>
                </a:lnTo>
                <a:lnTo>
                  <a:pt x="935" y="545"/>
                </a:lnTo>
                <a:lnTo>
                  <a:pt x="958" y="530"/>
                </a:lnTo>
                <a:lnTo>
                  <a:pt x="983" y="516"/>
                </a:lnTo>
                <a:lnTo>
                  <a:pt x="1007" y="503"/>
                </a:lnTo>
                <a:lnTo>
                  <a:pt x="1033" y="490"/>
                </a:lnTo>
                <a:lnTo>
                  <a:pt x="1059" y="479"/>
                </a:lnTo>
                <a:lnTo>
                  <a:pt x="1084" y="468"/>
                </a:lnTo>
                <a:lnTo>
                  <a:pt x="1110" y="457"/>
                </a:lnTo>
                <a:lnTo>
                  <a:pt x="1136" y="447"/>
                </a:lnTo>
                <a:lnTo>
                  <a:pt x="1163" y="437"/>
                </a:lnTo>
                <a:lnTo>
                  <a:pt x="1191" y="429"/>
                </a:lnTo>
                <a:lnTo>
                  <a:pt x="1217" y="421"/>
                </a:lnTo>
                <a:lnTo>
                  <a:pt x="1245" y="414"/>
                </a:lnTo>
                <a:lnTo>
                  <a:pt x="1273" y="406"/>
                </a:lnTo>
                <a:lnTo>
                  <a:pt x="1302" y="400"/>
                </a:lnTo>
                <a:lnTo>
                  <a:pt x="1329" y="394"/>
                </a:lnTo>
                <a:lnTo>
                  <a:pt x="1358" y="390"/>
                </a:lnTo>
                <a:lnTo>
                  <a:pt x="1387" y="386"/>
                </a:lnTo>
                <a:lnTo>
                  <a:pt x="1416" y="383"/>
                </a:lnTo>
                <a:lnTo>
                  <a:pt x="1446" y="381"/>
                </a:lnTo>
                <a:lnTo>
                  <a:pt x="1475" y="378"/>
                </a:lnTo>
                <a:lnTo>
                  <a:pt x="1504" y="377"/>
                </a:lnTo>
                <a:lnTo>
                  <a:pt x="1534" y="376"/>
                </a:lnTo>
                <a:lnTo>
                  <a:pt x="1534" y="376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</a:ln>
        </p:spPr>
        <p:txBody>
          <a:bodyPr anchor="ctr"/>
          <a:lstStyle/>
          <a:p>
            <a:pPr algn="ctr"/>
            <a:endParaRPr sz="13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: Shape 3">
            <a:extLst>
              <a:ext uri="{FF2B5EF4-FFF2-40B4-BE49-F238E27FC236}">
                <a16:creationId xmlns:a16="http://schemas.microsoft.com/office/drawing/2014/main" id="{3C9582FA-7CDF-4FA7-B22D-B172AA757C29}"/>
              </a:ext>
            </a:extLst>
          </p:cNvPr>
          <p:cNvSpPr>
            <a:spLocks/>
          </p:cNvSpPr>
          <p:nvPr/>
        </p:nvSpPr>
        <p:spPr bwMode="auto">
          <a:xfrm>
            <a:off x="5369689" y="1771719"/>
            <a:ext cx="2115670" cy="1057490"/>
          </a:xfrm>
          <a:custGeom>
            <a:avLst/>
            <a:gdLst>
              <a:gd name="T0" fmla="*/ 1624 w 3069"/>
              <a:gd name="T1" fmla="*/ 381 h 1534"/>
              <a:gd name="T2" fmla="*/ 1768 w 3069"/>
              <a:gd name="T3" fmla="*/ 400 h 1534"/>
              <a:gd name="T4" fmla="*/ 1906 w 3069"/>
              <a:gd name="T5" fmla="*/ 437 h 1534"/>
              <a:gd name="T6" fmla="*/ 2036 w 3069"/>
              <a:gd name="T7" fmla="*/ 490 h 1534"/>
              <a:gd name="T8" fmla="*/ 2159 w 3069"/>
              <a:gd name="T9" fmla="*/ 559 h 1534"/>
              <a:gd name="T10" fmla="*/ 2271 w 3069"/>
              <a:gd name="T11" fmla="*/ 641 h 1534"/>
              <a:gd name="T12" fmla="*/ 2372 w 3069"/>
              <a:gd name="T13" fmla="*/ 736 h 1534"/>
              <a:gd name="T14" fmla="*/ 2462 w 3069"/>
              <a:gd name="T15" fmla="*/ 841 h 1534"/>
              <a:gd name="T16" fmla="*/ 2538 w 3069"/>
              <a:gd name="T17" fmla="*/ 958 h 1534"/>
              <a:gd name="T18" fmla="*/ 2601 w 3069"/>
              <a:gd name="T19" fmla="*/ 1083 h 1534"/>
              <a:gd name="T20" fmla="*/ 2648 w 3069"/>
              <a:gd name="T21" fmla="*/ 1217 h 1534"/>
              <a:gd name="T22" fmla="*/ 2679 w 3069"/>
              <a:gd name="T23" fmla="*/ 1358 h 1534"/>
              <a:gd name="T24" fmla="*/ 2692 w 3069"/>
              <a:gd name="T25" fmla="*/ 1504 h 1534"/>
              <a:gd name="T26" fmla="*/ 3067 w 3069"/>
              <a:gd name="T27" fmla="*/ 1455 h 1534"/>
              <a:gd name="T28" fmla="*/ 3045 w 3069"/>
              <a:gd name="T29" fmla="*/ 1262 h 1534"/>
              <a:gd name="T30" fmla="*/ 3000 w 3069"/>
              <a:gd name="T31" fmla="*/ 1078 h 1534"/>
              <a:gd name="T32" fmla="*/ 2933 w 3069"/>
              <a:gd name="T33" fmla="*/ 903 h 1534"/>
              <a:gd name="T34" fmla="*/ 2846 w 3069"/>
              <a:gd name="T35" fmla="*/ 739 h 1534"/>
              <a:gd name="T36" fmla="*/ 2742 w 3069"/>
              <a:gd name="T37" fmla="*/ 587 h 1534"/>
              <a:gd name="T38" fmla="*/ 2619 w 3069"/>
              <a:gd name="T39" fmla="*/ 449 h 1534"/>
              <a:gd name="T40" fmla="*/ 2482 w 3069"/>
              <a:gd name="T41" fmla="*/ 327 h 1534"/>
              <a:gd name="T42" fmla="*/ 2330 w 3069"/>
              <a:gd name="T43" fmla="*/ 222 h 1534"/>
              <a:gd name="T44" fmla="*/ 2166 w 3069"/>
              <a:gd name="T45" fmla="*/ 135 h 1534"/>
              <a:gd name="T46" fmla="*/ 1990 w 3069"/>
              <a:gd name="T47" fmla="*/ 69 h 1534"/>
              <a:gd name="T48" fmla="*/ 1806 w 3069"/>
              <a:gd name="T49" fmla="*/ 23 h 1534"/>
              <a:gd name="T50" fmla="*/ 1614 w 3069"/>
              <a:gd name="T51" fmla="*/ 2 h 1534"/>
              <a:gd name="T52" fmla="*/ 1455 w 3069"/>
              <a:gd name="T53" fmla="*/ 2 h 1534"/>
              <a:gd name="T54" fmla="*/ 1263 w 3069"/>
              <a:gd name="T55" fmla="*/ 23 h 1534"/>
              <a:gd name="T56" fmla="*/ 1079 w 3069"/>
              <a:gd name="T57" fmla="*/ 69 h 1534"/>
              <a:gd name="T58" fmla="*/ 903 w 3069"/>
              <a:gd name="T59" fmla="*/ 135 h 1534"/>
              <a:gd name="T60" fmla="*/ 739 w 3069"/>
              <a:gd name="T61" fmla="*/ 222 h 1534"/>
              <a:gd name="T62" fmla="*/ 587 w 3069"/>
              <a:gd name="T63" fmla="*/ 327 h 1534"/>
              <a:gd name="T64" fmla="*/ 450 w 3069"/>
              <a:gd name="T65" fmla="*/ 449 h 1534"/>
              <a:gd name="T66" fmla="*/ 327 w 3069"/>
              <a:gd name="T67" fmla="*/ 587 h 1534"/>
              <a:gd name="T68" fmla="*/ 223 w 3069"/>
              <a:gd name="T69" fmla="*/ 739 h 1534"/>
              <a:gd name="T70" fmla="*/ 135 w 3069"/>
              <a:gd name="T71" fmla="*/ 903 h 1534"/>
              <a:gd name="T72" fmla="*/ 69 w 3069"/>
              <a:gd name="T73" fmla="*/ 1078 h 1534"/>
              <a:gd name="T74" fmla="*/ 25 w 3069"/>
              <a:gd name="T75" fmla="*/ 1262 h 1534"/>
              <a:gd name="T76" fmla="*/ 2 w 3069"/>
              <a:gd name="T77" fmla="*/ 1455 h 1534"/>
              <a:gd name="T78" fmla="*/ 377 w 3069"/>
              <a:gd name="T79" fmla="*/ 1504 h 1534"/>
              <a:gd name="T80" fmla="*/ 390 w 3069"/>
              <a:gd name="T81" fmla="*/ 1358 h 1534"/>
              <a:gd name="T82" fmla="*/ 421 w 3069"/>
              <a:gd name="T83" fmla="*/ 1217 h 1534"/>
              <a:gd name="T84" fmla="*/ 468 w 3069"/>
              <a:gd name="T85" fmla="*/ 1083 h 1534"/>
              <a:gd name="T86" fmla="*/ 531 w 3069"/>
              <a:gd name="T87" fmla="*/ 958 h 1534"/>
              <a:gd name="T88" fmla="*/ 608 w 3069"/>
              <a:gd name="T89" fmla="*/ 841 h 1534"/>
              <a:gd name="T90" fmla="*/ 697 w 3069"/>
              <a:gd name="T91" fmla="*/ 736 h 1534"/>
              <a:gd name="T92" fmla="*/ 798 w 3069"/>
              <a:gd name="T93" fmla="*/ 641 h 1534"/>
              <a:gd name="T94" fmla="*/ 910 w 3069"/>
              <a:gd name="T95" fmla="*/ 559 h 1534"/>
              <a:gd name="T96" fmla="*/ 1033 w 3069"/>
              <a:gd name="T97" fmla="*/ 490 h 1534"/>
              <a:gd name="T98" fmla="*/ 1163 w 3069"/>
              <a:gd name="T99" fmla="*/ 437 h 1534"/>
              <a:gd name="T100" fmla="*/ 1302 w 3069"/>
              <a:gd name="T101" fmla="*/ 400 h 1534"/>
              <a:gd name="T102" fmla="*/ 1446 w 3069"/>
              <a:gd name="T103" fmla="*/ 381 h 1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69" h="1534">
                <a:moveTo>
                  <a:pt x="1534" y="376"/>
                </a:moveTo>
                <a:lnTo>
                  <a:pt x="1534" y="376"/>
                </a:lnTo>
                <a:lnTo>
                  <a:pt x="1564" y="377"/>
                </a:lnTo>
                <a:lnTo>
                  <a:pt x="1594" y="378"/>
                </a:lnTo>
                <a:lnTo>
                  <a:pt x="1624" y="381"/>
                </a:lnTo>
                <a:lnTo>
                  <a:pt x="1652" y="383"/>
                </a:lnTo>
                <a:lnTo>
                  <a:pt x="1682" y="386"/>
                </a:lnTo>
                <a:lnTo>
                  <a:pt x="1711" y="390"/>
                </a:lnTo>
                <a:lnTo>
                  <a:pt x="1740" y="394"/>
                </a:lnTo>
                <a:lnTo>
                  <a:pt x="1768" y="400"/>
                </a:lnTo>
                <a:lnTo>
                  <a:pt x="1796" y="406"/>
                </a:lnTo>
                <a:lnTo>
                  <a:pt x="1824" y="414"/>
                </a:lnTo>
                <a:lnTo>
                  <a:pt x="1852" y="421"/>
                </a:lnTo>
                <a:lnTo>
                  <a:pt x="1878" y="429"/>
                </a:lnTo>
                <a:lnTo>
                  <a:pt x="1906" y="437"/>
                </a:lnTo>
                <a:lnTo>
                  <a:pt x="1933" y="447"/>
                </a:lnTo>
                <a:lnTo>
                  <a:pt x="1958" y="457"/>
                </a:lnTo>
                <a:lnTo>
                  <a:pt x="1985" y="468"/>
                </a:lnTo>
                <a:lnTo>
                  <a:pt x="2011" y="479"/>
                </a:lnTo>
                <a:lnTo>
                  <a:pt x="2036" y="490"/>
                </a:lnTo>
                <a:lnTo>
                  <a:pt x="2062" y="503"/>
                </a:lnTo>
                <a:lnTo>
                  <a:pt x="2086" y="516"/>
                </a:lnTo>
                <a:lnTo>
                  <a:pt x="2111" y="530"/>
                </a:lnTo>
                <a:lnTo>
                  <a:pt x="2134" y="545"/>
                </a:lnTo>
                <a:lnTo>
                  <a:pt x="2159" y="559"/>
                </a:lnTo>
                <a:lnTo>
                  <a:pt x="2181" y="575"/>
                </a:lnTo>
                <a:lnTo>
                  <a:pt x="2205" y="591"/>
                </a:lnTo>
                <a:lnTo>
                  <a:pt x="2227" y="607"/>
                </a:lnTo>
                <a:lnTo>
                  <a:pt x="2249" y="624"/>
                </a:lnTo>
                <a:lnTo>
                  <a:pt x="2271" y="641"/>
                </a:lnTo>
                <a:lnTo>
                  <a:pt x="2292" y="659"/>
                </a:lnTo>
                <a:lnTo>
                  <a:pt x="2312" y="677"/>
                </a:lnTo>
                <a:lnTo>
                  <a:pt x="2333" y="696"/>
                </a:lnTo>
                <a:lnTo>
                  <a:pt x="2353" y="715"/>
                </a:lnTo>
                <a:lnTo>
                  <a:pt x="2372" y="736"/>
                </a:lnTo>
                <a:lnTo>
                  <a:pt x="2391" y="756"/>
                </a:lnTo>
                <a:lnTo>
                  <a:pt x="2409" y="777"/>
                </a:lnTo>
                <a:lnTo>
                  <a:pt x="2427" y="797"/>
                </a:lnTo>
                <a:lnTo>
                  <a:pt x="2445" y="820"/>
                </a:lnTo>
                <a:lnTo>
                  <a:pt x="2462" y="841"/>
                </a:lnTo>
                <a:lnTo>
                  <a:pt x="2479" y="865"/>
                </a:lnTo>
                <a:lnTo>
                  <a:pt x="2495" y="887"/>
                </a:lnTo>
                <a:lnTo>
                  <a:pt x="2510" y="910"/>
                </a:lnTo>
                <a:lnTo>
                  <a:pt x="2524" y="934"/>
                </a:lnTo>
                <a:lnTo>
                  <a:pt x="2538" y="958"/>
                </a:lnTo>
                <a:lnTo>
                  <a:pt x="2552" y="983"/>
                </a:lnTo>
                <a:lnTo>
                  <a:pt x="2565" y="1007"/>
                </a:lnTo>
                <a:lnTo>
                  <a:pt x="2578" y="1032"/>
                </a:lnTo>
                <a:lnTo>
                  <a:pt x="2589" y="1057"/>
                </a:lnTo>
                <a:lnTo>
                  <a:pt x="2601" y="1083"/>
                </a:lnTo>
                <a:lnTo>
                  <a:pt x="2612" y="1110"/>
                </a:lnTo>
                <a:lnTo>
                  <a:pt x="2621" y="1136"/>
                </a:lnTo>
                <a:lnTo>
                  <a:pt x="2631" y="1163"/>
                </a:lnTo>
                <a:lnTo>
                  <a:pt x="2640" y="1190"/>
                </a:lnTo>
                <a:lnTo>
                  <a:pt x="2648" y="1217"/>
                </a:lnTo>
                <a:lnTo>
                  <a:pt x="2656" y="1245"/>
                </a:lnTo>
                <a:lnTo>
                  <a:pt x="2662" y="1273"/>
                </a:lnTo>
                <a:lnTo>
                  <a:pt x="2668" y="1301"/>
                </a:lnTo>
                <a:lnTo>
                  <a:pt x="2674" y="1329"/>
                </a:lnTo>
                <a:lnTo>
                  <a:pt x="2679" y="1358"/>
                </a:lnTo>
                <a:lnTo>
                  <a:pt x="2682" y="1387"/>
                </a:lnTo>
                <a:lnTo>
                  <a:pt x="2685" y="1416"/>
                </a:lnTo>
                <a:lnTo>
                  <a:pt x="2689" y="1444"/>
                </a:lnTo>
                <a:lnTo>
                  <a:pt x="2691" y="1474"/>
                </a:lnTo>
                <a:lnTo>
                  <a:pt x="2692" y="1504"/>
                </a:lnTo>
                <a:lnTo>
                  <a:pt x="2692" y="1534"/>
                </a:lnTo>
                <a:lnTo>
                  <a:pt x="3069" y="1534"/>
                </a:lnTo>
                <a:lnTo>
                  <a:pt x="3069" y="1534"/>
                </a:lnTo>
                <a:lnTo>
                  <a:pt x="3068" y="1495"/>
                </a:lnTo>
                <a:lnTo>
                  <a:pt x="3067" y="1455"/>
                </a:lnTo>
                <a:lnTo>
                  <a:pt x="3064" y="1416"/>
                </a:lnTo>
                <a:lnTo>
                  <a:pt x="3061" y="1377"/>
                </a:lnTo>
                <a:lnTo>
                  <a:pt x="3056" y="1339"/>
                </a:lnTo>
                <a:lnTo>
                  <a:pt x="3051" y="1301"/>
                </a:lnTo>
                <a:lnTo>
                  <a:pt x="3045" y="1262"/>
                </a:lnTo>
                <a:lnTo>
                  <a:pt x="3037" y="1225"/>
                </a:lnTo>
                <a:lnTo>
                  <a:pt x="3030" y="1188"/>
                </a:lnTo>
                <a:lnTo>
                  <a:pt x="3020" y="1150"/>
                </a:lnTo>
                <a:lnTo>
                  <a:pt x="3011" y="1114"/>
                </a:lnTo>
                <a:lnTo>
                  <a:pt x="3000" y="1078"/>
                </a:lnTo>
                <a:lnTo>
                  <a:pt x="2988" y="1041"/>
                </a:lnTo>
                <a:lnTo>
                  <a:pt x="2975" y="1006"/>
                </a:lnTo>
                <a:lnTo>
                  <a:pt x="2963" y="971"/>
                </a:lnTo>
                <a:lnTo>
                  <a:pt x="2948" y="937"/>
                </a:lnTo>
                <a:lnTo>
                  <a:pt x="2933" y="903"/>
                </a:lnTo>
                <a:lnTo>
                  <a:pt x="2918" y="869"/>
                </a:lnTo>
                <a:lnTo>
                  <a:pt x="2901" y="836"/>
                </a:lnTo>
                <a:lnTo>
                  <a:pt x="2884" y="803"/>
                </a:lnTo>
                <a:lnTo>
                  <a:pt x="2866" y="771"/>
                </a:lnTo>
                <a:lnTo>
                  <a:pt x="2846" y="739"/>
                </a:lnTo>
                <a:lnTo>
                  <a:pt x="2827" y="707"/>
                </a:lnTo>
                <a:lnTo>
                  <a:pt x="2807" y="676"/>
                </a:lnTo>
                <a:lnTo>
                  <a:pt x="2786" y="646"/>
                </a:lnTo>
                <a:lnTo>
                  <a:pt x="2764" y="616"/>
                </a:lnTo>
                <a:lnTo>
                  <a:pt x="2742" y="587"/>
                </a:lnTo>
                <a:lnTo>
                  <a:pt x="2718" y="559"/>
                </a:lnTo>
                <a:lnTo>
                  <a:pt x="2695" y="530"/>
                </a:lnTo>
                <a:lnTo>
                  <a:pt x="2671" y="502"/>
                </a:lnTo>
                <a:lnTo>
                  <a:pt x="2645" y="475"/>
                </a:lnTo>
                <a:lnTo>
                  <a:pt x="2619" y="449"/>
                </a:lnTo>
                <a:lnTo>
                  <a:pt x="2593" y="423"/>
                </a:lnTo>
                <a:lnTo>
                  <a:pt x="2566" y="399"/>
                </a:lnTo>
                <a:lnTo>
                  <a:pt x="2538" y="374"/>
                </a:lnTo>
                <a:lnTo>
                  <a:pt x="2511" y="351"/>
                </a:lnTo>
                <a:lnTo>
                  <a:pt x="2482" y="327"/>
                </a:lnTo>
                <a:lnTo>
                  <a:pt x="2452" y="305"/>
                </a:lnTo>
                <a:lnTo>
                  <a:pt x="2423" y="282"/>
                </a:lnTo>
                <a:lnTo>
                  <a:pt x="2392" y="262"/>
                </a:lnTo>
                <a:lnTo>
                  <a:pt x="2361" y="242"/>
                </a:lnTo>
                <a:lnTo>
                  <a:pt x="2330" y="222"/>
                </a:lnTo>
                <a:lnTo>
                  <a:pt x="2298" y="204"/>
                </a:lnTo>
                <a:lnTo>
                  <a:pt x="2265" y="185"/>
                </a:lnTo>
                <a:lnTo>
                  <a:pt x="2233" y="167"/>
                </a:lnTo>
                <a:lnTo>
                  <a:pt x="2199" y="151"/>
                </a:lnTo>
                <a:lnTo>
                  <a:pt x="2166" y="135"/>
                </a:lnTo>
                <a:lnTo>
                  <a:pt x="2132" y="120"/>
                </a:lnTo>
                <a:lnTo>
                  <a:pt x="2097" y="107"/>
                </a:lnTo>
                <a:lnTo>
                  <a:pt x="2062" y="93"/>
                </a:lnTo>
                <a:lnTo>
                  <a:pt x="2027" y="81"/>
                </a:lnTo>
                <a:lnTo>
                  <a:pt x="1990" y="69"/>
                </a:lnTo>
                <a:lnTo>
                  <a:pt x="1954" y="59"/>
                </a:lnTo>
                <a:lnTo>
                  <a:pt x="1918" y="48"/>
                </a:lnTo>
                <a:lnTo>
                  <a:pt x="1881" y="39"/>
                </a:lnTo>
                <a:lnTo>
                  <a:pt x="1843" y="31"/>
                </a:lnTo>
                <a:lnTo>
                  <a:pt x="1806" y="23"/>
                </a:lnTo>
                <a:lnTo>
                  <a:pt x="1769" y="18"/>
                </a:lnTo>
                <a:lnTo>
                  <a:pt x="1730" y="12"/>
                </a:lnTo>
                <a:lnTo>
                  <a:pt x="1692" y="7"/>
                </a:lnTo>
                <a:lnTo>
                  <a:pt x="1652" y="4"/>
                </a:lnTo>
                <a:lnTo>
                  <a:pt x="1614" y="2"/>
                </a:lnTo>
                <a:lnTo>
                  <a:pt x="1575" y="0"/>
                </a:lnTo>
                <a:lnTo>
                  <a:pt x="1534" y="0"/>
                </a:lnTo>
                <a:lnTo>
                  <a:pt x="1534" y="0"/>
                </a:lnTo>
                <a:lnTo>
                  <a:pt x="1495" y="0"/>
                </a:lnTo>
                <a:lnTo>
                  <a:pt x="1455" y="2"/>
                </a:lnTo>
                <a:lnTo>
                  <a:pt x="1417" y="4"/>
                </a:lnTo>
                <a:lnTo>
                  <a:pt x="1377" y="7"/>
                </a:lnTo>
                <a:lnTo>
                  <a:pt x="1339" y="12"/>
                </a:lnTo>
                <a:lnTo>
                  <a:pt x="1301" y="18"/>
                </a:lnTo>
                <a:lnTo>
                  <a:pt x="1263" y="23"/>
                </a:lnTo>
                <a:lnTo>
                  <a:pt x="1225" y="31"/>
                </a:lnTo>
                <a:lnTo>
                  <a:pt x="1188" y="39"/>
                </a:lnTo>
                <a:lnTo>
                  <a:pt x="1151" y="48"/>
                </a:lnTo>
                <a:lnTo>
                  <a:pt x="1114" y="59"/>
                </a:lnTo>
                <a:lnTo>
                  <a:pt x="1079" y="69"/>
                </a:lnTo>
                <a:lnTo>
                  <a:pt x="1043" y="81"/>
                </a:lnTo>
                <a:lnTo>
                  <a:pt x="1007" y="93"/>
                </a:lnTo>
                <a:lnTo>
                  <a:pt x="972" y="107"/>
                </a:lnTo>
                <a:lnTo>
                  <a:pt x="937" y="120"/>
                </a:lnTo>
                <a:lnTo>
                  <a:pt x="903" y="135"/>
                </a:lnTo>
                <a:lnTo>
                  <a:pt x="870" y="151"/>
                </a:lnTo>
                <a:lnTo>
                  <a:pt x="836" y="167"/>
                </a:lnTo>
                <a:lnTo>
                  <a:pt x="803" y="185"/>
                </a:lnTo>
                <a:lnTo>
                  <a:pt x="771" y="204"/>
                </a:lnTo>
                <a:lnTo>
                  <a:pt x="739" y="222"/>
                </a:lnTo>
                <a:lnTo>
                  <a:pt x="708" y="242"/>
                </a:lnTo>
                <a:lnTo>
                  <a:pt x="677" y="262"/>
                </a:lnTo>
                <a:lnTo>
                  <a:pt x="646" y="282"/>
                </a:lnTo>
                <a:lnTo>
                  <a:pt x="616" y="305"/>
                </a:lnTo>
                <a:lnTo>
                  <a:pt x="587" y="327"/>
                </a:lnTo>
                <a:lnTo>
                  <a:pt x="559" y="351"/>
                </a:lnTo>
                <a:lnTo>
                  <a:pt x="531" y="374"/>
                </a:lnTo>
                <a:lnTo>
                  <a:pt x="503" y="399"/>
                </a:lnTo>
                <a:lnTo>
                  <a:pt x="477" y="423"/>
                </a:lnTo>
                <a:lnTo>
                  <a:pt x="450" y="449"/>
                </a:lnTo>
                <a:lnTo>
                  <a:pt x="424" y="475"/>
                </a:lnTo>
                <a:lnTo>
                  <a:pt x="399" y="502"/>
                </a:lnTo>
                <a:lnTo>
                  <a:pt x="374" y="530"/>
                </a:lnTo>
                <a:lnTo>
                  <a:pt x="351" y="559"/>
                </a:lnTo>
                <a:lnTo>
                  <a:pt x="327" y="587"/>
                </a:lnTo>
                <a:lnTo>
                  <a:pt x="305" y="616"/>
                </a:lnTo>
                <a:lnTo>
                  <a:pt x="284" y="646"/>
                </a:lnTo>
                <a:lnTo>
                  <a:pt x="262" y="676"/>
                </a:lnTo>
                <a:lnTo>
                  <a:pt x="242" y="707"/>
                </a:lnTo>
                <a:lnTo>
                  <a:pt x="223" y="739"/>
                </a:lnTo>
                <a:lnTo>
                  <a:pt x="204" y="771"/>
                </a:lnTo>
                <a:lnTo>
                  <a:pt x="185" y="803"/>
                </a:lnTo>
                <a:lnTo>
                  <a:pt x="168" y="836"/>
                </a:lnTo>
                <a:lnTo>
                  <a:pt x="151" y="869"/>
                </a:lnTo>
                <a:lnTo>
                  <a:pt x="135" y="903"/>
                </a:lnTo>
                <a:lnTo>
                  <a:pt x="120" y="937"/>
                </a:lnTo>
                <a:lnTo>
                  <a:pt x="107" y="971"/>
                </a:lnTo>
                <a:lnTo>
                  <a:pt x="94" y="1006"/>
                </a:lnTo>
                <a:lnTo>
                  <a:pt x="81" y="1041"/>
                </a:lnTo>
                <a:lnTo>
                  <a:pt x="69" y="1078"/>
                </a:lnTo>
                <a:lnTo>
                  <a:pt x="59" y="1114"/>
                </a:lnTo>
                <a:lnTo>
                  <a:pt x="49" y="1150"/>
                </a:lnTo>
                <a:lnTo>
                  <a:pt x="39" y="1188"/>
                </a:lnTo>
                <a:lnTo>
                  <a:pt x="32" y="1225"/>
                </a:lnTo>
                <a:lnTo>
                  <a:pt x="25" y="1262"/>
                </a:lnTo>
                <a:lnTo>
                  <a:pt x="18" y="1301"/>
                </a:lnTo>
                <a:lnTo>
                  <a:pt x="13" y="1339"/>
                </a:lnTo>
                <a:lnTo>
                  <a:pt x="9" y="1377"/>
                </a:lnTo>
                <a:lnTo>
                  <a:pt x="5" y="1416"/>
                </a:lnTo>
                <a:lnTo>
                  <a:pt x="2" y="1455"/>
                </a:lnTo>
                <a:lnTo>
                  <a:pt x="1" y="1495"/>
                </a:lnTo>
                <a:lnTo>
                  <a:pt x="0" y="1534"/>
                </a:lnTo>
                <a:lnTo>
                  <a:pt x="377" y="1534"/>
                </a:lnTo>
                <a:lnTo>
                  <a:pt x="377" y="1534"/>
                </a:lnTo>
                <a:lnTo>
                  <a:pt x="377" y="1504"/>
                </a:lnTo>
                <a:lnTo>
                  <a:pt x="378" y="1474"/>
                </a:lnTo>
                <a:lnTo>
                  <a:pt x="381" y="1444"/>
                </a:lnTo>
                <a:lnTo>
                  <a:pt x="383" y="1416"/>
                </a:lnTo>
                <a:lnTo>
                  <a:pt x="387" y="1387"/>
                </a:lnTo>
                <a:lnTo>
                  <a:pt x="390" y="1358"/>
                </a:lnTo>
                <a:lnTo>
                  <a:pt x="396" y="1329"/>
                </a:lnTo>
                <a:lnTo>
                  <a:pt x="401" y="1301"/>
                </a:lnTo>
                <a:lnTo>
                  <a:pt x="407" y="1273"/>
                </a:lnTo>
                <a:lnTo>
                  <a:pt x="414" y="1245"/>
                </a:lnTo>
                <a:lnTo>
                  <a:pt x="421" y="1217"/>
                </a:lnTo>
                <a:lnTo>
                  <a:pt x="430" y="1190"/>
                </a:lnTo>
                <a:lnTo>
                  <a:pt x="438" y="1163"/>
                </a:lnTo>
                <a:lnTo>
                  <a:pt x="448" y="1136"/>
                </a:lnTo>
                <a:lnTo>
                  <a:pt x="457" y="1110"/>
                </a:lnTo>
                <a:lnTo>
                  <a:pt x="468" y="1083"/>
                </a:lnTo>
                <a:lnTo>
                  <a:pt x="480" y="1057"/>
                </a:lnTo>
                <a:lnTo>
                  <a:pt x="491" y="1032"/>
                </a:lnTo>
                <a:lnTo>
                  <a:pt x="504" y="1007"/>
                </a:lnTo>
                <a:lnTo>
                  <a:pt x="517" y="983"/>
                </a:lnTo>
                <a:lnTo>
                  <a:pt x="531" y="958"/>
                </a:lnTo>
                <a:lnTo>
                  <a:pt x="545" y="934"/>
                </a:lnTo>
                <a:lnTo>
                  <a:pt x="560" y="910"/>
                </a:lnTo>
                <a:lnTo>
                  <a:pt x="575" y="887"/>
                </a:lnTo>
                <a:lnTo>
                  <a:pt x="591" y="865"/>
                </a:lnTo>
                <a:lnTo>
                  <a:pt x="608" y="841"/>
                </a:lnTo>
                <a:lnTo>
                  <a:pt x="624" y="820"/>
                </a:lnTo>
                <a:lnTo>
                  <a:pt x="642" y="797"/>
                </a:lnTo>
                <a:lnTo>
                  <a:pt x="660" y="777"/>
                </a:lnTo>
                <a:lnTo>
                  <a:pt x="678" y="756"/>
                </a:lnTo>
                <a:lnTo>
                  <a:pt x="697" y="736"/>
                </a:lnTo>
                <a:lnTo>
                  <a:pt x="716" y="715"/>
                </a:lnTo>
                <a:lnTo>
                  <a:pt x="736" y="696"/>
                </a:lnTo>
                <a:lnTo>
                  <a:pt x="757" y="677"/>
                </a:lnTo>
                <a:lnTo>
                  <a:pt x="777" y="659"/>
                </a:lnTo>
                <a:lnTo>
                  <a:pt x="798" y="641"/>
                </a:lnTo>
                <a:lnTo>
                  <a:pt x="820" y="624"/>
                </a:lnTo>
                <a:lnTo>
                  <a:pt x="842" y="607"/>
                </a:lnTo>
                <a:lnTo>
                  <a:pt x="865" y="591"/>
                </a:lnTo>
                <a:lnTo>
                  <a:pt x="887" y="575"/>
                </a:lnTo>
                <a:lnTo>
                  <a:pt x="910" y="559"/>
                </a:lnTo>
                <a:lnTo>
                  <a:pt x="935" y="545"/>
                </a:lnTo>
                <a:lnTo>
                  <a:pt x="958" y="530"/>
                </a:lnTo>
                <a:lnTo>
                  <a:pt x="983" y="516"/>
                </a:lnTo>
                <a:lnTo>
                  <a:pt x="1007" y="503"/>
                </a:lnTo>
                <a:lnTo>
                  <a:pt x="1033" y="490"/>
                </a:lnTo>
                <a:lnTo>
                  <a:pt x="1059" y="479"/>
                </a:lnTo>
                <a:lnTo>
                  <a:pt x="1084" y="468"/>
                </a:lnTo>
                <a:lnTo>
                  <a:pt x="1110" y="457"/>
                </a:lnTo>
                <a:lnTo>
                  <a:pt x="1136" y="447"/>
                </a:lnTo>
                <a:lnTo>
                  <a:pt x="1163" y="437"/>
                </a:lnTo>
                <a:lnTo>
                  <a:pt x="1191" y="429"/>
                </a:lnTo>
                <a:lnTo>
                  <a:pt x="1217" y="421"/>
                </a:lnTo>
                <a:lnTo>
                  <a:pt x="1245" y="414"/>
                </a:lnTo>
                <a:lnTo>
                  <a:pt x="1273" y="406"/>
                </a:lnTo>
                <a:lnTo>
                  <a:pt x="1302" y="400"/>
                </a:lnTo>
                <a:lnTo>
                  <a:pt x="1329" y="394"/>
                </a:lnTo>
                <a:lnTo>
                  <a:pt x="1358" y="390"/>
                </a:lnTo>
                <a:lnTo>
                  <a:pt x="1387" y="386"/>
                </a:lnTo>
                <a:lnTo>
                  <a:pt x="1416" y="383"/>
                </a:lnTo>
                <a:lnTo>
                  <a:pt x="1446" y="381"/>
                </a:lnTo>
                <a:lnTo>
                  <a:pt x="1475" y="378"/>
                </a:lnTo>
                <a:lnTo>
                  <a:pt x="1504" y="377"/>
                </a:lnTo>
                <a:lnTo>
                  <a:pt x="1534" y="376"/>
                </a:lnTo>
                <a:lnTo>
                  <a:pt x="1534" y="376"/>
                </a:lnTo>
                <a:close/>
              </a:path>
            </a:pathLst>
          </a:custGeom>
          <a:solidFill>
            <a:schemeClr val="accent3"/>
          </a:solidFill>
          <a:ln w="3175">
            <a:noFill/>
          </a:ln>
        </p:spPr>
        <p:txBody>
          <a:bodyPr anchor="ctr"/>
          <a:lstStyle/>
          <a:p>
            <a:pPr algn="ctr"/>
            <a:endParaRPr sz="13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Group 11">
            <a:extLst>
              <a:ext uri="{FF2B5EF4-FFF2-40B4-BE49-F238E27FC236}">
                <a16:creationId xmlns:a16="http://schemas.microsoft.com/office/drawing/2014/main" id="{EE7431CD-C8CF-4C28-9507-CF784E1C4231}"/>
              </a:ext>
            </a:extLst>
          </p:cNvPr>
          <p:cNvGrpSpPr/>
          <p:nvPr/>
        </p:nvGrpSpPr>
        <p:grpSpPr>
          <a:xfrm>
            <a:off x="1969417" y="3755710"/>
            <a:ext cx="1494119" cy="566624"/>
            <a:chOff x="873071" y="5145672"/>
            <a:chExt cx="1494116" cy="566623"/>
          </a:xfrm>
        </p:grpSpPr>
        <p:sp>
          <p:nvSpPr>
            <p:cNvPr id="14" name="TextBox 12">
              <a:extLst>
                <a:ext uri="{FF2B5EF4-FFF2-40B4-BE49-F238E27FC236}">
                  <a16:creationId xmlns:a16="http://schemas.microsoft.com/office/drawing/2014/main" id="{54AC59DA-E221-46EC-857C-836A4B29D6D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73071" y="5433950"/>
              <a:ext cx="1494116" cy="278345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788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 （建议使用主题字体）</a:t>
              </a:r>
            </a:p>
          </p:txBody>
        </p:sp>
        <p:sp>
          <p:nvSpPr>
            <p:cNvPr id="15" name="TextBox 13">
              <a:extLst>
                <a:ext uri="{FF2B5EF4-FFF2-40B4-BE49-F238E27FC236}">
                  <a16:creationId xmlns:a16="http://schemas.microsoft.com/office/drawing/2014/main" id="{2AACE3E1-F1BC-47FB-A0DB-2DD89AE8107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54581" y="5145672"/>
              <a:ext cx="1331096" cy="184666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/>
              <a:sp3d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</p:grpSp>
      <p:grpSp>
        <p:nvGrpSpPr>
          <p:cNvPr id="16" name="Group 14">
            <a:extLst>
              <a:ext uri="{FF2B5EF4-FFF2-40B4-BE49-F238E27FC236}">
                <a16:creationId xmlns:a16="http://schemas.microsoft.com/office/drawing/2014/main" id="{60C359B7-123D-4E7B-806B-FCD4E4B9D4E5}"/>
              </a:ext>
            </a:extLst>
          </p:cNvPr>
          <p:cNvGrpSpPr/>
          <p:nvPr/>
        </p:nvGrpSpPr>
        <p:grpSpPr>
          <a:xfrm>
            <a:off x="5676886" y="3755710"/>
            <a:ext cx="1494119" cy="566627"/>
            <a:chOff x="873071" y="5145672"/>
            <a:chExt cx="1494116" cy="566626"/>
          </a:xfrm>
        </p:grpSpPr>
        <p:sp>
          <p:nvSpPr>
            <p:cNvPr id="17" name="TextBox 15">
              <a:extLst>
                <a:ext uri="{FF2B5EF4-FFF2-40B4-BE49-F238E27FC236}">
                  <a16:creationId xmlns:a16="http://schemas.microsoft.com/office/drawing/2014/main" id="{D31EC16A-9704-4638-B706-11BB38FD2370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73071" y="5433953"/>
              <a:ext cx="1494116" cy="278345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788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 （建议使用主题字体）</a:t>
              </a:r>
            </a:p>
          </p:txBody>
        </p:sp>
        <p:sp>
          <p:nvSpPr>
            <p:cNvPr id="18" name="TextBox 16">
              <a:extLst>
                <a:ext uri="{FF2B5EF4-FFF2-40B4-BE49-F238E27FC236}">
                  <a16:creationId xmlns:a16="http://schemas.microsoft.com/office/drawing/2014/main" id="{0EC50A49-2674-42F7-811F-26D043AB0EE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54581" y="5145672"/>
              <a:ext cx="1331096" cy="184666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/>
              <a:sp3d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1200" b="1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</p:grpSp>
      <p:grpSp>
        <p:nvGrpSpPr>
          <p:cNvPr id="19" name="Group 17">
            <a:extLst>
              <a:ext uri="{FF2B5EF4-FFF2-40B4-BE49-F238E27FC236}">
                <a16:creationId xmlns:a16="http://schemas.microsoft.com/office/drawing/2014/main" id="{D929A1D6-63AE-402F-9143-87D10D0ADDE2}"/>
              </a:ext>
            </a:extLst>
          </p:cNvPr>
          <p:cNvGrpSpPr/>
          <p:nvPr/>
        </p:nvGrpSpPr>
        <p:grpSpPr>
          <a:xfrm>
            <a:off x="3824850" y="1366381"/>
            <a:ext cx="1494119" cy="704380"/>
            <a:chOff x="873071" y="4693990"/>
            <a:chExt cx="1494116" cy="704378"/>
          </a:xfrm>
        </p:grpSpPr>
        <p:sp>
          <p:nvSpPr>
            <p:cNvPr id="20" name="TextBox 18">
              <a:extLst>
                <a:ext uri="{FF2B5EF4-FFF2-40B4-BE49-F238E27FC236}">
                  <a16:creationId xmlns:a16="http://schemas.microsoft.com/office/drawing/2014/main" id="{A41FEDBD-6A81-4BEC-B2A3-D6652863457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73071" y="4693990"/>
              <a:ext cx="1494116" cy="278345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788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 （建议使用主题字体）</a:t>
              </a:r>
            </a:p>
          </p:txBody>
        </p:sp>
        <p:sp>
          <p:nvSpPr>
            <p:cNvPr id="21" name="TextBox 19">
              <a:extLst>
                <a:ext uri="{FF2B5EF4-FFF2-40B4-BE49-F238E27FC236}">
                  <a16:creationId xmlns:a16="http://schemas.microsoft.com/office/drawing/2014/main" id="{F98E7E64-B73F-4090-90EE-94609B34143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54581" y="5213702"/>
              <a:ext cx="1331096" cy="184666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/>
              <a:sp3d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1200" b="1" dirty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</p:grpSp>
      <p:sp>
        <p:nvSpPr>
          <p:cNvPr id="22" name="矩形 2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501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8"/>
          <p:cNvSpPr txBox="1">
            <a:spLocks noChangeArrowheads="1"/>
          </p:cNvSpPr>
          <p:nvPr/>
        </p:nvSpPr>
        <p:spPr bwMode="auto">
          <a:xfrm>
            <a:off x="3788817" y="84456"/>
            <a:ext cx="14160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1" name="Content Placeholder 2"/>
          <p:cNvSpPr txBox="1"/>
          <p:nvPr/>
        </p:nvSpPr>
        <p:spPr>
          <a:xfrm>
            <a:off x="1685379" y="478474"/>
            <a:ext cx="5622925" cy="2555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1581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10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请在此粘贴或者输入您的文字内容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796136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051720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占位符 3">
            <a:extLst>
              <a:ext uri="{FF2B5EF4-FFF2-40B4-BE49-F238E27FC236}">
                <a16:creationId xmlns:a16="http://schemas.microsoft.com/office/drawing/2014/main" id="{E700EFA2-E11C-4825-8422-281167039D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5" r="8585"/>
          <a:stretch>
            <a:fillRect/>
          </a:stretch>
        </p:blipFill>
        <p:spPr>
          <a:xfrm>
            <a:off x="687079" y="1431330"/>
            <a:ext cx="1674000" cy="2700000"/>
          </a:xfrm>
          <a:prstGeom prst="rect">
            <a:avLst/>
          </a:prstGeom>
        </p:spPr>
      </p:pic>
      <p:pic>
        <p:nvPicPr>
          <p:cNvPr id="7" name="图片占位符 7">
            <a:extLst>
              <a:ext uri="{FF2B5EF4-FFF2-40B4-BE49-F238E27FC236}">
                <a16:creationId xmlns:a16="http://schemas.microsoft.com/office/drawing/2014/main" id="{503F676E-CD6F-49A2-A77A-1DC6DB2B184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5" r="7705"/>
          <a:stretch>
            <a:fillRect/>
          </a:stretch>
        </p:blipFill>
        <p:spPr>
          <a:xfrm>
            <a:off x="2714897" y="1431330"/>
            <a:ext cx="1674000" cy="2700000"/>
          </a:xfrm>
          <a:prstGeom prst="rect">
            <a:avLst/>
          </a:prstGeom>
        </p:spPr>
      </p:pic>
      <p:pic>
        <p:nvPicPr>
          <p:cNvPr id="8" name="图片占位符 21">
            <a:extLst>
              <a:ext uri="{FF2B5EF4-FFF2-40B4-BE49-F238E27FC236}">
                <a16:creationId xmlns:a16="http://schemas.microsoft.com/office/drawing/2014/main" id="{DB63A690-BED2-42F6-BB06-1245A7FF679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93" r="27993"/>
          <a:stretch>
            <a:fillRect/>
          </a:stretch>
        </p:blipFill>
        <p:spPr>
          <a:xfrm>
            <a:off x="4735205" y="1431330"/>
            <a:ext cx="1674000" cy="2700000"/>
          </a:xfrm>
          <a:prstGeom prst="rect">
            <a:avLst/>
          </a:prstGeom>
        </p:spPr>
      </p:pic>
      <p:pic>
        <p:nvPicPr>
          <p:cNvPr id="9" name="图片占位符 24">
            <a:extLst>
              <a:ext uri="{FF2B5EF4-FFF2-40B4-BE49-F238E27FC236}">
                <a16:creationId xmlns:a16="http://schemas.microsoft.com/office/drawing/2014/main" id="{3C6D57D7-EE07-4095-81B6-F464BEFB4FC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0" r="6850"/>
          <a:stretch>
            <a:fillRect/>
          </a:stretch>
        </p:blipFill>
        <p:spPr>
          <a:xfrm>
            <a:off x="6764422" y="1431330"/>
            <a:ext cx="1674000" cy="2700000"/>
          </a:xfrm>
          <a:prstGeom prst="rect">
            <a:avLst/>
          </a:prstGeom>
        </p:spPr>
      </p:pic>
      <p:sp>
        <p:nvSpPr>
          <p:cNvPr id="10" name="Rectangle 8"/>
          <p:cNvSpPr/>
          <p:nvPr/>
        </p:nvSpPr>
        <p:spPr>
          <a:xfrm>
            <a:off x="687079" y="3863994"/>
            <a:ext cx="1674000" cy="270000"/>
          </a:xfrm>
          <a:prstGeom prst="rect">
            <a:avLst/>
          </a:prstGeom>
          <a:gradFill>
            <a:gsLst>
              <a:gs pos="0">
                <a:schemeClr val="accent1">
                  <a:alpha val="85000"/>
                </a:schemeClr>
              </a:gs>
              <a:gs pos="100000">
                <a:schemeClr val="accent2">
                  <a:alpha val="99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zh-CN" altLang="en-US" sz="1013" b="1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en-US" sz="1013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Rectangle 9"/>
          <p:cNvSpPr/>
          <p:nvPr/>
        </p:nvSpPr>
        <p:spPr>
          <a:xfrm>
            <a:off x="2712231" y="3863994"/>
            <a:ext cx="1674000" cy="270000"/>
          </a:xfrm>
          <a:prstGeom prst="rect">
            <a:avLst/>
          </a:prstGeom>
          <a:gradFill>
            <a:gsLst>
              <a:gs pos="0">
                <a:schemeClr val="accent1">
                  <a:alpha val="85000"/>
                </a:schemeClr>
              </a:gs>
              <a:gs pos="100000">
                <a:schemeClr val="accent2">
                  <a:alpha val="99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zh-CN" altLang="en-US" sz="1013" b="1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en-US" sz="1013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Rectangle 10"/>
          <p:cNvSpPr/>
          <p:nvPr/>
        </p:nvSpPr>
        <p:spPr>
          <a:xfrm>
            <a:off x="4750841" y="3863994"/>
            <a:ext cx="1674000" cy="270000"/>
          </a:xfrm>
          <a:prstGeom prst="rect">
            <a:avLst/>
          </a:prstGeom>
          <a:gradFill>
            <a:gsLst>
              <a:gs pos="0">
                <a:schemeClr val="accent1">
                  <a:alpha val="85000"/>
                </a:schemeClr>
              </a:gs>
              <a:gs pos="100000">
                <a:schemeClr val="accent2">
                  <a:alpha val="99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zh-CN" altLang="en-US" sz="1013" b="1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en-US" sz="1013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Rectangle 11"/>
          <p:cNvSpPr/>
          <p:nvPr/>
        </p:nvSpPr>
        <p:spPr>
          <a:xfrm>
            <a:off x="6764422" y="3863994"/>
            <a:ext cx="1674000" cy="270000"/>
          </a:xfrm>
          <a:prstGeom prst="rect">
            <a:avLst/>
          </a:prstGeom>
          <a:gradFill>
            <a:gsLst>
              <a:gs pos="0">
                <a:schemeClr val="accent1">
                  <a:alpha val="85000"/>
                </a:schemeClr>
              </a:gs>
              <a:gs pos="100000">
                <a:schemeClr val="accent2">
                  <a:alpha val="99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zh-CN" altLang="en-US" sz="1013" b="1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en-US" sz="1013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2"/>
          <p:cNvSpPr txBox="1"/>
          <p:nvPr/>
        </p:nvSpPr>
        <p:spPr>
          <a:xfrm>
            <a:off x="602267" y="4201741"/>
            <a:ext cx="1840625" cy="434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lnSpc>
                <a:spcPct val="150000"/>
              </a:lnSpc>
              <a:defRPr/>
            </a:pPr>
            <a:r>
              <a:rPr lang="id-ID" sz="788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Suitable for all categories business and personal presentation</a:t>
            </a:r>
          </a:p>
        </p:txBody>
      </p:sp>
      <p:sp>
        <p:nvSpPr>
          <p:cNvPr id="16" name="TextBox 13"/>
          <p:cNvSpPr txBox="1"/>
          <p:nvPr/>
        </p:nvSpPr>
        <p:spPr>
          <a:xfrm>
            <a:off x="2622782" y="4201741"/>
            <a:ext cx="1840625" cy="434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lnSpc>
                <a:spcPct val="150000"/>
              </a:lnSpc>
              <a:defRPr/>
            </a:pPr>
            <a:r>
              <a:rPr lang="id-ID" sz="788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Suitable for all categories business and personal presentation</a:t>
            </a:r>
          </a:p>
        </p:txBody>
      </p:sp>
      <p:sp>
        <p:nvSpPr>
          <p:cNvPr id="17" name="TextBox 14"/>
          <p:cNvSpPr txBox="1"/>
          <p:nvPr/>
        </p:nvSpPr>
        <p:spPr>
          <a:xfrm>
            <a:off x="4643819" y="4201741"/>
            <a:ext cx="1840625" cy="434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lnSpc>
                <a:spcPct val="150000"/>
              </a:lnSpc>
              <a:defRPr/>
            </a:pPr>
            <a:r>
              <a:rPr lang="id-ID" sz="788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Suitable for all categories business and personal presentation</a:t>
            </a:r>
          </a:p>
        </p:txBody>
      </p:sp>
      <p:sp>
        <p:nvSpPr>
          <p:cNvPr id="18" name="TextBox 15"/>
          <p:cNvSpPr txBox="1"/>
          <p:nvPr/>
        </p:nvSpPr>
        <p:spPr>
          <a:xfrm>
            <a:off x="6664334" y="4201741"/>
            <a:ext cx="1840625" cy="434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lnSpc>
                <a:spcPct val="150000"/>
              </a:lnSpc>
              <a:defRPr/>
            </a:pPr>
            <a:r>
              <a:rPr lang="id-ID" sz="788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Suitable for all categories business and personal presentation</a:t>
            </a:r>
          </a:p>
        </p:txBody>
      </p:sp>
      <p:sp>
        <p:nvSpPr>
          <p:cNvPr id="19" name="矩形 1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520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7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7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7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0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8"/>
          <p:cNvSpPr txBox="1">
            <a:spLocks noChangeArrowheads="1"/>
          </p:cNvSpPr>
          <p:nvPr/>
        </p:nvSpPr>
        <p:spPr bwMode="auto">
          <a:xfrm>
            <a:off x="3788817" y="84456"/>
            <a:ext cx="14160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1" name="Content Placeholder 2"/>
          <p:cNvSpPr txBox="1"/>
          <p:nvPr/>
        </p:nvSpPr>
        <p:spPr>
          <a:xfrm>
            <a:off x="1685379" y="478474"/>
            <a:ext cx="5622925" cy="2555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1581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10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请在此粘贴或者输入您的文字内容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796136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051720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圆角矩形 5"/>
          <p:cNvSpPr/>
          <p:nvPr/>
        </p:nvSpPr>
        <p:spPr bwMode="auto">
          <a:xfrm>
            <a:off x="1717304" y="2962518"/>
            <a:ext cx="1173580" cy="1142828"/>
          </a:xfrm>
          <a:prstGeom prst="roundRect">
            <a:avLst>
              <a:gd name="adj" fmla="val 6712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9386" tIns="29693" rIns="59386" bIns="296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01106"/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 bwMode="auto">
          <a:xfrm>
            <a:off x="3206020" y="1713466"/>
            <a:ext cx="1161545" cy="1161545"/>
          </a:xfrm>
          <a:prstGeom prst="roundRect">
            <a:avLst>
              <a:gd name="adj" fmla="val 6712"/>
            </a:avLst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9386" tIns="29693" rIns="59386" bIns="296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01106"/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圆角矩形 7"/>
          <p:cNvSpPr/>
          <p:nvPr/>
        </p:nvSpPr>
        <p:spPr bwMode="auto">
          <a:xfrm>
            <a:off x="4754572" y="2616372"/>
            <a:ext cx="1198475" cy="1198475"/>
          </a:xfrm>
          <a:prstGeom prst="roundRect">
            <a:avLst>
              <a:gd name="adj" fmla="val 6712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9386" tIns="29693" rIns="59386" bIns="296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01106"/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圆角矩形 8"/>
          <p:cNvSpPr/>
          <p:nvPr/>
        </p:nvSpPr>
        <p:spPr bwMode="auto">
          <a:xfrm>
            <a:off x="6266162" y="2007046"/>
            <a:ext cx="1151634" cy="1151634"/>
          </a:xfrm>
          <a:prstGeom prst="roundRect">
            <a:avLst>
              <a:gd name="adj" fmla="val 6712"/>
            </a:avLst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9386" tIns="29693" rIns="59386" bIns="296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01106"/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27"/>
          <p:cNvSpPr txBox="1"/>
          <p:nvPr/>
        </p:nvSpPr>
        <p:spPr>
          <a:xfrm>
            <a:off x="1938230" y="3158680"/>
            <a:ext cx="780803" cy="738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99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2" name="TextBox 17"/>
          <p:cNvSpPr txBox="1"/>
          <p:nvPr/>
        </p:nvSpPr>
        <p:spPr>
          <a:xfrm>
            <a:off x="1465062" y="1669677"/>
            <a:ext cx="151372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点击输入简要文字内容，概括精炼言简意赅的说明分项内容。</a:t>
            </a:r>
          </a:p>
        </p:txBody>
      </p:sp>
      <p:sp>
        <p:nvSpPr>
          <p:cNvPr id="13" name="TextBox 18"/>
          <p:cNvSpPr txBox="1"/>
          <p:nvPr/>
        </p:nvSpPr>
        <p:spPr>
          <a:xfrm>
            <a:off x="3114092" y="3131308"/>
            <a:ext cx="151372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点击输入简要文字内容，概括精炼言简意赅的说明分项内容。</a:t>
            </a:r>
          </a:p>
        </p:txBody>
      </p:sp>
      <p:sp>
        <p:nvSpPr>
          <p:cNvPr id="14" name="TextBox 19"/>
          <p:cNvSpPr txBox="1"/>
          <p:nvPr/>
        </p:nvSpPr>
        <p:spPr>
          <a:xfrm>
            <a:off x="4689734" y="1362480"/>
            <a:ext cx="151372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点击输入简要文字内容，概括精炼言简意赅的说明分项内容。</a:t>
            </a:r>
          </a:p>
        </p:txBody>
      </p:sp>
      <p:sp>
        <p:nvSpPr>
          <p:cNvPr id="15" name="TextBox 20"/>
          <p:cNvSpPr txBox="1"/>
          <p:nvPr/>
        </p:nvSpPr>
        <p:spPr>
          <a:xfrm>
            <a:off x="6284425" y="3503507"/>
            <a:ext cx="151372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点击输入简要文字内容，概括精炼言简意赅的说明分项内容。</a:t>
            </a:r>
          </a:p>
        </p:txBody>
      </p:sp>
      <p:sp>
        <p:nvSpPr>
          <p:cNvPr id="16" name="文本框 27"/>
          <p:cNvSpPr txBox="1"/>
          <p:nvPr/>
        </p:nvSpPr>
        <p:spPr>
          <a:xfrm>
            <a:off x="3448316" y="1962506"/>
            <a:ext cx="780803" cy="738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99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7" name="文本框 27"/>
          <p:cNvSpPr txBox="1"/>
          <p:nvPr/>
        </p:nvSpPr>
        <p:spPr>
          <a:xfrm>
            <a:off x="5015333" y="2860496"/>
            <a:ext cx="780803" cy="738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99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8" name="文本框 27"/>
          <p:cNvSpPr txBox="1"/>
          <p:nvPr/>
        </p:nvSpPr>
        <p:spPr>
          <a:xfrm>
            <a:off x="6503502" y="2233392"/>
            <a:ext cx="780803" cy="738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99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070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40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811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65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665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165"/>
                            </p:stCondLst>
                            <p:childTnLst>
                              <p:par>
                                <p:cTn id="5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665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811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31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31"/>
                            </p:stCondLst>
                            <p:childTnLst>
                              <p:par>
                                <p:cTn id="7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811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896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296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796"/>
                            </p:stCondLst>
                            <p:childTnLst>
                              <p:par>
                                <p:cTn id="10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811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6" grpId="0" animBg="1"/>
      <p:bldP spid="7" grpId="0" animBg="1"/>
      <p:bldP spid="8" grpId="0" animBg="1"/>
      <p:bldP spid="9" grpId="0" animBg="1"/>
      <p:bldP spid="10" grpId="0"/>
      <p:bldP spid="10" grpId="1"/>
      <p:bldP spid="12" grpId="0"/>
      <p:bldP spid="13" grpId="0"/>
      <p:bldP spid="14" grpId="0"/>
      <p:bldP spid="15" grpId="0"/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8"/>
          <p:cNvSpPr txBox="1">
            <a:spLocks noChangeArrowheads="1"/>
          </p:cNvSpPr>
          <p:nvPr/>
        </p:nvSpPr>
        <p:spPr bwMode="auto">
          <a:xfrm>
            <a:off x="3788817" y="84456"/>
            <a:ext cx="14160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1" name="Content Placeholder 2"/>
          <p:cNvSpPr txBox="1"/>
          <p:nvPr/>
        </p:nvSpPr>
        <p:spPr>
          <a:xfrm>
            <a:off x="1685379" y="478474"/>
            <a:ext cx="5622925" cy="2555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1581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10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请在此粘贴或者输入您的文字内容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796136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051720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1282110" y="1797358"/>
            <a:ext cx="1092253" cy="1723563"/>
            <a:chOff x="1709239" y="2393211"/>
            <a:chExt cx="1456417" cy="2298210"/>
          </a:xfrm>
        </p:grpSpPr>
        <p:grpSp>
          <p:nvGrpSpPr>
            <p:cNvPr id="7" name="Group 119"/>
            <p:cNvGrpSpPr/>
            <p:nvPr/>
          </p:nvGrpSpPr>
          <p:grpSpPr>
            <a:xfrm>
              <a:off x="1709239" y="2987565"/>
              <a:ext cx="1456417" cy="1703856"/>
              <a:chOff x="1087898" y="4607261"/>
              <a:chExt cx="1456417" cy="1703856"/>
            </a:xfrm>
            <a:solidFill>
              <a:srgbClr val="F23B48"/>
            </a:solidFill>
          </p:grpSpPr>
          <p:sp>
            <p:nvSpPr>
              <p:cNvPr id="16" name="Freeform 126"/>
              <p:cNvSpPr/>
              <p:nvPr/>
            </p:nvSpPr>
            <p:spPr>
              <a:xfrm>
                <a:off x="1087898" y="4607261"/>
                <a:ext cx="1404934" cy="1641864"/>
              </a:xfrm>
              <a:custGeom>
                <a:avLst/>
                <a:gdLst>
                  <a:gd name="connsiteX0" fmla="*/ 461907 w 1404934"/>
                  <a:gd name="connsiteY0" fmla="*/ 1561582 h 1641864"/>
                  <a:gd name="connsiteX1" fmla="*/ 460409 w 1404934"/>
                  <a:gd name="connsiteY1" fmla="*/ 1562298 h 1641864"/>
                  <a:gd name="connsiteX2" fmla="*/ 464264 w 1404934"/>
                  <a:gd name="connsiteY2" fmla="*/ 1564031 h 1641864"/>
                  <a:gd name="connsiteX3" fmla="*/ 633532 w 1404934"/>
                  <a:gd name="connsiteY3" fmla="*/ 0 h 1641864"/>
                  <a:gd name="connsiteX4" fmla="*/ 642264 w 1404934"/>
                  <a:gd name="connsiteY4" fmla="*/ 89 h 1641864"/>
                  <a:gd name="connsiteX5" fmla="*/ 859611 w 1404934"/>
                  <a:gd name="connsiteY5" fmla="*/ 4927 h 1641864"/>
                  <a:gd name="connsiteX6" fmla="*/ 869679 w 1404934"/>
                  <a:gd name="connsiteY6" fmla="*/ 4849 h 1641864"/>
                  <a:gd name="connsiteX7" fmla="*/ 888124 w 1404934"/>
                  <a:gd name="connsiteY7" fmla="*/ 5035 h 1641864"/>
                  <a:gd name="connsiteX8" fmla="*/ 920629 w 1404934"/>
                  <a:gd name="connsiteY8" fmla="*/ 5097 h 1641864"/>
                  <a:gd name="connsiteX9" fmla="*/ 1028230 w 1404934"/>
                  <a:gd name="connsiteY9" fmla="*/ 154932 h 1641864"/>
                  <a:gd name="connsiteX10" fmla="*/ 1403068 w 1404934"/>
                  <a:gd name="connsiteY10" fmla="*/ 1061042 h 1641864"/>
                  <a:gd name="connsiteX11" fmla="*/ 817301 w 1404934"/>
                  <a:gd name="connsiteY11" fmla="*/ 1625687 h 1641864"/>
                  <a:gd name="connsiteX12" fmla="*/ 745274 w 1404934"/>
                  <a:gd name="connsiteY12" fmla="*/ 1632820 h 1641864"/>
                  <a:gd name="connsiteX13" fmla="*/ 710413 w 1404934"/>
                  <a:gd name="connsiteY13" fmla="*/ 1629831 h 1641864"/>
                  <a:gd name="connsiteX14" fmla="*/ 665846 w 1404934"/>
                  <a:gd name="connsiteY14" fmla="*/ 1622274 h 1641864"/>
                  <a:gd name="connsiteX15" fmla="*/ 660377 w 1404934"/>
                  <a:gd name="connsiteY15" fmla="*/ 1624890 h 1641864"/>
                  <a:gd name="connsiteX16" fmla="*/ 710412 w 1404934"/>
                  <a:gd name="connsiteY16" fmla="*/ 1633702 h 1641864"/>
                  <a:gd name="connsiteX17" fmla="*/ 745275 w 1404934"/>
                  <a:gd name="connsiteY17" fmla="*/ 1636691 h 1641864"/>
                  <a:gd name="connsiteX18" fmla="*/ 693045 w 1404934"/>
                  <a:gd name="connsiteY18" fmla="*/ 1641864 h 1641864"/>
                  <a:gd name="connsiteX19" fmla="*/ 327 w 1404934"/>
                  <a:gd name="connsiteY19" fmla="*/ 987094 h 1641864"/>
                  <a:gd name="connsiteX20" fmla="*/ 470498 w 1404934"/>
                  <a:gd name="connsiteY20" fmla="*/ 4261 h 1641864"/>
                  <a:gd name="connsiteX21" fmla="*/ 578637 w 1404934"/>
                  <a:gd name="connsiteY21" fmla="*/ 3616 h 1641864"/>
                  <a:gd name="connsiteX22" fmla="*/ 580705 w 1404934"/>
                  <a:gd name="connsiteY22" fmla="*/ 3620 h 1641864"/>
                  <a:gd name="connsiteX23" fmla="*/ 583039 w 1404934"/>
                  <a:gd name="connsiteY23" fmla="*/ 390 h 1641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04934" h="1641864">
                    <a:moveTo>
                      <a:pt x="461907" y="1561582"/>
                    </a:moveTo>
                    <a:lnTo>
                      <a:pt x="460409" y="1562298"/>
                    </a:lnTo>
                    <a:lnTo>
                      <a:pt x="464264" y="1564031"/>
                    </a:lnTo>
                    <a:close/>
                    <a:moveTo>
                      <a:pt x="633532" y="0"/>
                    </a:moveTo>
                    <a:lnTo>
                      <a:pt x="642264" y="89"/>
                    </a:lnTo>
                    <a:cubicBezTo>
                      <a:pt x="727181" y="1424"/>
                      <a:pt x="662491" y="6085"/>
                      <a:pt x="859611" y="4927"/>
                    </a:cubicBezTo>
                    <a:lnTo>
                      <a:pt x="869679" y="4849"/>
                    </a:lnTo>
                    <a:lnTo>
                      <a:pt x="888124" y="5035"/>
                    </a:lnTo>
                    <a:lnTo>
                      <a:pt x="920629" y="5097"/>
                    </a:lnTo>
                    <a:lnTo>
                      <a:pt x="1028230" y="154932"/>
                    </a:lnTo>
                    <a:cubicBezTo>
                      <a:pt x="1268780" y="496356"/>
                      <a:pt x="1423881" y="773581"/>
                      <a:pt x="1403068" y="1061042"/>
                    </a:cubicBezTo>
                    <a:cubicBezTo>
                      <a:pt x="1382255" y="1348502"/>
                      <a:pt x="1106847" y="1571999"/>
                      <a:pt x="817301" y="1625687"/>
                    </a:cubicBezTo>
                    <a:lnTo>
                      <a:pt x="745274" y="1632820"/>
                    </a:lnTo>
                    <a:lnTo>
                      <a:pt x="710413" y="1629831"/>
                    </a:lnTo>
                    <a:lnTo>
                      <a:pt x="665846" y="1622274"/>
                    </a:lnTo>
                    <a:lnTo>
                      <a:pt x="660377" y="1624890"/>
                    </a:lnTo>
                    <a:lnTo>
                      <a:pt x="710412" y="1633702"/>
                    </a:lnTo>
                    <a:lnTo>
                      <a:pt x="745275" y="1636691"/>
                    </a:lnTo>
                    <a:lnTo>
                      <a:pt x="693045" y="1641864"/>
                    </a:lnTo>
                    <a:cubicBezTo>
                      <a:pt x="461599" y="1631238"/>
                      <a:pt x="25694" y="1548414"/>
                      <a:pt x="327" y="987094"/>
                    </a:cubicBezTo>
                    <a:cubicBezTo>
                      <a:pt x="-10973" y="552383"/>
                      <a:pt x="272795" y="292425"/>
                      <a:pt x="470498" y="4261"/>
                    </a:cubicBezTo>
                    <a:cubicBezTo>
                      <a:pt x="515612" y="3844"/>
                      <a:pt x="550833" y="3648"/>
                      <a:pt x="578637" y="3616"/>
                    </a:cubicBezTo>
                    <a:lnTo>
                      <a:pt x="580705" y="3620"/>
                    </a:lnTo>
                    <a:lnTo>
                      <a:pt x="583039" y="39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8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127"/>
              <p:cNvSpPr/>
              <p:nvPr/>
            </p:nvSpPr>
            <p:spPr>
              <a:xfrm rot="17518257">
                <a:off x="1250352" y="5017155"/>
                <a:ext cx="1617639" cy="970286"/>
              </a:xfrm>
              <a:custGeom>
                <a:avLst/>
                <a:gdLst>
                  <a:gd name="connsiteX0" fmla="*/ 1617639 w 1617639"/>
                  <a:gd name="connsiteY0" fmla="*/ 103706 h 970286"/>
                  <a:gd name="connsiteX1" fmla="*/ 818462 w 1617639"/>
                  <a:gd name="connsiteY1" fmla="*/ 946838 h 970286"/>
                  <a:gd name="connsiteX2" fmla="*/ 17768 w 1617639"/>
                  <a:gd name="connsiteY2" fmla="*/ 504238 h 970286"/>
                  <a:gd name="connsiteX3" fmla="*/ 0 w 1617639"/>
                  <a:gd name="connsiteY3" fmla="*/ 446371 h 970286"/>
                  <a:gd name="connsiteX4" fmla="*/ 33562 w 1617639"/>
                  <a:gd name="connsiteY4" fmla="*/ 510498 h 970286"/>
                  <a:gd name="connsiteX5" fmla="*/ 776356 w 1617639"/>
                  <a:gd name="connsiteY5" fmla="*/ 842469 h 970286"/>
                  <a:gd name="connsiteX6" fmla="*/ 1476418 w 1617639"/>
                  <a:gd name="connsiteY6" fmla="*/ 155845 h 970286"/>
                  <a:gd name="connsiteX7" fmla="*/ 1575113 w 1617639"/>
                  <a:gd name="connsiteY7" fmla="*/ 0 h 970286"/>
                  <a:gd name="connsiteX8" fmla="*/ 1576582 w 1617639"/>
                  <a:gd name="connsiteY8" fmla="*/ 3662 h 970286"/>
                  <a:gd name="connsiteX9" fmla="*/ 1617639 w 1617639"/>
                  <a:gd name="connsiteY9" fmla="*/ 103706 h 970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17639" h="970286">
                    <a:moveTo>
                      <a:pt x="1617639" y="103706"/>
                    </a:moveTo>
                    <a:cubicBezTo>
                      <a:pt x="1347232" y="537049"/>
                      <a:pt x="1132028" y="845983"/>
                      <a:pt x="818462" y="946838"/>
                    </a:cubicBezTo>
                    <a:cubicBezTo>
                      <a:pt x="504896" y="1047693"/>
                      <a:pt x="144395" y="808907"/>
                      <a:pt x="17768" y="504238"/>
                    </a:cubicBezTo>
                    <a:lnTo>
                      <a:pt x="0" y="446371"/>
                    </a:lnTo>
                    <a:lnTo>
                      <a:pt x="33562" y="510498"/>
                    </a:lnTo>
                    <a:cubicBezTo>
                      <a:pt x="191681" y="758928"/>
                      <a:pt x="501986" y="930717"/>
                      <a:pt x="776356" y="842469"/>
                    </a:cubicBezTo>
                    <a:cubicBezTo>
                      <a:pt x="1050726" y="754221"/>
                      <a:pt x="1249788" y="506663"/>
                      <a:pt x="1476418" y="155845"/>
                    </a:cubicBezTo>
                    <a:lnTo>
                      <a:pt x="1575113" y="0"/>
                    </a:lnTo>
                    <a:lnTo>
                      <a:pt x="1576582" y="3662"/>
                    </a:lnTo>
                    <a:cubicBezTo>
                      <a:pt x="1587014" y="29435"/>
                      <a:pt x="1600374" y="62025"/>
                      <a:pt x="1617639" y="103706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8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" name="Freeform 120"/>
            <p:cNvSpPr/>
            <p:nvPr/>
          </p:nvSpPr>
          <p:spPr>
            <a:xfrm>
              <a:off x="2177883" y="2687297"/>
              <a:ext cx="855945" cy="378698"/>
            </a:xfrm>
            <a:custGeom>
              <a:avLst/>
              <a:gdLst>
                <a:gd name="connsiteX0" fmla="*/ 0 w 813575"/>
                <a:gd name="connsiteY0" fmla="*/ 227668 h 359952"/>
                <a:gd name="connsiteX1" fmla="*/ 0 w 813575"/>
                <a:gd name="connsiteY1" fmla="*/ 227669 h 359952"/>
                <a:gd name="connsiteX2" fmla="*/ 0 w 813575"/>
                <a:gd name="connsiteY2" fmla="*/ 227669 h 359952"/>
                <a:gd name="connsiteX3" fmla="*/ 754470 w 813575"/>
                <a:gd name="connsiteY3" fmla="*/ 0 h 359952"/>
                <a:gd name="connsiteX4" fmla="*/ 813575 w 813575"/>
                <a:gd name="connsiteY4" fmla="*/ 63104 h 359952"/>
                <a:gd name="connsiteX5" fmla="*/ 677979 w 813575"/>
                <a:gd name="connsiteY5" fmla="*/ 134209 h 359952"/>
                <a:gd name="connsiteX6" fmla="*/ 451952 w 813575"/>
                <a:gd name="connsiteY6" fmla="*/ 192967 h 359952"/>
                <a:gd name="connsiteX7" fmla="*/ 447885 w 813575"/>
                <a:gd name="connsiteY7" fmla="*/ 194508 h 359952"/>
                <a:gd name="connsiteX8" fmla="*/ 454205 w 813575"/>
                <a:gd name="connsiteY8" fmla="*/ 194498 h 359952"/>
                <a:gd name="connsiteX9" fmla="*/ 577761 w 813575"/>
                <a:gd name="connsiteY9" fmla="*/ 201824 h 359952"/>
                <a:gd name="connsiteX10" fmla="*/ 793638 w 813575"/>
                <a:gd name="connsiteY10" fmla="*/ 273694 h 359952"/>
                <a:gd name="connsiteX11" fmla="*/ 794913 w 813575"/>
                <a:gd name="connsiteY11" fmla="*/ 359952 h 359952"/>
                <a:gd name="connsiteX12" fmla="*/ 647385 w 813575"/>
                <a:gd name="connsiteY12" fmla="*/ 324697 h 359952"/>
                <a:gd name="connsiteX13" fmla="*/ 441503 w 813575"/>
                <a:gd name="connsiteY13" fmla="*/ 220904 h 359952"/>
                <a:gd name="connsiteX14" fmla="*/ 434139 w 813575"/>
                <a:gd name="connsiteY14" fmla="*/ 218156 h 359952"/>
                <a:gd name="connsiteX15" fmla="*/ 438079 w 813575"/>
                <a:gd name="connsiteY15" fmla="*/ 227669 h 359952"/>
                <a:gd name="connsiteX16" fmla="*/ 438078 w 813575"/>
                <a:gd name="connsiteY16" fmla="*/ 227669 h 359952"/>
                <a:gd name="connsiteX17" fmla="*/ 393972 w 813575"/>
                <a:gd name="connsiteY17" fmla="*/ 271775 h 359952"/>
                <a:gd name="connsiteX18" fmla="*/ 44106 w 813575"/>
                <a:gd name="connsiteY18" fmla="*/ 271774 h 359952"/>
                <a:gd name="connsiteX19" fmla="*/ 12918 w 813575"/>
                <a:gd name="connsiteY19" fmla="*/ 258856 h 359952"/>
                <a:gd name="connsiteX20" fmla="*/ 0 w 813575"/>
                <a:gd name="connsiteY20" fmla="*/ 227669 h 359952"/>
                <a:gd name="connsiteX21" fmla="*/ 12918 w 813575"/>
                <a:gd name="connsiteY21" fmla="*/ 196482 h 359952"/>
                <a:gd name="connsiteX22" fmla="*/ 44106 w 813575"/>
                <a:gd name="connsiteY22" fmla="*/ 183563 h 359952"/>
                <a:gd name="connsiteX23" fmla="*/ 393973 w 813575"/>
                <a:gd name="connsiteY23" fmla="*/ 183563 h 359952"/>
                <a:gd name="connsiteX24" fmla="*/ 415151 w 813575"/>
                <a:gd name="connsiteY24" fmla="*/ 192335 h 359952"/>
                <a:gd name="connsiteX25" fmla="*/ 413741 w 813575"/>
                <a:gd name="connsiteY25" fmla="*/ 191225 h 359952"/>
                <a:gd name="connsiteX26" fmla="*/ 542382 w 813575"/>
                <a:gd name="connsiteY26" fmla="*/ 89012 h 359952"/>
                <a:gd name="connsiteX27" fmla="*/ 754470 w 813575"/>
                <a:gd name="connsiteY27" fmla="*/ 0 h 35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13575" h="359952">
                  <a:moveTo>
                    <a:pt x="0" y="227668"/>
                  </a:moveTo>
                  <a:lnTo>
                    <a:pt x="0" y="227669"/>
                  </a:lnTo>
                  <a:lnTo>
                    <a:pt x="0" y="227669"/>
                  </a:lnTo>
                  <a:close/>
                  <a:moveTo>
                    <a:pt x="754470" y="0"/>
                  </a:moveTo>
                  <a:lnTo>
                    <a:pt x="813575" y="63104"/>
                  </a:lnTo>
                  <a:cubicBezTo>
                    <a:pt x="768376" y="86806"/>
                    <a:pt x="754470" y="124415"/>
                    <a:pt x="677979" y="134209"/>
                  </a:cubicBezTo>
                  <a:cubicBezTo>
                    <a:pt x="477192" y="131723"/>
                    <a:pt x="497348" y="169166"/>
                    <a:pt x="451952" y="192967"/>
                  </a:cubicBezTo>
                  <a:lnTo>
                    <a:pt x="447885" y="194508"/>
                  </a:lnTo>
                  <a:lnTo>
                    <a:pt x="454205" y="194498"/>
                  </a:lnTo>
                  <a:cubicBezTo>
                    <a:pt x="493098" y="192264"/>
                    <a:pt x="530780" y="186314"/>
                    <a:pt x="577761" y="201824"/>
                  </a:cubicBezTo>
                  <a:cubicBezTo>
                    <a:pt x="666174" y="262297"/>
                    <a:pt x="707783" y="267086"/>
                    <a:pt x="793638" y="273694"/>
                  </a:cubicBezTo>
                  <a:lnTo>
                    <a:pt x="794913" y="359952"/>
                  </a:lnTo>
                  <a:cubicBezTo>
                    <a:pt x="745737" y="348200"/>
                    <a:pt x="710299" y="367425"/>
                    <a:pt x="647385" y="324697"/>
                  </a:cubicBezTo>
                  <a:cubicBezTo>
                    <a:pt x="501123" y="191298"/>
                    <a:pt x="490891" y="232710"/>
                    <a:pt x="441503" y="220904"/>
                  </a:cubicBezTo>
                  <a:lnTo>
                    <a:pt x="434139" y="218156"/>
                  </a:lnTo>
                  <a:lnTo>
                    <a:pt x="438079" y="227669"/>
                  </a:lnTo>
                  <a:lnTo>
                    <a:pt x="438078" y="227669"/>
                  </a:lnTo>
                  <a:cubicBezTo>
                    <a:pt x="438078" y="252028"/>
                    <a:pt x="418331" y="271775"/>
                    <a:pt x="393972" y="271775"/>
                  </a:cubicBezTo>
                  <a:lnTo>
                    <a:pt x="44106" y="271774"/>
                  </a:lnTo>
                  <a:cubicBezTo>
                    <a:pt x="31926" y="271774"/>
                    <a:pt x="20900" y="266837"/>
                    <a:pt x="12918" y="258856"/>
                  </a:cubicBezTo>
                  <a:lnTo>
                    <a:pt x="0" y="227669"/>
                  </a:lnTo>
                  <a:lnTo>
                    <a:pt x="12918" y="196482"/>
                  </a:lnTo>
                  <a:cubicBezTo>
                    <a:pt x="20900" y="188500"/>
                    <a:pt x="31926" y="183563"/>
                    <a:pt x="44106" y="183563"/>
                  </a:cubicBezTo>
                  <a:lnTo>
                    <a:pt x="393973" y="183563"/>
                  </a:lnTo>
                  <a:lnTo>
                    <a:pt x="415151" y="192335"/>
                  </a:lnTo>
                  <a:lnTo>
                    <a:pt x="413741" y="191225"/>
                  </a:lnTo>
                  <a:cubicBezTo>
                    <a:pt x="457780" y="158313"/>
                    <a:pt x="480959" y="114970"/>
                    <a:pt x="542382" y="89012"/>
                  </a:cubicBezTo>
                  <a:cubicBezTo>
                    <a:pt x="650164" y="75566"/>
                    <a:pt x="684933" y="51691"/>
                    <a:pt x="75447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9" name="Group 121"/>
            <p:cNvGrpSpPr/>
            <p:nvPr/>
          </p:nvGrpSpPr>
          <p:grpSpPr>
            <a:xfrm>
              <a:off x="2069391" y="2393211"/>
              <a:ext cx="662753" cy="458447"/>
              <a:chOff x="3977399" y="1764456"/>
              <a:chExt cx="662753" cy="458447"/>
            </a:xfrm>
            <a:solidFill>
              <a:schemeClr val="accent1"/>
            </a:solidFill>
          </p:grpSpPr>
          <p:sp>
            <p:nvSpPr>
              <p:cNvPr id="12" name="Rectangle 3"/>
              <p:cNvSpPr/>
              <p:nvPr/>
            </p:nvSpPr>
            <p:spPr>
              <a:xfrm>
                <a:off x="3977399" y="1764456"/>
                <a:ext cx="662753" cy="458447"/>
              </a:xfrm>
              <a:custGeom>
                <a:avLst/>
                <a:gdLst>
                  <a:gd name="connsiteX0" fmla="*/ 0 w 573057"/>
                  <a:gd name="connsiteY0" fmla="*/ 0 h 313935"/>
                  <a:gd name="connsiteX1" fmla="*/ 573057 w 573057"/>
                  <a:gd name="connsiteY1" fmla="*/ 0 h 313935"/>
                  <a:gd name="connsiteX2" fmla="*/ 573057 w 573057"/>
                  <a:gd name="connsiteY2" fmla="*/ 313935 h 313935"/>
                  <a:gd name="connsiteX3" fmla="*/ 0 w 573057"/>
                  <a:gd name="connsiteY3" fmla="*/ 313935 h 313935"/>
                  <a:gd name="connsiteX4" fmla="*/ 0 w 573057"/>
                  <a:gd name="connsiteY4" fmla="*/ 0 h 313935"/>
                  <a:gd name="connsiteX0-1" fmla="*/ 0 w 573057"/>
                  <a:gd name="connsiteY0-2" fmla="*/ 0 h 316427"/>
                  <a:gd name="connsiteX1-3" fmla="*/ 573057 w 573057"/>
                  <a:gd name="connsiteY1-4" fmla="*/ 0 h 316427"/>
                  <a:gd name="connsiteX2-5" fmla="*/ 573057 w 573057"/>
                  <a:gd name="connsiteY2-6" fmla="*/ 313935 h 316427"/>
                  <a:gd name="connsiteX3-7" fmla="*/ 171917 w 573057"/>
                  <a:gd name="connsiteY3-8" fmla="*/ 316427 h 316427"/>
                  <a:gd name="connsiteX4-9" fmla="*/ 0 w 573057"/>
                  <a:gd name="connsiteY4-10" fmla="*/ 0 h 316427"/>
                  <a:gd name="connsiteX0-11" fmla="*/ 0 w 573057"/>
                  <a:gd name="connsiteY0-12" fmla="*/ 0 h 321410"/>
                  <a:gd name="connsiteX1-13" fmla="*/ 573057 w 573057"/>
                  <a:gd name="connsiteY1-14" fmla="*/ 0 h 321410"/>
                  <a:gd name="connsiteX2-15" fmla="*/ 558108 w 573057"/>
                  <a:gd name="connsiteY2-16" fmla="*/ 321410 h 321410"/>
                  <a:gd name="connsiteX3-17" fmla="*/ 171917 w 573057"/>
                  <a:gd name="connsiteY3-18" fmla="*/ 316427 h 321410"/>
                  <a:gd name="connsiteX4-19" fmla="*/ 0 w 573057"/>
                  <a:gd name="connsiteY4-20" fmla="*/ 0 h 321410"/>
                  <a:gd name="connsiteX0-21" fmla="*/ 0 w 680194"/>
                  <a:gd name="connsiteY0-22" fmla="*/ 9966 h 331376"/>
                  <a:gd name="connsiteX1-23" fmla="*/ 680194 w 680194"/>
                  <a:gd name="connsiteY1-24" fmla="*/ 0 h 331376"/>
                  <a:gd name="connsiteX2-25" fmla="*/ 558108 w 680194"/>
                  <a:gd name="connsiteY2-26" fmla="*/ 331376 h 331376"/>
                  <a:gd name="connsiteX3-27" fmla="*/ 171917 w 680194"/>
                  <a:gd name="connsiteY3-28" fmla="*/ 326393 h 331376"/>
                  <a:gd name="connsiteX4-29" fmla="*/ 0 w 680194"/>
                  <a:gd name="connsiteY4-30" fmla="*/ 9966 h 331376"/>
                  <a:gd name="connsiteX0-31" fmla="*/ 0 w 680194"/>
                  <a:gd name="connsiteY0-32" fmla="*/ 9966 h 331376"/>
                  <a:gd name="connsiteX1-33" fmla="*/ 680194 w 680194"/>
                  <a:gd name="connsiteY1-34" fmla="*/ 0 h 331376"/>
                  <a:gd name="connsiteX2-35" fmla="*/ 558108 w 680194"/>
                  <a:gd name="connsiteY2-36" fmla="*/ 331376 h 331376"/>
                  <a:gd name="connsiteX3-37" fmla="*/ 171917 w 680194"/>
                  <a:gd name="connsiteY3-38" fmla="*/ 326393 h 331376"/>
                  <a:gd name="connsiteX4-39" fmla="*/ 0 w 680194"/>
                  <a:gd name="connsiteY4-40" fmla="*/ 9966 h 331376"/>
                  <a:gd name="connsiteX0-41" fmla="*/ 0 w 680194"/>
                  <a:gd name="connsiteY0-42" fmla="*/ 9966 h 331376"/>
                  <a:gd name="connsiteX1-43" fmla="*/ 498309 w 680194"/>
                  <a:gd name="connsiteY1-44" fmla="*/ 2490 h 331376"/>
                  <a:gd name="connsiteX2-45" fmla="*/ 680194 w 680194"/>
                  <a:gd name="connsiteY2-46" fmla="*/ 0 h 331376"/>
                  <a:gd name="connsiteX3-47" fmla="*/ 558108 w 680194"/>
                  <a:gd name="connsiteY3-48" fmla="*/ 331376 h 331376"/>
                  <a:gd name="connsiteX4-49" fmla="*/ 171917 w 680194"/>
                  <a:gd name="connsiteY4-50" fmla="*/ 326393 h 331376"/>
                  <a:gd name="connsiteX5" fmla="*/ 0 w 680194"/>
                  <a:gd name="connsiteY5" fmla="*/ 9966 h 331376"/>
                  <a:gd name="connsiteX0-51" fmla="*/ 0 w 680194"/>
                  <a:gd name="connsiteY0-52" fmla="*/ 9966 h 331376"/>
                  <a:gd name="connsiteX1-53" fmla="*/ 306460 w 680194"/>
                  <a:gd name="connsiteY1-54" fmla="*/ 9965 h 331376"/>
                  <a:gd name="connsiteX2-55" fmla="*/ 498309 w 680194"/>
                  <a:gd name="connsiteY2-56" fmla="*/ 2490 h 331376"/>
                  <a:gd name="connsiteX3-57" fmla="*/ 680194 w 680194"/>
                  <a:gd name="connsiteY3-58" fmla="*/ 0 h 331376"/>
                  <a:gd name="connsiteX4-59" fmla="*/ 558108 w 680194"/>
                  <a:gd name="connsiteY4-60" fmla="*/ 331376 h 331376"/>
                  <a:gd name="connsiteX5-61" fmla="*/ 171917 w 680194"/>
                  <a:gd name="connsiteY5-62" fmla="*/ 326393 h 331376"/>
                  <a:gd name="connsiteX6" fmla="*/ 0 w 680194"/>
                  <a:gd name="connsiteY6" fmla="*/ 9966 h 331376"/>
                  <a:gd name="connsiteX0-63" fmla="*/ 0 w 680194"/>
                  <a:gd name="connsiteY0-64" fmla="*/ 134545 h 455955"/>
                  <a:gd name="connsiteX1-65" fmla="*/ 470902 w 680194"/>
                  <a:gd name="connsiteY1-66" fmla="*/ 0 h 455955"/>
                  <a:gd name="connsiteX2-67" fmla="*/ 498309 w 680194"/>
                  <a:gd name="connsiteY2-68" fmla="*/ 127069 h 455955"/>
                  <a:gd name="connsiteX3-69" fmla="*/ 680194 w 680194"/>
                  <a:gd name="connsiteY3-70" fmla="*/ 124579 h 455955"/>
                  <a:gd name="connsiteX4-71" fmla="*/ 558108 w 680194"/>
                  <a:gd name="connsiteY4-72" fmla="*/ 455955 h 455955"/>
                  <a:gd name="connsiteX5-73" fmla="*/ 171917 w 680194"/>
                  <a:gd name="connsiteY5-74" fmla="*/ 450972 h 455955"/>
                  <a:gd name="connsiteX6-75" fmla="*/ 0 w 680194"/>
                  <a:gd name="connsiteY6-76" fmla="*/ 134545 h 455955"/>
                  <a:gd name="connsiteX0-77" fmla="*/ 0 w 680194"/>
                  <a:gd name="connsiteY0-78" fmla="*/ 134545 h 455955"/>
                  <a:gd name="connsiteX1-79" fmla="*/ 296493 w 680194"/>
                  <a:gd name="connsiteY1-80" fmla="*/ 47340 h 455955"/>
                  <a:gd name="connsiteX2-81" fmla="*/ 470902 w 680194"/>
                  <a:gd name="connsiteY2-82" fmla="*/ 0 h 455955"/>
                  <a:gd name="connsiteX3-83" fmla="*/ 498309 w 680194"/>
                  <a:gd name="connsiteY3-84" fmla="*/ 127069 h 455955"/>
                  <a:gd name="connsiteX4-85" fmla="*/ 680194 w 680194"/>
                  <a:gd name="connsiteY4-86" fmla="*/ 124579 h 455955"/>
                  <a:gd name="connsiteX5-87" fmla="*/ 558108 w 680194"/>
                  <a:gd name="connsiteY5-88" fmla="*/ 455955 h 455955"/>
                  <a:gd name="connsiteX6-89" fmla="*/ 171917 w 680194"/>
                  <a:gd name="connsiteY6-90" fmla="*/ 450972 h 455955"/>
                  <a:gd name="connsiteX7" fmla="*/ 0 w 680194"/>
                  <a:gd name="connsiteY7" fmla="*/ 134545 h 455955"/>
                  <a:gd name="connsiteX0-91" fmla="*/ 0 w 680194"/>
                  <a:gd name="connsiteY0-92" fmla="*/ 134545 h 455955"/>
                  <a:gd name="connsiteX1-93" fmla="*/ 281544 w 680194"/>
                  <a:gd name="connsiteY1-94" fmla="*/ 79731 h 455955"/>
                  <a:gd name="connsiteX2-95" fmla="*/ 470902 w 680194"/>
                  <a:gd name="connsiteY2-96" fmla="*/ 0 h 455955"/>
                  <a:gd name="connsiteX3-97" fmla="*/ 498309 w 680194"/>
                  <a:gd name="connsiteY3-98" fmla="*/ 127069 h 455955"/>
                  <a:gd name="connsiteX4-99" fmla="*/ 680194 w 680194"/>
                  <a:gd name="connsiteY4-100" fmla="*/ 124579 h 455955"/>
                  <a:gd name="connsiteX5-101" fmla="*/ 558108 w 680194"/>
                  <a:gd name="connsiteY5-102" fmla="*/ 455955 h 455955"/>
                  <a:gd name="connsiteX6-103" fmla="*/ 171917 w 680194"/>
                  <a:gd name="connsiteY6-104" fmla="*/ 450972 h 455955"/>
                  <a:gd name="connsiteX7-105" fmla="*/ 0 w 680194"/>
                  <a:gd name="connsiteY7-106" fmla="*/ 134545 h 455955"/>
                  <a:gd name="connsiteX0-107" fmla="*/ 0 w 680194"/>
                  <a:gd name="connsiteY0-108" fmla="*/ 134545 h 455955"/>
                  <a:gd name="connsiteX1-109" fmla="*/ 154475 w 680194"/>
                  <a:gd name="connsiteY1-110" fmla="*/ 104646 h 455955"/>
                  <a:gd name="connsiteX2-111" fmla="*/ 281544 w 680194"/>
                  <a:gd name="connsiteY2-112" fmla="*/ 79731 h 455955"/>
                  <a:gd name="connsiteX3-113" fmla="*/ 470902 w 680194"/>
                  <a:gd name="connsiteY3-114" fmla="*/ 0 h 455955"/>
                  <a:gd name="connsiteX4-115" fmla="*/ 498309 w 680194"/>
                  <a:gd name="connsiteY4-116" fmla="*/ 127069 h 455955"/>
                  <a:gd name="connsiteX5-117" fmla="*/ 680194 w 680194"/>
                  <a:gd name="connsiteY5-118" fmla="*/ 124579 h 455955"/>
                  <a:gd name="connsiteX6-119" fmla="*/ 558108 w 680194"/>
                  <a:gd name="connsiteY6-120" fmla="*/ 455955 h 455955"/>
                  <a:gd name="connsiteX7-121" fmla="*/ 171917 w 680194"/>
                  <a:gd name="connsiteY7-122" fmla="*/ 450972 h 455955"/>
                  <a:gd name="connsiteX8" fmla="*/ 0 w 680194"/>
                  <a:gd name="connsiteY8" fmla="*/ 134545 h 455955"/>
                  <a:gd name="connsiteX0-123" fmla="*/ 0 w 680194"/>
                  <a:gd name="connsiteY0-124" fmla="*/ 134545 h 455955"/>
                  <a:gd name="connsiteX1-125" fmla="*/ 149492 w 680194"/>
                  <a:gd name="connsiteY1-126" fmla="*/ 49832 h 455955"/>
                  <a:gd name="connsiteX2-127" fmla="*/ 281544 w 680194"/>
                  <a:gd name="connsiteY2-128" fmla="*/ 79731 h 455955"/>
                  <a:gd name="connsiteX3-129" fmla="*/ 470902 w 680194"/>
                  <a:gd name="connsiteY3-130" fmla="*/ 0 h 455955"/>
                  <a:gd name="connsiteX4-131" fmla="*/ 498309 w 680194"/>
                  <a:gd name="connsiteY4-132" fmla="*/ 127069 h 455955"/>
                  <a:gd name="connsiteX5-133" fmla="*/ 680194 w 680194"/>
                  <a:gd name="connsiteY5-134" fmla="*/ 124579 h 455955"/>
                  <a:gd name="connsiteX6-135" fmla="*/ 558108 w 680194"/>
                  <a:gd name="connsiteY6-136" fmla="*/ 455955 h 455955"/>
                  <a:gd name="connsiteX7-137" fmla="*/ 171917 w 680194"/>
                  <a:gd name="connsiteY7-138" fmla="*/ 450972 h 455955"/>
                  <a:gd name="connsiteX8-139" fmla="*/ 0 w 680194"/>
                  <a:gd name="connsiteY8-140" fmla="*/ 134545 h 455955"/>
                  <a:gd name="connsiteX0-141" fmla="*/ 0 w 662753"/>
                  <a:gd name="connsiteY0-142" fmla="*/ 159460 h 455955"/>
                  <a:gd name="connsiteX1-143" fmla="*/ 132051 w 662753"/>
                  <a:gd name="connsiteY1-144" fmla="*/ 49832 h 455955"/>
                  <a:gd name="connsiteX2-145" fmla="*/ 264103 w 662753"/>
                  <a:gd name="connsiteY2-146" fmla="*/ 79731 h 455955"/>
                  <a:gd name="connsiteX3-147" fmla="*/ 453461 w 662753"/>
                  <a:gd name="connsiteY3-148" fmla="*/ 0 h 455955"/>
                  <a:gd name="connsiteX4-149" fmla="*/ 480868 w 662753"/>
                  <a:gd name="connsiteY4-150" fmla="*/ 127069 h 455955"/>
                  <a:gd name="connsiteX5-151" fmla="*/ 662753 w 662753"/>
                  <a:gd name="connsiteY5-152" fmla="*/ 124579 h 455955"/>
                  <a:gd name="connsiteX6-153" fmla="*/ 540667 w 662753"/>
                  <a:gd name="connsiteY6-154" fmla="*/ 455955 h 455955"/>
                  <a:gd name="connsiteX7-155" fmla="*/ 154476 w 662753"/>
                  <a:gd name="connsiteY7-156" fmla="*/ 450972 h 455955"/>
                  <a:gd name="connsiteX8-157" fmla="*/ 0 w 662753"/>
                  <a:gd name="connsiteY8-158" fmla="*/ 159460 h 455955"/>
                  <a:gd name="connsiteX0-159" fmla="*/ 0 w 662753"/>
                  <a:gd name="connsiteY0-160" fmla="*/ 161952 h 458447"/>
                  <a:gd name="connsiteX1-161" fmla="*/ 132051 w 662753"/>
                  <a:gd name="connsiteY1-162" fmla="*/ 52324 h 458447"/>
                  <a:gd name="connsiteX2-163" fmla="*/ 264103 w 662753"/>
                  <a:gd name="connsiteY2-164" fmla="*/ 82223 h 458447"/>
                  <a:gd name="connsiteX3-165" fmla="*/ 448478 w 662753"/>
                  <a:gd name="connsiteY3-166" fmla="*/ 0 h 458447"/>
                  <a:gd name="connsiteX4-167" fmla="*/ 480868 w 662753"/>
                  <a:gd name="connsiteY4-168" fmla="*/ 129561 h 458447"/>
                  <a:gd name="connsiteX5-169" fmla="*/ 662753 w 662753"/>
                  <a:gd name="connsiteY5-170" fmla="*/ 127071 h 458447"/>
                  <a:gd name="connsiteX6-171" fmla="*/ 540667 w 662753"/>
                  <a:gd name="connsiteY6-172" fmla="*/ 458447 h 458447"/>
                  <a:gd name="connsiteX7-173" fmla="*/ 154476 w 662753"/>
                  <a:gd name="connsiteY7-174" fmla="*/ 453464 h 458447"/>
                  <a:gd name="connsiteX8-175" fmla="*/ 0 w 662753"/>
                  <a:gd name="connsiteY8-176" fmla="*/ 161952 h 458447"/>
                  <a:gd name="connsiteX0-177" fmla="*/ 0 w 662753"/>
                  <a:gd name="connsiteY0-178" fmla="*/ 161952 h 458447"/>
                  <a:gd name="connsiteX1-179" fmla="*/ 132051 w 662753"/>
                  <a:gd name="connsiteY1-180" fmla="*/ 52324 h 458447"/>
                  <a:gd name="connsiteX2-181" fmla="*/ 264103 w 662753"/>
                  <a:gd name="connsiteY2-182" fmla="*/ 82223 h 458447"/>
                  <a:gd name="connsiteX3-183" fmla="*/ 448478 w 662753"/>
                  <a:gd name="connsiteY3-184" fmla="*/ 0 h 458447"/>
                  <a:gd name="connsiteX4-185" fmla="*/ 473393 w 662753"/>
                  <a:gd name="connsiteY4-186" fmla="*/ 132052 h 458447"/>
                  <a:gd name="connsiteX5-187" fmla="*/ 662753 w 662753"/>
                  <a:gd name="connsiteY5-188" fmla="*/ 127071 h 458447"/>
                  <a:gd name="connsiteX6-189" fmla="*/ 540667 w 662753"/>
                  <a:gd name="connsiteY6-190" fmla="*/ 458447 h 458447"/>
                  <a:gd name="connsiteX7-191" fmla="*/ 154476 w 662753"/>
                  <a:gd name="connsiteY7-192" fmla="*/ 453464 h 458447"/>
                  <a:gd name="connsiteX8-193" fmla="*/ 0 w 662753"/>
                  <a:gd name="connsiteY8-194" fmla="*/ 161952 h 45844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61" y="connsiteY5-62"/>
                  </a:cxn>
                  <a:cxn ang="0">
                    <a:pos x="connsiteX6-75" y="connsiteY6-76"/>
                  </a:cxn>
                  <a:cxn ang="0">
                    <a:pos x="connsiteX7-105" y="connsiteY7-106"/>
                  </a:cxn>
                  <a:cxn ang="0">
                    <a:pos x="connsiteX8-139" y="connsiteY8-140"/>
                  </a:cxn>
                </a:cxnLst>
                <a:rect l="l" t="t" r="r" b="b"/>
                <a:pathLst>
                  <a:path w="662753" h="458447">
                    <a:moveTo>
                      <a:pt x="0" y="161952"/>
                    </a:moveTo>
                    <a:lnTo>
                      <a:pt x="132051" y="52324"/>
                    </a:lnTo>
                    <a:lnTo>
                      <a:pt x="264103" y="82223"/>
                    </a:lnTo>
                    <a:lnTo>
                      <a:pt x="448478" y="0"/>
                    </a:lnTo>
                    <a:lnTo>
                      <a:pt x="473393" y="132052"/>
                    </a:lnTo>
                    <a:lnTo>
                      <a:pt x="662753" y="127071"/>
                    </a:lnTo>
                    <a:lnTo>
                      <a:pt x="540667" y="458447"/>
                    </a:lnTo>
                    <a:lnTo>
                      <a:pt x="154476" y="453464"/>
                    </a:lnTo>
                    <a:lnTo>
                      <a:pt x="0" y="1619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8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" name="Right Triangle 7"/>
              <p:cNvSpPr/>
              <p:nvPr/>
            </p:nvSpPr>
            <p:spPr>
              <a:xfrm flipH="1">
                <a:off x="4467009" y="1894019"/>
                <a:ext cx="168159" cy="328884"/>
              </a:xfrm>
              <a:custGeom>
                <a:avLst/>
                <a:gdLst>
                  <a:gd name="connsiteX0" fmla="*/ 0 w 66004"/>
                  <a:gd name="connsiteY0" fmla="*/ 276562 h 276562"/>
                  <a:gd name="connsiteX1" fmla="*/ 0 w 66004"/>
                  <a:gd name="connsiteY1" fmla="*/ 0 h 276562"/>
                  <a:gd name="connsiteX2" fmla="*/ 66004 w 66004"/>
                  <a:gd name="connsiteY2" fmla="*/ 276562 h 276562"/>
                  <a:gd name="connsiteX3" fmla="*/ 0 w 66004"/>
                  <a:gd name="connsiteY3" fmla="*/ 276562 h 276562"/>
                  <a:gd name="connsiteX0-1" fmla="*/ 119595 w 185599"/>
                  <a:gd name="connsiteY0-2" fmla="*/ 328884 h 328884"/>
                  <a:gd name="connsiteX1-3" fmla="*/ 0 w 185599"/>
                  <a:gd name="connsiteY1-4" fmla="*/ 0 h 328884"/>
                  <a:gd name="connsiteX2-5" fmla="*/ 185599 w 185599"/>
                  <a:gd name="connsiteY2-6" fmla="*/ 328884 h 328884"/>
                  <a:gd name="connsiteX3-7" fmla="*/ 119595 w 185599"/>
                  <a:gd name="connsiteY3-8" fmla="*/ 328884 h 328884"/>
                  <a:gd name="connsiteX0-9" fmla="*/ 119595 w 168159"/>
                  <a:gd name="connsiteY0-10" fmla="*/ 328884 h 328884"/>
                  <a:gd name="connsiteX1-11" fmla="*/ 0 w 168159"/>
                  <a:gd name="connsiteY1-12" fmla="*/ 0 h 328884"/>
                  <a:gd name="connsiteX2-13" fmla="*/ 168159 w 168159"/>
                  <a:gd name="connsiteY2-14" fmla="*/ 323900 h 328884"/>
                  <a:gd name="connsiteX3-15" fmla="*/ 119595 w 168159"/>
                  <a:gd name="connsiteY3-16" fmla="*/ 328884 h 328884"/>
                  <a:gd name="connsiteX0-17" fmla="*/ 119595 w 168159"/>
                  <a:gd name="connsiteY0-18" fmla="*/ 328884 h 328884"/>
                  <a:gd name="connsiteX1-19" fmla="*/ 0 w 168159"/>
                  <a:gd name="connsiteY1-20" fmla="*/ 0 h 328884"/>
                  <a:gd name="connsiteX2-21" fmla="*/ 168159 w 168159"/>
                  <a:gd name="connsiteY2-22" fmla="*/ 323900 h 328884"/>
                  <a:gd name="connsiteX3-23" fmla="*/ 119595 w 168159"/>
                  <a:gd name="connsiteY3-24" fmla="*/ 328884 h 32888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68159" h="328884">
                    <a:moveTo>
                      <a:pt x="119595" y="328884"/>
                    </a:moveTo>
                    <a:lnTo>
                      <a:pt x="0" y="0"/>
                    </a:lnTo>
                    <a:lnTo>
                      <a:pt x="168159" y="323900"/>
                    </a:lnTo>
                    <a:lnTo>
                      <a:pt x="119595" y="32888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8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Right Triangle 7"/>
              <p:cNvSpPr/>
              <p:nvPr/>
            </p:nvSpPr>
            <p:spPr>
              <a:xfrm rot="9064593" flipH="1">
                <a:off x="4301250" y="1800541"/>
                <a:ext cx="195303" cy="248622"/>
              </a:xfrm>
              <a:custGeom>
                <a:avLst/>
                <a:gdLst>
                  <a:gd name="connsiteX0" fmla="*/ 0 w 66004"/>
                  <a:gd name="connsiteY0" fmla="*/ 276562 h 276562"/>
                  <a:gd name="connsiteX1" fmla="*/ 0 w 66004"/>
                  <a:gd name="connsiteY1" fmla="*/ 0 h 276562"/>
                  <a:gd name="connsiteX2" fmla="*/ 66004 w 66004"/>
                  <a:gd name="connsiteY2" fmla="*/ 276562 h 276562"/>
                  <a:gd name="connsiteX3" fmla="*/ 0 w 66004"/>
                  <a:gd name="connsiteY3" fmla="*/ 276562 h 276562"/>
                  <a:gd name="connsiteX0-1" fmla="*/ 119595 w 185599"/>
                  <a:gd name="connsiteY0-2" fmla="*/ 328884 h 328884"/>
                  <a:gd name="connsiteX1-3" fmla="*/ 0 w 185599"/>
                  <a:gd name="connsiteY1-4" fmla="*/ 0 h 328884"/>
                  <a:gd name="connsiteX2-5" fmla="*/ 185599 w 185599"/>
                  <a:gd name="connsiteY2-6" fmla="*/ 328884 h 328884"/>
                  <a:gd name="connsiteX3-7" fmla="*/ 119595 w 185599"/>
                  <a:gd name="connsiteY3-8" fmla="*/ 328884 h 328884"/>
                  <a:gd name="connsiteX0-9" fmla="*/ 119595 w 168159"/>
                  <a:gd name="connsiteY0-10" fmla="*/ 328884 h 328884"/>
                  <a:gd name="connsiteX1-11" fmla="*/ 0 w 168159"/>
                  <a:gd name="connsiteY1-12" fmla="*/ 0 h 328884"/>
                  <a:gd name="connsiteX2-13" fmla="*/ 168159 w 168159"/>
                  <a:gd name="connsiteY2-14" fmla="*/ 323900 h 328884"/>
                  <a:gd name="connsiteX3-15" fmla="*/ 119595 w 168159"/>
                  <a:gd name="connsiteY3-16" fmla="*/ 328884 h 328884"/>
                  <a:gd name="connsiteX0-17" fmla="*/ 119595 w 168159"/>
                  <a:gd name="connsiteY0-18" fmla="*/ 328884 h 328884"/>
                  <a:gd name="connsiteX1-19" fmla="*/ 0 w 168159"/>
                  <a:gd name="connsiteY1-20" fmla="*/ 0 h 328884"/>
                  <a:gd name="connsiteX2-21" fmla="*/ 168159 w 168159"/>
                  <a:gd name="connsiteY2-22" fmla="*/ 323900 h 328884"/>
                  <a:gd name="connsiteX3-23" fmla="*/ 119595 w 168159"/>
                  <a:gd name="connsiteY3-24" fmla="*/ 328884 h 328884"/>
                  <a:gd name="connsiteX0-25" fmla="*/ 0 w 48564"/>
                  <a:gd name="connsiteY0-26" fmla="*/ 132097 h 132097"/>
                  <a:gd name="connsiteX1-27" fmla="*/ 3375 w 48564"/>
                  <a:gd name="connsiteY1-28" fmla="*/ 0 h 132097"/>
                  <a:gd name="connsiteX2-29" fmla="*/ 48564 w 48564"/>
                  <a:gd name="connsiteY2-30" fmla="*/ 127113 h 132097"/>
                  <a:gd name="connsiteX3-31" fmla="*/ 0 w 48564"/>
                  <a:gd name="connsiteY3-32" fmla="*/ 132097 h 132097"/>
                  <a:gd name="connsiteX0-33" fmla="*/ 0 w 48564"/>
                  <a:gd name="connsiteY0-34" fmla="*/ 132097 h 132097"/>
                  <a:gd name="connsiteX1-35" fmla="*/ 2631 w 48564"/>
                  <a:gd name="connsiteY1-36" fmla="*/ 66384 h 132097"/>
                  <a:gd name="connsiteX2-37" fmla="*/ 3375 w 48564"/>
                  <a:gd name="connsiteY2-38" fmla="*/ 0 h 132097"/>
                  <a:gd name="connsiteX3-39" fmla="*/ 48564 w 48564"/>
                  <a:gd name="connsiteY3-40" fmla="*/ 127113 h 132097"/>
                  <a:gd name="connsiteX4" fmla="*/ 0 w 48564"/>
                  <a:gd name="connsiteY4" fmla="*/ 132097 h 132097"/>
                  <a:gd name="connsiteX0-41" fmla="*/ 146739 w 195303"/>
                  <a:gd name="connsiteY0-42" fmla="*/ 253606 h 253606"/>
                  <a:gd name="connsiteX1-43" fmla="*/ 0 w 195303"/>
                  <a:gd name="connsiteY1-44" fmla="*/ 0 h 253606"/>
                  <a:gd name="connsiteX2-45" fmla="*/ 150114 w 195303"/>
                  <a:gd name="connsiteY2-46" fmla="*/ 121509 h 253606"/>
                  <a:gd name="connsiteX3-47" fmla="*/ 195303 w 195303"/>
                  <a:gd name="connsiteY3-48" fmla="*/ 248622 h 253606"/>
                  <a:gd name="connsiteX4-49" fmla="*/ 146739 w 195303"/>
                  <a:gd name="connsiteY4-50" fmla="*/ 253606 h 253606"/>
                  <a:gd name="connsiteX0-51" fmla="*/ 195303 w 195303"/>
                  <a:gd name="connsiteY0-52" fmla="*/ 248622 h 248622"/>
                  <a:gd name="connsiteX1-53" fmla="*/ 0 w 195303"/>
                  <a:gd name="connsiteY1-54" fmla="*/ 0 h 248622"/>
                  <a:gd name="connsiteX2-55" fmla="*/ 150114 w 195303"/>
                  <a:gd name="connsiteY2-56" fmla="*/ 121509 h 248622"/>
                  <a:gd name="connsiteX3-57" fmla="*/ 195303 w 195303"/>
                  <a:gd name="connsiteY3-58" fmla="*/ 248622 h 248622"/>
                  <a:gd name="connsiteX0-59" fmla="*/ 195303 w 195303"/>
                  <a:gd name="connsiteY0-60" fmla="*/ 248622 h 248622"/>
                  <a:gd name="connsiteX1-61" fmla="*/ 0 w 195303"/>
                  <a:gd name="connsiteY1-62" fmla="*/ 0 h 248622"/>
                  <a:gd name="connsiteX2-63" fmla="*/ 152524 w 195303"/>
                  <a:gd name="connsiteY2-64" fmla="*/ 125870 h 248622"/>
                  <a:gd name="connsiteX3-65" fmla="*/ 195303 w 195303"/>
                  <a:gd name="connsiteY3-66" fmla="*/ 248622 h 24862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95303" h="248622">
                    <a:moveTo>
                      <a:pt x="195303" y="248622"/>
                    </a:moveTo>
                    <a:lnTo>
                      <a:pt x="0" y="0"/>
                    </a:lnTo>
                    <a:lnTo>
                      <a:pt x="152524" y="125870"/>
                    </a:lnTo>
                    <a:lnTo>
                      <a:pt x="195303" y="24862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8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ight Triangle 7"/>
              <p:cNvSpPr/>
              <p:nvPr/>
            </p:nvSpPr>
            <p:spPr>
              <a:xfrm rot="9064593" flipH="1">
                <a:off x="4162290" y="1780844"/>
                <a:ext cx="100400" cy="256875"/>
              </a:xfrm>
              <a:custGeom>
                <a:avLst/>
                <a:gdLst>
                  <a:gd name="connsiteX0" fmla="*/ 0 w 66004"/>
                  <a:gd name="connsiteY0" fmla="*/ 276562 h 276562"/>
                  <a:gd name="connsiteX1" fmla="*/ 0 w 66004"/>
                  <a:gd name="connsiteY1" fmla="*/ 0 h 276562"/>
                  <a:gd name="connsiteX2" fmla="*/ 66004 w 66004"/>
                  <a:gd name="connsiteY2" fmla="*/ 276562 h 276562"/>
                  <a:gd name="connsiteX3" fmla="*/ 0 w 66004"/>
                  <a:gd name="connsiteY3" fmla="*/ 276562 h 276562"/>
                  <a:gd name="connsiteX0-1" fmla="*/ 119595 w 185599"/>
                  <a:gd name="connsiteY0-2" fmla="*/ 328884 h 328884"/>
                  <a:gd name="connsiteX1-3" fmla="*/ 0 w 185599"/>
                  <a:gd name="connsiteY1-4" fmla="*/ 0 h 328884"/>
                  <a:gd name="connsiteX2-5" fmla="*/ 185599 w 185599"/>
                  <a:gd name="connsiteY2-6" fmla="*/ 328884 h 328884"/>
                  <a:gd name="connsiteX3-7" fmla="*/ 119595 w 185599"/>
                  <a:gd name="connsiteY3-8" fmla="*/ 328884 h 328884"/>
                  <a:gd name="connsiteX0-9" fmla="*/ 119595 w 168159"/>
                  <a:gd name="connsiteY0-10" fmla="*/ 328884 h 328884"/>
                  <a:gd name="connsiteX1-11" fmla="*/ 0 w 168159"/>
                  <a:gd name="connsiteY1-12" fmla="*/ 0 h 328884"/>
                  <a:gd name="connsiteX2-13" fmla="*/ 168159 w 168159"/>
                  <a:gd name="connsiteY2-14" fmla="*/ 323900 h 328884"/>
                  <a:gd name="connsiteX3-15" fmla="*/ 119595 w 168159"/>
                  <a:gd name="connsiteY3-16" fmla="*/ 328884 h 328884"/>
                  <a:gd name="connsiteX0-17" fmla="*/ 119595 w 168159"/>
                  <a:gd name="connsiteY0-18" fmla="*/ 328884 h 328884"/>
                  <a:gd name="connsiteX1-19" fmla="*/ 0 w 168159"/>
                  <a:gd name="connsiteY1-20" fmla="*/ 0 h 328884"/>
                  <a:gd name="connsiteX2-21" fmla="*/ 168159 w 168159"/>
                  <a:gd name="connsiteY2-22" fmla="*/ 323900 h 328884"/>
                  <a:gd name="connsiteX3-23" fmla="*/ 119595 w 168159"/>
                  <a:gd name="connsiteY3-24" fmla="*/ 328884 h 328884"/>
                  <a:gd name="connsiteX0-25" fmla="*/ 0 w 48564"/>
                  <a:gd name="connsiteY0-26" fmla="*/ 132097 h 132097"/>
                  <a:gd name="connsiteX1-27" fmla="*/ 3375 w 48564"/>
                  <a:gd name="connsiteY1-28" fmla="*/ 0 h 132097"/>
                  <a:gd name="connsiteX2-29" fmla="*/ 48564 w 48564"/>
                  <a:gd name="connsiteY2-30" fmla="*/ 127113 h 132097"/>
                  <a:gd name="connsiteX3-31" fmla="*/ 0 w 48564"/>
                  <a:gd name="connsiteY3-32" fmla="*/ 132097 h 132097"/>
                  <a:gd name="connsiteX0-33" fmla="*/ 0 w 48564"/>
                  <a:gd name="connsiteY0-34" fmla="*/ 132097 h 132097"/>
                  <a:gd name="connsiteX1-35" fmla="*/ 2631 w 48564"/>
                  <a:gd name="connsiteY1-36" fmla="*/ 66384 h 132097"/>
                  <a:gd name="connsiteX2-37" fmla="*/ 3375 w 48564"/>
                  <a:gd name="connsiteY2-38" fmla="*/ 0 h 132097"/>
                  <a:gd name="connsiteX3-39" fmla="*/ 48564 w 48564"/>
                  <a:gd name="connsiteY3-40" fmla="*/ 127113 h 132097"/>
                  <a:gd name="connsiteX4" fmla="*/ 0 w 48564"/>
                  <a:gd name="connsiteY4" fmla="*/ 132097 h 132097"/>
                  <a:gd name="connsiteX0-41" fmla="*/ 146739 w 195303"/>
                  <a:gd name="connsiteY0-42" fmla="*/ 253606 h 253606"/>
                  <a:gd name="connsiteX1-43" fmla="*/ 0 w 195303"/>
                  <a:gd name="connsiteY1-44" fmla="*/ 0 h 253606"/>
                  <a:gd name="connsiteX2-45" fmla="*/ 150114 w 195303"/>
                  <a:gd name="connsiteY2-46" fmla="*/ 121509 h 253606"/>
                  <a:gd name="connsiteX3-47" fmla="*/ 195303 w 195303"/>
                  <a:gd name="connsiteY3-48" fmla="*/ 248622 h 253606"/>
                  <a:gd name="connsiteX4-49" fmla="*/ 146739 w 195303"/>
                  <a:gd name="connsiteY4-50" fmla="*/ 253606 h 253606"/>
                  <a:gd name="connsiteX0-51" fmla="*/ 195303 w 195303"/>
                  <a:gd name="connsiteY0-52" fmla="*/ 248622 h 248622"/>
                  <a:gd name="connsiteX1-53" fmla="*/ 0 w 195303"/>
                  <a:gd name="connsiteY1-54" fmla="*/ 0 h 248622"/>
                  <a:gd name="connsiteX2-55" fmla="*/ 150114 w 195303"/>
                  <a:gd name="connsiteY2-56" fmla="*/ 121509 h 248622"/>
                  <a:gd name="connsiteX3-57" fmla="*/ 195303 w 195303"/>
                  <a:gd name="connsiteY3-58" fmla="*/ 248622 h 248622"/>
                  <a:gd name="connsiteX0-59" fmla="*/ 140496 w 140496"/>
                  <a:gd name="connsiteY0-60" fmla="*/ 298833 h 298833"/>
                  <a:gd name="connsiteX1-61" fmla="*/ 0 w 140496"/>
                  <a:gd name="connsiteY1-62" fmla="*/ 0 h 298833"/>
                  <a:gd name="connsiteX2-63" fmla="*/ 95307 w 140496"/>
                  <a:gd name="connsiteY2-64" fmla="*/ 171720 h 298833"/>
                  <a:gd name="connsiteX3-65" fmla="*/ 140496 w 140496"/>
                  <a:gd name="connsiteY3-66" fmla="*/ 298833 h 298833"/>
                  <a:gd name="connsiteX0-67" fmla="*/ 0 w 100400"/>
                  <a:gd name="connsiteY0-68" fmla="*/ 256875 h 256875"/>
                  <a:gd name="connsiteX1-69" fmla="*/ 5093 w 100400"/>
                  <a:gd name="connsiteY1-70" fmla="*/ 0 h 256875"/>
                  <a:gd name="connsiteX2-71" fmla="*/ 100400 w 100400"/>
                  <a:gd name="connsiteY2-72" fmla="*/ 171720 h 256875"/>
                  <a:gd name="connsiteX3-73" fmla="*/ 0 w 100400"/>
                  <a:gd name="connsiteY3-74" fmla="*/ 256875 h 25687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00400" h="256875">
                    <a:moveTo>
                      <a:pt x="0" y="256875"/>
                    </a:moveTo>
                    <a:lnTo>
                      <a:pt x="5093" y="0"/>
                    </a:lnTo>
                    <a:lnTo>
                      <a:pt x="100400" y="171720"/>
                    </a:lnTo>
                    <a:lnTo>
                      <a:pt x="0" y="25687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8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" name="TextBox 4"/>
            <p:cNvSpPr txBox="1"/>
            <p:nvPr/>
          </p:nvSpPr>
          <p:spPr>
            <a:xfrm>
              <a:off x="2097538" y="2493761"/>
              <a:ext cx="648075" cy="3385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</a:p>
          </p:txBody>
        </p:sp>
      </p:grpSp>
      <p:grpSp>
        <p:nvGrpSpPr>
          <p:cNvPr id="18" name="Group 8"/>
          <p:cNvGrpSpPr/>
          <p:nvPr/>
        </p:nvGrpSpPr>
        <p:grpSpPr>
          <a:xfrm>
            <a:off x="6818715" y="1750867"/>
            <a:ext cx="1092253" cy="1723563"/>
            <a:chOff x="9091783" y="2331219"/>
            <a:chExt cx="1456417" cy="2298210"/>
          </a:xfrm>
        </p:grpSpPr>
        <p:sp>
          <p:nvSpPr>
            <p:cNvPr id="19" name="Freeform 65"/>
            <p:cNvSpPr/>
            <p:nvPr/>
          </p:nvSpPr>
          <p:spPr>
            <a:xfrm>
              <a:off x="9091783" y="2925573"/>
              <a:ext cx="1404934" cy="1641864"/>
            </a:xfrm>
            <a:custGeom>
              <a:avLst/>
              <a:gdLst>
                <a:gd name="connsiteX0" fmla="*/ 461907 w 1404934"/>
                <a:gd name="connsiteY0" fmla="*/ 1561582 h 1641864"/>
                <a:gd name="connsiteX1" fmla="*/ 460409 w 1404934"/>
                <a:gd name="connsiteY1" fmla="*/ 1562298 h 1641864"/>
                <a:gd name="connsiteX2" fmla="*/ 464264 w 1404934"/>
                <a:gd name="connsiteY2" fmla="*/ 1564031 h 1641864"/>
                <a:gd name="connsiteX3" fmla="*/ 633532 w 1404934"/>
                <a:gd name="connsiteY3" fmla="*/ 0 h 1641864"/>
                <a:gd name="connsiteX4" fmla="*/ 642264 w 1404934"/>
                <a:gd name="connsiteY4" fmla="*/ 89 h 1641864"/>
                <a:gd name="connsiteX5" fmla="*/ 859611 w 1404934"/>
                <a:gd name="connsiteY5" fmla="*/ 4927 h 1641864"/>
                <a:gd name="connsiteX6" fmla="*/ 869679 w 1404934"/>
                <a:gd name="connsiteY6" fmla="*/ 4849 h 1641864"/>
                <a:gd name="connsiteX7" fmla="*/ 888124 w 1404934"/>
                <a:gd name="connsiteY7" fmla="*/ 5035 h 1641864"/>
                <a:gd name="connsiteX8" fmla="*/ 920629 w 1404934"/>
                <a:gd name="connsiteY8" fmla="*/ 5097 h 1641864"/>
                <a:gd name="connsiteX9" fmla="*/ 1028230 w 1404934"/>
                <a:gd name="connsiteY9" fmla="*/ 154932 h 1641864"/>
                <a:gd name="connsiteX10" fmla="*/ 1403068 w 1404934"/>
                <a:gd name="connsiteY10" fmla="*/ 1061042 h 1641864"/>
                <a:gd name="connsiteX11" fmla="*/ 817301 w 1404934"/>
                <a:gd name="connsiteY11" fmla="*/ 1625687 h 1641864"/>
                <a:gd name="connsiteX12" fmla="*/ 745274 w 1404934"/>
                <a:gd name="connsiteY12" fmla="*/ 1632820 h 1641864"/>
                <a:gd name="connsiteX13" fmla="*/ 710413 w 1404934"/>
                <a:gd name="connsiteY13" fmla="*/ 1629831 h 1641864"/>
                <a:gd name="connsiteX14" fmla="*/ 665846 w 1404934"/>
                <a:gd name="connsiteY14" fmla="*/ 1622274 h 1641864"/>
                <a:gd name="connsiteX15" fmla="*/ 660377 w 1404934"/>
                <a:gd name="connsiteY15" fmla="*/ 1624890 h 1641864"/>
                <a:gd name="connsiteX16" fmla="*/ 710412 w 1404934"/>
                <a:gd name="connsiteY16" fmla="*/ 1633702 h 1641864"/>
                <a:gd name="connsiteX17" fmla="*/ 745275 w 1404934"/>
                <a:gd name="connsiteY17" fmla="*/ 1636691 h 1641864"/>
                <a:gd name="connsiteX18" fmla="*/ 693045 w 1404934"/>
                <a:gd name="connsiteY18" fmla="*/ 1641864 h 1641864"/>
                <a:gd name="connsiteX19" fmla="*/ 327 w 1404934"/>
                <a:gd name="connsiteY19" fmla="*/ 987094 h 1641864"/>
                <a:gd name="connsiteX20" fmla="*/ 470498 w 1404934"/>
                <a:gd name="connsiteY20" fmla="*/ 4261 h 1641864"/>
                <a:gd name="connsiteX21" fmla="*/ 578637 w 1404934"/>
                <a:gd name="connsiteY21" fmla="*/ 3616 h 1641864"/>
                <a:gd name="connsiteX22" fmla="*/ 580705 w 1404934"/>
                <a:gd name="connsiteY22" fmla="*/ 3620 h 1641864"/>
                <a:gd name="connsiteX23" fmla="*/ 583039 w 1404934"/>
                <a:gd name="connsiteY23" fmla="*/ 390 h 164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04934" h="1641864">
                  <a:moveTo>
                    <a:pt x="461907" y="1561582"/>
                  </a:moveTo>
                  <a:lnTo>
                    <a:pt x="460409" y="1562298"/>
                  </a:lnTo>
                  <a:lnTo>
                    <a:pt x="464264" y="1564031"/>
                  </a:lnTo>
                  <a:close/>
                  <a:moveTo>
                    <a:pt x="633532" y="0"/>
                  </a:moveTo>
                  <a:lnTo>
                    <a:pt x="642264" y="89"/>
                  </a:lnTo>
                  <a:cubicBezTo>
                    <a:pt x="727181" y="1424"/>
                    <a:pt x="662491" y="6085"/>
                    <a:pt x="859611" y="4927"/>
                  </a:cubicBezTo>
                  <a:lnTo>
                    <a:pt x="869679" y="4849"/>
                  </a:lnTo>
                  <a:lnTo>
                    <a:pt x="888124" y="5035"/>
                  </a:lnTo>
                  <a:lnTo>
                    <a:pt x="920629" y="5097"/>
                  </a:lnTo>
                  <a:lnTo>
                    <a:pt x="1028230" y="154932"/>
                  </a:lnTo>
                  <a:cubicBezTo>
                    <a:pt x="1268780" y="496356"/>
                    <a:pt x="1423881" y="773581"/>
                    <a:pt x="1403068" y="1061042"/>
                  </a:cubicBezTo>
                  <a:cubicBezTo>
                    <a:pt x="1382255" y="1348502"/>
                    <a:pt x="1106847" y="1571999"/>
                    <a:pt x="817301" y="1625687"/>
                  </a:cubicBezTo>
                  <a:lnTo>
                    <a:pt x="745274" y="1632820"/>
                  </a:lnTo>
                  <a:lnTo>
                    <a:pt x="710413" y="1629831"/>
                  </a:lnTo>
                  <a:lnTo>
                    <a:pt x="665846" y="1622274"/>
                  </a:lnTo>
                  <a:lnTo>
                    <a:pt x="660377" y="1624890"/>
                  </a:lnTo>
                  <a:lnTo>
                    <a:pt x="710412" y="1633702"/>
                  </a:lnTo>
                  <a:lnTo>
                    <a:pt x="745275" y="1636691"/>
                  </a:lnTo>
                  <a:lnTo>
                    <a:pt x="693045" y="1641864"/>
                  </a:lnTo>
                  <a:cubicBezTo>
                    <a:pt x="461599" y="1631238"/>
                    <a:pt x="25694" y="1548414"/>
                    <a:pt x="327" y="987094"/>
                  </a:cubicBezTo>
                  <a:cubicBezTo>
                    <a:pt x="-10973" y="552383"/>
                    <a:pt x="272795" y="292425"/>
                    <a:pt x="470498" y="4261"/>
                  </a:cubicBezTo>
                  <a:cubicBezTo>
                    <a:pt x="515612" y="3844"/>
                    <a:pt x="550833" y="3648"/>
                    <a:pt x="578637" y="3616"/>
                  </a:cubicBezTo>
                  <a:lnTo>
                    <a:pt x="580705" y="3620"/>
                  </a:lnTo>
                  <a:lnTo>
                    <a:pt x="583039" y="39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66"/>
            <p:cNvSpPr/>
            <p:nvPr/>
          </p:nvSpPr>
          <p:spPr>
            <a:xfrm rot="17518257">
              <a:off x="9254237" y="3335467"/>
              <a:ext cx="1617639" cy="970286"/>
            </a:xfrm>
            <a:custGeom>
              <a:avLst/>
              <a:gdLst>
                <a:gd name="connsiteX0" fmla="*/ 1617639 w 1617639"/>
                <a:gd name="connsiteY0" fmla="*/ 103706 h 970286"/>
                <a:gd name="connsiteX1" fmla="*/ 818462 w 1617639"/>
                <a:gd name="connsiteY1" fmla="*/ 946838 h 970286"/>
                <a:gd name="connsiteX2" fmla="*/ 17768 w 1617639"/>
                <a:gd name="connsiteY2" fmla="*/ 504238 h 970286"/>
                <a:gd name="connsiteX3" fmla="*/ 0 w 1617639"/>
                <a:gd name="connsiteY3" fmla="*/ 446371 h 970286"/>
                <a:gd name="connsiteX4" fmla="*/ 33562 w 1617639"/>
                <a:gd name="connsiteY4" fmla="*/ 510498 h 970286"/>
                <a:gd name="connsiteX5" fmla="*/ 776356 w 1617639"/>
                <a:gd name="connsiteY5" fmla="*/ 842469 h 970286"/>
                <a:gd name="connsiteX6" fmla="*/ 1476418 w 1617639"/>
                <a:gd name="connsiteY6" fmla="*/ 155845 h 970286"/>
                <a:gd name="connsiteX7" fmla="*/ 1575113 w 1617639"/>
                <a:gd name="connsiteY7" fmla="*/ 0 h 970286"/>
                <a:gd name="connsiteX8" fmla="*/ 1576582 w 1617639"/>
                <a:gd name="connsiteY8" fmla="*/ 3662 h 970286"/>
                <a:gd name="connsiteX9" fmla="*/ 1617639 w 1617639"/>
                <a:gd name="connsiteY9" fmla="*/ 103706 h 970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7639" h="970286">
                  <a:moveTo>
                    <a:pt x="1617639" y="103706"/>
                  </a:moveTo>
                  <a:cubicBezTo>
                    <a:pt x="1347232" y="537049"/>
                    <a:pt x="1132028" y="845983"/>
                    <a:pt x="818462" y="946838"/>
                  </a:cubicBezTo>
                  <a:cubicBezTo>
                    <a:pt x="504896" y="1047693"/>
                    <a:pt x="144395" y="808907"/>
                    <a:pt x="17768" y="504238"/>
                  </a:cubicBezTo>
                  <a:lnTo>
                    <a:pt x="0" y="446371"/>
                  </a:lnTo>
                  <a:lnTo>
                    <a:pt x="33562" y="510498"/>
                  </a:lnTo>
                  <a:cubicBezTo>
                    <a:pt x="191681" y="758928"/>
                    <a:pt x="501986" y="930717"/>
                    <a:pt x="776356" y="842469"/>
                  </a:cubicBezTo>
                  <a:cubicBezTo>
                    <a:pt x="1050726" y="754221"/>
                    <a:pt x="1249788" y="506663"/>
                    <a:pt x="1476418" y="155845"/>
                  </a:cubicBezTo>
                  <a:lnTo>
                    <a:pt x="1575113" y="0"/>
                  </a:lnTo>
                  <a:lnTo>
                    <a:pt x="1576582" y="3662"/>
                  </a:lnTo>
                  <a:cubicBezTo>
                    <a:pt x="1587014" y="29435"/>
                    <a:pt x="1600374" y="62025"/>
                    <a:pt x="1617639" y="103706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59"/>
            <p:cNvSpPr/>
            <p:nvPr/>
          </p:nvSpPr>
          <p:spPr>
            <a:xfrm>
              <a:off x="9560427" y="2625305"/>
              <a:ext cx="855945" cy="378698"/>
            </a:xfrm>
            <a:custGeom>
              <a:avLst/>
              <a:gdLst>
                <a:gd name="connsiteX0" fmla="*/ 0 w 813575"/>
                <a:gd name="connsiteY0" fmla="*/ 227668 h 359952"/>
                <a:gd name="connsiteX1" fmla="*/ 0 w 813575"/>
                <a:gd name="connsiteY1" fmla="*/ 227669 h 359952"/>
                <a:gd name="connsiteX2" fmla="*/ 0 w 813575"/>
                <a:gd name="connsiteY2" fmla="*/ 227669 h 359952"/>
                <a:gd name="connsiteX3" fmla="*/ 754470 w 813575"/>
                <a:gd name="connsiteY3" fmla="*/ 0 h 359952"/>
                <a:gd name="connsiteX4" fmla="*/ 813575 w 813575"/>
                <a:gd name="connsiteY4" fmla="*/ 63104 h 359952"/>
                <a:gd name="connsiteX5" fmla="*/ 677979 w 813575"/>
                <a:gd name="connsiteY5" fmla="*/ 134209 h 359952"/>
                <a:gd name="connsiteX6" fmla="*/ 451952 w 813575"/>
                <a:gd name="connsiteY6" fmla="*/ 192967 h 359952"/>
                <a:gd name="connsiteX7" fmla="*/ 447885 w 813575"/>
                <a:gd name="connsiteY7" fmla="*/ 194508 h 359952"/>
                <a:gd name="connsiteX8" fmla="*/ 454205 w 813575"/>
                <a:gd name="connsiteY8" fmla="*/ 194498 h 359952"/>
                <a:gd name="connsiteX9" fmla="*/ 577761 w 813575"/>
                <a:gd name="connsiteY9" fmla="*/ 201824 h 359952"/>
                <a:gd name="connsiteX10" fmla="*/ 793638 w 813575"/>
                <a:gd name="connsiteY10" fmla="*/ 273694 h 359952"/>
                <a:gd name="connsiteX11" fmla="*/ 794913 w 813575"/>
                <a:gd name="connsiteY11" fmla="*/ 359952 h 359952"/>
                <a:gd name="connsiteX12" fmla="*/ 647385 w 813575"/>
                <a:gd name="connsiteY12" fmla="*/ 324697 h 359952"/>
                <a:gd name="connsiteX13" fmla="*/ 441503 w 813575"/>
                <a:gd name="connsiteY13" fmla="*/ 220904 h 359952"/>
                <a:gd name="connsiteX14" fmla="*/ 434139 w 813575"/>
                <a:gd name="connsiteY14" fmla="*/ 218156 h 359952"/>
                <a:gd name="connsiteX15" fmla="*/ 438079 w 813575"/>
                <a:gd name="connsiteY15" fmla="*/ 227669 h 359952"/>
                <a:gd name="connsiteX16" fmla="*/ 438078 w 813575"/>
                <a:gd name="connsiteY16" fmla="*/ 227669 h 359952"/>
                <a:gd name="connsiteX17" fmla="*/ 393972 w 813575"/>
                <a:gd name="connsiteY17" fmla="*/ 271775 h 359952"/>
                <a:gd name="connsiteX18" fmla="*/ 44106 w 813575"/>
                <a:gd name="connsiteY18" fmla="*/ 271774 h 359952"/>
                <a:gd name="connsiteX19" fmla="*/ 12918 w 813575"/>
                <a:gd name="connsiteY19" fmla="*/ 258856 h 359952"/>
                <a:gd name="connsiteX20" fmla="*/ 0 w 813575"/>
                <a:gd name="connsiteY20" fmla="*/ 227669 h 359952"/>
                <a:gd name="connsiteX21" fmla="*/ 12918 w 813575"/>
                <a:gd name="connsiteY21" fmla="*/ 196482 h 359952"/>
                <a:gd name="connsiteX22" fmla="*/ 44106 w 813575"/>
                <a:gd name="connsiteY22" fmla="*/ 183563 h 359952"/>
                <a:gd name="connsiteX23" fmla="*/ 393973 w 813575"/>
                <a:gd name="connsiteY23" fmla="*/ 183563 h 359952"/>
                <a:gd name="connsiteX24" fmla="*/ 415151 w 813575"/>
                <a:gd name="connsiteY24" fmla="*/ 192335 h 359952"/>
                <a:gd name="connsiteX25" fmla="*/ 413741 w 813575"/>
                <a:gd name="connsiteY25" fmla="*/ 191225 h 359952"/>
                <a:gd name="connsiteX26" fmla="*/ 542382 w 813575"/>
                <a:gd name="connsiteY26" fmla="*/ 89012 h 359952"/>
                <a:gd name="connsiteX27" fmla="*/ 754470 w 813575"/>
                <a:gd name="connsiteY27" fmla="*/ 0 h 35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13575" h="359952">
                  <a:moveTo>
                    <a:pt x="0" y="227668"/>
                  </a:moveTo>
                  <a:lnTo>
                    <a:pt x="0" y="227669"/>
                  </a:lnTo>
                  <a:lnTo>
                    <a:pt x="0" y="227669"/>
                  </a:lnTo>
                  <a:close/>
                  <a:moveTo>
                    <a:pt x="754470" y="0"/>
                  </a:moveTo>
                  <a:lnTo>
                    <a:pt x="813575" y="63104"/>
                  </a:lnTo>
                  <a:cubicBezTo>
                    <a:pt x="768376" y="86806"/>
                    <a:pt x="754470" y="124415"/>
                    <a:pt x="677979" y="134209"/>
                  </a:cubicBezTo>
                  <a:cubicBezTo>
                    <a:pt x="477192" y="131723"/>
                    <a:pt x="497348" y="169166"/>
                    <a:pt x="451952" y="192967"/>
                  </a:cubicBezTo>
                  <a:lnTo>
                    <a:pt x="447885" y="194508"/>
                  </a:lnTo>
                  <a:lnTo>
                    <a:pt x="454205" y="194498"/>
                  </a:lnTo>
                  <a:cubicBezTo>
                    <a:pt x="493098" y="192264"/>
                    <a:pt x="530780" y="186314"/>
                    <a:pt x="577761" y="201824"/>
                  </a:cubicBezTo>
                  <a:cubicBezTo>
                    <a:pt x="666174" y="262297"/>
                    <a:pt x="707783" y="267086"/>
                    <a:pt x="793638" y="273694"/>
                  </a:cubicBezTo>
                  <a:lnTo>
                    <a:pt x="794913" y="359952"/>
                  </a:lnTo>
                  <a:cubicBezTo>
                    <a:pt x="745737" y="348200"/>
                    <a:pt x="710299" y="367425"/>
                    <a:pt x="647385" y="324697"/>
                  </a:cubicBezTo>
                  <a:cubicBezTo>
                    <a:pt x="501123" y="191298"/>
                    <a:pt x="490891" y="232710"/>
                    <a:pt x="441503" y="220904"/>
                  </a:cubicBezTo>
                  <a:lnTo>
                    <a:pt x="434139" y="218156"/>
                  </a:lnTo>
                  <a:lnTo>
                    <a:pt x="438079" y="227669"/>
                  </a:lnTo>
                  <a:lnTo>
                    <a:pt x="438078" y="227669"/>
                  </a:lnTo>
                  <a:cubicBezTo>
                    <a:pt x="438078" y="252028"/>
                    <a:pt x="418331" y="271775"/>
                    <a:pt x="393972" y="271775"/>
                  </a:cubicBezTo>
                  <a:lnTo>
                    <a:pt x="44106" y="271774"/>
                  </a:lnTo>
                  <a:cubicBezTo>
                    <a:pt x="31926" y="271774"/>
                    <a:pt x="20900" y="266837"/>
                    <a:pt x="12918" y="258856"/>
                  </a:cubicBezTo>
                  <a:lnTo>
                    <a:pt x="0" y="227669"/>
                  </a:lnTo>
                  <a:lnTo>
                    <a:pt x="12918" y="196482"/>
                  </a:lnTo>
                  <a:cubicBezTo>
                    <a:pt x="20900" y="188500"/>
                    <a:pt x="31926" y="183563"/>
                    <a:pt x="44106" y="183563"/>
                  </a:cubicBezTo>
                  <a:lnTo>
                    <a:pt x="393973" y="183563"/>
                  </a:lnTo>
                  <a:lnTo>
                    <a:pt x="415151" y="192335"/>
                  </a:lnTo>
                  <a:lnTo>
                    <a:pt x="413741" y="191225"/>
                  </a:lnTo>
                  <a:cubicBezTo>
                    <a:pt x="457780" y="158313"/>
                    <a:pt x="480959" y="114970"/>
                    <a:pt x="542382" y="89012"/>
                  </a:cubicBezTo>
                  <a:cubicBezTo>
                    <a:pt x="650164" y="75566"/>
                    <a:pt x="684933" y="51691"/>
                    <a:pt x="7544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2" name="Group 60"/>
            <p:cNvGrpSpPr/>
            <p:nvPr/>
          </p:nvGrpSpPr>
          <p:grpSpPr>
            <a:xfrm>
              <a:off x="9451935" y="2331219"/>
              <a:ext cx="662753" cy="458447"/>
              <a:chOff x="3977399" y="1764456"/>
              <a:chExt cx="662753" cy="458447"/>
            </a:xfrm>
            <a:solidFill>
              <a:schemeClr val="accent5"/>
            </a:solidFill>
          </p:grpSpPr>
          <p:sp>
            <p:nvSpPr>
              <p:cNvPr id="24" name="Rectangle 3"/>
              <p:cNvSpPr/>
              <p:nvPr/>
            </p:nvSpPr>
            <p:spPr>
              <a:xfrm>
                <a:off x="3977399" y="1764456"/>
                <a:ext cx="662753" cy="458447"/>
              </a:xfrm>
              <a:custGeom>
                <a:avLst/>
                <a:gdLst>
                  <a:gd name="connsiteX0" fmla="*/ 0 w 573057"/>
                  <a:gd name="connsiteY0" fmla="*/ 0 h 313935"/>
                  <a:gd name="connsiteX1" fmla="*/ 573057 w 573057"/>
                  <a:gd name="connsiteY1" fmla="*/ 0 h 313935"/>
                  <a:gd name="connsiteX2" fmla="*/ 573057 w 573057"/>
                  <a:gd name="connsiteY2" fmla="*/ 313935 h 313935"/>
                  <a:gd name="connsiteX3" fmla="*/ 0 w 573057"/>
                  <a:gd name="connsiteY3" fmla="*/ 313935 h 313935"/>
                  <a:gd name="connsiteX4" fmla="*/ 0 w 573057"/>
                  <a:gd name="connsiteY4" fmla="*/ 0 h 313935"/>
                  <a:gd name="connsiteX0-1" fmla="*/ 0 w 573057"/>
                  <a:gd name="connsiteY0-2" fmla="*/ 0 h 316427"/>
                  <a:gd name="connsiteX1-3" fmla="*/ 573057 w 573057"/>
                  <a:gd name="connsiteY1-4" fmla="*/ 0 h 316427"/>
                  <a:gd name="connsiteX2-5" fmla="*/ 573057 w 573057"/>
                  <a:gd name="connsiteY2-6" fmla="*/ 313935 h 316427"/>
                  <a:gd name="connsiteX3-7" fmla="*/ 171917 w 573057"/>
                  <a:gd name="connsiteY3-8" fmla="*/ 316427 h 316427"/>
                  <a:gd name="connsiteX4-9" fmla="*/ 0 w 573057"/>
                  <a:gd name="connsiteY4-10" fmla="*/ 0 h 316427"/>
                  <a:gd name="connsiteX0-11" fmla="*/ 0 w 573057"/>
                  <a:gd name="connsiteY0-12" fmla="*/ 0 h 321410"/>
                  <a:gd name="connsiteX1-13" fmla="*/ 573057 w 573057"/>
                  <a:gd name="connsiteY1-14" fmla="*/ 0 h 321410"/>
                  <a:gd name="connsiteX2-15" fmla="*/ 558108 w 573057"/>
                  <a:gd name="connsiteY2-16" fmla="*/ 321410 h 321410"/>
                  <a:gd name="connsiteX3-17" fmla="*/ 171917 w 573057"/>
                  <a:gd name="connsiteY3-18" fmla="*/ 316427 h 321410"/>
                  <a:gd name="connsiteX4-19" fmla="*/ 0 w 573057"/>
                  <a:gd name="connsiteY4-20" fmla="*/ 0 h 321410"/>
                  <a:gd name="connsiteX0-21" fmla="*/ 0 w 680194"/>
                  <a:gd name="connsiteY0-22" fmla="*/ 9966 h 331376"/>
                  <a:gd name="connsiteX1-23" fmla="*/ 680194 w 680194"/>
                  <a:gd name="connsiteY1-24" fmla="*/ 0 h 331376"/>
                  <a:gd name="connsiteX2-25" fmla="*/ 558108 w 680194"/>
                  <a:gd name="connsiteY2-26" fmla="*/ 331376 h 331376"/>
                  <a:gd name="connsiteX3-27" fmla="*/ 171917 w 680194"/>
                  <a:gd name="connsiteY3-28" fmla="*/ 326393 h 331376"/>
                  <a:gd name="connsiteX4-29" fmla="*/ 0 w 680194"/>
                  <a:gd name="connsiteY4-30" fmla="*/ 9966 h 331376"/>
                  <a:gd name="connsiteX0-31" fmla="*/ 0 w 680194"/>
                  <a:gd name="connsiteY0-32" fmla="*/ 9966 h 331376"/>
                  <a:gd name="connsiteX1-33" fmla="*/ 680194 w 680194"/>
                  <a:gd name="connsiteY1-34" fmla="*/ 0 h 331376"/>
                  <a:gd name="connsiteX2-35" fmla="*/ 558108 w 680194"/>
                  <a:gd name="connsiteY2-36" fmla="*/ 331376 h 331376"/>
                  <a:gd name="connsiteX3-37" fmla="*/ 171917 w 680194"/>
                  <a:gd name="connsiteY3-38" fmla="*/ 326393 h 331376"/>
                  <a:gd name="connsiteX4-39" fmla="*/ 0 w 680194"/>
                  <a:gd name="connsiteY4-40" fmla="*/ 9966 h 331376"/>
                  <a:gd name="connsiteX0-41" fmla="*/ 0 w 680194"/>
                  <a:gd name="connsiteY0-42" fmla="*/ 9966 h 331376"/>
                  <a:gd name="connsiteX1-43" fmla="*/ 498309 w 680194"/>
                  <a:gd name="connsiteY1-44" fmla="*/ 2490 h 331376"/>
                  <a:gd name="connsiteX2-45" fmla="*/ 680194 w 680194"/>
                  <a:gd name="connsiteY2-46" fmla="*/ 0 h 331376"/>
                  <a:gd name="connsiteX3-47" fmla="*/ 558108 w 680194"/>
                  <a:gd name="connsiteY3-48" fmla="*/ 331376 h 331376"/>
                  <a:gd name="connsiteX4-49" fmla="*/ 171917 w 680194"/>
                  <a:gd name="connsiteY4-50" fmla="*/ 326393 h 331376"/>
                  <a:gd name="connsiteX5" fmla="*/ 0 w 680194"/>
                  <a:gd name="connsiteY5" fmla="*/ 9966 h 331376"/>
                  <a:gd name="connsiteX0-51" fmla="*/ 0 w 680194"/>
                  <a:gd name="connsiteY0-52" fmla="*/ 9966 h 331376"/>
                  <a:gd name="connsiteX1-53" fmla="*/ 306460 w 680194"/>
                  <a:gd name="connsiteY1-54" fmla="*/ 9965 h 331376"/>
                  <a:gd name="connsiteX2-55" fmla="*/ 498309 w 680194"/>
                  <a:gd name="connsiteY2-56" fmla="*/ 2490 h 331376"/>
                  <a:gd name="connsiteX3-57" fmla="*/ 680194 w 680194"/>
                  <a:gd name="connsiteY3-58" fmla="*/ 0 h 331376"/>
                  <a:gd name="connsiteX4-59" fmla="*/ 558108 w 680194"/>
                  <a:gd name="connsiteY4-60" fmla="*/ 331376 h 331376"/>
                  <a:gd name="connsiteX5-61" fmla="*/ 171917 w 680194"/>
                  <a:gd name="connsiteY5-62" fmla="*/ 326393 h 331376"/>
                  <a:gd name="connsiteX6" fmla="*/ 0 w 680194"/>
                  <a:gd name="connsiteY6" fmla="*/ 9966 h 331376"/>
                  <a:gd name="connsiteX0-63" fmla="*/ 0 w 680194"/>
                  <a:gd name="connsiteY0-64" fmla="*/ 134545 h 455955"/>
                  <a:gd name="connsiteX1-65" fmla="*/ 470902 w 680194"/>
                  <a:gd name="connsiteY1-66" fmla="*/ 0 h 455955"/>
                  <a:gd name="connsiteX2-67" fmla="*/ 498309 w 680194"/>
                  <a:gd name="connsiteY2-68" fmla="*/ 127069 h 455955"/>
                  <a:gd name="connsiteX3-69" fmla="*/ 680194 w 680194"/>
                  <a:gd name="connsiteY3-70" fmla="*/ 124579 h 455955"/>
                  <a:gd name="connsiteX4-71" fmla="*/ 558108 w 680194"/>
                  <a:gd name="connsiteY4-72" fmla="*/ 455955 h 455955"/>
                  <a:gd name="connsiteX5-73" fmla="*/ 171917 w 680194"/>
                  <a:gd name="connsiteY5-74" fmla="*/ 450972 h 455955"/>
                  <a:gd name="connsiteX6-75" fmla="*/ 0 w 680194"/>
                  <a:gd name="connsiteY6-76" fmla="*/ 134545 h 455955"/>
                  <a:gd name="connsiteX0-77" fmla="*/ 0 w 680194"/>
                  <a:gd name="connsiteY0-78" fmla="*/ 134545 h 455955"/>
                  <a:gd name="connsiteX1-79" fmla="*/ 296493 w 680194"/>
                  <a:gd name="connsiteY1-80" fmla="*/ 47340 h 455955"/>
                  <a:gd name="connsiteX2-81" fmla="*/ 470902 w 680194"/>
                  <a:gd name="connsiteY2-82" fmla="*/ 0 h 455955"/>
                  <a:gd name="connsiteX3-83" fmla="*/ 498309 w 680194"/>
                  <a:gd name="connsiteY3-84" fmla="*/ 127069 h 455955"/>
                  <a:gd name="connsiteX4-85" fmla="*/ 680194 w 680194"/>
                  <a:gd name="connsiteY4-86" fmla="*/ 124579 h 455955"/>
                  <a:gd name="connsiteX5-87" fmla="*/ 558108 w 680194"/>
                  <a:gd name="connsiteY5-88" fmla="*/ 455955 h 455955"/>
                  <a:gd name="connsiteX6-89" fmla="*/ 171917 w 680194"/>
                  <a:gd name="connsiteY6-90" fmla="*/ 450972 h 455955"/>
                  <a:gd name="connsiteX7" fmla="*/ 0 w 680194"/>
                  <a:gd name="connsiteY7" fmla="*/ 134545 h 455955"/>
                  <a:gd name="connsiteX0-91" fmla="*/ 0 w 680194"/>
                  <a:gd name="connsiteY0-92" fmla="*/ 134545 h 455955"/>
                  <a:gd name="connsiteX1-93" fmla="*/ 281544 w 680194"/>
                  <a:gd name="connsiteY1-94" fmla="*/ 79731 h 455955"/>
                  <a:gd name="connsiteX2-95" fmla="*/ 470902 w 680194"/>
                  <a:gd name="connsiteY2-96" fmla="*/ 0 h 455955"/>
                  <a:gd name="connsiteX3-97" fmla="*/ 498309 w 680194"/>
                  <a:gd name="connsiteY3-98" fmla="*/ 127069 h 455955"/>
                  <a:gd name="connsiteX4-99" fmla="*/ 680194 w 680194"/>
                  <a:gd name="connsiteY4-100" fmla="*/ 124579 h 455955"/>
                  <a:gd name="connsiteX5-101" fmla="*/ 558108 w 680194"/>
                  <a:gd name="connsiteY5-102" fmla="*/ 455955 h 455955"/>
                  <a:gd name="connsiteX6-103" fmla="*/ 171917 w 680194"/>
                  <a:gd name="connsiteY6-104" fmla="*/ 450972 h 455955"/>
                  <a:gd name="connsiteX7-105" fmla="*/ 0 w 680194"/>
                  <a:gd name="connsiteY7-106" fmla="*/ 134545 h 455955"/>
                  <a:gd name="connsiteX0-107" fmla="*/ 0 w 680194"/>
                  <a:gd name="connsiteY0-108" fmla="*/ 134545 h 455955"/>
                  <a:gd name="connsiteX1-109" fmla="*/ 154475 w 680194"/>
                  <a:gd name="connsiteY1-110" fmla="*/ 104646 h 455955"/>
                  <a:gd name="connsiteX2-111" fmla="*/ 281544 w 680194"/>
                  <a:gd name="connsiteY2-112" fmla="*/ 79731 h 455955"/>
                  <a:gd name="connsiteX3-113" fmla="*/ 470902 w 680194"/>
                  <a:gd name="connsiteY3-114" fmla="*/ 0 h 455955"/>
                  <a:gd name="connsiteX4-115" fmla="*/ 498309 w 680194"/>
                  <a:gd name="connsiteY4-116" fmla="*/ 127069 h 455955"/>
                  <a:gd name="connsiteX5-117" fmla="*/ 680194 w 680194"/>
                  <a:gd name="connsiteY5-118" fmla="*/ 124579 h 455955"/>
                  <a:gd name="connsiteX6-119" fmla="*/ 558108 w 680194"/>
                  <a:gd name="connsiteY6-120" fmla="*/ 455955 h 455955"/>
                  <a:gd name="connsiteX7-121" fmla="*/ 171917 w 680194"/>
                  <a:gd name="connsiteY7-122" fmla="*/ 450972 h 455955"/>
                  <a:gd name="connsiteX8" fmla="*/ 0 w 680194"/>
                  <a:gd name="connsiteY8" fmla="*/ 134545 h 455955"/>
                  <a:gd name="connsiteX0-123" fmla="*/ 0 w 680194"/>
                  <a:gd name="connsiteY0-124" fmla="*/ 134545 h 455955"/>
                  <a:gd name="connsiteX1-125" fmla="*/ 149492 w 680194"/>
                  <a:gd name="connsiteY1-126" fmla="*/ 49832 h 455955"/>
                  <a:gd name="connsiteX2-127" fmla="*/ 281544 w 680194"/>
                  <a:gd name="connsiteY2-128" fmla="*/ 79731 h 455955"/>
                  <a:gd name="connsiteX3-129" fmla="*/ 470902 w 680194"/>
                  <a:gd name="connsiteY3-130" fmla="*/ 0 h 455955"/>
                  <a:gd name="connsiteX4-131" fmla="*/ 498309 w 680194"/>
                  <a:gd name="connsiteY4-132" fmla="*/ 127069 h 455955"/>
                  <a:gd name="connsiteX5-133" fmla="*/ 680194 w 680194"/>
                  <a:gd name="connsiteY5-134" fmla="*/ 124579 h 455955"/>
                  <a:gd name="connsiteX6-135" fmla="*/ 558108 w 680194"/>
                  <a:gd name="connsiteY6-136" fmla="*/ 455955 h 455955"/>
                  <a:gd name="connsiteX7-137" fmla="*/ 171917 w 680194"/>
                  <a:gd name="connsiteY7-138" fmla="*/ 450972 h 455955"/>
                  <a:gd name="connsiteX8-139" fmla="*/ 0 w 680194"/>
                  <a:gd name="connsiteY8-140" fmla="*/ 134545 h 455955"/>
                  <a:gd name="connsiteX0-141" fmla="*/ 0 w 662753"/>
                  <a:gd name="connsiteY0-142" fmla="*/ 159460 h 455955"/>
                  <a:gd name="connsiteX1-143" fmla="*/ 132051 w 662753"/>
                  <a:gd name="connsiteY1-144" fmla="*/ 49832 h 455955"/>
                  <a:gd name="connsiteX2-145" fmla="*/ 264103 w 662753"/>
                  <a:gd name="connsiteY2-146" fmla="*/ 79731 h 455955"/>
                  <a:gd name="connsiteX3-147" fmla="*/ 453461 w 662753"/>
                  <a:gd name="connsiteY3-148" fmla="*/ 0 h 455955"/>
                  <a:gd name="connsiteX4-149" fmla="*/ 480868 w 662753"/>
                  <a:gd name="connsiteY4-150" fmla="*/ 127069 h 455955"/>
                  <a:gd name="connsiteX5-151" fmla="*/ 662753 w 662753"/>
                  <a:gd name="connsiteY5-152" fmla="*/ 124579 h 455955"/>
                  <a:gd name="connsiteX6-153" fmla="*/ 540667 w 662753"/>
                  <a:gd name="connsiteY6-154" fmla="*/ 455955 h 455955"/>
                  <a:gd name="connsiteX7-155" fmla="*/ 154476 w 662753"/>
                  <a:gd name="connsiteY7-156" fmla="*/ 450972 h 455955"/>
                  <a:gd name="connsiteX8-157" fmla="*/ 0 w 662753"/>
                  <a:gd name="connsiteY8-158" fmla="*/ 159460 h 455955"/>
                  <a:gd name="connsiteX0-159" fmla="*/ 0 w 662753"/>
                  <a:gd name="connsiteY0-160" fmla="*/ 161952 h 458447"/>
                  <a:gd name="connsiteX1-161" fmla="*/ 132051 w 662753"/>
                  <a:gd name="connsiteY1-162" fmla="*/ 52324 h 458447"/>
                  <a:gd name="connsiteX2-163" fmla="*/ 264103 w 662753"/>
                  <a:gd name="connsiteY2-164" fmla="*/ 82223 h 458447"/>
                  <a:gd name="connsiteX3-165" fmla="*/ 448478 w 662753"/>
                  <a:gd name="connsiteY3-166" fmla="*/ 0 h 458447"/>
                  <a:gd name="connsiteX4-167" fmla="*/ 480868 w 662753"/>
                  <a:gd name="connsiteY4-168" fmla="*/ 129561 h 458447"/>
                  <a:gd name="connsiteX5-169" fmla="*/ 662753 w 662753"/>
                  <a:gd name="connsiteY5-170" fmla="*/ 127071 h 458447"/>
                  <a:gd name="connsiteX6-171" fmla="*/ 540667 w 662753"/>
                  <a:gd name="connsiteY6-172" fmla="*/ 458447 h 458447"/>
                  <a:gd name="connsiteX7-173" fmla="*/ 154476 w 662753"/>
                  <a:gd name="connsiteY7-174" fmla="*/ 453464 h 458447"/>
                  <a:gd name="connsiteX8-175" fmla="*/ 0 w 662753"/>
                  <a:gd name="connsiteY8-176" fmla="*/ 161952 h 458447"/>
                  <a:gd name="connsiteX0-177" fmla="*/ 0 w 662753"/>
                  <a:gd name="connsiteY0-178" fmla="*/ 161952 h 458447"/>
                  <a:gd name="connsiteX1-179" fmla="*/ 132051 w 662753"/>
                  <a:gd name="connsiteY1-180" fmla="*/ 52324 h 458447"/>
                  <a:gd name="connsiteX2-181" fmla="*/ 264103 w 662753"/>
                  <a:gd name="connsiteY2-182" fmla="*/ 82223 h 458447"/>
                  <a:gd name="connsiteX3-183" fmla="*/ 448478 w 662753"/>
                  <a:gd name="connsiteY3-184" fmla="*/ 0 h 458447"/>
                  <a:gd name="connsiteX4-185" fmla="*/ 473393 w 662753"/>
                  <a:gd name="connsiteY4-186" fmla="*/ 132052 h 458447"/>
                  <a:gd name="connsiteX5-187" fmla="*/ 662753 w 662753"/>
                  <a:gd name="connsiteY5-188" fmla="*/ 127071 h 458447"/>
                  <a:gd name="connsiteX6-189" fmla="*/ 540667 w 662753"/>
                  <a:gd name="connsiteY6-190" fmla="*/ 458447 h 458447"/>
                  <a:gd name="connsiteX7-191" fmla="*/ 154476 w 662753"/>
                  <a:gd name="connsiteY7-192" fmla="*/ 453464 h 458447"/>
                  <a:gd name="connsiteX8-193" fmla="*/ 0 w 662753"/>
                  <a:gd name="connsiteY8-194" fmla="*/ 161952 h 45844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61" y="connsiteY5-62"/>
                  </a:cxn>
                  <a:cxn ang="0">
                    <a:pos x="connsiteX6-75" y="connsiteY6-76"/>
                  </a:cxn>
                  <a:cxn ang="0">
                    <a:pos x="connsiteX7-105" y="connsiteY7-106"/>
                  </a:cxn>
                  <a:cxn ang="0">
                    <a:pos x="connsiteX8-139" y="connsiteY8-140"/>
                  </a:cxn>
                </a:cxnLst>
                <a:rect l="l" t="t" r="r" b="b"/>
                <a:pathLst>
                  <a:path w="662753" h="458447">
                    <a:moveTo>
                      <a:pt x="0" y="161952"/>
                    </a:moveTo>
                    <a:lnTo>
                      <a:pt x="132051" y="52324"/>
                    </a:lnTo>
                    <a:lnTo>
                      <a:pt x="264103" y="82223"/>
                    </a:lnTo>
                    <a:lnTo>
                      <a:pt x="448478" y="0"/>
                    </a:lnTo>
                    <a:lnTo>
                      <a:pt x="473393" y="132052"/>
                    </a:lnTo>
                    <a:lnTo>
                      <a:pt x="662753" y="127071"/>
                    </a:lnTo>
                    <a:lnTo>
                      <a:pt x="540667" y="458447"/>
                    </a:lnTo>
                    <a:lnTo>
                      <a:pt x="154476" y="453464"/>
                    </a:lnTo>
                    <a:lnTo>
                      <a:pt x="0" y="1619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8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ight Triangle 7"/>
              <p:cNvSpPr/>
              <p:nvPr/>
            </p:nvSpPr>
            <p:spPr>
              <a:xfrm flipH="1">
                <a:off x="4467009" y="1894019"/>
                <a:ext cx="168159" cy="328884"/>
              </a:xfrm>
              <a:custGeom>
                <a:avLst/>
                <a:gdLst>
                  <a:gd name="connsiteX0" fmla="*/ 0 w 66004"/>
                  <a:gd name="connsiteY0" fmla="*/ 276562 h 276562"/>
                  <a:gd name="connsiteX1" fmla="*/ 0 w 66004"/>
                  <a:gd name="connsiteY1" fmla="*/ 0 h 276562"/>
                  <a:gd name="connsiteX2" fmla="*/ 66004 w 66004"/>
                  <a:gd name="connsiteY2" fmla="*/ 276562 h 276562"/>
                  <a:gd name="connsiteX3" fmla="*/ 0 w 66004"/>
                  <a:gd name="connsiteY3" fmla="*/ 276562 h 276562"/>
                  <a:gd name="connsiteX0-1" fmla="*/ 119595 w 185599"/>
                  <a:gd name="connsiteY0-2" fmla="*/ 328884 h 328884"/>
                  <a:gd name="connsiteX1-3" fmla="*/ 0 w 185599"/>
                  <a:gd name="connsiteY1-4" fmla="*/ 0 h 328884"/>
                  <a:gd name="connsiteX2-5" fmla="*/ 185599 w 185599"/>
                  <a:gd name="connsiteY2-6" fmla="*/ 328884 h 328884"/>
                  <a:gd name="connsiteX3-7" fmla="*/ 119595 w 185599"/>
                  <a:gd name="connsiteY3-8" fmla="*/ 328884 h 328884"/>
                  <a:gd name="connsiteX0-9" fmla="*/ 119595 w 168159"/>
                  <a:gd name="connsiteY0-10" fmla="*/ 328884 h 328884"/>
                  <a:gd name="connsiteX1-11" fmla="*/ 0 w 168159"/>
                  <a:gd name="connsiteY1-12" fmla="*/ 0 h 328884"/>
                  <a:gd name="connsiteX2-13" fmla="*/ 168159 w 168159"/>
                  <a:gd name="connsiteY2-14" fmla="*/ 323900 h 328884"/>
                  <a:gd name="connsiteX3-15" fmla="*/ 119595 w 168159"/>
                  <a:gd name="connsiteY3-16" fmla="*/ 328884 h 328884"/>
                  <a:gd name="connsiteX0-17" fmla="*/ 119595 w 168159"/>
                  <a:gd name="connsiteY0-18" fmla="*/ 328884 h 328884"/>
                  <a:gd name="connsiteX1-19" fmla="*/ 0 w 168159"/>
                  <a:gd name="connsiteY1-20" fmla="*/ 0 h 328884"/>
                  <a:gd name="connsiteX2-21" fmla="*/ 168159 w 168159"/>
                  <a:gd name="connsiteY2-22" fmla="*/ 323900 h 328884"/>
                  <a:gd name="connsiteX3-23" fmla="*/ 119595 w 168159"/>
                  <a:gd name="connsiteY3-24" fmla="*/ 328884 h 32888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68159" h="328884">
                    <a:moveTo>
                      <a:pt x="119595" y="328884"/>
                    </a:moveTo>
                    <a:lnTo>
                      <a:pt x="0" y="0"/>
                    </a:lnTo>
                    <a:lnTo>
                      <a:pt x="168159" y="323900"/>
                    </a:lnTo>
                    <a:lnTo>
                      <a:pt x="119595" y="32888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8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Right Triangle 7"/>
              <p:cNvSpPr/>
              <p:nvPr/>
            </p:nvSpPr>
            <p:spPr>
              <a:xfrm rot="9064593" flipH="1">
                <a:off x="4301250" y="1800541"/>
                <a:ext cx="195303" cy="248622"/>
              </a:xfrm>
              <a:custGeom>
                <a:avLst/>
                <a:gdLst>
                  <a:gd name="connsiteX0" fmla="*/ 0 w 66004"/>
                  <a:gd name="connsiteY0" fmla="*/ 276562 h 276562"/>
                  <a:gd name="connsiteX1" fmla="*/ 0 w 66004"/>
                  <a:gd name="connsiteY1" fmla="*/ 0 h 276562"/>
                  <a:gd name="connsiteX2" fmla="*/ 66004 w 66004"/>
                  <a:gd name="connsiteY2" fmla="*/ 276562 h 276562"/>
                  <a:gd name="connsiteX3" fmla="*/ 0 w 66004"/>
                  <a:gd name="connsiteY3" fmla="*/ 276562 h 276562"/>
                  <a:gd name="connsiteX0-1" fmla="*/ 119595 w 185599"/>
                  <a:gd name="connsiteY0-2" fmla="*/ 328884 h 328884"/>
                  <a:gd name="connsiteX1-3" fmla="*/ 0 w 185599"/>
                  <a:gd name="connsiteY1-4" fmla="*/ 0 h 328884"/>
                  <a:gd name="connsiteX2-5" fmla="*/ 185599 w 185599"/>
                  <a:gd name="connsiteY2-6" fmla="*/ 328884 h 328884"/>
                  <a:gd name="connsiteX3-7" fmla="*/ 119595 w 185599"/>
                  <a:gd name="connsiteY3-8" fmla="*/ 328884 h 328884"/>
                  <a:gd name="connsiteX0-9" fmla="*/ 119595 w 168159"/>
                  <a:gd name="connsiteY0-10" fmla="*/ 328884 h 328884"/>
                  <a:gd name="connsiteX1-11" fmla="*/ 0 w 168159"/>
                  <a:gd name="connsiteY1-12" fmla="*/ 0 h 328884"/>
                  <a:gd name="connsiteX2-13" fmla="*/ 168159 w 168159"/>
                  <a:gd name="connsiteY2-14" fmla="*/ 323900 h 328884"/>
                  <a:gd name="connsiteX3-15" fmla="*/ 119595 w 168159"/>
                  <a:gd name="connsiteY3-16" fmla="*/ 328884 h 328884"/>
                  <a:gd name="connsiteX0-17" fmla="*/ 119595 w 168159"/>
                  <a:gd name="connsiteY0-18" fmla="*/ 328884 h 328884"/>
                  <a:gd name="connsiteX1-19" fmla="*/ 0 w 168159"/>
                  <a:gd name="connsiteY1-20" fmla="*/ 0 h 328884"/>
                  <a:gd name="connsiteX2-21" fmla="*/ 168159 w 168159"/>
                  <a:gd name="connsiteY2-22" fmla="*/ 323900 h 328884"/>
                  <a:gd name="connsiteX3-23" fmla="*/ 119595 w 168159"/>
                  <a:gd name="connsiteY3-24" fmla="*/ 328884 h 328884"/>
                  <a:gd name="connsiteX0-25" fmla="*/ 0 w 48564"/>
                  <a:gd name="connsiteY0-26" fmla="*/ 132097 h 132097"/>
                  <a:gd name="connsiteX1-27" fmla="*/ 3375 w 48564"/>
                  <a:gd name="connsiteY1-28" fmla="*/ 0 h 132097"/>
                  <a:gd name="connsiteX2-29" fmla="*/ 48564 w 48564"/>
                  <a:gd name="connsiteY2-30" fmla="*/ 127113 h 132097"/>
                  <a:gd name="connsiteX3-31" fmla="*/ 0 w 48564"/>
                  <a:gd name="connsiteY3-32" fmla="*/ 132097 h 132097"/>
                  <a:gd name="connsiteX0-33" fmla="*/ 0 w 48564"/>
                  <a:gd name="connsiteY0-34" fmla="*/ 132097 h 132097"/>
                  <a:gd name="connsiteX1-35" fmla="*/ 2631 w 48564"/>
                  <a:gd name="connsiteY1-36" fmla="*/ 66384 h 132097"/>
                  <a:gd name="connsiteX2-37" fmla="*/ 3375 w 48564"/>
                  <a:gd name="connsiteY2-38" fmla="*/ 0 h 132097"/>
                  <a:gd name="connsiteX3-39" fmla="*/ 48564 w 48564"/>
                  <a:gd name="connsiteY3-40" fmla="*/ 127113 h 132097"/>
                  <a:gd name="connsiteX4" fmla="*/ 0 w 48564"/>
                  <a:gd name="connsiteY4" fmla="*/ 132097 h 132097"/>
                  <a:gd name="connsiteX0-41" fmla="*/ 146739 w 195303"/>
                  <a:gd name="connsiteY0-42" fmla="*/ 253606 h 253606"/>
                  <a:gd name="connsiteX1-43" fmla="*/ 0 w 195303"/>
                  <a:gd name="connsiteY1-44" fmla="*/ 0 h 253606"/>
                  <a:gd name="connsiteX2-45" fmla="*/ 150114 w 195303"/>
                  <a:gd name="connsiteY2-46" fmla="*/ 121509 h 253606"/>
                  <a:gd name="connsiteX3-47" fmla="*/ 195303 w 195303"/>
                  <a:gd name="connsiteY3-48" fmla="*/ 248622 h 253606"/>
                  <a:gd name="connsiteX4-49" fmla="*/ 146739 w 195303"/>
                  <a:gd name="connsiteY4-50" fmla="*/ 253606 h 253606"/>
                  <a:gd name="connsiteX0-51" fmla="*/ 195303 w 195303"/>
                  <a:gd name="connsiteY0-52" fmla="*/ 248622 h 248622"/>
                  <a:gd name="connsiteX1-53" fmla="*/ 0 w 195303"/>
                  <a:gd name="connsiteY1-54" fmla="*/ 0 h 248622"/>
                  <a:gd name="connsiteX2-55" fmla="*/ 150114 w 195303"/>
                  <a:gd name="connsiteY2-56" fmla="*/ 121509 h 248622"/>
                  <a:gd name="connsiteX3-57" fmla="*/ 195303 w 195303"/>
                  <a:gd name="connsiteY3-58" fmla="*/ 248622 h 248622"/>
                  <a:gd name="connsiteX0-59" fmla="*/ 195303 w 195303"/>
                  <a:gd name="connsiteY0-60" fmla="*/ 248622 h 248622"/>
                  <a:gd name="connsiteX1-61" fmla="*/ 0 w 195303"/>
                  <a:gd name="connsiteY1-62" fmla="*/ 0 h 248622"/>
                  <a:gd name="connsiteX2-63" fmla="*/ 152524 w 195303"/>
                  <a:gd name="connsiteY2-64" fmla="*/ 125870 h 248622"/>
                  <a:gd name="connsiteX3-65" fmla="*/ 195303 w 195303"/>
                  <a:gd name="connsiteY3-66" fmla="*/ 248622 h 24862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95303" h="248622">
                    <a:moveTo>
                      <a:pt x="195303" y="248622"/>
                    </a:moveTo>
                    <a:lnTo>
                      <a:pt x="0" y="0"/>
                    </a:lnTo>
                    <a:lnTo>
                      <a:pt x="152524" y="125870"/>
                    </a:lnTo>
                    <a:lnTo>
                      <a:pt x="195303" y="24862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8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Right Triangle 7"/>
              <p:cNvSpPr/>
              <p:nvPr/>
            </p:nvSpPr>
            <p:spPr>
              <a:xfrm rot="9064593" flipH="1">
                <a:off x="4162290" y="1780844"/>
                <a:ext cx="100400" cy="256875"/>
              </a:xfrm>
              <a:custGeom>
                <a:avLst/>
                <a:gdLst>
                  <a:gd name="connsiteX0" fmla="*/ 0 w 66004"/>
                  <a:gd name="connsiteY0" fmla="*/ 276562 h 276562"/>
                  <a:gd name="connsiteX1" fmla="*/ 0 w 66004"/>
                  <a:gd name="connsiteY1" fmla="*/ 0 h 276562"/>
                  <a:gd name="connsiteX2" fmla="*/ 66004 w 66004"/>
                  <a:gd name="connsiteY2" fmla="*/ 276562 h 276562"/>
                  <a:gd name="connsiteX3" fmla="*/ 0 w 66004"/>
                  <a:gd name="connsiteY3" fmla="*/ 276562 h 276562"/>
                  <a:gd name="connsiteX0-1" fmla="*/ 119595 w 185599"/>
                  <a:gd name="connsiteY0-2" fmla="*/ 328884 h 328884"/>
                  <a:gd name="connsiteX1-3" fmla="*/ 0 w 185599"/>
                  <a:gd name="connsiteY1-4" fmla="*/ 0 h 328884"/>
                  <a:gd name="connsiteX2-5" fmla="*/ 185599 w 185599"/>
                  <a:gd name="connsiteY2-6" fmla="*/ 328884 h 328884"/>
                  <a:gd name="connsiteX3-7" fmla="*/ 119595 w 185599"/>
                  <a:gd name="connsiteY3-8" fmla="*/ 328884 h 328884"/>
                  <a:gd name="connsiteX0-9" fmla="*/ 119595 w 168159"/>
                  <a:gd name="connsiteY0-10" fmla="*/ 328884 h 328884"/>
                  <a:gd name="connsiteX1-11" fmla="*/ 0 w 168159"/>
                  <a:gd name="connsiteY1-12" fmla="*/ 0 h 328884"/>
                  <a:gd name="connsiteX2-13" fmla="*/ 168159 w 168159"/>
                  <a:gd name="connsiteY2-14" fmla="*/ 323900 h 328884"/>
                  <a:gd name="connsiteX3-15" fmla="*/ 119595 w 168159"/>
                  <a:gd name="connsiteY3-16" fmla="*/ 328884 h 328884"/>
                  <a:gd name="connsiteX0-17" fmla="*/ 119595 w 168159"/>
                  <a:gd name="connsiteY0-18" fmla="*/ 328884 h 328884"/>
                  <a:gd name="connsiteX1-19" fmla="*/ 0 w 168159"/>
                  <a:gd name="connsiteY1-20" fmla="*/ 0 h 328884"/>
                  <a:gd name="connsiteX2-21" fmla="*/ 168159 w 168159"/>
                  <a:gd name="connsiteY2-22" fmla="*/ 323900 h 328884"/>
                  <a:gd name="connsiteX3-23" fmla="*/ 119595 w 168159"/>
                  <a:gd name="connsiteY3-24" fmla="*/ 328884 h 328884"/>
                  <a:gd name="connsiteX0-25" fmla="*/ 0 w 48564"/>
                  <a:gd name="connsiteY0-26" fmla="*/ 132097 h 132097"/>
                  <a:gd name="connsiteX1-27" fmla="*/ 3375 w 48564"/>
                  <a:gd name="connsiteY1-28" fmla="*/ 0 h 132097"/>
                  <a:gd name="connsiteX2-29" fmla="*/ 48564 w 48564"/>
                  <a:gd name="connsiteY2-30" fmla="*/ 127113 h 132097"/>
                  <a:gd name="connsiteX3-31" fmla="*/ 0 w 48564"/>
                  <a:gd name="connsiteY3-32" fmla="*/ 132097 h 132097"/>
                  <a:gd name="connsiteX0-33" fmla="*/ 0 w 48564"/>
                  <a:gd name="connsiteY0-34" fmla="*/ 132097 h 132097"/>
                  <a:gd name="connsiteX1-35" fmla="*/ 2631 w 48564"/>
                  <a:gd name="connsiteY1-36" fmla="*/ 66384 h 132097"/>
                  <a:gd name="connsiteX2-37" fmla="*/ 3375 w 48564"/>
                  <a:gd name="connsiteY2-38" fmla="*/ 0 h 132097"/>
                  <a:gd name="connsiteX3-39" fmla="*/ 48564 w 48564"/>
                  <a:gd name="connsiteY3-40" fmla="*/ 127113 h 132097"/>
                  <a:gd name="connsiteX4" fmla="*/ 0 w 48564"/>
                  <a:gd name="connsiteY4" fmla="*/ 132097 h 132097"/>
                  <a:gd name="connsiteX0-41" fmla="*/ 146739 w 195303"/>
                  <a:gd name="connsiteY0-42" fmla="*/ 253606 h 253606"/>
                  <a:gd name="connsiteX1-43" fmla="*/ 0 w 195303"/>
                  <a:gd name="connsiteY1-44" fmla="*/ 0 h 253606"/>
                  <a:gd name="connsiteX2-45" fmla="*/ 150114 w 195303"/>
                  <a:gd name="connsiteY2-46" fmla="*/ 121509 h 253606"/>
                  <a:gd name="connsiteX3-47" fmla="*/ 195303 w 195303"/>
                  <a:gd name="connsiteY3-48" fmla="*/ 248622 h 253606"/>
                  <a:gd name="connsiteX4-49" fmla="*/ 146739 w 195303"/>
                  <a:gd name="connsiteY4-50" fmla="*/ 253606 h 253606"/>
                  <a:gd name="connsiteX0-51" fmla="*/ 195303 w 195303"/>
                  <a:gd name="connsiteY0-52" fmla="*/ 248622 h 248622"/>
                  <a:gd name="connsiteX1-53" fmla="*/ 0 w 195303"/>
                  <a:gd name="connsiteY1-54" fmla="*/ 0 h 248622"/>
                  <a:gd name="connsiteX2-55" fmla="*/ 150114 w 195303"/>
                  <a:gd name="connsiteY2-56" fmla="*/ 121509 h 248622"/>
                  <a:gd name="connsiteX3-57" fmla="*/ 195303 w 195303"/>
                  <a:gd name="connsiteY3-58" fmla="*/ 248622 h 248622"/>
                  <a:gd name="connsiteX0-59" fmla="*/ 140496 w 140496"/>
                  <a:gd name="connsiteY0-60" fmla="*/ 298833 h 298833"/>
                  <a:gd name="connsiteX1-61" fmla="*/ 0 w 140496"/>
                  <a:gd name="connsiteY1-62" fmla="*/ 0 h 298833"/>
                  <a:gd name="connsiteX2-63" fmla="*/ 95307 w 140496"/>
                  <a:gd name="connsiteY2-64" fmla="*/ 171720 h 298833"/>
                  <a:gd name="connsiteX3-65" fmla="*/ 140496 w 140496"/>
                  <a:gd name="connsiteY3-66" fmla="*/ 298833 h 298833"/>
                  <a:gd name="connsiteX0-67" fmla="*/ 0 w 100400"/>
                  <a:gd name="connsiteY0-68" fmla="*/ 256875 h 256875"/>
                  <a:gd name="connsiteX1-69" fmla="*/ 5093 w 100400"/>
                  <a:gd name="connsiteY1-70" fmla="*/ 0 h 256875"/>
                  <a:gd name="connsiteX2-71" fmla="*/ 100400 w 100400"/>
                  <a:gd name="connsiteY2-72" fmla="*/ 171720 h 256875"/>
                  <a:gd name="connsiteX3-73" fmla="*/ 0 w 100400"/>
                  <a:gd name="connsiteY3-74" fmla="*/ 256875 h 25687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00400" h="256875">
                    <a:moveTo>
                      <a:pt x="0" y="256875"/>
                    </a:moveTo>
                    <a:lnTo>
                      <a:pt x="5093" y="0"/>
                    </a:lnTo>
                    <a:lnTo>
                      <a:pt x="100400" y="171720"/>
                    </a:lnTo>
                    <a:lnTo>
                      <a:pt x="0" y="25687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8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3" name="TextBox 70"/>
            <p:cNvSpPr txBox="1"/>
            <p:nvPr/>
          </p:nvSpPr>
          <p:spPr>
            <a:xfrm>
              <a:off x="9492357" y="2497527"/>
              <a:ext cx="648075" cy="3385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</a:p>
          </p:txBody>
        </p:sp>
      </p:grpSp>
      <p:grpSp>
        <p:nvGrpSpPr>
          <p:cNvPr id="28" name="Group 10"/>
          <p:cNvGrpSpPr/>
          <p:nvPr/>
        </p:nvGrpSpPr>
        <p:grpSpPr>
          <a:xfrm>
            <a:off x="4940778" y="1791261"/>
            <a:ext cx="1092253" cy="1723563"/>
            <a:chOff x="6587731" y="2385082"/>
            <a:chExt cx="1456417" cy="2298210"/>
          </a:xfrm>
        </p:grpSpPr>
        <p:grpSp>
          <p:nvGrpSpPr>
            <p:cNvPr id="29" name="Group 7"/>
            <p:cNvGrpSpPr/>
            <p:nvPr/>
          </p:nvGrpSpPr>
          <p:grpSpPr>
            <a:xfrm>
              <a:off x="6587731" y="2385082"/>
              <a:ext cx="1404934" cy="2236218"/>
              <a:chOff x="6587731" y="2385082"/>
              <a:chExt cx="1404934" cy="2236218"/>
            </a:xfrm>
          </p:grpSpPr>
          <p:sp>
            <p:nvSpPr>
              <p:cNvPr id="31" name="Freeform 106"/>
              <p:cNvSpPr/>
              <p:nvPr/>
            </p:nvSpPr>
            <p:spPr>
              <a:xfrm>
                <a:off x="6587731" y="2979436"/>
                <a:ext cx="1404934" cy="1641864"/>
              </a:xfrm>
              <a:custGeom>
                <a:avLst/>
                <a:gdLst>
                  <a:gd name="connsiteX0" fmla="*/ 461907 w 1404934"/>
                  <a:gd name="connsiteY0" fmla="*/ 1561582 h 1641864"/>
                  <a:gd name="connsiteX1" fmla="*/ 460409 w 1404934"/>
                  <a:gd name="connsiteY1" fmla="*/ 1562298 h 1641864"/>
                  <a:gd name="connsiteX2" fmla="*/ 464264 w 1404934"/>
                  <a:gd name="connsiteY2" fmla="*/ 1564031 h 1641864"/>
                  <a:gd name="connsiteX3" fmla="*/ 633532 w 1404934"/>
                  <a:gd name="connsiteY3" fmla="*/ 0 h 1641864"/>
                  <a:gd name="connsiteX4" fmla="*/ 642264 w 1404934"/>
                  <a:gd name="connsiteY4" fmla="*/ 89 h 1641864"/>
                  <a:gd name="connsiteX5" fmla="*/ 859611 w 1404934"/>
                  <a:gd name="connsiteY5" fmla="*/ 4927 h 1641864"/>
                  <a:gd name="connsiteX6" fmla="*/ 869679 w 1404934"/>
                  <a:gd name="connsiteY6" fmla="*/ 4849 h 1641864"/>
                  <a:gd name="connsiteX7" fmla="*/ 888124 w 1404934"/>
                  <a:gd name="connsiteY7" fmla="*/ 5035 h 1641864"/>
                  <a:gd name="connsiteX8" fmla="*/ 920629 w 1404934"/>
                  <a:gd name="connsiteY8" fmla="*/ 5097 h 1641864"/>
                  <a:gd name="connsiteX9" fmla="*/ 1028230 w 1404934"/>
                  <a:gd name="connsiteY9" fmla="*/ 154932 h 1641864"/>
                  <a:gd name="connsiteX10" fmla="*/ 1403068 w 1404934"/>
                  <a:gd name="connsiteY10" fmla="*/ 1061042 h 1641864"/>
                  <a:gd name="connsiteX11" fmla="*/ 817301 w 1404934"/>
                  <a:gd name="connsiteY11" fmla="*/ 1625687 h 1641864"/>
                  <a:gd name="connsiteX12" fmla="*/ 745274 w 1404934"/>
                  <a:gd name="connsiteY12" fmla="*/ 1632820 h 1641864"/>
                  <a:gd name="connsiteX13" fmla="*/ 710413 w 1404934"/>
                  <a:gd name="connsiteY13" fmla="*/ 1629831 h 1641864"/>
                  <a:gd name="connsiteX14" fmla="*/ 665846 w 1404934"/>
                  <a:gd name="connsiteY14" fmla="*/ 1622274 h 1641864"/>
                  <a:gd name="connsiteX15" fmla="*/ 660377 w 1404934"/>
                  <a:gd name="connsiteY15" fmla="*/ 1624890 h 1641864"/>
                  <a:gd name="connsiteX16" fmla="*/ 710412 w 1404934"/>
                  <a:gd name="connsiteY16" fmla="*/ 1633702 h 1641864"/>
                  <a:gd name="connsiteX17" fmla="*/ 745275 w 1404934"/>
                  <a:gd name="connsiteY17" fmla="*/ 1636691 h 1641864"/>
                  <a:gd name="connsiteX18" fmla="*/ 693045 w 1404934"/>
                  <a:gd name="connsiteY18" fmla="*/ 1641864 h 1641864"/>
                  <a:gd name="connsiteX19" fmla="*/ 327 w 1404934"/>
                  <a:gd name="connsiteY19" fmla="*/ 987094 h 1641864"/>
                  <a:gd name="connsiteX20" fmla="*/ 470498 w 1404934"/>
                  <a:gd name="connsiteY20" fmla="*/ 4261 h 1641864"/>
                  <a:gd name="connsiteX21" fmla="*/ 578637 w 1404934"/>
                  <a:gd name="connsiteY21" fmla="*/ 3616 h 1641864"/>
                  <a:gd name="connsiteX22" fmla="*/ 580705 w 1404934"/>
                  <a:gd name="connsiteY22" fmla="*/ 3620 h 1641864"/>
                  <a:gd name="connsiteX23" fmla="*/ 583039 w 1404934"/>
                  <a:gd name="connsiteY23" fmla="*/ 390 h 1641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04934" h="1641864">
                    <a:moveTo>
                      <a:pt x="461907" y="1561582"/>
                    </a:moveTo>
                    <a:lnTo>
                      <a:pt x="460409" y="1562298"/>
                    </a:lnTo>
                    <a:lnTo>
                      <a:pt x="464264" y="1564031"/>
                    </a:lnTo>
                    <a:close/>
                    <a:moveTo>
                      <a:pt x="633532" y="0"/>
                    </a:moveTo>
                    <a:lnTo>
                      <a:pt x="642264" y="89"/>
                    </a:lnTo>
                    <a:cubicBezTo>
                      <a:pt x="727181" y="1424"/>
                      <a:pt x="662491" y="6085"/>
                      <a:pt x="859611" y="4927"/>
                    </a:cubicBezTo>
                    <a:lnTo>
                      <a:pt x="869679" y="4849"/>
                    </a:lnTo>
                    <a:lnTo>
                      <a:pt x="888124" y="5035"/>
                    </a:lnTo>
                    <a:lnTo>
                      <a:pt x="920629" y="5097"/>
                    </a:lnTo>
                    <a:lnTo>
                      <a:pt x="1028230" y="154932"/>
                    </a:lnTo>
                    <a:cubicBezTo>
                      <a:pt x="1268780" y="496356"/>
                      <a:pt x="1423881" y="773581"/>
                      <a:pt x="1403068" y="1061042"/>
                    </a:cubicBezTo>
                    <a:cubicBezTo>
                      <a:pt x="1382255" y="1348502"/>
                      <a:pt x="1106847" y="1571999"/>
                      <a:pt x="817301" y="1625687"/>
                    </a:cubicBezTo>
                    <a:lnTo>
                      <a:pt x="745274" y="1632820"/>
                    </a:lnTo>
                    <a:lnTo>
                      <a:pt x="710413" y="1629831"/>
                    </a:lnTo>
                    <a:lnTo>
                      <a:pt x="665846" y="1622274"/>
                    </a:lnTo>
                    <a:lnTo>
                      <a:pt x="660377" y="1624890"/>
                    </a:lnTo>
                    <a:lnTo>
                      <a:pt x="710412" y="1633702"/>
                    </a:lnTo>
                    <a:lnTo>
                      <a:pt x="745275" y="1636691"/>
                    </a:lnTo>
                    <a:lnTo>
                      <a:pt x="693045" y="1641864"/>
                    </a:lnTo>
                    <a:cubicBezTo>
                      <a:pt x="461599" y="1631238"/>
                      <a:pt x="25694" y="1548414"/>
                      <a:pt x="327" y="987094"/>
                    </a:cubicBezTo>
                    <a:cubicBezTo>
                      <a:pt x="-10973" y="552383"/>
                      <a:pt x="272795" y="292425"/>
                      <a:pt x="470498" y="4261"/>
                    </a:cubicBezTo>
                    <a:cubicBezTo>
                      <a:pt x="515612" y="3844"/>
                      <a:pt x="550833" y="3648"/>
                      <a:pt x="578637" y="3616"/>
                    </a:cubicBezTo>
                    <a:lnTo>
                      <a:pt x="580705" y="3620"/>
                    </a:lnTo>
                    <a:lnTo>
                      <a:pt x="583039" y="39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8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100"/>
              <p:cNvSpPr/>
              <p:nvPr/>
            </p:nvSpPr>
            <p:spPr>
              <a:xfrm>
                <a:off x="7056375" y="2679168"/>
                <a:ext cx="855945" cy="378698"/>
              </a:xfrm>
              <a:custGeom>
                <a:avLst/>
                <a:gdLst>
                  <a:gd name="connsiteX0" fmla="*/ 0 w 813575"/>
                  <a:gd name="connsiteY0" fmla="*/ 227668 h 359952"/>
                  <a:gd name="connsiteX1" fmla="*/ 0 w 813575"/>
                  <a:gd name="connsiteY1" fmla="*/ 227669 h 359952"/>
                  <a:gd name="connsiteX2" fmla="*/ 0 w 813575"/>
                  <a:gd name="connsiteY2" fmla="*/ 227669 h 359952"/>
                  <a:gd name="connsiteX3" fmla="*/ 754470 w 813575"/>
                  <a:gd name="connsiteY3" fmla="*/ 0 h 359952"/>
                  <a:gd name="connsiteX4" fmla="*/ 813575 w 813575"/>
                  <a:gd name="connsiteY4" fmla="*/ 63104 h 359952"/>
                  <a:gd name="connsiteX5" fmla="*/ 677979 w 813575"/>
                  <a:gd name="connsiteY5" fmla="*/ 134209 h 359952"/>
                  <a:gd name="connsiteX6" fmla="*/ 451952 w 813575"/>
                  <a:gd name="connsiteY6" fmla="*/ 192967 h 359952"/>
                  <a:gd name="connsiteX7" fmla="*/ 447885 w 813575"/>
                  <a:gd name="connsiteY7" fmla="*/ 194508 h 359952"/>
                  <a:gd name="connsiteX8" fmla="*/ 454205 w 813575"/>
                  <a:gd name="connsiteY8" fmla="*/ 194498 h 359952"/>
                  <a:gd name="connsiteX9" fmla="*/ 577761 w 813575"/>
                  <a:gd name="connsiteY9" fmla="*/ 201824 h 359952"/>
                  <a:gd name="connsiteX10" fmla="*/ 793638 w 813575"/>
                  <a:gd name="connsiteY10" fmla="*/ 273694 h 359952"/>
                  <a:gd name="connsiteX11" fmla="*/ 794913 w 813575"/>
                  <a:gd name="connsiteY11" fmla="*/ 359952 h 359952"/>
                  <a:gd name="connsiteX12" fmla="*/ 647385 w 813575"/>
                  <a:gd name="connsiteY12" fmla="*/ 324697 h 359952"/>
                  <a:gd name="connsiteX13" fmla="*/ 441503 w 813575"/>
                  <a:gd name="connsiteY13" fmla="*/ 220904 h 359952"/>
                  <a:gd name="connsiteX14" fmla="*/ 434139 w 813575"/>
                  <a:gd name="connsiteY14" fmla="*/ 218156 h 359952"/>
                  <a:gd name="connsiteX15" fmla="*/ 438079 w 813575"/>
                  <a:gd name="connsiteY15" fmla="*/ 227669 h 359952"/>
                  <a:gd name="connsiteX16" fmla="*/ 438078 w 813575"/>
                  <a:gd name="connsiteY16" fmla="*/ 227669 h 359952"/>
                  <a:gd name="connsiteX17" fmla="*/ 393972 w 813575"/>
                  <a:gd name="connsiteY17" fmla="*/ 271775 h 359952"/>
                  <a:gd name="connsiteX18" fmla="*/ 44106 w 813575"/>
                  <a:gd name="connsiteY18" fmla="*/ 271774 h 359952"/>
                  <a:gd name="connsiteX19" fmla="*/ 12918 w 813575"/>
                  <a:gd name="connsiteY19" fmla="*/ 258856 h 359952"/>
                  <a:gd name="connsiteX20" fmla="*/ 0 w 813575"/>
                  <a:gd name="connsiteY20" fmla="*/ 227669 h 359952"/>
                  <a:gd name="connsiteX21" fmla="*/ 12918 w 813575"/>
                  <a:gd name="connsiteY21" fmla="*/ 196482 h 359952"/>
                  <a:gd name="connsiteX22" fmla="*/ 44106 w 813575"/>
                  <a:gd name="connsiteY22" fmla="*/ 183563 h 359952"/>
                  <a:gd name="connsiteX23" fmla="*/ 393973 w 813575"/>
                  <a:gd name="connsiteY23" fmla="*/ 183563 h 359952"/>
                  <a:gd name="connsiteX24" fmla="*/ 415151 w 813575"/>
                  <a:gd name="connsiteY24" fmla="*/ 192335 h 359952"/>
                  <a:gd name="connsiteX25" fmla="*/ 413741 w 813575"/>
                  <a:gd name="connsiteY25" fmla="*/ 191225 h 359952"/>
                  <a:gd name="connsiteX26" fmla="*/ 542382 w 813575"/>
                  <a:gd name="connsiteY26" fmla="*/ 89012 h 359952"/>
                  <a:gd name="connsiteX27" fmla="*/ 754470 w 813575"/>
                  <a:gd name="connsiteY27" fmla="*/ 0 h 35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13575" h="359952">
                    <a:moveTo>
                      <a:pt x="0" y="227668"/>
                    </a:moveTo>
                    <a:lnTo>
                      <a:pt x="0" y="227669"/>
                    </a:lnTo>
                    <a:lnTo>
                      <a:pt x="0" y="227669"/>
                    </a:lnTo>
                    <a:close/>
                    <a:moveTo>
                      <a:pt x="754470" y="0"/>
                    </a:moveTo>
                    <a:lnTo>
                      <a:pt x="813575" y="63104"/>
                    </a:lnTo>
                    <a:cubicBezTo>
                      <a:pt x="768376" y="86806"/>
                      <a:pt x="754470" y="124415"/>
                      <a:pt x="677979" y="134209"/>
                    </a:cubicBezTo>
                    <a:cubicBezTo>
                      <a:pt x="477192" y="131723"/>
                      <a:pt x="497348" y="169166"/>
                      <a:pt x="451952" y="192967"/>
                    </a:cubicBezTo>
                    <a:lnTo>
                      <a:pt x="447885" y="194508"/>
                    </a:lnTo>
                    <a:lnTo>
                      <a:pt x="454205" y="194498"/>
                    </a:lnTo>
                    <a:cubicBezTo>
                      <a:pt x="493098" y="192264"/>
                      <a:pt x="530780" y="186314"/>
                      <a:pt x="577761" y="201824"/>
                    </a:cubicBezTo>
                    <a:cubicBezTo>
                      <a:pt x="666174" y="262297"/>
                      <a:pt x="707783" y="267086"/>
                      <a:pt x="793638" y="273694"/>
                    </a:cubicBezTo>
                    <a:lnTo>
                      <a:pt x="794913" y="359952"/>
                    </a:lnTo>
                    <a:cubicBezTo>
                      <a:pt x="745737" y="348200"/>
                      <a:pt x="710299" y="367425"/>
                      <a:pt x="647385" y="324697"/>
                    </a:cubicBezTo>
                    <a:cubicBezTo>
                      <a:pt x="501123" y="191298"/>
                      <a:pt x="490891" y="232710"/>
                      <a:pt x="441503" y="220904"/>
                    </a:cubicBezTo>
                    <a:lnTo>
                      <a:pt x="434139" y="218156"/>
                    </a:lnTo>
                    <a:lnTo>
                      <a:pt x="438079" y="227669"/>
                    </a:lnTo>
                    <a:lnTo>
                      <a:pt x="438078" y="227669"/>
                    </a:lnTo>
                    <a:cubicBezTo>
                      <a:pt x="438078" y="252028"/>
                      <a:pt x="418331" y="271775"/>
                      <a:pt x="393972" y="271775"/>
                    </a:cubicBezTo>
                    <a:lnTo>
                      <a:pt x="44106" y="271774"/>
                    </a:lnTo>
                    <a:cubicBezTo>
                      <a:pt x="31926" y="271774"/>
                      <a:pt x="20900" y="266837"/>
                      <a:pt x="12918" y="258856"/>
                    </a:cubicBezTo>
                    <a:lnTo>
                      <a:pt x="0" y="227669"/>
                    </a:lnTo>
                    <a:lnTo>
                      <a:pt x="12918" y="196482"/>
                    </a:lnTo>
                    <a:cubicBezTo>
                      <a:pt x="20900" y="188500"/>
                      <a:pt x="31926" y="183563"/>
                      <a:pt x="44106" y="183563"/>
                    </a:cubicBezTo>
                    <a:lnTo>
                      <a:pt x="393973" y="183563"/>
                    </a:lnTo>
                    <a:lnTo>
                      <a:pt x="415151" y="192335"/>
                    </a:lnTo>
                    <a:lnTo>
                      <a:pt x="413741" y="191225"/>
                    </a:lnTo>
                    <a:cubicBezTo>
                      <a:pt x="457780" y="158313"/>
                      <a:pt x="480959" y="114970"/>
                      <a:pt x="542382" y="89012"/>
                    </a:cubicBezTo>
                    <a:cubicBezTo>
                      <a:pt x="650164" y="75566"/>
                      <a:pt x="684933" y="51691"/>
                      <a:pt x="75447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8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33" name="Group 101"/>
              <p:cNvGrpSpPr/>
              <p:nvPr/>
            </p:nvGrpSpPr>
            <p:grpSpPr>
              <a:xfrm>
                <a:off x="6947883" y="2385082"/>
                <a:ext cx="662753" cy="458447"/>
                <a:chOff x="3977399" y="1764456"/>
                <a:chExt cx="662753" cy="458447"/>
              </a:xfrm>
              <a:solidFill>
                <a:schemeClr val="accent4"/>
              </a:solidFill>
            </p:grpSpPr>
            <p:sp>
              <p:nvSpPr>
                <p:cNvPr id="35" name="Rectangle 3"/>
                <p:cNvSpPr/>
                <p:nvPr/>
              </p:nvSpPr>
              <p:spPr>
                <a:xfrm>
                  <a:off x="3977399" y="1764456"/>
                  <a:ext cx="662753" cy="458447"/>
                </a:xfrm>
                <a:custGeom>
                  <a:avLst/>
                  <a:gdLst>
                    <a:gd name="connsiteX0" fmla="*/ 0 w 573057"/>
                    <a:gd name="connsiteY0" fmla="*/ 0 h 313935"/>
                    <a:gd name="connsiteX1" fmla="*/ 573057 w 573057"/>
                    <a:gd name="connsiteY1" fmla="*/ 0 h 313935"/>
                    <a:gd name="connsiteX2" fmla="*/ 573057 w 573057"/>
                    <a:gd name="connsiteY2" fmla="*/ 313935 h 313935"/>
                    <a:gd name="connsiteX3" fmla="*/ 0 w 573057"/>
                    <a:gd name="connsiteY3" fmla="*/ 313935 h 313935"/>
                    <a:gd name="connsiteX4" fmla="*/ 0 w 573057"/>
                    <a:gd name="connsiteY4" fmla="*/ 0 h 313935"/>
                    <a:gd name="connsiteX0-1" fmla="*/ 0 w 573057"/>
                    <a:gd name="connsiteY0-2" fmla="*/ 0 h 316427"/>
                    <a:gd name="connsiteX1-3" fmla="*/ 573057 w 573057"/>
                    <a:gd name="connsiteY1-4" fmla="*/ 0 h 316427"/>
                    <a:gd name="connsiteX2-5" fmla="*/ 573057 w 573057"/>
                    <a:gd name="connsiteY2-6" fmla="*/ 313935 h 316427"/>
                    <a:gd name="connsiteX3-7" fmla="*/ 171917 w 573057"/>
                    <a:gd name="connsiteY3-8" fmla="*/ 316427 h 316427"/>
                    <a:gd name="connsiteX4-9" fmla="*/ 0 w 573057"/>
                    <a:gd name="connsiteY4-10" fmla="*/ 0 h 316427"/>
                    <a:gd name="connsiteX0-11" fmla="*/ 0 w 573057"/>
                    <a:gd name="connsiteY0-12" fmla="*/ 0 h 321410"/>
                    <a:gd name="connsiteX1-13" fmla="*/ 573057 w 573057"/>
                    <a:gd name="connsiteY1-14" fmla="*/ 0 h 321410"/>
                    <a:gd name="connsiteX2-15" fmla="*/ 558108 w 573057"/>
                    <a:gd name="connsiteY2-16" fmla="*/ 321410 h 321410"/>
                    <a:gd name="connsiteX3-17" fmla="*/ 171917 w 573057"/>
                    <a:gd name="connsiteY3-18" fmla="*/ 316427 h 321410"/>
                    <a:gd name="connsiteX4-19" fmla="*/ 0 w 573057"/>
                    <a:gd name="connsiteY4-20" fmla="*/ 0 h 321410"/>
                    <a:gd name="connsiteX0-21" fmla="*/ 0 w 680194"/>
                    <a:gd name="connsiteY0-22" fmla="*/ 9966 h 331376"/>
                    <a:gd name="connsiteX1-23" fmla="*/ 680194 w 680194"/>
                    <a:gd name="connsiteY1-24" fmla="*/ 0 h 331376"/>
                    <a:gd name="connsiteX2-25" fmla="*/ 558108 w 680194"/>
                    <a:gd name="connsiteY2-26" fmla="*/ 331376 h 331376"/>
                    <a:gd name="connsiteX3-27" fmla="*/ 171917 w 680194"/>
                    <a:gd name="connsiteY3-28" fmla="*/ 326393 h 331376"/>
                    <a:gd name="connsiteX4-29" fmla="*/ 0 w 680194"/>
                    <a:gd name="connsiteY4-30" fmla="*/ 9966 h 331376"/>
                    <a:gd name="connsiteX0-31" fmla="*/ 0 w 680194"/>
                    <a:gd name="connsiteY0-32" fmla="*/ 9966 h 331376"/>
                    <a:gd name="connsiteX1-33" fmla="*/ 680194 w 680194"/>
                    <a:gd name="connsiteY1-34" fmla="*/ 0 h 331376"/>
                    <a:gd name="connsiteX2-35" fmla="*/ 558108 w 680194"/>
                    <a:gd name="connsiteY2-36" fmla="*/ 331376 h 331376"/>
                    <a:gd name="connsiteX3-37" fmla="*/ 171917 w 680194"/>
                    <a:gd name="connsiteY3-38" fmla="*/ 326393 h 331376"/>
                    <a:gd name="connsiteX4-39" fmla="*/ 0 w 680194"/>
                    <a:gd name="connsiteY4-40" fmla="*/ 9966 h 331376"/>
                    <a:gd name="connsiteX0-41" fmla="*/ 0 w 680194"/>
                    <a:gd name="connsiteY0-42" fmla="*/ 9966 h 331376"/>
                    <a:gd name="connsiteX1-43" fmla="*/ 498309 w 680194"/>
                    <a:gd name="connsiteY1-44" fmla="*/ 2490 h 331376"/>
                    <a:gd name="connsiteX2-45" fmla="*/ 680194 w 680194"/>
                    <a:gd name="connsiteY2-46" fmla="*/ 0 h 331376"/>
                    <a:gd name="connsiteX3-47" fmla="*/ 558108 w 680194"/>
                    <a:gd name="connsiteY3-48" fmla="*/ 331376 h 331376"/>
                    <a:gd name="connsiteX4-49" fmla="*/ 171917 w 680194"/>
                    <a:gd name="connsiteY4-50" fmla="*/ 326393 h 331376"/>
                    <a:gd name="connsiteX5" fmla="*/ 0 w 680194"/>
                    <a:gd name="connsiteY5" fmla="*/ 9966 h 331376"/>
                    <a:gd name="connsiteX0-51" fmla="*/ 0 w 680194"/>
                    <a:gd name="connsiteY0-52" fmla="*/ 9966 h 331376"/>
                    <a:gd name="connsiteX1-53" fmla="*/ 306460 w 680194"/>
                    <a:gd name="connsiteY1-54" fmla="*/ 9965 h 331376"/>
                    <a:gd name="connsiteX2-55" fmla="*/ 498309 w 680194"/>
                    <a:gd name="connsiteY2-56" fmla="*/ 2490 h 331376"/>
                    <a:gd name="connsiteX3-57" fmla="*/ 680194 w 680194"/>
                    <a:gd name="connsiteY3-58" fmla="*/ 0 h 331376"/>
                    <a:gd name="connsiteX4-59" fmla="*/ 558108 w 680194"/>
                    <a:gd name="connsiteY4-60" fmla="*/ 331376 h 331376"/>
                    <a:gd name="connsiteX5-61" fmla="*/ 171917 w 680194"/>
                    <a:gd name="connsiteY5-62" fmla="*/ 326393 h 331376"/>
                    <a:gd name="connsiteX6" fmla="*/ 0 w 680194"/>
                    <a:gd name="connsiteY6" fmla="*/ 9966 h 331376"/>
                    <a:gd name="connsiteX0-63" fmla="*/ 0 w 680194"/>
                    <a:gd name="connsiteY0-64" fmla="*/ 134545 h 455955"/>
                    <a:gd name="connsiteX1-65" fmla="*/ 470902 w 680194"/>
                    <a:gd name="connsiteY1-66" fmla="*/ 0 h 455955"/>
                    <a:gd name="connsiteX2-67" fmla="*/ 498309 w 680194"/>
                    <a:gd name="connsiteY2-68" fmla="*/ 127069 h 455955"/>
                    <a:gd name="connsiteX3-69" fmla="*/ 680194 w 680194"/>
                    <a:gd name="connsiteY3-70" fmla="*/ 124579 h 455955"/>
                    <a:gd name="connsiteX4-71" fmla="*/ 558108 w 680194"/>
                    <a:gd name="connsiteY4-72" fmla="*/ 455955 h 455955"/>
                    <a:gd name="connsiteX5-73" fmla="*/ 171917 w 680194"/>
                    <a:gd name="connsiteY5-74" fmla="*/ 450972 h 455955"/>
                    <a:gd name="connsiteX6-75" fmla="*/ 0 w 680194"/>
                    <a:gd name="connsiteY6-76" fmla="*/ 134545 h 455955"/>
                    <a:gd name="connsiteX0-77" fmla="*/ 0 w 680194"/>
                    <a:gd name="connsiteY0-78" fmla="*/ 134545 h 455955"/>
                    <a:gd name="connsiteX1-79" fmla="*/ 296493 w 680194"/>
                    <a:gd name="connsiteY1-80" fmla="*/ 47340 h 455955"/>
                    <a:gd name="connsiteX2-81" fmla="*/ 470902 w 680194"/>
                    <a:gd name="connsiteY2-82" fmla="*/ 0 h 455955"/>
                    <a:gd name="connsiteX3-83" fmla="*/ 498309 w 680194"/>
                    <a:gd name="connsiteY3-84" fmla="*/ 127069 h 455955"/>
                    <a:gd name="connsiteX4-85" fmla="*/ 680194 w 680194"/>
                    <a:gd name="connsiteY4-86" fmla="*/ 124579 h 455955"/>
                    <a:gd name="connsiteX5-87" fmla="*/ 558108 w 680194"/>
                    <a:gd name="connsiteY5-88" fmla="*/ 455955 h 455955"/>
                    <a:gd name="connsiteX6-89" fmla="*/ 171917 w 680194"/>
                    <a:gd name="connsiteY6-90" fmla="*/ 450972 h 455955"/>
                    <a:gd name="connsiteX7" fmla="*/ 0 w 680194"/>
                    <a:gd name="connsiteY7" fmla="*/ 134545 h 455955"/>
                    <a:gd name="connsiteX0-91" fmla="*/ 0 w 680194"/>
                    <a:gd name="connsiteY0-92" fmla="*/ 134545 h 455955"/>
                    <a:gd name="connsiteX1-93" fmla="*/ 281544 w 680194"/>
                    <a:gd name="connsiteY1-94" fmla="*/ 79731 h 455955"/>
                    <a:gd name="connsiteX2-95" fmla="*/ 470902 w 680194"/>
                    <a:gd name="connsiteY2-96" fmla="*/ 0 h 455955"/>
                    <a:gd name="connsiteX3-97" fmla="*/ 498309 w 680194"/>
                    <a:gd name="connsiteY3-98" fmla="*/ 127069 h 455955"/>
                    <a:gd name="connsiteX4-99" fmla="*/ 680194 w 680194"/>
                    <a:gd name="connsiteY4-100" fmla="*/ 124579 h 455955"/>
                    <a:gd name="connsiteX5-101" fmla="*/ 558108 w 680194"/>
                    <a:gd name="connsiteY5-102" fmla="*/ 455955 h 455955"/>
                    <a:gd name="connsiteX6-103" fmla="*/ 171917 w 680194"/>
                    <a:gd name="connsiteY6-104" fmla="*/ 450972 h 455955"/>
                    <a:gd name="connsiteX7-105" fmla="*/ 0 w 680194"/>
                    <a:gd name="connsiteY7-106" fmla="*/ 134545 h 455955"/>
                    <a:gd name="connsiteX0-107" fmla="*/ 0 w 680194"/>
                    <a:gd name="connsiteY0-108" fmla="*/ 134545 h 455955"/>
                    <a:gd name="connsiteX1-109" fmla="*/ 154475 w 680194"/>
                    <a:gd name="connsiteY1-110" fmla="*/ 104646 h 455955"/>
                    <a:gd name="connsiteX2-111" fmla="*/ 281544 w 680194"/>
                    <a:gd name="connsiteY2-112" fmla="*/ 79731 h 455955"/>
                    <a:gd name="connsiteX3-113" fmla="*/ 470902 w 680194"/>
                    <a:gd name="connsiteY3-114" fmla="*/ 0 h 455955"/>
                    <a:gd name="connsiteX4-115" fmla="*/ 498309 w 680194"/>
                    <a:gd name="connsiteY4-116" fmla="*/ 127069 h 455955"/>
                    <a:gd name="connsiteX5-117" fmla="*/ 680194 w 680194"/>
                    <a:gd name="connsiteY5-118" fmla="*/ 124579 h 455955"/>
                    <a:gd name="connsiteX6-119" fmla="*/ 558108 w 680194"/>
                    <a:gd name="connsiteY6-120" fmla="*/ 455955 h 455955"/>
                    <a:gd name="connsiteX7-121" fmla="*/ 171917 w 680194"/>
                    <a:gd name="connsiteY7-122" fmla="*/ 450972 h 455955"/>
                    <a:gd name="connsiteX8" fmla="*/ 0 w 680194"/>
                    <a:gd name="connsiteY8" fmla="*/ 134545 h 455955"/>
                    <a:gd name="connsiteX0-123" fmla="*/ 0 w 680194"/>
                    <a:gd name="connsiteY0-124" fmla="*/ 134545 h 455955"/>
                    <a:gd name="connsiteX1-125" fmla="*/ 149492 w 680194"/>
                    <a:gd name="connsiteY1-126" fmla="*/ 49832 h 455955"/>
                    <a:gd name="connsiteX2-127" fmla="*/ 281544 w 680194"/>
                    <a:gd name="connsiteY2-128" fmla="*/ 79731 h 455955"/>
                    <a:gd name="connsiteX3-129" fmla="*/ 470902 w 680194"/>
                    <a:gd name="connsiteY3-130" fmla="*/ 0 h 455955"/>
                    <a:gd name="connsiteX4-131" fmla="*/ 498309 w 680194"/>
                    <a:gd name="connsiteY4-132" fmla="*/ 127069 h 455955"/>
                    <a:gd name="connsiteX5-133" fmla="*/ 680194 w 680194"/>
                    <a:gd name="connsiteY5-134" fmla="*/ 124579 h 455955"/>
                    <a:gd name="connsiteX6-135" fmla="*/ 558108 w 680194"/>
                    <a:gd name="connsiteY6-136" fmla="*/ 455955 h 455955"/>
                    <a:gd name="connsiteX7-137" fmla="*/ 171917 w 680194"/>
                    <a:gd name="connsiteY7-138" fmla="*/ 450972 h 455955"/>
                    <a:gd name="connsiteX8-139" fmla="*/ 0 w 680194"/>
                    <a:gd name="connsiteY8-140" fmla="*/ 134545 h 455955"/>
                    <a:gd name="connsiteX0-141" fmla="*/ 0 w 662753"/>
                    <a:gd name="connsiteY0-142" fmla="*/ 159460 h 455955"/>
                    <a:gd name="connsiteX1-143" fmla="*/ 132051 w 662753"/>
                    <a:gd name="connsiteY1-144" fmla="*/ 49832 h 455955"/>
                    <a:gd name="connsiteX2-145" fmla="*/ 264103 w 662753"/>
                    <a:gd name="connsiteY2-146" fmla="*/ 79731 h 455955"/>
                    <a:gd name="connsiteX3-147" fmla="*/ 453461 w 662753"/>
                    <a:gd name="connsiteY3-148" fmla="*/ 0 h 455955"/>
                    <a:gd name="connsiteX4-149" fmla="*/ 480868 w 662753"/>
                    <a:gd name="connsiteY4-150" fmla="*/ 127069 h 455955"/>
                    <a:gd name="connsiteX5-151" fmla="*/ 662753 w 662753"/>
                    <a:gd name="connsiteY5-152" fmla="*/ 124579 h 455955"/>
                    <a:gd name="connsiteX6-153" fmla="*/ 540667 w 662753"/>
                    <a:gd name="connsiteY6-154" fmla="*/ 455955 h 455955"/>
                    <a:gd name="connsiteX7-155" fmla="*/ 154476 w 662753"/>
                    <a:gd name="connsiteY7-156" fmla="*/ 450972 h 455955"/>
                    <a:gd name="connsiteX8-157" fmla="*/ 0 w 662753"/>
                    <a:gd name="connsiteY8-158" fmla="*/ 159460 h 455955"/>
                    <a:gd name="connsiteX0-159" fmla="*/ 0 w 662753"/>
                    <a:gd name="connsiteY0-160" fmla="*/ 161952 h 458447"/>
                    <a:gd name="connsiteX1-161" fmla="*/ 132051 w 662753"/>
                    <a:gd name="connsiteY1-162" fmla="*/ 52324 h 458447"/>
                    <a:gd name="connsiteX2-163" fmla="*/ 264103 w 662753"/>
                    <a:gd name="connsiteY2-164" fmla="*/ 82223 h 458447"/>
                    <a:gd name="connsiteX3-165" fmla="*/ 448478 w 662753"/>
                    <a:gd name="connsiteY3-166" fmla="*/ 0 h 458447"/>
                    <a:gd name="connsiteX4-167" fmla="*/ 480868 w 662753"/>
                    <a:gd name="connsiteY4-168" fmla="*/ 129561 h 458447"/>
                    <a:gd name="connsiteX5-169" fmla="*/ 662753 w 662753"/>
                    <a:gd name="connsiteY5-170" fmla="*/ 127071 h 458447"/>
                    <a:gd name="connsiteX6-171" fmla="*/ 540667 w 662753"/>
                    <a:gd name="connsiteY6-172" fmla="*/ 458447 h 458447"/>
                    <a:gd name="connsiteX7-173" fmla="*/ 154476 w 662753"/>
                    <a:gd name="connsiteY7-174" fmla="*/ 453464 h 458447"/>
                    <a:gd name="connsiteX8-175" fmla="*/ 0 w 662753"/>
                    <a:gd name="connsiteY8-176" fmla="*/ 161952 h 458447"/>
                    <a:gd name="connsiteX0-177" fmla="*/ 0 w 662753"/>
                    <a:gd name="connsiteY0-178" fmla="*/ 161952 h 458447"/>
                    <a:gd name="connsiteX1-179" fmla="*/ 132051 w 662753"/>
                    <a:gd name="connsiteY1-180" fmla="*/ 52324 h 458447"/>
                    <a:gd name="connsiteX2-181" fmla="*/ 264103 w 662753"/>
                    <a:gd name="connsiteY2-182" fmla="*/ 82223 h 458447"/>
                    <a:gd name="connsiteX3-183" fmla="*/ 448478 w 662753"/>
                    <a:gd name="connsiteY3-184" fmla="*/ 0 h 458447"/>
                    <a:gd name="connsiteX4-185" fmla="*/ 473393 w 662753"/>
                    <a:gd name="connsiteY4-186" fmla="*/ 132052 h 458447"/>
                    <a:gd name="connsiteX5-187" fmla="*/ 662753 w 662753"/>
                    <a:gd name="connsiteY5-188" fmla="*/ 127071 h 458447"/>
                    <a:gd name="connsiteX6-189" fmla="*/ 540667 w 662753"/>
                    <a:gd name="connsiteY6-190" fmla="*/ 458447 h 458447"/>
                    <a:gd name="connsiteX7-191" fmla="*/ 154476 w 662753"/>
                    <a:gd name="connsiteY7-192" fmla="*/ 453464 h 458447"/>
                    <a:gd name="connsiteX8-193" fmla="*/ 0 w 662753"/>
                    <a:gd name="connsiteY8-194" fmla="*/ 161952 h 458447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61" y="connsiteY5-62"/>
                    </a:cxn>
                    <a:cxn ang="0">
                      <a:pos x="connsiteX6-75" y="connsiteY6-76"/>
                    </a:cxn>
                    <a:cxn ang="0">
                      <a:pos x="connsiteX7-105" y="connsiteY7-106"/>
                    </a:cxn>
                    <a:cxn ang="0">
                      <a:pos x="connsiteX8-139" y="connsiteY8-140"/>
                    </a:cxn>
                  </a:cxnLst>
                  <a:rect l="l" t="t" r="r" b="b"/>
                  <a:pathLst>
                    <a:path w="662753" h="458447">
                      <a:moveTo>
                        <a:pt x="0" y="161952"/>
                      </a:moveTo>
                      <a:lnTo>
                        <a:pt x="132051" y="52324"/>
                      </a:lnTo>
                      <a:lnTo>
                        <a:pt x="264103" y="82223"/>
                      </a:lnTo>
                      <a:lnTo>
                        <a:pt x="448478" y="0"/>
                      </a:lnTo>
                      <a:lnTo>
                        <a:pt x="473393" y="132052"/>
                      </a:lnTo>
                      <a:lnTo>
                        <a:pt x="662753" y="127071"/>
                      </a:lnTo>
                      <a:lnTo>
                        <a:pt x="540667" y="458447"/>
                      </a:lnTo>
                      <a:lnTo>
                        <a:pt x="154476" y="453464"/>
                      </a:lnTo>
                      <a:lnTo>
                        <a:pt x="0" y="1619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8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6" name="Right Triangle 7"/>
                <p:cNvSpPr/>
                <p:nvPr/>
              </p:nvSpPr>
              <p:spPr>
                <a:xfrm flipH="1">
                  <a:off x="4467009" y="1894019"/>
                  <a:ext cx="168159" cy="328884"/>
                </a:xfrm>
                <a:custGeom>
                  <a:avLst/>
                  <a:gdLst>
                    <a:gd name="connsiteX0" fmla="*/ 0 w 66004"/>
                    <a:gd name="connsiteY0" fmla="*/ 276562 h 276562"/>
                    <a:gd name="connsiteX1" fmla="*/ 0 w 66004"/>
                    <a:gd name="connsiteY1" fmla="*/ 0 h 276562"/>
                    <a:gd name="connsiteX2" fmla="*/ 66004 w 66004"/>
                    <a:gd name="connsiteY2" fmla="*/ 276562 h 276562"/>
                    <a:gd name="connsiteX3" fmla="*/ 0 w 66004"/>
                    <a:gd name="connsiteY3" fmla="*/ 276562 h 276562"/>
                    <a:gd name="connsiteX0-1" fmla="*/ 119595 w 185599"/>
                    <a:gd name="connsiteY0-2" fmla="*/ 328884 h 328884"/>
                    <a:gd name="connsiteX1-3" fmla="*/ 0 w 185599"/>
                    <a:gd name="connsiteY1-4" fmla="*/ 0 h 328884"/>
                    <a:gd name="connsiteX2-5" fmla="*/ 185599 w 185599"/>
                    <a:gd name="connsiteY2-6" fmla="*/ 328884 h 328884"/>
                    <a:gd name="connsiteX3-7" fmla="*/ 119595 w 185599"/>
                    <a:gd name="connsiteY3-8" fmla="*/ 328884 h 328884"/>
                    <a:gd name="connsiteX0-9" fmla="*/ 119595 w 168159"/>
                    <a:gd name="connsiteY0-10" fmla="*/ 328884 h 328884"/>
                    <a:gd name="connsiteX1-11" fmla="*/ 0 w 168159"/>
                    <a:gd name="connsiteY1-12" fmla="*/ 0 h 328884"/>
                    <a:gd name="connsiteX2-13" fmla="*/ 168159 w 168159"/>
                    <a:gd name="connsiteY2-14" fmla="*/ 323900 h 328884"/>
                    <a:gd name="connsiteX3-15" fmla="*/ 119595 w 168159"/>
                    <a:gd name="connsiteY3-16" fmla="*/ 328884 h 328884"/>
                    <a:gd name="connsiteX0-17" fmla="*/ 119595 w 168159"/>
                    <a:gd name="connsiteY0-18" fmla="*/ 328884 h 328884"/>
                    <a:gd name="connsiteX1-19" fmla="*/ 0 w 168159"/>
                    <a:gd name="connsiteY1-20" fmla="*/ 0 h 328884"/>
                    <a:gd name="connsiteX2-21" fmla="*/ 168159 w 168159"/>
                    <a:gd name="connsiteY2-22" fmla="*/ 323900 h 328884"/>
                    <a:gd name="connsiteX3-23" fmla="*/ 119595 w 168159"/>
                    <a:gd name="connsiteY3-24" fmla="*/ 328884 h 328884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68159" h="328884">
                      <a:moveTo>
                        <a:pt x="119595" y="328884"/>
                      </a:moveTo>
                      <a:lnTo>
                        <a:pt x="0" y="0"/>
                      </a:lnTo>
                      <a:lnTo>
                        <a:pt x="168159" y="323900"/>
                      </a:lnTo>
                      <a:lnTo>
                        <a:pt x="119595" y="3288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8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" name="Right Triangle 7"/>
                <p:cNvSpPr/>
                <p:nvPr/>
              </p:nvSpPr>
              <p:spPr>
                <a:xfrm rot="9064593" flipH="1">
                  <a:off x="4301250" y="1800541"/>
                  <a:ext cx="195303" cy="248622"/>
                </a:xfrm>
                <a:custGeom>
                  <a:avLst/>
                  <a:gdLst>
                    <a:gd name="connsiteX0" fmla="*/ 0 w 66004"/>
                    <a:gd name="connsiteY0" fmla="*/ 276562 h 276562"/>
                    <a:gd name="connsiteX1" fmla="*/ 0 w 66004"/>
                    <a:gd name="connsiteY1" fmla="*/ 0 h 276562"/>
                    <a:gd name="connsiteX2" fmla="*/ 66004 w 66004"/>
                    <a:gd name="connsiteY2" fmla="*/ 276562 h 276562"/>
                    <a:gd name="connsiteX3" fmla="*/ 0 w 66004"/>
                    <a:gd name="connsiteY3" fmla="*/ 276562 h 276562"/>
                    <a:gd name="connsiteX0-1" fmla="*/ 119595 w 185599"/>
                    <a:gd name="connsiteY0-2" fmla="*/ 328884 h 328884"/>
                    <a:gd name="connsiteX1-3" fmla="*/ 0 w 185599"/>
                    <a:gd name="connsiteY1-4" fmla="*/ 0 h 328884"/>
                    <a:gd name="connsiteX2-5" fmla="*/ 185599 w 185599"/>
                    <a:gd name="connsiteY2-6" fmla="*/ 328884 h 328884"/>
                    <a:gd name="connsiteX3-7" fmla="*/ 119595 w 185599"/>
                    <a:gd name="connsiteY3-8" fmla="*/ 328884 h 328884"/>
                    <a:gd name="connsiteX0-9" fmla="*/ 119595 w 168159"/>
                    <a:gd name="connsiteY0-10" fmla="*/ 328884 h 328884"/>
                    <a:gd name="connsiteX1-11" fmla="*/ 0 w 168159"/>
                    <a:gd name="connsiteY1-12" fmla="*/ 0 h 328884"/>
                    <a:gd name="connsiteX2-13" fmla="*/ 168159 w 168159"/>
                    <a:gd name="connsiteY2-14" fmla="*/ 323900 h 328884"/>
                    <a:gd name="connsiteX3-15" fmla="*/ 119595 w 168159"/>
                    <a:gd name="connsiteY3-16" fmla="*/ 328884 h 328884"/>
                    <a:gd name="connsiteX0-17" fmla="*/ 119595 w 168159"/>
                    <a:gd name="connsiteY0-18" fmla="*/ 328884 h 328884"/>
                    <a:gd name="connsiteX1-19" fmla="*/ 0 w 168159"/>
                    <a:gd name="connsiteY1-20" fmla="*/ 0 h 328884"/>
                    <a:gd name="connsiteX2-21" fmla="*/ 168159 w 168159"/>
                    <a:gd name="connsiteY2-22" fmla="*/ 323900 h 328884"/>
                    <a:gd name="connsiteX3-23" fmla="*/ 119595 w 168159"/>
                    <a:gd name="connsiteY3-24" fmla="*/ 328884 h 328884"/>
                    <a:gd name="connsiteX0-25" fmla="*/ 0 w 48564"/>
                    <a:gd name="connsiteY0-26" fmla="*/ 132097 h 132097"/>
                    <a:gd name="connsiteX1-27" fmla="*/ 3375 w 48564"/>
                    <a:gd name="connsiteY1-28" fmla="*/ 0 h 132097"/>
                    <a:gd name="connsiteX2-29" fmla="*/ 48564 w 48564"/>
                    <a:gd name="connsiteY2-30" fmla="*/ 127113 h 132097"/>
                    <a:gd name="connsiteX3-31" fmla="*/ 0 w 48564"/>
                    <a:gd name="connsiteY3-32" fmla="*/ 132097 h 132097"/>
                    <a:gd name="connsiteX0-33" fmla="*/ 0 w 48564"/>
                    <a:gd name="connsiteY0-34" fmla="*/ 132097 h 132097"/>
                    <a:gd name="connsiteX1-35" fmla="*/ 2631 w 48564"/>
                    <a:gd name="connsiteY1-36" fmla="*/ 66384 h 132097"/>
                    <a:gd name="connsiteX2-37" fmla="*/ 3375 w 48564"/>
                    <a:gd name="connsiteY2-38" fmla="*/ 0 h 132097"/>
                    <a:gd name="connsiteX3-39" fmla="*/ 48564 w 48564"/>
                    <a:gd name="connsiteY3-40" fmla="*/ 127113 h 132097"/>
                    <a:gd name="connsiteX4" fmla="*/ 0 w 48564"/>
                    <a:gd name="connsiteY4" fmla="*/ 132097 h 132097"/>
                    <a:gd name="connsiteX0-41" fmla="*/ 146739 w 195303"/>
                    <a:gd name="connsiteY0-42" fmla="*/ 253606 h 253606"/>
                    <a:gd name="connsiteX1-43" fmla="*/ 0 w 195303"/>
                    <a:gd name="connsiteY1-44" fmla="*/ 0 h 253606"/>
                    <a:gd name="connsiteX2-45" fmla="*/ 150114 w 195303"/>
                    <a:gd name="connsiteY2-46" fmla="*/ 121509 h 253606"/>
                    <a:gd name="connsiteX3-47" fmla="*/ 195303 w 195303"/>
                    <a:gd name="connsiteY3-48" fmla="*/ 248622 h 253606"/>
                    <a:gd name="connsiteX4-49" fmla="*/ 146739 w 195303"/>
                    <a:gd name="connsiteY4-50" fmla="*/ 253606 h 253606"/>
                    <a:gd name="connsiteX0-51" fmla="*/ 195303 w 195303"/>
                    <a:gd name="connsiteY0-52" fmla="*/ 248622 h 248622"/>
                    <a:gd name="connsiteX1-53" fmla="*/ 0 w 195303"/>
                    <a:gd name="connsiteY1-54" fmla="*/ 0 h 248622"/>
                    <a:gd name="connsiteX2-55" fmla="*/ 150114 w 195303"/>
                    <a:gd name="connsiteY2-56" fmla="*/ 121509 h 248622"/>
                    <a:gd name="connsiteX3-57" fmla="*/ 195303 w 195303"/>
                    <a:gd name="connsiteY3-58" fmla="*/ 248622 h 248622"/>
                    <a:gd name="connsiteX0-59" fmla="*/ 195303 w 195303"/>
                    <a:gd name="connsiteY0-60" fmla="*/ 248622 h 248622"/>
                    <a:gd name="connsiteX1-61" fmla="*/ 0 w 195303"/>
                    <a:gd name="connsiteY1-62" fmla="*/ 0 h 248622"/>
                    <a:gd name="connsiteX2-63" fmla="*/ 152524 w 195303"/>
                    <a:gd name="connsiteY2-64" fmla="*/ 125870 h 248622"/>
                    <a:gd name="connsiteX3-65" fmla="*/ 195303 w 195303"/>
                    <a:gd name="connsiteY3-66" fmla="*/ 248622 h 248622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5303" h="248622">
                      <a:moveTo>
                        <a:pt x="195303" y="248622"/>
                      </a:moveTo>
                      <a:lnTo>
                        <a:pt x="0" y="0"/>
                      </a:lnTo>
                      <a:lnTo>
                        <a:pt x="152524" y="125870"/>
                      </a:lnTo>
                      <a:lnTo>
                        <a:pt x="195303" y="2486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8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Right Triangle 7"/>
                <p:cNvSpPr/>
                <p:nvPr/>
              </p:nvSpPr>
              <p:spPr>
                <a:xfrm rot="9064593" flipH="1">
                  <a:off x="4162290" y="1780844"/>
                  <a:ext cx="100400" cy="256875"/>
                </a:xfrm>
                <a:custGeom>
                  <a:avLst/>
                  <a:gdLst>
                    <a:gd name="connsiteX0" fmla="*/ 0 w 66004"/>
                    <a:gd name="connsiteY0" fmla="*/ 276562 h 276562"/>
                    <a:gd name="connsiteX1" fmla="*/ 0 w 66004"/>
                    <a:gd name="connsiteY1" fmla="*/ 0 h 276562"/>
                    <a:gd name="connsiteX2" fmla="*/ 66004 w 66004"/>
                    <a:gd name="connsiteY2" fmla="*/ 276562 h 276562"/>
                    <a:gd name="connsiteX3" fmla="*/ 0 w 66004"/>
                    <a:gd name="connsiteY3" fmla="*/ 276562 h 276562"/>
                    <a:gd name="connsiteX0-1" fmla="*/ 119595 w 185599"/>
                    <a:gd name="connsiteY0-2" fmla="*/ 328884 h 328884"/>
                    <a:gd name="connsiteX1-3" fmla="*/ 0 w 185599"/>
                    <a:gd name="connsiteY1-4" fmla="*/ 0 h 328884"/>
                    <a:gd name="connsiteX2-5" fmla="*/ 185599 w 185599"/>
                    <a:gd name="connsiteY2-6" fmla="*/ 328884 h 328884"/>
                    <a:gd name="connsiteX3-7" fmla="*/ 119595 w 185599"/>
                    <a:gd name="connsiteY3-8" fmla="*/ 328884 h 328884"/>
                    <a:gd name="connsiteX0-9" fmla="*/ 119595 w 168159"/>
                    <a:gd name="connsiteY0-10" fmla="*/ 328884 h 328884"/>
                    <a:gd name="connsiteX1-11" fmla="*/ 0 w 168159"/>
                    <a:gd name="connsiteY1-12" fmla="*/ 0 h 328884"/>
                    <a:gd name="connsiteX2-13" fmla="*/ 168159 w 168159"/>
                    <a:gd name="connsiteY2-14" fmla="*/ 323900 h 328884"/>
                    <a:gd name="connsiteX3-15" fmla="*/ 119595 w 168159"/>
                    <a:gd name="connsiteY3-16" fmla="*/ 328884 h 328884"/>
                    <a:gd name="connsiteX0-17" fmla="*/ 119595 w 168159"/>
                    <a:gd name="connsiteY0-18" fmla="*/ 328884 h 328884"/>
                    <a:gd name="connsiteX1-19" fmla="*/ 0 w 168159"/>
                    <a:gd name="connsiteY1-20" fmla="*/ 0 h 328884"/>
                    <a:gd name="connsiteX2-21" fmla="*/ 168159 w 168159"/>
                    <a:gd name="connsiteY2-22" fmla="*/ 323900 h 328884"/>
                    <a:gd name="connsiteX3-23" fmla="*/ 119595 w 168159"/>
                    <a:gd name="connsiteY3-24" fmla="*/ 328884 h 328884"/>
                    <a:gd name="connsiteX0-25" fmla="*/ 0 w 48564"/>
                    <a:gd name="connsiteY0-26" fmla="*/ 132097 h 132097"/>
                    <a:gd name="connsiteX1-27" fmla="*/ 3375 w 48564"/>
                    <a:gd name="connsiteY1-28" fmla="*/ 0 h 132097"/>
                    <a:gd name="connsiteX2-29" fmla="*/ 48564 w 48564"/>
                    <a:gd name="connsiteY2-30" fmla="*/ 127113 h 132097"/>
                    <a:gd name="connsiteX3-31" fmla="*/ 0 w 48564"/>
                    <a:gd name="connsiteY3-32" fmla="*/ 132097 h 132097"/>
                    <a:gd name="connsiteX0-33" fmla="*/ 0 w 48564"/>
                    <a:gd name="connsiteY0-34" fmla="*/ 132097 h 132097"/>
                    <a:gd name="connsiteX1-35" fmla="*/ 2631 w 48564"/>
                    <a:gd name="connsiteY1-36" fmla="*/ 66384 h 132097"/>
                    <a:gd name="connsiteX2-37" fmla="*/ 3375 w 48564"/>
                    <a:gd name="connsiteY2-38" fmla="*/ 0 h 132097"/>
                    <a:gd name="connsiteX3-39" fmla="*/ 48564 w 48564"/>
                    <a:gd name="connsiteY3-40" fmla="*/ 127113 h 132097"/>
                    <a:gd name="connsiteX4" fmla="*/ 0 w 48564"/>
                    <a:gd name="connsiteY4" fmla="*/ 132097 h 132097"/>
                    <a:gd name="connsiteX0-41" fmla="*/ 146739 w 195303"/>
                    <a:gd name="connsiteY0-42" fmla="*/ 253606 h 253606"/>
                    <a:gd name="connsiteX1-43" fmla="*/ 0 w 195303"/>
                    <a:gd name="connsiteY1-44" fmla="*/ 0 h 253606"/>
                    <a:gd name="connsiteX2-45" fmla="*/ 150114 w 195303"/>
                    <a:gd name="connsiteY2-46" fmla="*/ 121509 h 253606"/>
                    <a:gd name="connsiteX3-47" fmla="*/ 195303 w 195303"/>
                    <a:gd name="connsiteY3-48" fmla="*/ 248622 h 253606"/>
                    <a:gd name="connsiteX4-49" fmla="*/ 146739 w 195303"/>
                    <a:gd name="connsiteY4-50" fmla="*/ 253606 h 253606"/>
                    <a:gd name="connsiteX0-51" fmla="*/ 195303 w 195303"/>
                    <a:gd name="connsiteY0-52" fmla="*/ 248622 h 248622"/>
                    <a:gd name="connsiteX1-53" fmla="*/ 0 w 195303"/>
                    <a:gd name="connsiteY1-54" fmla="*/ 0 h 248622"/>
                    <a:gd name="connsiteX2-55" fmla="*/ 150114 w 195303"/>
                    <a:gd name="connsiteY2-56" fmla="*/ 121509 h 248622"/>
                    <a:gd name="connsiteX3-57" fmla="*/ 195303 w 195303"/>
                    <a:gd name="connsiteY3-58" fmla="*/ 248622 h 248622"/>
                    <a:gd name="connsiteX0-59" fmla="*/ 140496 w 140496"/>
                    <a:gd name="connsiteY0-60" fmla="*/ 298833 h 298833"/>
                    <a:gd name="connsiteX1-61" fmla="*/ 0 w 140496"/>
                    <a:gd name="connsiteY1-62" fmla="*/ 0 h 298833"/>
                    <a:gd name="connsiteX2-63" fmla="*/ 95307 w 140496"/>
                    <a:gd name="connsiteY2-64" fmla="*/ 171720 h 298833"/>
                    <a:gd name="connsiteX3-65" fmla="*/ 140496 w 140496"/>
                    <a:gd name="connsiteY3-66" fmla="*/ 298833 h 298833"/>
                    <a:gd name="connsiteX0-67" fmla="*/ 0 w 100400"/>
                    <a:gd name="connsiteY0-68" fmla="*/ 256875 h 256875"/>
                    <a:gd name="connsiteX1-69" fmla="*/ 5093 w 100400"/>
                    <a:gd name="connsiteY1-70" fmla="*/ 0 h 256875"/>
                    <a:gd name="connsiteX2-71" fmla="*/ 100400 w 100400"/>
                    <a:gd name="connsiteY2-72" fmla="*/ 171720 h 256875"/>
                    <a:gd name="connsiteX3-73" fmla="*/ 0 w 100400"/>
                    <a:gd name="connsiteY3-74" fmla="*/ 256875 h 256875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00400" h="256875">
                      <a:moveTo>
                        <a:pt x="0" y="256875"/>
                      </a:moveTo>
                      <a:lnTo>
                        <a:pt x="5093" y="0"/>
                      </a:lnTo>
                      <a:lnTo>
                        <a:pt x="100400" y="171720"/>
                      </a:lnTo>
                      <a:lnTo>
                        <a:pt x="0" y="25687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8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4" name="TextBox 69"/>
              <p:cNvSpPr txBox="1"/>
              <p:nvPr/>
            </p:nvSpPr>
            <p:spPr>
              <a:xfrm>
                <a:off x="6987231" y="2499495"/>
                <a:ext cx="648075" cy="3385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2014</a:t>
                </a:r>
              </a:p>
            </p:txBody>
          </p:sp>
        </p:grpSp>
        <p:sp>
          <p:nvSpPr>
            <p:cNvPr id="30" name="Freeform 107"/>
            <p:cNvSpPr/>
            <p:nvPr/>
          </p:nvSpPr>
          <p:spPr>
            <a:xfrm rot="17518257">
              <a:off x="6750185" y="3389330"/>
              <a:ext cx="1617639" cy="970286"/>
            </a:xfrm>
            <a:custGeom>
              <a:avLst/>
              <a:gdLst>
                <a:gd name="connsiteX0" fmla="*/ 1617639 w 1617639"/>
                <a:gd name="connsiteY0" fmla="*/ 103706 h 970286"/>
                <a:gd name="connsiteX1" fmla="*/ 818462 w 1617639"/>
                <a:gd name="connsiteY1" fmla="*/ 946838 h 970286"/>
                <a:gd name="connsiteX2" fmla="*/ 17768 w 1617639"/>
                <a:gd name="connsiteY2" fmla="*/ 504238 h 970286"/>
                <a:gd name="connsiteX3" fmla="*/ 0 w 1617639"/>
                <a:gd name="connsiteY3" fmla="*/ 446371 h 970286"/>
                <a:gd name="connsiteX4" fmla="*/ 33562 w 1617639"/>
                <a:gd name="connsiteY4" fmla="*/ 510498 h 970286"/>
                <a:gd name="connsiteX5" fmla="*/ 776356 w 1617639"/>
                <a:gd name="connsiteY5" fmla="*/ 842469 h 970286"/>
                <a:gd name="connsiteX6" fmla="*/ 1476418 w 1617639"/>
                <a:gd name="connsiteY6" fmla="*/ 155845 h 970286"/>
                <a:gd name="connsiteX7" fmla="*/ 1575113 w 1617639"/>
                <a:gd name="connsiteY7" fmla="*/ 0 h 970286"/>
                <a:gd name="connsiteX8" fmla="*/ 1576582 w 1617639"/>
                <a:gd name="connsiteY8" fmla="*/ 3662 h 970286"/>
                <a:gd name="connsiteX9" fmla="*/ 1617639 w 1617639"/>
                <a:gd name="connsiteY9" fmla="*/ 103706 h 970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7639" h="970286">
                  <a:moveTo>
                    <a:pt x="1617639" y="103706"/>
                  </a:moveTo>
                  <a:cubicBezTo>
                    <a:pt x="1347232" y="537049"/>
                    <a:pt x="1132028" y="845983"/>
                    <a:pt x="818462" y="946838"/>
                  </a:cubicBezTo>
                  <a:cubicBezTo>
                    <a:pt x="504896" y="1047693"/>
                    <a:pt x="144395" y="808907"/>
                    <a:pt x="17768" y="504238"/>
                  </a:cubicBezTo>
                  <a:lnTo>
                    <a:pt x="0" y="446371"/>
                  </a:lnTo>
                  <a:lnTo>
                    <a:pt x="33562" y="510498"/>
                  </a:lnTo>
                  <a:cubicBezTo>
                    <a:pt x="191681" y="758928"/>
                    <a:pt x="501986" y="930717"/>
                    <a:pt x="776356" y="842469"/>
                  </a:cubicBezTo>
                  <a:cubicBezTo>
                    <a:pt x="1050726" y="754221"/>
                    <a:pt x="1249788" y="506663"/>
                    <a:pt x="1476418" y="155845"/>
                  </a:cubicBezTo>
                  <a:lnTo>
                    <a:pt x="1575113" y="0"/>
                  </a:lnTo>
                  <a:lnTo>
                    <a:pt x="1576582" y="3662"/>
                  </a:lnTo>
                  <a:cubicBezTo>
                    <a:pt x="1587014" y="29435"/>
                    <a:pt x="1600374" y="62025"/>
                    <a:pt x="1617639" y="103706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9"/>
          <p:cNvGrpSpPr/>
          <p:nvPr/>
        </p:nvGrpSpPr>
        <p:grpSpPr>
          <a:xfrm>
            <a:off x="3121330" y="1791261"/>
            <a:ext cx="1092253" cy="1723563"/>
            <a:chOff x="4161666" y="2385082"/>
            <a:chExt cx="1456417" cy="2298210"/>
          </a:xfrm>
        </p:grpSpPr>
        <p:grpSp>
          <p:nvGrpSpPr>
            <p:cNvPr id="40" name="Group 6"/>
            <p:cNvGrpSpPr/>
            <p:nvPr/>
          </p:nvGrpSpPr>
          <p:grpSpPr>
            <a:xfrm>
              <a:off x="4161666" y="2385082"/>
              <a:ext cx="1404934" cy="2236218"/>
              <a:chOff x="4161666" y="2385082"/>
              <a:chExt cx="1404934" cy="2236218"/>
            </a:xfrm>
          </p:grpSpPr>
          <p:sp>
            <p:nvSpPr>
              <p:cNvPr id="42" name="Freeform 116"/>
              <p:cNvSpPr/>
              <p:nvPr/>
            </p:nvSpPr>
            <p:spPr>
              <a:xfrm>
                <a:off x="4161666" y="2979436"/>
                <a:ext cx="1404934" cy="1641864"/>
              </a:xfrm>
              <a:custGeom>
                <a:avLst/>
                <a:gdLst>
                  <a:gd name="connsiteX0" fmla="*/ 461907 w 1404934"/>
                  <a:gd name="connsiteY0" fmla="*/ 1561582 h 1641864"/>
                  <a:gd name="connsiteX1" fmla="*/ 460409 w 1404934"/>
                  <a:gd name="connsiteY1" fmla="*/ 1562298 h 1641864"/>
                  <a:gd name="connsiteX2" fmla="*/ 464264 w 1404934"/>
                  <a:gd name="connsiteY2" fmla="*/ 1564031 h 1641864"/>
                  <a:gd name="connsiteX3" fmla="*/ 633532 w 1404934"/>
                  <a:gd name="connsiteY3" fmla="*/ 0 h 1641864"/>
                  <a:gd name="connsiteX4" fmla="*/ 642264 w 1404934"/>
                  <a:gd name="connsiteY4" fmla="*/ 89 h 1641864"/>
                  <a:gd name="connsiteX5" fmla="*/ 859611 w 1404934"/>
                  <a:gd name="connsiteY5" fmla="*/ 4927 h 1641864"/>
                  <a:gd name="connsiteX6" fmla="*/ 869679 w 1404934"/>
                  <a:gd name="connsiteY6" fmla="*/ 4849 h 1641864"/>
                  <a:gd name="connsiteX7" fmla="*/ 888124 w 1404934"/>
                  <a:gd name="connsiteY7" fmla="*/ 5035 h 1641864"/>
                  <a:gd name="connsiteX8" fmla="*/ 920629 w 1404934"/>
                  <a:gd name="connsiteY8" fmla="*/ 5097 h 1641864"/>
                  <a:gd name="connsiteX9" fmla="*/ 1028230 w 1404934"/>
                  <a:gd name="connsiteY9" fmla="*/ 154932 h 1641864"/>
                  <a:gd name="connsiteX10" fmla="*/ 1403068 w 1404934"/>
                  <a:gd name="connsiteY10" fmla="*/ 1061042 h 1641864"/>
                  <a:gd name="connsiteX11" fmla="*/ 817301 w 1404934"/>
                  <a:gd name="connsiteY11" fmla="*/ 1625687 h 1641864"/>
                  <a:gd name="connsiteX12" fmla="*/ 745274 w 1404934"/>
                  <a:gd name="connsiteY12" fmla="*/ 1632820 h 1641864"/>
                  <a:gd name="connsiteX13" fmla="*/ 710413 w 1404934"/>
                  <a:gd name="connsiteY13" fmla="*/ 1629831 h 1641864"/>
                  <a:gd name="connsiteX14" fmla="*/ 665846 w 1404934"/>
                  <a:gd name="connsiteY14" fmla="*/ 1622274 h 1641864"/>
                  <a:gd name="connsiteX15" fmla="*/ 660377 w 1404934"/>
                  <a:gd name="connsiteY15" fmla="*/ 1624890 h 1641864"/>
                  <a:gd name="connsiteX16" fmla="*/ 710412 w 1404934"/>
                  <a:gd name="connsiteY16" fmla="*/ 1633702 h 1641864"/>
                  <a:gd name="connsiteX17" fmla="*/ 745275 w 1404934"/>
                  <a:gd name="connsiteY17" fmla="*/ 1636691 h 1641864"/>
                  <a:gd name="connsiteX18" fmla="*/ 693045 w 1404934"/>
                  <a:gd name="connsiteY18" fmla="*/ 1641864 h 1641864"/>
                  <a:gd name="connsiteX19" fmla="*/ 327 w 1404934"/>
                  <a:gd name="connsiteY19" fmla="*/ 987094 h 1641864"/>
                  <a:gd name="connsiteX20" fmla="*/ 470498 w 1404934"/>
                  <a:gd name="connsiteY20" fmla="*/ 4261 h 1641864"/>
                  <a:gd name="connsiteX21" fmla="*/ 578637 w 1404934"/>
                  <a:gd name="connsiteY21" fmla="*/ 3616 h 1641864"/>
                  <a:gd name="connsiteX22" fmla="*/ 580705 w 1404934"/>
                  <a:gd name="connsiteY22" fmla="*/ 3620 h 1641864"/>
                  <a:gd name="connsiteX23" fmla="*/ 583039 w 1404934"/>
                  <a:gd name="connsiteY23" fmla="*/ 390 h 1641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04934" h="1641864">
                    <a:moveTo>
                      <a:pt x="461907" y="1561582"/>
                    </a:moveTo>
                    <a:lnTo>
                      <a:pt x="460409" y="1562298"/>
                    </a:lnTo>
                    <a:lnTo>
                      <a:pt x="464264" y="1564031"/>
                    </a:lnTo>
                    <a:close/>
                    <a:moveTo>
                      <a:pt x="633532" y="0"/>
                    </a:moveTo>
                    <a:lnTo>
                      <a:pt x="642264" y="89"/>
                    </a:lnTo>
                    <a:cubicBezTo>
                      <a:pt x="727181" y="1424"/>
                      <a:pt x="662491" y="6085"/>
                      <a:pt x="859611" y="4927"/>
                    </a:cubicBezTo>
                    <a:lnTo>
                      <a:pt x="869679" y="4849"/>
                    </a:lnTo>
                    <a:lnTo>
                      <a:pt x="888124" y="5035"/>
                    </a:lnTo>
                    <a:lnTo>
                      <a:pt x="920629" y="5097"/>
                    </a:lnTo>
                    <a:lnTo>
                      <a:pt x="1028230" y="154932"/>
                    </a:lnTo>
                    <a:cubicBezTo>
                      <a:pt x="1268780" y="496356"/>
                      <a:pt x="1423881" y="773581"/>
                      <a:pt x="1403068" y="1061042"/>
                    </a:cubicBezTo>
                    <a:cubicBezTo>
                      <a:pt x="1382255" y="1348502"/>
                      <a:pt x="1106847" y="1571999"/>
                      <a:pt x="817301" y="1625687"/>
                    </a:cubicBezTo>
                    <a:lnTo>
                      <a:pt x="745274" y="1632820"/>
                    </a:lnTo>
                    <a:lnTo>
                      <a:pt x="710413" y="1629831"/>
                    </a:lnTo>
                    <a:lnTo>
                      <a:pt x="665846" y="1622274"/>
                    </a:lnTo>
                    <a:lnTo>
                      <a:pt x="660377" y="1624890"/>
                    </a:lnTo>
                    <a:lnTo>
                      <a:pt x="710412" y="1633702"/>
                    </a:lnTo>
                    <a:lnTo>
                      <a:pt x="745275" y="1636691"/>
                    </a:lnTo>
                    <a:lnTo>
                      <a:pt x="693045" y="1641864"/>
                    </a:lnTo>
                    <a:cubicBezTo>
                      <a:pt x="461599" y="1631238"/>
                      <a:pt x="25694" y="1548414"/>
                      <a:pt x="327" y="987094"/>
                    </a:cubicBezTo>
                    <a:cubicBezTo>
                      <a:pt x="-10973" y="552383"/>
                      <a:pt x="272795" y="292425"/>
                      <a:pt x="470498" y="4261"/>
                    </a:cubicBezTo>
                    <a:cubicBezTo>
                      <a:pt x="515612" y="3844"/>
                      <a:pt x="550833" y="3648"/>
                      <a:pt x="578637" y="3616"/>
                    </a:cubicBezTo>
                    <a:lnTo>
                      <a:pt x="580705" y="3620"/>
                    </a:lnTo>
                    <a:lnTo>
                      <a:pt x="583039" y="39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8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110"/>
              <p:cNvSpPr/>
              <p:nvPr/>
            </p:nvSpPr>
            <p:spPr>
              <a:xfrm>
                <a:off x="4630310" y="2679168"/>
                <a:ext cx="855945" cy="378698"/>
              </a:xfrm>
              <a:custGeom>
                <a:avLst/>
                <a:gdLst>
                  <a:gd name="connsiteX0" fmla="*/ 0 w 813575"/>
                  <a:gd name="connsiteY0" fmla="*/ 227668 h 359952"/>
                  <a:gd name="connsiteX1" fmla="*/ 0 w 813575"/>
                  <a:gd name="connsiteY1" fmla="*/ 227669 h 359952"/>
                  <a:gd name="connsiteX2" fmla="*/ 0 w 813575"/>
                  <a:gd name="connsiteY2" fmla="*/ 227669 h 359952"/>
                  <a:gd name="connsiteX3" fmla="*/ 754470 w 813575"/>
                  <a:gd name="connsiteY3" fmla="*/ 0 h 359952"/>
                  <a:gd name="connsiteX4" fmla="*/ 813575 w 813575"/>
                  <a:gd name="connsiteY4" fmla="*/ 63104 h 359952"/>
                  <a:gd name="connsiteX5" fmla="*/ 677979 w 813575"/>
                  <a:gd name="connsiteY5" fmla="*/ 134209 h 359952"/>
                  <a:gd name="connsiteX6" fmla="*/ 451952 w 813575"/>
                  <a:gd name="connsiteY6" fmla="*/ 192967 h 359952"/>
                  <a:gd name="connsiteX7" fmla="*/ 447885 w 813575"/>
                  <a:gd name="connsiteY7" fmla="*/ 194508 h 359952"/>
                  <a:gd name="connsiteX8" fmla="*/ 454205 w 813575"/>
                  <a:gd name="connsiteY8" fmla="*/ 194498 h 359952"/>
                  <a:gd name="connsiteX9" fmla="*/ 577761 w 813575"/>
                  <a:gd name="connsiteY9" fmla="*/ 201824 h 359952"/>
                  <a:gd name="connsiteX10" fmla="*/ 793638 w 813575"/>
                  <a:gd name="connsiteY10" fmla="*/ 273694 h 359952"/>
                  <a:gd name="connsiteX11" fmla="*/ 794913 w 813575"/>
                  <a:gd name="connsiteY11" fmla="*/ 359952 h 359952"/>
                  <a:gd name="connsiteX12" fmla="*/ 647385 w 813575"/>
                  <a:gd name="connsiteY12" fmla="*/ 324697 h 359952"/>
                  <a:gd name="connsiteX13" fmla="*/ 441503 w 813575"/>
                  <a:gd name="connsiteY13" fmla="*/ 220904 h 359952"/>
                  <a:gd name="connsiteX14" fmla="*/ 434139 w 813575"/>
                  <a:gd name="connsiteY14" fmla="*/ 218156 h 359952"/>
                  <a:gd name="connsiteX15" fmla="*/ 438079 w 813575"/>
                  <a:gd name="connsiteY15" fmla="*/ 227669 h 359952"/>
                  <a:gd name="connsiteX16" fmla="*/ 438078 w 813575"/>
                  <a:gd name="connsiteY16" fmla="*/ 227669 h 359952"/>
                  <a:gd name="connsiteX17" fmla="*/ 393972 w 813575"/>
                  <a:gd name="connsiteY17" fmla="*/ 271775 h 359952"/>
                  <a:gd name="connsiteX18" fmla="*/ 44106 w 813575"/>
                  <a:gd name="connsiteY18" fmla="*/ 271774 h 359952"/>
                  <a:gd name="connsiteX19" fmla="*/ 12918 w 813575"/>
                  <a:gd name="connsiteY19" fmla="*/ 258856 h 359952"/>
                  <a:gd name="connsiteX20" fmla="*/ 0 w 813575"/>
                  <a:gd name="connsiteY20" fmla="*/ 227669 h 359952"/>
                  <a:gd name="connsiteX21" fmla="*/ 12918 w 813575"/>
                  <a:gd name="connsiteY21" fmla="*/ 196482 h 359952"/>
                  <a:gd name="connsiteX22" fmla="*/ 44106 w 813575"/>
                  <a:gd name="connsiteY22" fmla="*/ 183563 h 359952"/>
                  <a:gd name="connsiteX23" fmla="*/ 393973 w 813575"/>
                  <a:gd name="connsiteY23" fmla="*/ 183563 h 359952"/>
                  <a:gd name="connsiteX24" fmla="*/ 415151 w 813575"/>
                  <a:gd name="connsiteY24" fmla="*/ 192335 h 359952"/>
                  <a:gd name="connsiteX25" fmla="*/ 413741 w 813575"/>
                  <a:gd name="connsiteY25" fmla="*/ 191225 h 359952"/>
                  <a:gd name="connsiteX26" fmla="*/ 542382 w 813575"/>
                  <a:gd name="connsiteY26" fmla="*/ 89012 h 359952"/>
                  <a:gd name="connsiteX27" fmla="*/ 754470 w 813575"/>
                  <a:gd name="connsiteY27" fmla="*/ 0 h 35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13575" h="359952">
                    <a:moveTo>
                      <a:pt x="0" y="227668"/>
                    </a:moveTo>
                    <a:lnTo>
                      <a:pt x="0" y="227669"/>
                    </a:lnTo>
                    <a:lnTo>
                      <a:pt x="0" y="227669"/>
                    </a:lnTo>
                    <a:close/>
                    <a:moveTo>
                      <a:pt x="754470" y="0"/>
                    </a:moveTo>
                    <a:lnTo>
                      <a:pt x="813575" y="63104"/>
                    </a:lnTo>
                    <a:cubicBezTo>
                      <a:pt x="768376" y="86806"/>
                      <a:pt x="754470" y="124415"/>
                      <a:pt x="677979" y="134209"/>
                    </a:cubicBezTo>
                    <a:cubicBezTo>
                      <a:pt x="477192" y="131723"/>
                      <a:pt x="497348" y="169166"/>
                      <a:pt x="451952" y="192967"/>
                    </a:cubicBezTo>
                    <a:lnTo>
                      <a:pt x="447885" y="194508"/>
                    </a:lnTo>
                    <a:lnTo>
                      <a:pt x="454205" y="194498"/>
                    </a:lnTo>
                    <a:cubicBezTo>
                      <a:pt x="493098" y="192264"/>
                      <a:pt x="530780" y="186314"/>
                      <a:pt x="577761" y="201824"/>
                    </a:cubicBezTo>
                    <a:cubicBezTo>
                      <a:pt x="666174" y="262297"/>
                      <a:pt x="707783" y="267086"/>
                      <a:pt x="793638" y="273694"/>
                    </a:cubicBezTo>
                    <a:lnTo>
                      <a:pt x="794913" y="359952"/>
                    </a:lnTo>
                    <a:cubicBezTo>
                      <a:pt x="745737" y="348200"/>
                      <a:pt x="710299" y="367425"/>
                      <a:pt x="647385" y="324697"/>
                    </a:cubicBezTo>
                    <a:cubicBezTo>
                      <a:pt x="501123" y="191298"/>
                      <a:pt x="490891" y="232710"/>
                      <a:pt x="441503" y="220904"/>
                    </a:cubicBezTo>
                    <a:lnTo>
                      <a:pt x="434139" y="218156"/>
                    </a:lnTo>
                    <a:lnTo>
                      <a:pt x="438079" y="227669"/>
                    </a:lnTo>
                    <a:lnTo>
                      <a:pt x="438078" y="227669"/>
                    </a:lnTo>
                    <a:cubicBezTo>
                      <a:pt x="438078" y="252028"/>
                      <a:pt x="418331" y="271775"/>
                      <a:pt x="393972" y="271775"/>
                    </a:cubicBezTo>
                    <a:lnTo>
                      <a:pt x="44106" y="271774"/>
                    </a:lnTo>
                    <a:cubicBezTo>
                      <a:pt x="31926" y="271774"/>
                      <a:pt x="20900" y="266837"/>
                      <a:pt x="12918" y="258856"/>
                    </a:cubicBezTo>
                    <a:lnTo>
                      <a:pt x="0" y="227669"/>
                    </a:lnTo>
                    <a:lnTo>
                      <a:pt x="12918" y="196482"/>
                    </a:lnTo>
                    <a:cubicBezTo>
                      <a:pt x="20900" y="188500"/>
                      <a:pt x="31926" y="183563"/>
                      <a:pt x="44106" y="183563"/>
                    </a:cubicBezTo>
                    <a:lnTo>
                      <a:pt x="393973" y="183563"/>
                    </a:lnTo>
                    <a:lnTo>
                      <a:pt x="415151" y="192335"/>
                    </a:lnTo>
                    <a:lnTo>
                      <a:pt x="413741" y="191225"/>
                    </a:lnTo>
                    <a:cubicBezTo>
                      <a:pt x="457780" y="158313"/>
                      <a:pt x="480959" y="114970"/>
                      <a:pt x="542382" y="89012"/>
                    </a:cubicBezTo>
                    <a:cubicBezTo>
                      <a:pt x="650164" y="75566"/>
                      <a:pt x="684933" y="51691"/>
                      <a:pt x="75447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8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44" name="Group 111"/>
              <p:cNvGrpSpPr/>
              <p:nvPr/>
            </p:nvGrpSpPr>
            <p:grpSpPr>
              <a:xfrm>
                <a:off x="4521818" y="2385082"/>
                <a:ext cx="662753" cy="458447"/>
                <a:chOff x="3977399" y="1764456"/>
                <a:chExt cx="662753" cy="458447"/>
              </a:xfrm>
              <a:solidFill>
                <a:schemeClr val="accent3"/>
              </a:solidFill>
            </p:grpSpPr>
            <p:sp>
              <p:nvSpPr>
                <p:cNvPr id="46" name="Rectangle 3"/>
                <p:cNvSpPr/>
                <p:nvPr/>
              </p:nvSpPr>
              <p:spPr>
                <a:xfrm>
                  <a:off x="3977399" y="1764456"/>
                  <a:ext cx="662753" cy="458447"/>
                </a:xfrm>
                <a:custGeom>
                  <a:avLst/>
                  <a:gdLst>
                    <a:gd name="connsiteX0" fmla="*/ 0 w 573057"/>
                    <a:gd name="connsiteY0" fmla="*/ 0 h 313935"/>
                    <a:gd name="connsiteX1" fmla="*/ 573057 w 573057"/>
                    <a:gd name="connsiteY1" fmla="*/ 0 h 313935"/>
                    <a:gd name="connsiteX2" fmla="*/ 573057 w 573057"/>
                    <a:gd name="connsiteY2" fmla="*/ 313935 h 313935"/>
                    <a:gd name="connsiteX3" fmla="*/ 0 w 573057"/>
                    <a:gd name="connsiteY3" fmla="*/ 313935 h 313935"/>
                    <a:gd name="connsiteX4" fmla="*/ 0 w 573057"/>
                    <a:gd name="connsiteY4" fmla="*/ 0 h 313935"/>
                    <a:gd name="connsiteX0-1" fmla="*/ 0 w 573057"/>
                    <a:gd name="connsiteY0-2" fmla="*/ 0 h 316427"/>
                    <a:gd name="connsiteX1-3" fmla="*/ 573057 w 573057"/>
                    <a:gd name="connsiteY1-4" fmla="*/ 0 h 316427"/>
                    <a:gd name="connsiteX2-5" fmla="*/ 573057 w 573057"/>
                    <a:gd name="connsiteY2-6" fmla="*/ 313935 h 316427"/>
                    <a:gd name="connsiteX3-7" fmla="*/ 171917 w 573057"/>
                    <a:gd name="connsiteY3-8" fmla="*/ 316427 h 316427"/>
                    <a:gd name="connsiteX4-9" fmla="*/ 0 w 573057"/>
                    <a:gd name="connsiteY4-10" fmla="*/ 0 h 316427"/>
                    <a:gd name="connsiteX0-11" fmla="*/ 0 w 573057"/>
                    <a:gd name="connsiteY0-12" fmla="*/ 0 h 321410"/>
                    <a:gd name="connsiteX1-13" fmla="*/ 573057 w 573057"/>
                    <a:gd name="connsiteY1-14" fmla="*/ 0 h 321410"/>
                    <a:gd name="connsiteX2-15" fmla="*/ 558108 w 573057"/>
                    <a:gd name="connsiteY2-16" fmla="*/ 321410 h 321410"/>
                    <a:gd name="connsiteX3-17" fmla="*/ 171917 w 573057"/>
                    <a:gd name="connsiteY3-18" fmla="*/ 316427 h 321410"/>
                    <a:gd name="connsiteX4-19" fmla="*/ 0 w 573057"/>
                    <a:gd name="connsiteY4-20" fmla="*/ 0 h 321410"/>
                    <a:gd name="connsiteX0-21" fmla="*/ 0 w 680194"/>
                    <a:gd name="connsiteY0-22" fmla="*/ 9966 h 331376"/>
                    <a:gd name="connsiteX1-23" fmla="*/ 680194 w 680194"/>
                    <a:gd name="connsiteY1-24" fmla="*/ 0 h 331376"/>
                    <a:gd name="connsiteX2-25" fmla="*/ 558108 w 680194"/>
                    <a:gd name="connsiteY2-26" fmla="*/ 331376 h 331376"/>
                    <a:gd name="connsiteX3-27" fmla="*/ 171917 w 680194"/>
                    <a:gd name="connsiteY3-28" fmla="*/ 326393 h 331376"/>
                    <a:gd name="connsiteX4-29" fmla="*/ 0 w 680194"/>
                    <a:gd name="connsiteY4-30" fmla="*/ 9966 h 331376"/>
                    <a:gd name="connsiteX0-31" fmla="*/ 0 w 680194"/>
                    <a:gd name="connsiteY0-32" fmla="*/ 9966 h 331376"/>
                    <a:gd name="connsiteX1-33" fmla="*/ 680194 w 680194"/>
                    <a:gd name="connsiteY1-34" fmla="*/ 0 h 331376"/>
                    <a:gd name="connsiteX2-35" fmla="*/ 558108 w 680194"/>
                    <a:gd name="connsiteY2-36" fmla="*/ 331376 h 331376"/>
                    <a:gd name="connsiteX3-37" fmla="*/ 171917 w 680194"/>
                    <a:gd name="connsiteY3-38" fmla="*/ 326393 h 331376"/>
                    <a:gd name="connsiteX4-39" fmla="*/ 0 w 680194"/>
                    <a:gd name="connsiteY4-40" fmla="*/ 9966 h 331376"/>
                    <a:gd name="connsiteX0-41" fmla="*/ 0 w 680194"/>
                    <a:gd name="connsiteY0-42" fmla="*/ 9966 h 331376"/>
                    <a:gd name="connsiteX1-43" fmla="*/ 498309 w 680194"/>
                    <a:gd name="connsiteY1-44" fmla="*/ 2490 h 331376"/>
                    <a:gd name="connsiteX2-45" fmla="*/ 680194 w 680194"/>
                    <a:gd name="connsiteY2-46" fmla="*/ 0 h 331376"/>
                    <a:gd name="connsiteX3-47" fmla="*/ 558108 w 680194"/>
                    <a:gd name="connsiteY3-48" fmla="*/ 331376 h 331376"/>
                    <a:gd name="connsiteX4-49" fmla="*/ 171917 w 680194"/>
                    <a:gd name="connsiteY4-50" fmla="*/ 326393 h 331376"/>
                    <a:gd name="connsiteX5" fmla="*/ 0 w 680194"/>
                    <a:gd name="connsiteY5" fmla="*/ 9966 h 331376"/>
                    <a:gd name="connsiteX0-51" fmla="*/ 0 w 680194"/>
                    <a:gd name="connsiteY0-52" fmla="*/ 9966 h 331376"/>
                    <a:gd name="connsiteX1-53" fmla="*/ 306460 w 680194"/>
                    <a:gd name="connsiteY1-54" fmla="*/ 9965 h 331376"/>
                    <a:gd name="connsiteX2-55" fmla="*/ 498309 w 680194"/>
                    <a:gd name="connsiteY2-56" fmla="*/ 2490 h 331376"/>
                    <a:gd name="connsiteX3-57" fmla="*/ 680194 w 680194"/>
                    <a:gd name="connsiteY3-58" fmla="*/ 0 h 331376"/>
                    <a:gd name="connsiteX4-59" fmla="*/ 558108 w 680194"/>
                    <a:gd name="connsiteY4-60" fmla="*/ 331376 h 331376"/>
                    <a:gd name="connsiteX5-61" fmla="*/ 171917 w 680194"/>
                    <a:gd name="connsiteY5-62" fmla="*/ 326393 h 331376"/>
                    <a:gd name="connsiteX6" fmla="*/ 0 w 680194"/>
                    <a:gd name="connsiteY6" fmla="*/ 9966 h 331376"/>
                    <a:gd name="connsiteX0-63" fmla="*/ 0 w 680194"/>
                    <a:gd name="connsiteY0-64" fmla="*/ 134545 h 455955"/>
                    <a:gd name="connsiteX1-65" fmla="*/ 470902 w 680194"/>
                    <a:gd name="connsiteY1-66" fmla="*/ 0 h 455955"/>
                    <a:gd name="connsiteX2-67" fmla="*/ 498309 w 680194"/>
                    <a:gd name="connsiteY2-68" fmla="*/ 127069 h 455955"/>
                    <a:gd name="connsiteX3-69" fmla="*/ 680194 w 680194"/>
                    <a:gd name="connsiteY3-70" fmla="*/ 124579 h 455955"/>
                    <a:gd name="connsiteX4-71" fmla="*/ 558108 w 680194"/>
                    <a:gd name="connsiteY4-72" fmla="*/ 455955 h 455955"/>
                    <a:gd name="connsiteX5-73" fmla="*/ 171917 w 680194"/>
                    <a:gd name="connsiteY5-74" fmla="*/ 450972 h 455955"/>
                    <a:gd name="connsiteX6-75" fmla="*/ 0 w 680194"/>
                    <a:gd name="connsiteY6-76" fmla="*/ 134545 h 455955"/>
                    <a:gd name="connsiteX0-77" fmla="*/ 0 w 680194"/>
                    <a:gd name="connsiteY0-78" fmla="*/ 134545 h 455955"/>
                    <a:gd name="connsiteX1-79" fmla="*/ 296493 w 680194"/>
                    <a:gd name="connsiteY1-80" fmla="*/ 47340 h 455955"/>
                    <a:gd name="connsiteX2-81" fmla="*/ 470902 w 680194"/>
                    <a:gd name="connsiteY2-82" fmla="*/ 0 h 455955"/>
                    <a:gd name="connsiteX3-83" fmla="*/ 498309 w 680194"/>
                    <a:gd name="connsiteY3-84" fmla="*/ 127069 h 455955"/>
                    <a:gd name="connsiteX4-85" fmla="*/ 680194 w 680194"/>
                    <a:gd name="connsiteY4-86" fmla="*/ 124579 h 455955"/>
                    <a:gd name="connsiteX5-87" fmla="*/ 558108 w 680194"/>
                    <a:gd name="connsiteY5-88" fmla="*/ 455955 h 455955"/>
                    <a:gd name="connsiteX6-89" fmla="*/ 171917 w 680194"/>
                    <a:gd name="connsiteY6-90" fmla="*/ 450972 h 455955"/>
                    <a:gd name="connsiteX7" fmla="*/ 0 w 680194"/>
                    <a:gd name="connsiteY7" fmla="*/ 134545 h 455955"/>
                    <a:gd name="connsiteX0-91" fmla="*/ 0 w 680194"/>
                    <a:gd name="connsiteY0-92" fmla="*/ 134545 h 455955"/>
                    <a:gd name="connsiteX1-93" fmla="*/ 281544 w 680194"/>
                    <a:gd name="connsiteY1-94" fmla="*/ 79731 h 455955"/>
                    <a:gd name="connsiteX2-95" fmla="*/ 470902 w 680194"/>
                    <a:gd name="connsiteY2-96" fmla="*/ 0 h 455955"/>
                    <a:gd name="connsiteX3-97" fmla="*/ 498309 w 680194"/>
                    <a:gd name="connsiteY3-98" fmla="*/ 127069 h 455955"/>
                    <a:gd name="connsiteX4-99" fmla="*/ 680194 w 680194"/>
                    <a:gd name="connsiteY4-100" fmla="*/ 124579 h 455955"/>
                    <a:gd name="connsiteX5-101" fmla="*/ 558108 w 680194"/>
                    <a:gd name="connsiteY5-102" fmla="*/ 455955 h 455955"/>
                    <a:gd name="connsiteX6-103" fmla="*/ 171917 w 680194"/>
                    <a:gd name="connsiteY6-104" fmla="*/ 450972 h 455955"/>
                    <a:gd name="connsiteX7-105" fmla="*/ 0 w 680194"/>
                    <a:gd name="connsiteY7-106" fmla="*/ 134545 h 455955"/>
                    <a:gd name="connsiteX0-107" fmla="*/ 0 w 680194"/>
                    <a:gd name="connsiteY0-108" fmla="*/ 134545 h 455955"/>
                    <a:gd name="connsiteX1-109" fmla="*/ 154475 w 680194"/>
                    <a:gd name="connsiteY1-110" fmla="*/ 104646 h 455955"/>
                    <a:gd name="connsiteX2-111" fmla="*/ 281544 w 680194"/>
                    <a:gd name="connsiteY2-112" fmla="*/ 79731 h 455955"/>
                    <a:gd name="connsiteX3-113" fmla="*/ 470902 w 680194"/>
                    <a:gd name="connsiteY3-114" fmla="*/ 0 h 455955"/>
                    <a:gd name="connsiteX4-115" fmla="*/ 498309 w 680194"/>
                    <a:gd name="connsiteY4-116" fmla="*/ 127069 h 455955"/>
                    <a:gd name="connsiteX5-117" fmla="*/ 680194 w 680194"/>
                    <a:gd name="connsiteY5-118" fmla="*/ 124579 h 455955"/>
                    <a:gd name="connsiteX6-119" fmla="*/ 558108 w 680194"/>
                    <a:gd name="connsiteY6-120" fmla="*/ 455955 h 455955"/>
                    <a:gd name="connsiteX7-121" fmla="*/ 171917 w 680194"/>
                    <a:gd name="connsiteY7-122" fmla="*/ 450972 h 455955"/>
                    <a:gd name="connsiteX8" fmla="*/ 0 w 680194"/>
                    <a:gd name="connsiteY8" fmla="*/ 134545 h 455955"/>
                    <a:gd name="connsiteX0-123" fmla="*/ 0 w 680194"/>
                    <a:gd name="connsiteY0-124" fmla="*/ 134545 h 455955"/>
                    <a:gd name="connsiteX1-125" fmla="*/ 149492 w 680194"/>
                    <a:gd name="connsiteY1-126" fmla="*/ 49832 h 455955"/>
                    <a:gd name="connsiteX2-127" fmla="*/ 281544 w 680194"/>
                    <a:gd name="connsiteY2-128" fmla="*/ 79731 h 455955"/>
                    <a:gd name="connsiteX3-129" fmla="*/ 470902 w 680194"/>
                    <a:gd name="connsiteY3-130" fmla="*/ 0 h 455955"/>
                    <a:gd name="connsiteX4-131" fmla="*/ 498309 w 680194"/>
                    <a:gd name="connsiteY4-132" fmla="*/ 127069 h 455955"/>
                    <a:gd name="connsiteX5-133" fmla="*/ 680194 w 680194"/>
                    <a:gd name="connsiteY5-134" fmla="*/ 124579 h 455955"/>
                    <a:gd name="connsiteX6-135" fmla="*/ 558108 w 680194"/>
                    <a:gd name="connsiteY6-136" fmla="*/ 455955 h 455955"/>
                    <a:gd name="connsiteX7-137" fmla="*/ 171917 w 680194"/>
                    <a:gd name="connsiteY7-138" fmla="*/ 450972 h 455955"/>
                    <a:gd name="connsiteX8-139" fmla="*/ 0 w 680194"/>
                    <a:gd name="connsiteY8-140" fmla="*/ 134545 h 455955"/>
                    <a:gd name="connsiteX0-141" fmla="*/ 0 w 662753"/>
                    <a:gd name="connsiteY0-142" fmla="*/ 159460 h 455955"/>
                    <a:gd name="connsiteX1-143" fmla="*/ 132051 w 662753"/>
                    <a:gd name="connsiteY1-144" fmla="*/ 49832 h 455955"/>
                    <a:gd name="connsiteX2-145" fmla="*/ 264103 w 662753"/>
                    <a:gd name="connsiteY2-146" fmla="*/ 79731 h 455955"/>
                    <a:gd name="connsiteX3-147" fmla="*/ 453461 w 662753"/>
                    <a:gd name="connsiteY3-148" fmla="*/ 0 h 455955"/>
                    <a:gd name="connsiteX4-149" fmla="*/ 480868 w 662753"/>
                    <a:gd name="connsiteY4-150" fmla="*/ 127069 h 455955"/>
                    <a:gd name="connsiteX5-151" fmla="*/ 662753 w 662753"/>
                    <a:gd name="connsiteY5-152" fmla="*/ 124579 h 455955"/>
                    <a:gd name="connsiteX6-153" fmla="*/ 540667 w 662753"/>
                    <a:gd name="connsiteY6-154" fmla="*/ 455955 h 455955"/>
                    <a:gd name="connsiteX7-155" fmla="*/ 154476 w 662753"/>
                    <a:gd name="connsiteY7-156" fmla="*/ 450972 h 455955"/>
                    <a:gd name="connsiteX8-157" fmla="*/ 0 w 662753"/>
                    <a:gd name="connsiteY8-158" fmla="*/ 159460 h 455955"/>
                    <a:gd name="connsiteX0-159" fmla="*/ 0 w 662753"/>
                    <a:gd name="connsiteY0-160" fmla="*/ 161952 h 458447"/>
                    <a:gd name="connsiteX1-161" fmla="*/ 132051 w 662753"/>
                    <a:gd name="connsiteY1-162" fmla="*/ 52324 h 458447"/>
                    <a:gd name="connsiteX2-163" fmla="*/ 264103 w 662753"/>
                    <a:gd name="connsiteY2-164" fmla="*/ 82223 h 458447"/>
                    <a:gd name="connsiteX3-165" fmla="*/ 448478 w 662753"/>
                    <a:gd name="connsiteY3-166" fmla="*/ 0 h 458447"/>
                    <a:gd name="connsiteX4-167" fmla="*/ 480868 w 662753"/>
                    <a:gd name="connsiteY4-168" fmla="*/ 129561 h 458447"/>
                    <a:gd name="connsiteX5-169" fmla="*/ 662753 w 662753"/>
                    <a:gd name="connsiteY5-170" fmla="*/ 127071 h 458447"/>
                    <a:gd name="connsiteX6-171" fmla="*/ 540667 w 662753"/>
                    <a:gd name="connsiteY6-172" fmla="*/ 458447 h 458447"/>
                    <a:gd name="connsiteX7-173" fmla="*/ 154476 w 662753"/>
                    <a:gd name="connsiteY7-174" fmla="*/ 453464 h 458447"/>
                    <a:gd name="connsiteX8-175" fmla="*/ 0 w 662753"/>
                    <a:gd name="connsiteY8-176" fmla="*/ 161952 h 458447"/>
                    <a:gd name="connsiteX0-177" fmla="*/ 0 w 662753"/>
                    <a:gd name="connsiteY0-178" fmla="*/ 161952 h 458447"/>
                    <a:gd name="connsiteX1-179" fmla="*/ 132051 w 662753"/>
                    <a:gd name="connsiteY1-180" fmla="*/ 52324 h 458447"/>
                    <a:gd name="connsiteX2-181" fmla="*/ 264103 w 662753"/>
                    <a:gd name="connsiteY2-182" fmla="*/ 82223 h 458447"/>
                    <a:gd name="connsiteX3-183" fmla="*/ 448478 w 662753"/>
                    <a:gd name="connsiteY3-184" fmla="*/ 0 h 458447"/>
                    <a:gd name="connsiteX4-185" fmla="*/ 473393 w 662753"/>
                    <a:gd name="connsiteY4-186" fmla="*/ 132052 h 458447"/>
                    <a:gd name="connsiteX5-187" fmla="*/ 662753 w 662753"/>
                    <a:gd name="connsiteY5-188" fmla="*/ 127071 h 458447"/>
                    <a:gd name="connsiteX6-189" fmla="*/ 540667 w 662753"/>
                    <a:gd name="connsiteY6-190" fmla="*/ 458447 h 458447"/>
                    <a:gd name="connsiteX7-191" fmla="*/ 154476 w 662753"/>
                    <a:gd name="connsiteY7-192" fmla="*/ 453464 h 458447"/>
                    <a:gd name="connsiteX8-193" fmla="*/ 0 w 662753"/>
                    <a:gd name="connsiteY8-194" fmla="*/ 161952 h 458447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61" y="connsiteY5-62"/>
                    </a:cxn>
                    <a:cxn ang="0">
                      <a:pos x="connsiteX6-75" y="connsiteY6-76"/>
                    </a:cxn>
                    <a:cxn ang="0">
                      <a:pos x="connsiteX7-105" y="connsiteY7-106"/>
                    </a:cxn>
                    <a:cxn ang="0">
                      <a:pos x="connsiteX8-139" y="connsiteY8-140"/>
                    </a:cxn>
                  </a:cxnLst>
                  <a:rect l="l" t="t" r="r" b="b"/>
                  <a:pathLst>
                    <a:path w="662753" h="458447">
                      <a:moveTo>
                        <a:pt x="0" y="161952"/>
                      </a:moveTo>
                      <a:lnTo>
                        <a:pt x="132051" y="52324"/>
                      </a:lnTo>
                      <a:lnTo>
                        <a:pt x="264103" y="82223"/>
                      </a:lnTo>
                      <a:lnTo>
                        <a:pt x="448478" y="0"/>
                      </a:lnTo>
                      <a:lnTo>
                        <a:pt x="473393" y="132052"/>
                      </a:lnTo>
                      <a:lnTo>
                        <a:pt x="662753" y="127071"/>
                      </a:lnTo>
                      <a:lnTo>
                        <a:pt x="540667" y="458447"/>
                      </a:lnTo>
                      <a:lnTo>
                        <a:pt x="154476" y="453464"/>
                      </a:lnTo>
                      <a:lnTo>
                        <a:pt x="0" y="1619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8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Right Triangle 7"/>
                <p:cNvSpPr/>
                <p:nvPr/>
              </p:nvSpPr>
              <p:spPr>
                <a:xfrm flipH="1">
                  <a:off x="4467009" y="1894019"/>
                  <a:ext cx="168159" cy="328884"/>
                </a:xfrm>
                <a:custGeom>
                  <a:avLst/>
                  <a:gdLst>
                    <a:gd name="connsiteX0" fmla="*/ 0 w 66004"/>
                    <a:gd name="connsiteY0" fmla="*/ 276562 h 276562"/>
                    <a:gd name="connsiteX1" fmla="*/ 0 w 66004"/>
                    <a:gd name="connsiteY1" fmla="*/ 0 h 276562"/>
                    <a:gd name="connsiteX2" fmla="*/ 66004 w 66004"/>
                    <a:gd name="connsiteY2" fmla="*/ 276562 h 276562"/>
                    <a:gd name="connsiteX3" fmla="*/ 0 w 66004"/>
                    <a:gd name="connsiteY3" fmla="*/ 276562 h 276562"/>
                    <a:gd name="connsiteX0-1" fmla="*/ 119595 w 185599"/>
                    <a:gd name="connsiteY0-2" fmla="*/ 328884 h 328884"/>
                    <a:gd name="connsiteX1-3" fmla="*/ 0 w 185599"/>
                    <a:gd name="connsiteY1-4" fmla="*/ 0 h 328884"/>
                    <a:gd name="connsiteX2-5" fmla="*/ 185599 w 185599"/>
                    <a:gd name="connsiteY2-6" fmla="*/ 328884 h 328884"/>
                    <a:gd name="connsiteX3-7" fmla="*/ 119595 w 185599"/>
                    <a:gd name="connsiteY3-8" fmla="*/ 328884 h 328884"/>
                    <a:gd name="connsiteX0-9" fmla="*/ 119595 w 168159"/>
                    <a:gd name="connsiteY0-10" fmla="*/ 328884 h 328884"/>
                    <a:gd name="connsiteX1-11" fmla="*/ 0 w 168159"/>
                    <a:gd name="connsiteY1-12" fmla="*/ 0 h 328884"/>
                    <a:gd name="connsiteX2-13" fmla="*/ 168159 w 168159"/>
                    <a:gd name="connsiteY2-14" fmla="*/ 323900 h 328884"/>
                    <a:gd name="connsiteX3-15" fmla="*/ 119595 w 168159"/>
                    <a:gd name="connsiteY3-16" fmla="*/ 328884 h 328884"/>
                    <a:gd name="connsiteX0-17" fmla="*/ 119595 w 168159"/>
                    <a:gd name="connsiteY0-18" fmla="*/ 328884 h 328884"/>
                    <a:gd name="connsiteX1-19" fmla="*/ 0 w 168159"/>
                    <a:gd name="connsiteY1-20" fmla="*/ 0 h 328884"/>
                    <a:gd name="connsiteX2-21" fmla="*/ 168159 w 168159"/>
                    <a:gd name="connsiteY2-22" fmla="*/ 323900 h 328884"/>
                    <a:gd name="connsiteX3-23" fmla="*/ 119595 w 168159"/>
                    <a:gd name="connsiteY3-24" fmla="*/ 328884 h 328884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68159" h="328884">
                      <a:moveTo>
                        <a:pt x="119595" y="328884"/>
                      </a:moveTo>
                      <a:lnTo>
                        <a:pt x="0" y="0"/>
                      </a:lnTo>
                      <a:lnTo>
                        <a:pt x="168159" y="323900"/>
                      </a:lnTo>
                      <a:lnTo>
                        <a:pt x="119595" y="3288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8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Right Triangle 7"/>
                <p:cNvSpPr/>
                <p:nvPr/>
              </p:nvSpPr>
              <p:spPr>
                <a:xfrm rot="9064593" flipH="1">
                  <a:off x="4301250" y="1800541"/>
                  <a:ext cx="195303" cy="248622"/>
                </a:xfrm>
                <a:custGeom>
                  <a:avLst/>
                  <a:gdLst>
                    <a:gd name="connsiteX0" fmla="*/ 0 w 66004"/>
                    <a:gd name="connsiteY0" fmla="*/ 276562 h 276562"/>
                    <a:gd name="connsiteX1" fmla="*/ 0 w 66004"/>
                    <a:gd name="connsiteY1" fmla="*/ 0 h 276562"/>
                    <a:gd name="connsiteX2" fmla="*/ 66004 w 66004"/>
                    <a:gd name="connsiteY2" fmla="*/ 276562 h 276562"/>
                    <a:gd name="connsiteX3" fmla="*/ 0 w 66004"/>
                    <a:gd name="connsiteY3" fmla="*/ 276562 h 276562"/>
                    <a:gd name="connsiteX0-1" fmla="*/ 119595 w 185599"/>
                    <a:gd name="connsiteY0-2" fmla="*/ 328884 h 328884"/>
                    <a:gd name="connsiteX1-3" fmla="*/ 0 w 185599"/>
                    <a:gd name="connsiteY1-4" fmla="*/ 0 h 328884"/>
                    <a:gd name="connsiteX2-5" fmla="*/ 185599 w 185599"/>
                    <a:gd name="connsiteY2-6" fmla="*/ 328884 h 328884"/>
                    <a:gd name="connsiteX3-7" fmla="*/ 119595 w 185599"/>
                    <a:gd name="connsiteY3-8" fmla="*/ 328884 h 328884"/>
                    <a:gd name="connsiteX0-9" fmla="*/ 119595 w 168159"/>
                    <a:gd name="connsiteY0-10" fmla="*/ 328884 h 328884"/>
                    <a:gd name="connsiteX1-11" fmla="*/ 0 w 168159"/>
                    <a:gd name="connsiteY1-12" fmla="*/ 0 h 328884"/>
                    <a:gd name="connsiteX2-13" fmla="*/ 168159 w 168159"/>
                    <a:gd name="connsiteY2-14" fmla="*/ 323900 h 328884"/>
                    <a:gd name="connsiteX3-15" fmla="*/ 119595 w 168159"/>
                    <a:gd name="connsiteY3-16" fmla="*/ 328884 h 328884"/>
                    <a:gd name="connsiteX0-17" fmla="*/ 119595 w 168159"/>
                    <a:gd name="connsiteY0-18" fmla="*/ 328884 h 328884"/>
                    <a:gd name="connsiteX1-19" fmla="*/ 0 w 168159"/>
                    <a:gd name="connsiteY1-20" fmla="*/ 0 h 328884"/>
                    <a:gd name="connsiteX2-21" fmla="*/ 168159 w 168159"/>
                    <a:gd name="connsiteY2-22" fmla="*/ 323900 h 328884"/>
                    <a:gd name="connsiteX3-23" fmla="*/ 119595 w 168159"/>
                    <a:gd name="connsiteY3-24" fmla="*/ 328884 h 328884"/>
                    <a:gd name="connsiteX0-25" fmla="*/ 0 w 48564"/>
                    <a:gd name="connsiteY0-26" fmla="*/ 132097 h 132097"/>
                    <a:gd name="connsiteX1-27" fmla="*/ 3375 w 48564"/>
                    <a:gd name="connsiteY1-28" fmla="*/ 0 h 132097"/>
                    <a:gd name="connsiteX2-29" fmla="*/ 48564 w 48564"/>
                    <a:gd name="connsiteY2-30" fmla="*/ 127113 h 132097"/>
                    <a:gd name="connsiteX3-31" fmla="*/ 0 w 48564"/>
                    <a:gd name="connsiteY3-32" fmla="*/ 132097 h 132097"/>
                    <a:gd name="connsiteX0-33" fmla="*/ 0 w 48564"/>
                    <a:gd name="connsiteY0-34" fmla="*/ 132097 h 132097"/>
                    <a:gd name="connsiteX1-35" fmla="*/ 2631 w 48564"/>
                    <a:gd name="connsiteY1-36" fmla="*/ 66384 h 132097"/>
                    <a:gd name="connsiteX2-37" fmla="*/ 3375 w 48564"/>
                    <a:gd name="connsiteY2-38" fmla="*/ 0 h 132097"/>
                    <a:gd name="connsiteX3-39" fmla="*/ 48564 w 48564"/>
                    <a:gd name="connsiteY3-40" fmla="*/ 127113 h 132097"/>
                    <a:gd name="connsiteX4" fmla="*/ 0 w 48564"/>
                    <a:gd name="connsiteY4" fmla="*/ 132097 h 132097"/>
                    <a:gd name="connsiteX0-41" fmla="*/ 146739 w 195303"/>
                    <a:gd name="connsiteY0-42" fmla="*/ 253606 h 253606"/>
                    <a:gd name="connsiteX1-43" fmla="*/ 0 w 195303"/>
                    <a:gd name="connsiteY1-44" fmla="*/ 0 h 253606"/>
                    <a:gd name="connsiteX2-45" fmla="*/ 150114 w 195303"/>
                    <a:gd name="connsiteY2-46" fmla="*/ 121509 h 253606"/>
                    <a:gd name="connsiteX3-47" fmla="*/ 195303 w 195303"/>
                    <a:gd name="connsiteY3-48" fmla="*/ 248622 h 253606"/>
                    <a:gd name="connsiteX4-49" fmla="*/ 146739 w 195303"/>
                    <a:gd name="connsiteY4-50" fmla="*/ 253606 h 253606"/>
                    <a:gd name="connsiteX0-51" fmla="*/ 195303 w 195303"/>
                    <a:gd name="connsiteY0-52" fmla="*/ 248622 h 248622"/>
                    <a:gd name="connsiteX1-53" fmla="*/ 0 w 195303"/>
                    <a:gd name="connsiteY1-54" fmla="*/ 0 h 248622"/>
                    <a:gd name="connsiteX2-55" fmla="*/ 150114 w 195303"/>
                    <a:gd name="connsiteY2-56" fmla="*/ 121509 h 248622"/>
                    <a:gd name="connsiteX3-57" fmla="*/ 195303 w 195303"/>
                    <a:gd name="connsiteY3-58" fmla="*/ 248622 h 248622"/>
                    <a:gd name="connsiteX0-59" fmla="*/ 195303 w 195303"/>
                    <a:gd name="connsiteY0-60" fmla="*/ 248622 h 248622"/>
                    <a:gd name="connsiteX1-61" fmla="*/ 0 w 195303"/>
                    <a:gd name="connsiteY1-62" fmla="*/ 0 h 248622"/>
                    <a:gd name="connsiteX2-63" fmla="*/ 152524 w 195303"/>
                    <a:gd name="connsiteY2-64" fmla="*/ 125870 h 248622"/>
                    <a:gd name="connsiteX3-65" fmla="*/ 195303 w 195303"/>
                    <a:gd name="connsiteY3-66" fmla="*/ 248622 h 248622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5303" h="248622">
                      <a:moveTo>
                        <a:pt x="195303" y="248622"/>
                      </a:moveTo>
                      <a:lnTo>
                        <a:pt x="0" y="0"/>
                      </a:lnTo>
                      <a:lnTo>
                        <a:pt x="152524" y="125870"/>
                      </a:lnTo>
                      <a:lnTo>
                        <a:pt x="195303" y="2486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8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ight Triangle 7"/>
                <p:cNvSpPr/>
                <p:nvPr/>
              </p:nvSpPr>
              <p:spPr>
                <a:xfrm rot="9064593" flipH="1">
                  <a:off x="4162290" y="1780844"/>
                  <a:ext cx="100400" cy="256875"/>
                </a:xfrm>
                <a:custGeom>
                  <a:avLst/>
                  <a:gdLst>
                    <a:gd name="connsiteX0" fmla="*/ 0 w 66004"/>
                    <a:gd name="connsiteY0" fmla="*/ 276562 h 276562"/>
                    <a:gd name="connsiteX1" fmla="*/ 0 w 66004"/>
                    <a:gd name="connsiteY1" fmla="*/ 0 h 276562"/>
                    <a:gd name="connsiteX2" fmla="*/ 66004 w 66004"/>
                    <a:gd name="connsiteY2" fmla="*/ 276562 h 276562"/>
                    <a:gd name="connsiteX3" fmla="*/ 0 w 66004"/>
                    <a:gd name="connsiteY3" fmla="*/ 276562 h 276562"/>
                    <a:gd name="connsiteX0-1" fmla="*/ 119595 w 185599"/>
                    <a:gd name="connsiteY0-2" fmla="*/ 328884 h 328884"/>
                    <a:gd name="connsiteX1-3" fmla="*/ 0 w 185599"/>
                    <a:gd name="connsiteY1-4" fmla="*/ 0 h 328884"/>
                    <a:gd name="connsiteX2-5" fmla="*/ 185599 w 185599"/>
                    <a:gd name="connsiteY2-6" fmla="*/ 328884 h 328884"/>
                    <a:gd name="connsiteX3-7" fmla="*/ 119595 w 185599"/>
                    <a:gd name="connsiteY3-8" fmla="*/ 328884 h 328884"/>
                    <a:gd name="connsiteX0-9" fmla="*/ 119595 w 168159"/>
                    <a:gd name="connsiteY0-10" fmla="*/ 328884 h 328884"/>
                    <a:gd name="connsiteX1-11" fmla="*/ 0 w 168159"/>
                    <a:gd name="connsiteY1-12" fmla="*/ 0 h 328884"/>
                    <a:gd name="connsiteX2-13" fmla="*/ 168159 w 168159"/>
                    <a:gd name="connsiteY2-14" fmla="*/ 323900 h 328884"/>
                    <a:gd name="connsiteX3-15" fmla="*/ 119595 w 168159"/>
                    <a:gd name="connsiteY3-16" fmla="*/ 328884 h 328884"/>
                    <a:gd name="connsiteX0-17" fmla="*/ 119595 w 168159"/>
                    <a:gd name="connsiteY0-18" fmla="*/ 328884 h 328884"/>
                    <a:gd name="connsiteX1-19" fmla="*/ 0 w 168159"/>
                    <a:gd name="connsiteY1-20" fmla="*/ 0 h 328884"/>
                    <a:gd name="connsiteX2-21" fmla="*/ 168159 w 168159"/>
                    <a:gd name="connsiteY2-22" fmla="*/ 323900 h 328884"/>
                    <a:gd name="connsiteX3-23" fmla="*/ 119595 w 168159"/>
                    <a:gd name="connsiteY3-24" fmla="*/ 328884 h 328884"/>
                    <a:gd name="connsiteX0-25" fmla="*/ 0 w 48564"/>
                    <a:gd name="connsiteY0-26" fmla="*/ 132097 h 132097"/>
                    <a:gd name="connsiteX1-27" fmla="*/ 3375 w 48564"/>
                    <a:gd name="connsiteY1-28" fmla="*/ 0 h 132097"/>
                    <a:gd name="connsiteX2-29" fmla="*/ 48564 w 48564"/>
                    <a:gd name="connsiteY2-30" fmla="*/ 127113 h 132097"/>
                    <a:gd name="connsiteX3-31" fmla="*/ 0 w 48564"/>
                    <a:gd name="connsiteY3-32" fmla="*/ 132097 h 132097"/>
                    <a:gd name="connsiteX0-33" fmla="*/ 0 w 48564"/>
                    <a:gd name="connsiteY0-34" fmla="*/ 132097 h 132097"/>
                    <a:gd name="connsiteX1-35" fmla="*/ 2631 w 48564"/>
                    <a:gd name="connsiteY1-36" fmla="*/ 66384 h 132097"/>
                    <a:gd name="connsiteX2-37" fmla="*/ 3375 w 48564"/>
                    <a:gd name="connsiteY2-38" fmla="*/ 0 h 132097"/>
                    <a:gd name="connsiteX3-39" fmla="*/ 48564 w 48564"/>
                    <a:gd name="connsiteY3-40" fmla="*/ 127113 h 132097"/>
                    <a:gd name="connsiteX4" fmla="*/ 0 w 48564"/>
                    <a:gd name="connsiteY4" fmla="*/ 132097 h 132097"/>
                    <a:gd name="connsiteX0-41" fmla="*/ 146739 w 195303"/>
                    <a:gd name="connsiteY0-42" fmla="*/ 253606 h 253606"/>
                    <a:gd name="connsiteX1-43" fmla="*/ 0 w 195303"/>
                    <a:gd name="connsiteY1-44" fmla="*/ 0 h 253606"/>
                    <a:gd name="connsiteX2-45" fmla="*/ 150114 w 195303"/>
                    <a:gd name="connsiteY2-46" fmla="*/ 121509 h 253606"/>
                    <a:gd name="connsiteX3-47" fmla="*/ 195303 w 195303"/>
                    <a:gd name="connsiteY3-48" fmla="*/ 248622 h 253606"/>
                    <a:gd name="connsiteX4-49" fmla="*/ 146739 w 195303"/>
                    <a:gd name="connsiteY4-50" fmla="*/ 253606 h 253606"/>
                    <a:gd name="connsiteX0-51" fmla="*/ 195303 w 195303"/>
                    <a:gd name="connsiteY0-52" fmla="*/ 248622 h 248622"/>
                    <a:gd name="connsiteX1-53" fmla="*/ 0 w 195303"/>
                    <a:gd name="connsiteY1-54" fmla="*/ 0 h 248622"/>
                    <a:gd name="connsiteX2-55" fmla="*/ 150114 w 195303"/>
                    <a:gd name="connsiteY2-56" fmla="*/ 121509 h 248622"/>
                    <a:gd name="connsiteX3-57" fmla="*/ 195303 w 195303"/>
                    <a:gd name="connsiteY3-58" fmla="*/ 248622 h 248622"/>
                    <a:gd name="connsiteX0-59" fmla="*/ 140496 w 140496"/>
                    <a:gd name="connsiteY0-60" fmla="*/ 298833 h 298833"/>
                    <a:gd name="connsiteX1-61" fmla="*/ 0 w 140496"/>
                    <a:gd name="connsiteY1-62" fmla="*/ 0 h 298833"/>
                    <a:gd name="connsiteX2-63" fmla="*/ 95307 w 140496"/>
                    <a:gd name="connsiteY2-64" fmla="*/ 171720 h 298833"/>
                    <a:gd name="connsiteX3-65" fmla="*/ 140496 w 140496"/>
                    <a:gd name="connsiteY3-66" fmla="*/ 298833 h 298833"/>
                    <a:gd name="connsiteX0-67" fmla="*/ 0 w 100400"/>
                    <a:gd name="connsiteY0-68" fmla="*/ 256875 h 256875"/>
                    <a:gd name="connsiteX1-69" fmla="*/ 5093 w 100400"/>
                    <a:gd name="connsiteY1-70" fmla="*/ 0 h 256875"/>
                    <a:gd name="connsiteX2-71" fmla="*/ 100400 w 100400"/>
                    <a:gd name="connsiteY2-72" fmla="*/ 171720 h 256875"/>
                    <a:gd name="connsiteX3-73" fmla="*/ 0 w 100400"/>
                    <a:gd name="connsiteY3-74" fmla="*/ 256875 h 256875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00400" h="256875">
                      <a:moveTo>
                        <a:pt x="0" y="256875"/>
                      </a:moveTo>
                      <a:lnTo>
                        <a:pt x="5093" y="0"/>
                      </a:lnTo>
                      <a:lnTo>
                        <a:pt x="100400" y="171720"/>
                      </a:lnTo>
                      <a:lnTo>
                        <a:pt x="0" y="25687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8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5" name="TextBox 68"/>
              <p:cNvSpPr txBox="1"/>
              <p:nvPr/>
            </p:nvSpPr>
            <p:spPr>
              <a:xfrm>
                <a:off x="4563764" y="2474938"/>
                <a:ext cx="648075" cy="3385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2013</a:t>
                </a:r>
              </a:p>
            </p:txBody>
          </p:sp>
        </p:grpSp>
        <p:sp>
          <p:nvSpPr>
            <p:cNvPr id="41" name="Freeform 117"/>
            <p:cNvSpPr/>
            <p:nvPr/>
          </p:nvSpPr>
          <p:spPr>
            <a:xfrm rot="17518257">
              <a:off x="4324120" y="3389330"/>
              <a:ext cx="1617639" cy="970286"/>
            </a:xfrm>
            <a:custGeom>
              <a:avLst/>
              <a:gdLst>
                <a:gd name="connsiteX0" fmla="*/ 1617639 w 1617639"/>
                <a:gd name="connsiteY0" fmla="*/ 103706 h 970286"/>
                <a:gd name="connsiteX1" fmla="*/ 818462 w 1617639"/>
                <a:gd name="connsiteY1" fmla="*/ 946838 h 970286"/>
                <a:gd name="connsiteX2" fmla="*/ 17768 w 1617639"/>
                <a:gd name="connsiteY2" fmla="*/ 504238 h 970286"/>
                <a:gd name="connsiteX3" fmla="*/ 0 w 1617639"/>
                <a:gd name="connsiteY3" fmla="*/ 446371 h 970286"/>
                <a:gd name="connsiteX4" fmla="*/ 33562 w 1617639"/>
                <a:gd name="connsiteY4" fmla="*/ 510498 h 970286"/>
                <a:gd name="connsiteX5" fmla="*/ 776356 w 1617639"/>
                <a:gd name="connsiteY5" fmla="*/ 842469 h 970286"/>
                <a:gd name="connsiteX6" fmla="*/ 1476418 w 1617639"/>
                <a:gd name="connsiteY6" fmla="*/ 155845 h 970286"/>
                <a:gd name="connsiteX7" fmla="*/ 1575113 w 1617639"/>
                <a:gd name="connsiteY7" fmla="*/ 0 h 970286"/>
                <a:gd name="connsiteX8" fmla="*/ 1576582 w 1617639"/>
                <a:gd name="connsiteY8" fmla="*/ 3662 h 970286"/>
                <a:gd name="connsiteX9" fmla="*/ 1617639 w 1617639"/>
                <a:gd name="connsiteY9" fmla="*/ 103706 h 970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7639" h="970286">
                  <a:moveTo>
                    <a:pt x="1617639" y="103706"/>
                  </a:moveTo>
                  <a:cubicBezTo>
                    <a:pt x="1347232" y="537049"/>
                    <a:pt x="1132028" y="845983"/>
                    <a:pt x="818462" y="946838"/>
                  </a:cubicBezTo>
                  <a:cubicBezTo>
                    <a:pt x="504896" y="1047693"/>
                    <a:pt x="144395" y="808907"/>
                    <a:pt x="17768" y="504238"/>
                  </a:cubicBezTo>
                  <a:lnTo>
                    <a:pt x="0" y="446371"/>
                  </a:lnTo>
                  <a:lnTo>
                    <a:pt x="33562" y="510498"/>
                  </a:lnTo>
                  <a:cubicBezTo>
                    <a:pt x="191681" y="758928"/>
                    <a:pt x="501986" y="930717"/>
                    <a:pt x="776356" y="842469"/>
                  </a:cubicBezTo>
                  <a:cubicBezTo>
                    <a:pt x="1050726" y="754221"/>
                    <a:pt x="1249788" y="506663"/>
                    <a:pt x="1476418" y="155845"/>
                  </a:cubicBezTo>
                  <a:lnTo>
                    <a:pt x="1575113" y="0"/>
                  </a:lnTo>
                  <a:lnTo>
                    <a:pt x="1576582" y="3662"/>
                  </a:lnTo>
                  <a:cubicBezTo>
                    <a:pt x="1587014" y="29435"/>
                    <a:pt x="1600374" y="62025"/>
                    <a:pt x="1617639" y="103706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TextBox 3"/>
          <p:cNvSpPr txBox="1"/>
          <p:nvPr/>
        </p:nvSpPr>
        <p:spPr>
          <a:xfrm>
            <a:off x="1509678" y="280241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15%</a:t>
            </a:r>
          </a:p>
        </p:txBody>
      </p:sp>
      <p:sp>
        <p:nvSpPr>
          <p:cNvPr id="51" name="TextBox 38"/>
          <p:cNvSpPr txBox="1"/>
          <p:nvPr/>
        </p:nvSpPr>
        <p:spPr>
          <a:xfrm>
            <a:off x="3348897" y="280240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52" name="TextBox 39"/>
          <p:cNvSpPr txBox="1"/>
          <p:nvPr/>
        </p:nvSpPr>
        <p:spPr>
          <a:xfrm>
            <a:off x="5168346" y="280240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53" name="TextBox 40"/>
          <p:cNvSpPr txBox="1"/>
          <p:nvPr/>
        </p:nvSpPr>
        <p:spPr>
          <a:xfrm>
            <a:off x="7053609" y="280240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grpSp>
        <p:nvGrpSpPr>
          <p:cNvPr id="54" name="Group 41"/>
          <p:cNvGrpSpPr/>
          <p:nvPr/>
        </p:nvGrpSpPr>
        <p:grpSpPr>
          <a:xfrm>
            <a:off x="1009166" y="3568885"/>
            <a:ext cx="1552799" cy="706198"/>
            <a:chOff x="3042844" y="5001767"/>
            <a:chExt cx="2070512" cy="941650"/>
          </a:xfrm>
        </p:grpSpPr>
        <p:sp>
          <p:nvSpPr>
            <p:cNvPr id="55" name="TextBox 42"/>
            <p:cNvSpPr txBox="1"/>
            <p:nvPr/>
          </p:nvSpPr>
          <p:spPr>
            <a:xfrm>
              <a:off x="3572280" y="5001767"/>
              <a:ext cx="1013579" cy="338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  <a:r>
                <a:rPr lang="en-US" sz="1050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</a:p>
          </p:txBody>
        </p:sp>
        <p:sp>
          <p:nvSpPr>
            <p:cNvPr id="56" name="TextBox 43"/>
            <p:cNvSpPr txBox="1"/>
            <p:nvPr/>
          </p:nvSpPr>
          <p:spPr>
            <a:xfrm>
              <a:off x="3042844" y="5266271"/>
              <a:ext cx="2070512" cy="677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点击输入简要文字内容，概括精炼言简意赅的说明分项内容。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</a:p>
          </p:txBody>
        </p:sp>
      </p:grpSp>
      <p:grpSp>
        <p:nvGrpSpPr>
          <p:cNvPr id="57" name="Group 44"/>
          <p:cNvGrpSpPr/>
          <p:nvPr/>
        </p:nvGrpSpPr>
        <p:grpSpPr>
          <a:xfrm>
            <a:off x="2856922" y="3568885"/>
            <a:ext cx="1552799" cy="706198"/>
            <a:chOff x="3042844" y="5001767"/>
            <a:chExt cx="2070512" cy="941650"/>
          </a:xfrm>
        </p:grpSpPr>
        <p:sp>
          <p:nvSpPr>
            <p:cNvPr id="58" name="TextBox 45"/>
            <p:cNvSpPr txBox="1"/>
            <p:nvPr/>
          </p:nvSpPr>
          <p:spPr>
            <a:xfrm>
              <a:off x="3572280" y="5001767"/>
              <a:ext cx="1013581" cy="338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  <a:r>
                <a:rPr lang="en-US" sz="1050" dirty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</a:p>
          </p:txBody>
        </p:sp>
        <p:sp>
          <p:nvSpPr>
            <p:cNvPr id="59" name="TextBox 46"/>
            <p:cNvSpPr txBox="1"/>
            <p:nvPr/>
          </p:nvSpPr>
          <p:spPr>
            <a:xfrm>
              <a:off x="3042844" y="5266271"/>
              <a:ext cx="2070512" cy="677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点击输入简要文字内容，概括精炼言简意赅的说明分项内容。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</a:p>
          </p:txBody>
        </p:sp>
      </p:grpSp>
      <p:grpSp>
        <p:nvGrpSpPr>
          <p:cNvPr id="60" name="Group 47"/>
          <p:cNvGrpSpPr/>
          <p:nvPr/>
        </p:nvGrpSpPr>
        <p:grpSpPr>
          <a:xfrm>
            <a:off x="4750587" y="3568885"/>
            <a:ext cx="1552799" cy="706198"/>
            <a:chOff x="3042844" y="5001767"/>
            <a:chExt cx="2070512" cy="941650"/>
          </a:xfrm>
        </p:grpSpPr>
        <p:sp>
          <p:nvSpPr>
            <p:cNvPr id="61" name="TextBox 48"/>
            <p:cNvSpPr txBox="1"/>
            <p:nvPr/>
          </p:nvSpPr>
          <p:spPr>
            <a:xfrm>
              <a:off x="3596858" y="5001767"/>
              <a:ext cx="964419" cy="338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  <a:endParaRPr lang="en-US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TextBox 49"/>
            <p:cNvSpPr txBox="1"/>
            <p:nvPr/>
          </p:nvSpPr>
          <p:spPr>
            <a:xfrm>
              <a:off x="3042844" y="5266271"/>
              <a:ext cx="2070512" cy="677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点击输入简要文字内容，概括精炼言简意赅的说明分项内容。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</a:p>
          </p:txBody>
        </p:sp>
      </p:grpSp>
      <p:grpSp>
        <p:nvGrpSpPr>
          <p:cNvPr id="63" name="Group 50"/>
          <p:cNvGrpSpPr/>
          <p:nvPr/>
        </p:nvGrpSpPr>
        <p:grpSpPr>
          <a:xfrm>
            <a:off x="6628523" y="3568885"/>
            <a:ext cx="1552799" cy="706198"/>
            <a:chOff x="3042844" y="5001767"/>
            <a:chExt cx="2070512" cy="941650"/>
          </a:xfrm>
        </p:grpSpPr>
        <p:sp>
          <p:nvSpPr>
            <p:cNvPr id="64" name="TextBox 51"/>
            <p:cNvSpPr txBox="1"/>
            <p:nvPr/>
          </p:nvSpPr>
          <p:spPr>
            <a:xfrm>
              <a:off x="3596860" y="5001767"/>
              <a:ext cx="964419" cy="338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  <a:endParaRPr lang="en-US" sz="105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52"/>
            <p:cNvSpPr txBox="1"/>
            <p:nvPr/>
          </p:nvSpPr>
          <p:spPr>
            <a:xfrm>
              <a:off x="3042844" y="5266271"/>
              <a:ext cx="2070512" cy="677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点击输入简要文字内容，概括精炼言简意赅的说明分项内容。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</a:p>
          </p:txBody>
        </p:sp>
      </p:grpSp>
      <p:sp>
        <p:nvSpPr>
          <p:cNvPr id="66" name="Freeform 27"/>
          <p:cNvSpPr>
            <a:spLocks noChangeArrowheads="1"/>
          </p:cNvSpPr>
          <p:nvPr/>
        </p:nvSpPr>
        <p:spPr bwMode="auto">
          <a:xfrm>
            <a:off x="1658206" y="2552770"/>
            <a:ext cx="299698" cy="234546"/>
          </a:xfrm>
          <a:custGeom>
            <a:avLst/>
            <a:gdLst>
              <a:gd name="T0" fmla="*/ 434 w 506"/>
              <a:gd name="T1" fmla="*/ 70 h 399"/>
              <a:gd name="T2" fmla="*/ 434 w 506"/>
              <a:gd name="T3" fmla="*/ 70 h 399"/>
              <a:gd name="T4" fmla="*/ 168 w 506"/>
              <a:gd name="T5" fmla="*/ 35 h 399"/>
              <a:gd name="T6" fmla="*/ 9 w 506"/>
              <a:gd name="T7" fmla="*/ 221 h 399"/>
              <a:gd name="T8" fmla="*/ 195 w 506"/>
              <a:gd name="T9" fmla="*/ 398 h 399"/>
              <a:gd name="T10" fmla="*/ 381 w 506"/>
              <a:gd name="T11" fmla="*/ 310 h 399"/>
              <a:gd name="T12" fmla="*/ 363 w 506"/>
              <a:gd name="T13" fmla="*/ 212 h 399"/>
              <a:gd name="T14" fmla="*/ 469 w 506"/>
              <a:gd name="T15" fmla="*/ 203 h 399"/>
              <a:gd name="T16" fmla="*/ 434 w 506"/>
              <a:gd name="T17" fmla="*/ 70 h 399"/>
              <a:gd name="T18" fmla="*/ 274 w 506"/>
              <a:gd name="T19" fmla="*/ 301 h 399"/>
              <a:gd name="T20" fmla="*/ 274 w 506"/>
              <a:gd name="T21" fmla="*/ 301 h 399"/>
              <a:gd name="T22" fmla="*/ 239 w 506"/>
              <a:gd name="T23" fmla="*/ 265 h 399"/>
              <a:gd name="T24" fmla="*/ 274 w 506"/>
              <a:gd name="T25" fmla="*/ 230 h 399"/>
              <a:gd name="T26" fmla="*/ 309 w 506"/>
              <a:gd name="T27" fmla="*/ 265 h 399"/>
              <a:gd name="T28" fmla="*/ 274 w 506"/>
              <a:gd name="T29" fmla="*/ 301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06" h="399">
                <a:moveTo>
                  <a:pt x="434" y="70"/>
                </a:moveTo>
                <a:lnTo>
                  <a:pt x="434" y="70"/>
                </a:lnTo>
                <a:cubicBezTo>
                  <a:pt x="354" y="17"/>
                  <a:pt x="265" y="0"/>
                  <a:pt x="168" y="35"/>
                </a:cubicBezTo>
                <a:cubicBezTo>
                  <a:pt x="89" y="53"/>
                  <a:pt x="9" y="141"/>
                  <a:pt x="9" y="221"/>
                </a:cubicBezTo>
                <a:cubicBezTo>
                  <a:pt x="0" y="319"/>
                  <a:pt x="71" y="398"/>
                  <a:pt x="195" y="398"/>
                </a:cubicBezTo>
                <a:cubicBezTo>
                  <a:pt x="337" y="398"/>
                  <a:pt x="381" y="328"/>
                  <a:pt x="381" y="310"/>
                </a:cubicBezTo>
                <a:cubicBezTo>
                  <a:pt x="390" y="292"/>
                  <a:pt x="328" y="248"/>
                  <a:pt x="363" y="212"/>
                </a:cubicBezTo>
                <a:cubicBezTo>
                  <a:pt x="408" y="168"/>
                  <a:pt x="452" y="203"/>
                  <a:pt x="469" y="203"/>
                </a:cubicBezTo>
                <a:cubicBezTo>
                  <a:pt x="496" y="194"/>
                  <a:pt x="505" y="124"/>
                  <a:pt x="434" y="70"/>
                </a:cubicBezTo>
                <a:close/>
                <a:moveTo>
                  <a:pt x="274" y="301"/>
                </a:moveTo>
                <a:lnTo>
                  <a:pt x="274" y="301"/>
                </a:lnTo>
                <a:cubicBezTo>
                  <a:pt x="248" y="301"/>
                  <a:pt x="239" y="283"/>
                  <a:pt x="239" y="265"/>
                </a:cubicBezTo>
                <a:cubicBezTo>
                  <a:pt x="239" y="248"/>
                  <a:pt x="248" y="230"/>
                  <a:pt x="274" y="230"/>
                </a:cubicBezTo>
                <a:cubicBezTo>
                  <a:pt x="293" y="230"/>
                  <a:pt x="309" y="248"/>
                  <a:pt x="309" y="265"/>
                </a:cubicBezTo>
                <a:cubicBezTo>
                  <a:pt x="309" y="283"/>
                  <a:pt x="293" y="301"/>
                  <a:pt x="274" y="3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7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28"/>
          <p:cNvSpPr>
            <a:spLocks noChangeArrowheads="1"/>
          </p:cNvSpPr>
          <p:nvPr/>
        </p:nvSpPr>
        <p:spPr bwMode="auto">
          <a:xfrm>
            <a:off x="3501157" y="2552770"/>
            <a:ext cx="294484" cy="247574"/>
          </a:xfrm>
          <a:custGeom>
            <a:avLst/>
            <a:gdLst>
              <a:gd name="T0" fmla="*/ 124 w 498"/>
              <a:gd name="T1" fmla="*/ 81 h 418"/>
              <a:gd name="T2" fmla="*/ 124 w 498"/>
              <a:gd name="T3" fmla="*/ 81 h 418"/>
              <a:gd name="T4" fmla="*/ 36 w 498"/>
              <a:gd name="T5" fmla="*/ 258 h 418"/>
              <a:gd name="T6" fmla="*/ 346 w 498"/>
              <a:gd name="T7" fmla="*/ 116 h 418"/>
              <a:gd name="T8" fmla="*/ 9 w 498"/>
              <a:gd name="T9" fmla="*/ 382 h 418"/>
              <a:gd name="T10" fmla="*/ 44 w 498"/>
              <a:gd name="T11" fmla="*/ 400 h 418"/>
              <a:gd name="T12" fmla="*/ 97 w 498"/>
              <a:gd name="T13" fmla="*/ 311 h 418"/>
              <a:gd name="T14" fmla="*/ 293 w 498"/>
              <a:gd name="T15" fmla="*/ 311 h 418"/>
              <a:gd name="T16" fmla="*/ 469 w 498"/>
              <a:gd name="T17" fmla="*/ 72 h 418"/>
              <a:gd name="T18" fmla="*/ 124 w 498"/>
              <a:gd name="T19" fmla="*/ 81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7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100"/>
          <p:cNvSpPr>
            <a:spLocks noChangeArrowheads="1"/>
          </p:cNvSpPr>
          <p:nvPr/>
        </p:nvSpPr>
        <p:spPr bwMode="auto">
          <a:xfrm>
            <a:off x="5318719" y="2597071"/>
            <a:ext cx="294484" cy="190244"/>
          </a:xfrm>
          <a:custGeom>
            <a:avLst/>
            <a:gdLst>
              <a:gd name="T0" fmla="*/ 381 w 498"/>
              <a:gd name="T1" fmla="*/ 89 h 320"/>
              <a:gd name="T2" fmla="*/ 381 w 498"/>
              <a:gd name="T3" fmla="*/ 89 h 320"/>
              <a:gd name="T4" fmla="*/ 355 w 498"/>
              <a:gd name="T5" fmla="*/ 89 h 320"/>
              <a:gd name="T6" fmla="*/ 231 w 498"/>
              <a:gd name="T7" fmla="*/ 0 h 320"/>
              <a:gd name="T8" fmla="*/ 98 w 498"/>
              <a:gd name="T9" fmla="*/ 134 h 320"/>
              <a:gd name="T10" fmla="*/ 98 w 498"/>
              <a:gd name="T11" fmla="*/ 150 h 320"/>
              <a:gd name="T12" fmla="*/ 89 w 498"/>
              <a:gd name="T13" fmla="*/ 150 h 320"/>
              <a:gd name="T14" fmla="*/ 0 w 498"/>
              <a:gd name="T15" fmla="*/ 240 h 320"/>
              <a:gd name="T16" fmla="*/ 89 w 498"/>
              <a:gd name="T17" fmla="*/ 319 h 320"/>
              <a:gd name="T18" fmla="*/ 381 w 498"/>
              <a:gd name="T19" fmla="*/ 319 h 320"/>
              <a:gd name="T20" fmla="*/ 497 w 498"/>
              <a:gd name="T21" fmla="*/ 204 h 320"/>
              <a:gd name="T22" fmla="*/ 381 w 498"/>
              <a:gd name="T23" fmla="*/ 89 h 320"/>
              <a:gd name="T24" fmla="*/ 284 w 498"/>
              <a:gd name="T25" fmla="*/ 195 h 320"/>
              <a:gd name="T26" fmla="*/ 284 w 498"/>
              <a:gd name="T27" fmla="*/ 195 h 320"/>
              <a:gd name="T28" fmla="*/ 213 w 498"/>
              <a:gd name="T29" fmla="*/ 275 h 320"/>
              <a:gd name="T30" fmla="*/ 195 w 498"/>
              <a:gd name="T31" fmla="*/ 275 h 320"/>
              <a:gd name="T32" fmla="*/ 195 w 498"/>
              <a:gd name="T33" fmla="*/ 266 h 320"/>
              <a:gd name="T34" fmla="*/ 195 w 498"/>
              <a:gd name="T35" fmla="*/ 257 h 320"/>
              <a:gd name="T36" fmla="*/ 222 w 498"/>
              <a:gd name="T37" fmla="*/ 204 h 320"/>
              <a:gd name="T38" fmla="*/ 204 w 498"/>
              <a:gd name="T39" fmla="*/ 195 h 320"/>
              <a:gd name="T40" fmla="*/ 204 w 498"/>
              <a:gd name="T41" fmla="*/ 195 h 320"/>
              <a:gd name="T42" fmla="*/ 186 w 498"/>
              <a:gd name="T43" fmla="*/ 178 h 320"/>
              <a:gd name="T44" fmla="*/ 195 w 498"/>
              <a:gd name="T45" fmla="*/ 160 h 320"/>
              <a:gd name="T46" fmla="*/ 258 w 498"/>
              <a:gd name="T47" fmla="*/ 89 h 320"/>
              <a:gd name="T48" fmla="*/ 275 w 498"/>
              <a:gd name="T49" fmla="*/ 80 h 320"/>
              <a:gd name="T50" fmla="*/ 284 w 498"/>
              <a:gd name="T51" fmla="*/ 89 h 320"/>
              <a:gd name="T52" fmla="*/ 275 w 498"/>
              <a:gd name="T53" fmla="*/ 106 h 320"/>
              <a:gd name="T54" fmla="*/ 249 w 498"/>
              <a:gd name="T55" fmla="*/ 160 h 320"/>
              <a:gd name="T56" fmla="*/ 275 w 498"/>
              <a:gd name="T57" fmla="*/ 169 h 320"/>
              <a:gd name="T58" fmla="*/ 275 w 498"/>
              <a:gd name="T59" fmla="*/ 169 h 320"/>
              <a:gd name="T60" fmla="*/ 293 w 498"/>
              <a:gd name="T61" fmla="*/ 187 h 320"/>
              <a:gd name="T62" fmla="*/ 284 w 498"/>
              <a:gd name="T63" fmla="*/ 195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98" h="320">
                <a:moveTo>
                  <a:pt x="381" y="89"/>
                </a:moveTo>
                <a:lnTo>
                  <a:pt x="381" y="89"/>
                </a:lnTo>
                <a:cubicBezTo>
                  <a:pt x="372" y="89"/>
                  <a:pt x="364" y="89"/>
                  <a:pt x="355" y="89"/>
                </a:cubicBezTo>
                <a:cubicBezTo>
                  <a:pt x="337" y="36"/>
                  <a:pt x="293" y="0"/>
                  <a:pt x="231" y="0"/>
                </a:cubicBezTo>
                <a:cubicBezTo>
                  <a:pt x="160" y="0"/>
                  <a:pt x="98" y="62"/>
                  <a:pt x="98" y="134"/>
                </a:cubicBezTo>
                <a:cubicBezTo>
                  <a:pt x="98" y="134"/>
                  <a:pt x="98" y="142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7"/>
                  <a:pt x="0" y="240"/>
                </a:cubicBezTo>
                <a:cubicBezTo>
                  <a:pt x="0" y="284"/>
                  <a:pt x="45" y="319"/>
                  <a:pt x="89" y="319"/>
                </a:cubicBezTo>
                <a:cubicBezTo>
                  <a:pt x="381" y="319"/>
                  <a:pt x="381" y="319"/>
                  <a:pt x="381" y="319"/>
                </a:cubicBezTo>
                <a:cubicBezTo>
                  <a:pt x="443" y="319"/>
                  <a:pt x="497" y="275"/>
                  <a:pt x="497" y="204"/>
                </a:cubicBezTo>
                <a:cubicBezTo>
                  <a:pt x="497" y="142"/>
                  <a:pt x="443" y="89"/>
                  <a:pt x="381" y="89"/>
                </a:cubicBezTo>
                <a:close/>
                <a:moveTo>
                  <a:pt x="284" y="195"/>
                </a:moveTo>
                <a:lnTo>
                  <a:pt x="284" y="195"/>
                </a:lnTo>
                <a:cubicBezTo>
                  <a:pt x="266" y="213"/>
                  <a:pt x="222" y="266"/>
                  <a:pt x="213" y="275"/>
                </a:cubicBezTo>
                <a:cubicBezTo>
                  <a:pt x="213" y="275"/>
                  <a:pt x="204" y="284"/>
                  <a:pt x="195" y="275"/>
                </a:cubicBezTo>
                <a:cubicBezTo>
                  <a:pt x="195" y="275"/>
                  <a:pt x="195" y="275"/>
                  <a:pt x="195" y="266"/>
                </a:cubicBezTo>
                <a:lnTo>
                  <a:pt x="195" y="257"/>
                </a:lnTo>
                <a:cubicBezTo>
                  <a:pt x="222" y="204"/>
                  <a:pt x="222" y="204"/>
                  <a:pt x="222" y="204"/>
                </a:cubicBezTo>
                <a:cubicBezTo>
                  <a:pt x="222" y="195"/>
                  <a:pt x="213" y="195"/>
                  <a:pt x="204" y="195"/>
                </a:cubicBezTo>
                <a:lnTo>
                  <a:pt x="204" y="195"/>
                </a:lnTo>
                <a:cubicBezTo>
                  <a:pt x="195" y="187"/>
                  <a:pt x="186" y="187"/>
                  <a:pt x="186" y="178"/>
                </a:cubicBezTo>
                <a:cubicBezTo>
                  <a:pt x="186" y="169"/>
                  <a:pt x="186" y="169"/>
                  <a:pt x="195" y="160"/>
                </a:cubicBezTo>
                <a:cubicBezTo>
                  <a:pt x="204" y="142"/>
                  <a:pt x="258" y="89"/>
                  <a:pt x="258" y="89"/>
                </a:cubicBezTo>
                <a:cubicBezTo>
                  <a:pt x="266" y="80"/>
                  <a:pt x="266" y="80"/>
                  <a:pt x="275" y="80"/>
                </a:cubicBezTo>
                <a:cubicBezTo>
                  <a:pt x="275" y="89"/>
                  <a:pt x="284" y="89"/>
                  <a:pt x="284" y="89"/>
                </a:cubicBezTo>
                <a:cubicBezTo>
                  <a:pt x="284" y="97"/>
                  <a:pt x="275" y="97"/>
                  <a:pt x="275" y="106"/>
                </a:cubicBezTo>
                <a:cubicBezTo>
                  <a:pt x="249" y="160"/>
                  <a:pt x="249" y="160"/>
                  <a:pt x="249" y="160"/>
                </a:cubicBezTo>
                <a:cubicBezTo>
                  <a:pt x="258" y="160"/>
                  <a:pt x="266" y="169"/>
                  <a:pt x="275" y="169"/>
                </a:cubicBezTo>
                <a:lnTo>
                  <a:pt x="275" y="169"/>
                </a:lnTo>
                <a:cubicBezTo>
                  <a:pt x="284" y="169"/>
                  <a:pt x="293" y="178"/>
                  <a:pt x="293" y="187"/>
                </a:cubicBezTo>
                <a:lnTo>
                  <a:pt x="284" y="1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7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145"/>
          <p:cNvSpPr>
            <a:spLocks noChangeArrowheads="1"/>
          </p:cNvSpPr>
          <p:nvPr/>
        </p:nvSpPr>
        <p:spPr bwMode="auto">
          <a:xfrm>
            <a:off x="7192788" y="2529158"/>
            <a:ext cx="263213" cy="263211"/>
          </a:xfrm>
          <a:custGeom>
            <a:avLst/>
            <a:gdLst>
              <a:gd name="T0" fmla="*/ 70 w 444"/>
              <a:gd name="T1" fmla="*/ 400 h 445"/>
              <a:gd name="T2" fmla="*/ 70 w 444"/>
              <a:gd name="T3" fmla="*/ 400 h 445"/>
              <a:gd name="T4" fmla="*/ 124 w 444"/>
              <a:gd name="T5" fmla="*/ 444 h 445"/>
              <a:gd name="T6" fmla="*/ 168 w 444"/>
              <a:gd name="T7" fmla="*/ 400 h 445"/>
              <a:gd name="T8" fmla="*/ 124 w 444"/>
              <a:gd name="T9" fmla="*/ 346 h 445"/>
              <a:gd name="T10" fmla="*/ 70 w 444"/>
              <a:gd name="T11" fmla="*/ 400 h 445"/>
              <a:gd name="T12" fmla="*/ 319 w 444"/>
              <a:gd name="T13" fmla="*/ 400 h 445"/>
              <a:gd name="T14" fmla="*/ 319 w 444"/>
              <a:gd name="T15" fmla="*/ 400 h 445"/>
              <a:gd name="T16" fmla="*/ 372 w 444"/>
              <a:gd name="T17" fmla="*/ 444 h 445"/>
              <a:gd name="T18" fmla="*/ 417 w 444"/>
              <a:gd name="T19" fmla="*/ 400 h 445"/>
              <a:gd name="T20" fmla="*/ 372 w 444"/>
              <a:gd name="T21" fmla="*/ 346 h 445"/>
              <a:gd name="T22" fmla="*/ 319 w 444"/>
              <a:gd name="T23" fmla="*/ 400 h 445"/>
              <a:gd name="T24" fmla="*/ 159 w 444"/>
              <a:gd name="T25" fmla="*/ 284 h 445"/>
              <a:gd name="T26" fmla="*/ 159 w 444"/>
              <a:gd name="T27" fmla="*/ 284 h 445"/>
              <a:gd name="T28" fmla="*/ 434 w 444"/>
              <a:gd name="T29" fmla="*/ 204 h 445"/>
              <a:gd name="T30" fmla="*/ 443 w 444"/>
              <a:gd name="T31" fmla="*/ 187 h 445"/>
              <a:gd name="T32" fmla="*/ 443 w 444"/>
              <a:gd name="T33" fmla="*/ 54 h 445"/>
              <a:gd name="T34" fmla="*/ 98 w 444"/>
              <a:gd name="T35" fmla="*/ 54 h 445"/>
              <a:gd name="T36" fmla="*/ 98 w 444"/>
              <a:gd name="T37" fmla="*/ 10 h 445"/>
              <a:gd name="T38" fmla="*/ 89 w 444"/>
              <a:gd name="T39" fmla="*/ 0 h 445"/>
              <a:gd name="T40" fmla="*/ 9 w 444"/>
              <a:gd name="T41" fmla="*/ 0 h 445"/>
              <a:gd name="T42" fmla="*/ 0 w 444"/>
              <a:gd name="T43" fmla="*/ 10 h 445"/>
              <a:gd name="T44" fmla="*/ 0 w 444"/>
              <a:gd name="T45" fmla="*/ 54 h 445"/>
              <a:gd name="T46" fmla="*/ 45 w 444"/>
              <a:gd name="T47" fmla="*/ 54 h 445"/>
              <a:gd name="T48" fmla="*/ 98 w 444"/>
              <a:gd name="T49" fmla="*/ 275 h 445"/>
              <a:gd name="T50" fmla="*/ 98 w 444"/>
              <a:gd name="T51" fmla="*/ 302 h 445"/>
              <a:gd name="T52" fmla="*/ 98 w 444"/>
              <a:gd name="T53" fmla="*/ 338 h 445"/>
              <a:gd name="T54" fmla="*/ 106 w 444"/>
              <a:gd name="T55" fmla="*/ 346 h 445"/>
              <a:gd name="T56" fmla="*/ 124 w 444"/>
              <a:gd name="T57" fmla="*/ 346 h 445"/>
              <a:gd name="T58" fmla="*/ 372 w 444"/>
              <a:gd name="T59" fmla="*/ 346 h 445"/>
              <a:gd name="T60" fmla="*/ 434 w 444"/>
              <a:gd name="T61" fmla="*/ 346 h 445"/>
              <a:gd name="T62" fmla="*/ 443 w 444"/>
              <a:gd name="T63" fmla="*/ 338 h 445"/>
              <a:gd name="T64" fmla="*/ 443 w 444"/>
              <a:gd name="T65" fmla="*/ 302 h 445"/>
              <a:gd name="T66" fmla="*/ 168 w 444"/>
              <a:gd name="T67" fmla="*/ 302 h 445"/>
              <a:gd name="T68" fmla="*/ 159 w 444"/>
              <a:gd name="T69" fmla="*/ 284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44" h="445">
                <a:moveTo>
                  <a:pt x="70" y="400"/>
                </a:moveTo>
                <a:lnTo>
                  <a:pt x="70" y="400"/>
                </a:lnTo>
                <a:cubicBezTo>
                  <a:pt x="70" y="426"/>
                  <a:pt x="98" y="444"/>
                  <a:pt x="124" y="444"/>
                </a:cubicBezTo>
                <a:cubicBezTo>
                  <a:pt x="151" y="444"/>
                  <a:pt x="168" y="426"/>
                  <a:pt x="168" y="400"/>
                </a:cubicBezTo>
                <a:cubicBezTo>
                  <a:pt x="168" y="373"/>
                  <a:pt x="151" y="346"/>
                  <a:pt x="124" y="346"/>
                </a:cubicBezTo>
                <a:cubicBezTo>
                  <a:pt x="98" y="346"/>
                  <a:pt x="70" y="373"/>
                  <a:pt x="70" y="400"/>
                </a:cubicBezTo>
                <a:close/>
                <a:moveTo>
                  <a:pt x="319" y="400"/>
                </a:moveTo>
                <a:lnTo>
                  <a:pt x="319" y="400"/>
                </a:lnTo>
                <a:cubicBezTo>
                  <a:pt x="319" y="426"/>
                  <a:pt x="345" y="444"/>
                  <a:pt x="372" y="444"/>
                </a:cubicBezTo>
                <a:cubicBezTo>
                  <a:pt x="399" y="444"/>
                  <a:pt x="417" y="426"/>
                  <a:pt x="417" y="400"/>
                </a:cubicBezTo>
                <a:cubicBezTo>
                  <a:pt x="417" y="373"/>
                  <a:pt x="399" y="346"/>
                  <a:pt x="372" y="346"/>
                </a:cubicBezTo>
                <a:cubicBezTo>
                  <a:pt x="345" y="346"/>
                  <a:pt x="319" y="373"/>
                  <a:pt x="319" y="400"/>
                </a:cubicBezTo>
                <a:close/>
                <a:moveTo>
                  <a:pt x="159" y="284"/>
                </a:moveTo>
                <a:lnTo>
                  <a:pt x="159" y="284"/>
                </a:lnTo>
                <a:cubicBezTo>
                  <a:pt x="434" y="204"/>
                  <a:pt x="434" y="204"/>
                  <a:pt x="434" y="204"/>
                </a:cubicBezTo>
                <a:cubicBezTo>
                  <a:pt x="443" y="204"/>
                  <a:pt x="443" y="195"/>
                  <a:pt x="443" y="187"/>
                </a:cubicBezTo>
                <a:cubicBezTo>
                  <a:pt x="443" y="54"/>
                  <a:pt x="443" y="54"/>
                  <a:pt x="443" y="54"/>
                </a:cubicBezTo>
                <a:cubicBezTo>
                  <a:pt x="98" y="54"/>
                  <a:pt x="98" y="54"/>
                  <a:pt x="98" y="54"/>
                </a:cubicBezTo>
                <a:cubicBezTo>
                  <a:pt x="98" y="10"/>
                  <a:pt x="98" y="10"/>
                  <a:pt x="98" y="10"/>
                </a:cubicBezTo>
                <a:lnTo>
                  <a:pt x="89" y="0"/>
                </a:lnTo>
                <a:cubicBezTo>
                  <a:pt x="9" y="0"/>
                  <a:pt x="9" y="0"/>
                  <a:pt x="9" y="0"/>
                </a:cubicBezTo>
                <a:cubicBezTo>
                  <a:pt x="0" y="0"/>
                  <a:pt x="0" y="10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98" y="302"/>
                  <a:pt x="98" y="302"/>
                  <a:pt x="98" y="302"/>
                </a:cubicBezTo>
                <a:cubicBezTo>
                  <a:pt x="98" y="338"/>
                  <a:pt x="98" y="338"/>
                  <a:pt x="98" y="338"/>
                </a:cubicBezTo>
                <a:cubicBezTo>
                  <a:pt x="98" y="346"/>
                  <a:pt x="106" y="346"/>
                  <a:pt x="106" y="346"/>
                </a:cubicBezTo>
                <a:cubicBezTo>
                  <a:pt x="124" y="346"/>
                  <a:pt x="124" y="346"/>
                  <a:pt x="124" y="346"/>
                </a:cubicBezTo>
                <a:cubicBezTo>
                  <a:pt x="372" y="346"/>
                  <a:pt x="372" y="346"/>
                  <a:pt x="372" y="346"/>
                </a:cubicBezTo>
                <a:cubicBezTo>
                  <a:pt x="434" y="346"/>
                  <a:pt x="434" y="346"/>
                  <a:pt x="434" y="346"/>
                </a:cubicBezTo>
                <a:cubicBezTo>
                  <a:pt x="443" y="346"/>
                  <a:pt x="443" y="346"/>
                  <a:pt x="443" y="338"/>
                </a:cubicBezTo>
                <a:cubicBezTo>
                  <a:pt x="443" y="302"/>
                  <a:pt x="443" y="302"/>
                  <a:pt x="443" y="302"/>
                </a:cubicBezTo>
                <a:cubicBezTo>
                  <a:pt x="168" y="302"/>
                  <a:pt x="168" y="302"/>
                  <a:pt x="168" y="302"/>
                </a:cubicBezTo>
                <a:cubicBezTo>
                  <a:pt x="133" y="302"/>
                  <a:pt x="133" y="284"/>
                  <a:pt x="159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7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402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00"/>
                            </p:stCondLst>
                            <p:childTnLst>
                              <p:par>
                                <p:cTn id="8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50" grpId="0"/>
      <p:bldP spid="51" grpId="0"/>
      <p:bldP spid="52" grpId="0"/>
      <p:bldP spid="53" grpId="0"/>
      <p:bldP spid="66" grpId="0" animBg="1"/>
      <p:bldP spid="67" grpId="0" animBg="1"/>
      <p:bldP spid="68" grpId="0" animBg="1"/>
      <p:bldP spid="6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8"/>
          <p:cNvSpPr txBox="1">
            <a:spLocks noChangeArrowheads="1"/>
          </p:cNvSpPr>
          <p:nvPr/>
        </p:nvSpPr>
        <p:spPr bwMode="auto">
          <a:xfrm>
            <a:off x="3788817" y="84456"/>
            <a:ext cx="14160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1" name="Content Placeholder 2"/>
          <p:cNvSpPr txBox="1"/>
          <p:nvPr/>
        </p:nvSpPr>
        <p:spPr>
          <a:xfrm>
            <a:off x="1685379" y="478474"/>
            <a:ext cx="5622925" cy="2555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1581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10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请在此粘贴或者输入您的文字内容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796136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051720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4"/>
          <p:cNvSpPr txBox="1"/>
          <p:nvPr/>
        </p:nvSpPr>
        <p:spPr>
          <a:xfrm>
            <a:off x="1853276" y="1409787"/>
            <a:ext cx="1831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年度情况</a:t>
            </a:r>
          </a:p>
        </p:txBody>
      </p:sp>
      <p:sp>
        <p:nvSpPr>
          <p:cNvPr id="7" name="文本框 38"/>
          <p:cNvSpPr txBox="1"/>
          <p:nvPr/>
        </p:nvSpPr>
        <p:spPr>
          <a:xfrm>
            <a:off x="5233905" y="1411692"/>
            <a:ext cx="1700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年度情况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4415542" y="1746289"/>
            <a:ext cx="3389017" cy="1184969"/>
            <a:chOff x="7005024" y="2367085"/>
            <a:chExt cx="4518689" cy="1579959"/>
          </a:xfrm>
        </p:grpSpPr>
        <p:grpSp>
          <p:nvGrpSpPr>
            <p:cNvPr id="9" name="组合 8"/>
            <p:cNvGrpSpPr/>
            <p:nvPr/>
          </p:nvGrpSpPr>
          <p:grpSpPr>
            <a:xfrm>
              <a:off x="7005024" y="2367085"/>
              <a:ext cx="4518689" cy="1579959"/>
              <a:chOff x="2183817" y="975542"/>
              <a:chExt cx="1632394" cy="1407237"/>
            </a:xfrm>
          </p:grpSpPr>
          <p:sp>
            <p:nvSpPr>
              <p:cNvPr id="34" name="六边形 33"/>
              <p:cNvSpPr/>
              <p:nvPr/>
            </p:nvSpPr>
            <p:spPr>
              <a:xfrm>
                <a:off x="2183817" y="975542"/>
                <a:ext cx="1632394" cy="1407237"/>
              </a:xfrm>
              <a:prstGeom prst="hexagon">
                <a:avLst/>
              </a:prstGeom>
              <a:gradFill flip="none" rotWithShape="1">
                <a:gsLst>
                  <a:gs pos="61000">
                    <a:srgbClr val="F6F6F6"/>
                  </a:gs>
                  <a:gs pos="30000">
                    <a:srgbClr val="E0E0E0"/>
                  </a:gs>
                  <a:gs pos="1000">
                    <a:srgbClr val="DEDEDE"/>
                  </a:gs>
                  <a:gs pos="100000">
                    <a:schemeClr val="bg1"/>
                  </a:gs>
                </a:gsLst>
                <a:lin ang="13500000" scaled="1"/>
                <a:tileRect/>
              </a:gradFill>
              <a:ln w="19050">
                <a:noFill/>
              </a:ln>
              <a:effectLst>
                <a:outerShdw blurRad="622300" dist="317500" dir="2400000" algn="tl" rotWithShape="0">
                  <a:srgbClr val="696969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6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5" name="六边形 34"/>
              <p:cNvSpPr/>
              <p:nvPr/>
            </p:nvSpPr>
            <p:spPr>
              <a:xfrm>
                <a:off x="2183817" y="975542"/>
                <a:ext cx="1632394" cy="1407237"/>
              </a:xfrm>
              <a:prstGeom prst="hexagon">
                <a:avLst/>
              </a:prstGeom>
              <a:gradFill>
                <a:gsLst>
                  <a:gs pos="64000">
                    <a:srgbClr val="F3F3F3"/>
                  </a:gs>
                  <a:gs pos="32000">
                    <a:srgbClr val="DEDEDE"/>
                  </a:gs>
                  <a:gs pos="0">
                    <a:srgbClr val="CBCBCB"/>
                  </a:gs>
                  <a:gs pos="100000">
                    <a:srgbClr val="F9F9F9"/>
                  </a:gs>
                </a:gsLst>
                <a:lin ang="2700000" scaled="1"/>
              </a:gradFill>
              <a:ln w="19050"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6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" name="文本框 70"/>
            <p:cNvSpPr txBox="1"/>
            <p:nvPr/>
          </p:nvSpPr>
          <p:spPr>
            <a:xfrm>
              <a:off x="8247680" y="2591752"/>
              <a:ext cx="172027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12" name="文本框 113"/>
            <p:cNvSpPr txBox="1"/>
            <p:nvPr/>
          </p:nvSpPr>
          <p:spPr>
            <a:xfrm>
              <a:off x="8249961" y="3025628"/>
              <a:ext cx="2538862" cy="815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单击添加详细文字说明，或复制文本黏贴自此右键只保留文字单击添加详细文字说明，或复制文本黏贴自此右键只保留文字</a:t>
              </a: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7537723" y="2859740"/>
              <a:ext cx="555501" cy="599725"/>
              <a:chOff x="79836" y="1653714"/>
              <a:chExt cx="555501" cy="599725"/>
            </a:xfrm>
            <a:solidFill>
              <a:srgbClr val="00B0F0"/>
            </a:solidFill>
          </p:grpSpPr>
          <p:sp>
            <p:nvSpPr>
              <p:cNvPr id="14" name="Freeform 46"/>
              <p:cNvSpPr/>
              <p:nvPr/>
            </p:nvSpPr>
            <p:spPr bwMode="auto">
              <a:xfrm>
                <a:off x="199123" y="1924935"/>
                <a:ext cx="129812" cy="146132"/>
              </a:xfrm>
              <a:custGeom>
                <a:avLst/>
                <a:gdLst>
                  <a:gd name="T0" fmla="*/ 42 w 47"/>
                  <a:gd name="T1" fmla="*/ 19 h 53"/>
                  <a:gd name="T2" fmla="*/ 33 w 47"/>
                  <a:gd name="T3" fmla="*/ 49 h 53"/>
                  <a:gd name="T4" fmla="*/ 5 w 47"/>
                  <a:gd name="T5" fmla="*/ 34 h 53"/>
                  <a:gd name="T6" fmla="*/ 14 w 47"/>
                  <a:gd name="T7" fmla="*/ 4 h 53"/>
                  <a:gd name="T8" fmla="*/ 42 w 47"/>
                  <a:gd name="T9" fmla="*/ 1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53">
                    <a:moveTo>
                      <a:pt x="42" y="19"/>
                    </a:moveTo>
                    <a:cubicBezTo>
                      <a:pt x="47" y="32"/>
                      <a:pt x="43" y="45"/>
                      <a:pt x="33" y="49"/>
                    </a:cubicBezTo>
                    <a:cubicBezTo>
                      <a:pt x="23" y="53"/>
                      <a:pt x="11" y="47"/>
                      <a:pt x="5" y="34"/>
                    </a:cubicBezTo>
                    <a:cubicBezTo>
                      <a:pt x="0" y="22"/>
                      <a:pt x="4" y="8"/>
                      <a:pt x="14" y="4"/>
                    </a:cubicBezTo>
                    <a:cubicBezTo>
                      <a:pt x="24" y="0"/>
                      <a:pt x="37" y="7"/>
                      <a:pt x="42" y="1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47"/>
              <p:cNvSpPr/>
              <p:nvPr/>
            </p:nvSpPr>
            <p:spPr bwMode="auto">
              <a:xfrm>
                <a:off x="79836" y="1996247"/>
                <a:ext cx="320437" cy="257191"/>
              </a:xfrm>
              <a:custGeom>
                <a:avLst/>
                <a:gdLst>
                  <a:gd name="T0" fmla="*/ 110 w 116"/>
                  <a:gd name="T1" fmla="*/ 79 h 93"/>
                  <a:gd name="T2" fmla="*/ 101 w 116"/>
                  <a:gd name="T3" fmla="*/ 38 h 93"/>
                  <a:gd name="T4" fmla="*/ 89 w 116"/>
                  <a:gd name="T5" fmla="*/ 29 h 93"/>
                  <a:gd name="T6" fmla="*/ 84 w 116"/>
                  <a:gd name="T7" fmla="*/ 28 h 93"/>
                  <a:gd name="T8" fmla="*/ 89 w 116"/>
                  <a:gd name="T9" fmla="*/ 35 h 93"/>
                  <a:gd name="T10" fmla="*/ 83 w 116"/>
                  <a:gd name="T11" fmla="*/ 40 h 93"/>
                  <a:gd name="T12" fmla="*/ 87 w 116"/>
                  <a:gd name="T13" fmla="*/ 48 h 93"/>
                  <a:gd name="T14" fmla="*/ 79 w 116"/>
                  <a:gd name="T15" fmla="*/ 93 h 93"/>
                  <a:gd name="T16" fmla="*/ 79 w 116"/>
                  <a:gd name="T17" fmla="*/ 93 h 93"/>
                  <a:gd name="T18" fmla="*/ 79 w 116"/>
                  <a:gd name="T19" fmla="*/ 93 h 93"/>
                  <a:gd name="T20" fmla="*/ 79 w 116"/>
                  <a:gd name="T21" fmla="*/ 93 h 93"/>
                  <a:gd name="T22" fmla="*/ 79 w 116"/>
                  <a:gd name="T23" fmla="*/ 93 h 93"/>
                  <a:gd name="T24" fmla="*/ 64 w 116"/>
                  <a:gd name="T25" fmla="*/ 50 h 93"/>
                  <a:gd name="T26" fmla="*/ 66 w 116"/>
                  <a:gd name="T27" fmla="*/ 42 h 93"/>
                  <a:gd name="T28" fmla="*/ 60 w 116"/>
                  <a:gd name="T29" fmla="*/ 37 h 93"/>
                  <a:gd name="T30" fmla="*/ 63 w 116"/>
                  <a:gd name="T31" fmla="*/ 29 h 93"/>
                  <a:gd name="T32" fmla="*/ 34 w 116"/>
                  <a:gd name="T33" fmla="*/ 34 h 93"/>
                  <a:gd name="T34" fmla="*/ 44 w 116"/>
                  <a:gd name="T35" fmla="*/ 9 h 93"/>
                  <a:gd name="T36" fmla="*/ 17 w 116"/>
                  <a:gd name="T37" fmla="*/ 0 h 93"/>
                  <a:gd name="T38" fmla="*/ 5 w 116"/>
                  <a:gd name="T39" fmla="*/ 43 h 93"/>
                  <a:gd name="T40" fmla="*/ 4 w 116"/>
                  <a:gd name="T41" fmla="*/ 46 h 93"/>
                  <a:gd name="T42" fmla="*/ 3 w 116"/>
                  <a:gd name="T43" fmla="*/ 47 h 93"/>
                  <a:gd name="T44" fmla="*/ 3 w 116"/>
                  <a:gd name="T45" fmla="*/ 48 h 93"/>
                  <a:gd name="T46" fmla="*/ 3 w 116"/>
                  <a:gd name="T47" fmla="*/ 48 h 93"/>
                  <a:gd name="T48" fmla="*/ 3 w 116"/>
                  <a:gd name="T49" fmla="*/ 48 h 93"/>
                  <a:gd name="T50" fmla="*/ 3 w 116"/>
                  <a:gd name="T51" fmla="*/ 48 h 93"/>
                  <a:gd name="T52" fmla="*/ 18 w 116"/>
                  <a:gd name="T53" fmla="*/ 64 h 93"/>
                  <a:gd name="T54" fmla="*/ 18 w 116"/>
                  <a:gd name="T55" fmla="*/ 64 h 93"/>
                  <a:gd name="T56" fmla="*/ 18 w 116"/>
                  <a:gd name="T57" fmla="*/ 64 h 93"/>
                  <a:gd name="T58" fmla="*/ 23 w 116"/>
                  <a:gd name="T59" fmla="*/ 62 h 93"/>
                  <a:gd name="T60" fmla="*/ 34 w 116"/>
                  <a:gd name="T61" fmla="*/ 59 h 93"/>
                  <a:gd name="T62" fmla="*/ 41 w 116"/>
                  <a:gd name="T63" fmla="*/ 57 h 93"/>
                  <a:gd name="T64" fmla="*/ 43 w 116"/>
                  <a:gd name="T65" fmla="*/ 93 h 93"/>
                  <a:gd name="T66" fmla="*/ 89 w 116"/>
                  <a:gd name="T67" fmla="*/ 93 h 93"/>
                  <a:gd name="T68" fmla="*/ 99 w 116"/>
                  <a:gd name="T69" fmla="*/ 93 h 93"/>
                  <a:gd name="T70" fmla="*/ 116 w 116"/>
                  <a:gd name="T71" fmla="*/ 93 h 93"/>
                  <a:gd name="T72" fmla="*/ 110 w 116"/>
                  <a:gd name="T73" fmla="*/ 79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6" h="93">
                    <a:moveTo>
                      <a:pt x="110" y="79"/>
                    </a:moveTo>
                    <a:cubicBezTo>
                      <a:pt x="106" y="69"/>
                      <a:pt x="104" y="51"/>
                      <a:pt x="101" y="38"/>
                    </a:cubicBezTo>
                    <a:cubicBezTo>
                      <a:pt x="100" y="32"/>
                      <a:pt x="96" y="29"/>
                      <a:pt x="89" y="29"/>
                    </a:cubicBezTo>
                    <a:cubicBezTo>
                      <a:pt x="88" y="29"/>
                      <a:pt x="85" y="28"/>
                      <a:pt x="84" y="28"/>
                    </a:cubicBezTo>
                    <a:cubicBezTo>
                      <a:pt x="89" y="35"/>
                      <a:pt x="89" y="35"/>
                      <a:pt x="89" y="35"/>
                    </a:cubicBezTo>
                    <a:cubicBezTo>
                      <a:pt x="83" y="40"/>
                      <a:pt x="83" y="40"/>
                      <a:pt x="83" y="40"/>
                    </a:cubicBezTo>
                    <a:cubicBezTo>
                      <a:pt x="87" y="48"/>
                      <a:pt x="87" y="48"/>
                      <a:pt x="87" y="48"/>
                    </a:cubicBezTo>
                    <a:cubicBezTo>
                      <a:pt x="79" y="93"/>
                      <a:pt x="79" y="93"/>
                      <a:pt x="79" y="93"/>
                    </a:cubicBezTo>
                    <a:cubicBezTo>
                      <a:pt x="79" y="93"/>
                      <a:pt x="79" y="93"/>
                      <a:pt x="79" y="93"/>
                    </a:cubicBezTo>
                    <a:cubicBezTo>
                      <a:pt x="79" y="93"/>
                      <a:pt x="79" y="93"/>
                      <a:pt x="79" y="93"/>
                    </a:cubicBezTo>
                    <a:cubicBezTo>
                      <a:pt x="79" y="93"/>
                      <a:pt x="79" y="93"/>
                      <a:pt x="79" y="93"/>
                    </a:cubicBezTo>
                    <a:cubicBezTo>
                      <a:pt x="79" y="93"/>
                      <a:pt x="79" y="93"/>
                      <a:pt x="79" y="93"/>
                    </a:cubicBezTo>
                    <a:cubicBezTo>
                      <a:pt x="64" y="50"/>
                      <a:pt x="64" y="50"/>
                      <a:pt x="64" y="50"/>
                    </a:cubicBezTo>
                    <a:cubicBezTo>
                      <a:pt x="66" y="42"/>
                      <a:pt x="66" y="42"/>
                      <a:pt x="66" y="42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56" y="29"/>
                      <a:pt x="34" y="34"/>
                      <a:pt x="34" y="34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35" y="5"/>
                      <a:pt x="26" y="2"/>
                      <a:pt x="17" y="0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0" y="45"/>
                      <a:pt x="31" y="78"/>
                      <a:pt x="18" y="64"/>
                    </a:cubicBezTo>
                    <a:cubicBezTo>
                      <a:pt x="18" y="64"/>
                      <a:pt x="18" y="64"/>
                      <a:pt x="18" y="64"/>
                    </a:cubicBezTo>
                    <a:cubicBezTo>
                      <a:pt x="18" y="64"/>
                      <a:pt x="18" y="64"/>
                      <a:pt x="18" y="64"/>
                    </a:cubicBezTo>
                    <a:cubicBezTo>
                      <a:pt x="23" y="62"/>
                      <a:pt x="23" y="62"/>
                      <a:pt x="23" y="62"/>
                    </a:cubicBezTo>
                    <a:cubicBezTo>
                      <a:pt x="34" y="59"/>
                      <a:pt x="34" y="59"/>
                      <a:pt x="34" y="59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69"/>
                      <a:pt x="42" y="81"/>
                      <a:pt x="43" y="93"/>
                    </a:cubicBezTo>
                    <a:cubicBezTo>
                      <a:pt x="89" y="93"/>
                      <a:pt x="89" y="93"/>
                      <a:pt x="89" y="93"/>
                    </a:cubicBezTo>
                    <a:cubicBezTo>
                      <a:pt x="99" y="93"/>
                      <a:pt x="99" y="93"/>
                      <a:pt x="99" y="93"/>
                    </a:cubicBezTo>
                    <a:cubicBezTo>
                      <a:pt x="116" y="93"/>
                      <a:pt x="116" y="93"/>
                      <a:pt x="116" y="93"/>
                    </a:cubicBezTo>
                    <a:lnTo>
                      <a:pt x="110" y="7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48"/>
              <p:cNvSpPr/>
              <p:nvPr/>
            </p:nvSpPr>
            <p:spPr bwMode="auto">
              <a:xfrm>
                <a:off x="298528" y="2251101"/>
                <a:ext cx="0" cy="2338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  <a:gd name="T3" fmla="*/ 0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49"/>
              <p:cNvSpPr/>
              <p:nvPr/>
            </p:nvSpPr>
            <p:spPr bwMode="auto">
              <a:xfrm>
                <a:off x="276308" y="2074573"/>
                <a:ext cx="19882" cy="40917"/>
              </a:xfrm>
              <a:custGeom>
                <a:avLst/>
                <a:gdLst>
                  <a:gd name="T0" fmla="*/ 12 w 17"/>
                  <a:gd name="T1" fmla="*/ 0 h 35"/>
                  <a:gd name="T2" fmla="*/ 17 w 17"/>
                  <a:gd name="T3" fmla="*/ 21 h 35"/>
                  <a:gd name="T4" fmla="*/ 9 w 17"/>
                  <a:gd name="T5" fmla="*/ 35 h 35"/>
                  <a:gd name="T6" fmla="*/ 0 w 17"/>
                  <a:gd name="T7" fmla="*/ 21 h 35"/>
                  <a:gd name="T8" fmla="*/ 2 w 17"/>
                  <a:gd name="T9" fmla="*/ 0 h 35"/>
                  <a:gd name="T10" fmla="*/ 12 w 17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35">
                    <a:moveTo>
                      <a:pt x="12" y="0"/>
                    </a:moveTo>
                    <a:lnTo>
                      <a:pt x="17" y="21"/>
                    </a:lnTo>
                    <a:lnTo>
                      <a:pt x="9" y="35"/>
                    </a:lnTo>
                    <a:lnTo>
                      <a:pt x="0" y="21"/>
                    </a:lnTo>
                    <a:lnTo>
                      <a:pt x="2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50"/>
              <p:cNvSpPr/>
              <p:nvPr/>
            </p:nvSpPr>
            <p:spPr bwMode="auto">
              <a:xfrm>
                <a:off x="278647" y="2101462"/>
                <a:ext cx="30406" cy="151977"/>
              </a:xfrm>
              <a:custGeom>
                <a:avLst/>
                <a:gdLst>
                  <a:gd name="T0" fmla="*/ 12 w 26"/>
                  <a:gd name="T1" fmla="*/ 0 h 130"/>
                  <a:gd name="T2" fmla="*/ 26 w 26"/>
                  <a:gd name="T3" fmla="*/ 128 h 130"/>
                  <a:gd name="T4" fmla="*/ 17 w 26"/>
                  <a:gd name="T5" fmla="*/ 130 h 130"/>
                  <a:gd name="T6" fmla="*/ 7 w 26"/>
                  <a:gd name="T7" fmla="*/ 130 h 130"/>
                  <a:gd name="T8" fmla="*/ 0 w 26"/>
                  <a:gd name="T9" fmla="*/ 0 h 130"/>
                  <a:gd name="T10" fmla="*/ 12 w 26"/>
                  <a:gd name="T11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130">
                    <a:moveTo>
                      <a:pt x="12" y="0"/>
                    </a:moveTo>
                    <a:lnTo>
                      <a:pt x="26" y="128"/>
                    </a:lnTo>
                    <a:lnTo>
                      <a:pt x="17" y="130"/>
                    </a:lnTo>
                    <a:lnTo>
                      <a:pt x="7" y="130"/>
                    </a:lnTo>
                    <a:lnTo>
                      <a:pt x="0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51"/>
              <p:cNvSpPr/>
              <p:nvPr/>
            </p:nvSpPr>
            <p:spPr bwMode="auto">
              <a:xfrm>
                <a:off x="378052" y="1809198"/>
                <a:ext cx="97067" cy="192894"/>
              </a:xfrm>
              <a:custGeom>
                <a:avLst/>
                <a:gdLst>
                  <a:gd name="T0" fmla="*/ 10 w 35"/>
                  <a:gd name="T1" fmla="*/ 45 h 70"/>
                  <a:gd name="T2" fmla="*/ 18 w 35"/>
                  <a:gd name="T3" fmla="*/ 53 h 70"/>
                  <a:gd name="T4" fmla="*/ 25 w 35"/>
                  <a:gd name="T5" fmla="*/ 46 h 70"/>
                  <a:gd name="T6" fmla="*/ 17 w 35"/>
                  <a:gd name="T7" fmla="*/ 38 h 70"/>
                  <a:gd name="T8" fmla="*/ 6 w 35"/>
                  <a:gd name="T9" fmla="*/ 34 h 70"/>
                  <a:gd name="T10" fmla="*/ 0 w 35"/>
                  <a:gd name="T11" fmla="*/ 22 h 70"/>
                  <a:gd name="T12" fmla="*/ 13 w 35"/>
                  <a:gd name="T13" fmla="*/ 7 h 70"/>
                  <a:gd name="T14" fmla="*/ 13 w 35"/>
                  <a:gd name="T15" fmla="*/ 0 h 70"/>
                  <a:gd name="T16" fmla="*/ 21 w 35"/>
                  <a:gd name="T17" fmla="*/ 0 h 70"/>
                  <a:gd name="T18" fmla="*/ 21 w 35"/>
                  <a:gd name="T19" fmla="*/ 8 h 70"/>
                  <a:gd name="T20" fmla="*/ 26 w 35"/>
                  <a:gd name="T21" fmla="*/ 11 h 70"/>
                  <a:gd name="T22" fmla="*/ 26 w 35"/>
                  <a:gd name="T23" fmla="*/ 8 h 70"/>
                  <a:gd name="T24" fmla="*/ 32 w 35"/>
                  <a:gd name="T25" fmla="*/ 8 h 70"/>
                  <a:gd name="T26" fmla="*/ 32 w 35"/>
                  <a:gd name="T27" fmla="*/ 22 h 70"/>
                  <a:gd name="T28" fmla="*/ 24 w 35"/>
                  <a:gd name="T29" fmla="*/ 22 h 70"/>
                  <a:gd name="T30" fmla="*/ 17 w 35"/>
                  <a:gd name="T31" fmla="*/ 16 h 70"/>
                  <a:gd name="T32" fmla="*/ 10 w 35"/>
                  <a:gd name="T33" fmla="*/ 22 h 70"/>
                  <a:gd name="T34" fmla="*/ 18 w 35"/>
                  <a:gd name="T35" fmla="*/ 29 h 70"/>
                  <a:gd name="T36" fmla="*/ 29 w 35"/>
                  <a:gd name="T37" fmla="*/ 33 h 70"/>
                  <a:gd name="T38" fmla="*/ 35 w 35"/>
                  <a:gd name="T39" fmla="*/ 46 h 70"/>
                  <a:gd name="T40" fmla="*/ 21 w 35"/>
                  <a:gd name="T41" fmla="*/ 62 h 70"/>
                  <a:gd name="T42" fmla="*/ 21 w 35"/>
                  <a:gd name="T43" fmla="*/ 70 h 70"/>
                  <a:gd name="T44" fmla="*/ 13 w 35"/>
                  <a:gd name="T45" fmla="*/ 70 h 70"/>
                  <a:gd name="T46" fmla="*/ 13 w 35"/>
                  <a:gd name="T47" fmla="*/ 61 h 70"/>
                  <a:gd name="T48" fmla="*/ 13 w 35"/>
                  <a:gd name="T49" fmla="*/ 61 h 70"/>
                  <a:gd name="T50" fmla="*/ 8 w 35"/>
                  <a:gd name="T51" fmla="*/ 58 h 70"/>
                  <a:gd name="T52" fmla="*/ 8 w 35"/>
                  <a:gd name="T53" fmla="*/ 61 h 70"/>
                  <a:gd name="T54" fmla="*/ 1 w 35"/>
                  <a:gd name="T55" fmla="*/ 61 h 70"/>
                  <a:gd name="T56" fmla="*/ 1 w 35"/>
                  <a:gd name="T57" fmla="*/ 45 h 70"/>
                  <a:gd name="T58" fmla="*/ 10 w 35"/>
                  <a:gd name="T59" fmla="*/ 45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5" h="70">
                    <a:moveTo>
                      <a:pt x="10" y="45"/>
                    </a:moveTo>
                    <a:cubicBezTo>
                      <a:pt x="10" y="50"/>
                      <a:pt x="13" y="53"/>
                      <a:pt x="18" y="53"/>
                    </a:cubicBezTo>
                    <a:cubicBezTo>
                      <a:pt x="22" y="53"/>
                      <a:pt x="25" y="51"/>
                      <a:pt x="25" y="46"/>
                    </a:cubicBezTo>
                    <a:cubicBezTo>
                      <a:pt x="25" y="41"/>
                      <a:pt x="21" y="40"/>
                      <a:pt x="17" y="38"/>
                    </a:cubicBezTo>
                    <a:cubicBezTo>
                      <a:pt x="14" y="37"/>
                      <a:pt x="9" y="36"/>
                      <a:pt x="6" y="34"/>
                    </a:cubicBezTo>
                    <a:cubicBezTo>
                      <a:pt x="2" y="31"/>
                      <a:pt x="0" y="27"/>
                      <a:pt x="0" y="22"/>
                    </a:cubicBezTo>
                    <a:cubicBezTo>
                      <a:pt x="0" y="15"/>
                      <a:pt x="6" y="8"/>
                      <a:pt x="13" y="7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3" y="8"/>
                      <a:pt x="24" y="9"/>
                      <a:pt x="26" y="11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18"/>
                      <a:pt x="21" y="16"/>
                      <a:pt x="17" y="16"/>
                    </a:cubicBezTo>
                    <a:cubicBezTo>
                      <a:pt x="13" y="16"/>
                      <a:pt x="10" y="18"/>
                      <a:pt x="10" y="22"/>
                    </a:cubicBezTo>
                    <a:cubicBezTo>
                      <a:pt x="10" y="26"/>
                      <a:pt x="14" y="28"/>
                      <a:pt x="18" y="29"/>
                    </a:cubicBezTo>
                    <a:cubicBezTo>
                      <a:pt x="21" y="30"/>
                      <a:pt x="26" y="31"/>
                      <a:pt x="29" y="33"/>
                    </a:cubicBezTo>
                    <a:cubicBezTo>
                      <a:pt x="33" y="36"/>
                      <a:pt x="35" y="41"/>
                      <a:pt x="35" y="46"/>
                    </a:cubicBezTo>
                    <a:cubicBezTo>
                      <a:pt x="35" y="54"/>
                      <a:pt x="29" y="61"/>
                      <a:pt x="21" y="62"/>
                    </a:cubicBezTo>
                    <a:cubicBezTo>
                      <a:pt x="21" y="70"/>
                      <a:pt x="21" y="70"/>
                      <a:pt x="21" y="70"/>
                    </a:cubicBezTo>
                    <a:cubicBezTo>
                      <a:pt x="13" y="70"/>
                      <a:pt x="13" y="70"/>
                      <a:pt x="13" y="70"/>
                    </a:cubicBezTo>
                    <a:cubicBezTo>
                      <a:pt x="13" y="61"/>
                      <a:pt x="13" y="61"/>
                      <a:pt x="13" y="61"/>
                    </a:cubicBezTo>
                    <a:cubicBezTo>
                      <a:pt x="13" y="61"/>
                      <a:pt x="13" y="61"/>
                      <a:pt x="13" y="61"/>
                    </a:cubicBezTo>
                    <a:cubicBezTo>
                      <a:pt x="11" y="60"/>
                      <a:pt x="10" y="59"/>
                      <a:pt x="8" y="58"/>
                    </a:cubicBezTo>
                    <a:cubicBezTo>
                      <a:pt x="8" y="61"/>
                      <a:pt x="8" y="61"/>
                      <a:pt x="8" y="61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1" y="45"/>
                      <a:pt x="1" y="45"/>
                      <a:pt x="1" y="45"/>
                    </a:cubicBezTo>
                    <a:lnTo>
                      <a:pt x="10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Rectangle 52"/>
              <p:cNvSpPr>
                <a:spLocks noChangeArrowheads="1"/>
              </p:cNvSpPr>
              <p:nvPr/>
            </p:nvSpPr>
            <p:spPr bwMode="auto">
              <a:xfrm>
                <a:off x="367527" y="2046516"/>
                <a:ext cx="111100" cy="3624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 noEditPoints="1"/>
              </p:cNvSpPr>
              <p:nvPr/>
            </p:nvSpPr>
            <p:spPr bwMode="auto">
              <a:xfrm>
                <a:off x="309053" y="1756592"/>
                <a:ext cx="230387" cy="275897"/>
              </a:xfrm>
              <a:custGeom>
                <a:avLst/>
                <a:gdLst>
                  <a:gd name="T0" fmla="*/ 83 w 83"/>
                  <a:gd name="T1" fmla="*/ 41 h 100"/>
                  <a:gd name="T2" fmla="*/ 41 w 83"/>
                  <a:gd name="T3" fmla="*/ 0 h 100"/>
                  <a:gd name="T4" fmla="*/ 0 w 83"/>
                  <a:gd name="T5" fmla="*/ 41 h 100"/>
                  <a:gd name="T6" fmla="*/ 0 w 83"/>
                  <a:gd name="T7" fmla="*/ 45 h 100"/>
                  <a:gd name="T8" fmla="*/ 16 w 83"/>
                  <a:gd name="T9" fmla="*/ 82 h 100"/>
                  <a:gd name="T10" fmla="*/ 19 w 83"/>
                  <a:gd name="T11" fmla="*/ 100 h 100"/>
                  <a:gd name="T12" fmla="*/ 38 w 83"/>
                  <a:gd name="T13" fmla="*/ 100 h 100"/>
                  <a:gd name="T14" fmla="*/ 44 w 83"/>
                  <a:gd name="T15" fmla="*/ 100 h 100"/>
                  <a:gd name="T16" fmla="*/ 63 w 83"/>
                  <a:gd name="T17" fmla="*/ 100 h 100"/>
                  <a:gd name="T18" fmla="*/ 66 w 83"/>
                  <a:gd name="T19" fmla="*/ 82 h 100"/>
                  <a:gd name="T20" fmla="*/ 82 w 83"/>
                  <a:gd name="T21" fmla="*/ 45 h 100"/>
                  <a:gd name="T22" fmla="*/ 83 w 83"/>
                  <a:gd name="T23" fmla="*/ 41 h 100"/>
                  <a:gd name="T24" fmla="*/ 75 w 83"/>
                  <a:gd name="T25" fmla="*/ 43 h 100"/>
                  <a:gd name="T26" fmla="*/ 75 w 83"/>
                  <a:gd name="T27" fmla="*/ 48 h 100"/>
                  <a:gd name="T28" fmla="*/ 75 w 83"/>
                  <a:gd name="T29" fmla="*/ 48 h 100"/>
                  <a:gd name="T30" fmla="*/ 60 w 83"/>
                  <a:gd name="T31" fmla="*/ 77 h 100"/>
                  <a:gd name="T32" fmla="*/ 56 w 83"/>
                  <a:gd name="T33" fmla="*/ 93 h 100"/>
                  <a:gd name="T34" fmla="*/ 27 w 83"/>
                  <a:gd name="T35" fmla="*/ 93 h 100"/>
                  <a:gd name="T36" fmla="*/ 22 w 83"/>
                  <a:gd name="T37" fmla="*/ 78 h 100"/>
                  <a:gd name="T38" fmla="*/ 7 w 83"/>
                  <a:gd name="T39" fmla="*/ 48 h 100"/>
                  <a:gd name="T40" fmla="*/ 8 w 83"/>
                  <a:gd name="T41" fmla="*/ 48 h 100"/>
                  <a:gd name="T42" fmla="*/ 7 w 83"/>
                  <a:gd name="T43" fmla="*/ 43 h 100"/>
                  <a:gd name="T44" fmla="*/ 7 w 83"/>
                  <a:gd name="T45" fmla="*/ 41 h 100"/>
                  <a:gd name="T46" fmla="*/ 41 w 83"/>
                  <a:gd name="T47" fmla="*/ 7 h 100"/>
                  <a:gd name="T48" fmla="*/ 75 w 83"/>
                  <a:gd name="T49" fmla="*/ 41 h 100"/>
                  <a:gd name="T50" fmla="*/ 75 w 83"/>
                  <a:gd name="T51" fmla="*/ 43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3" h="100">
                    <a:moveTo>
                      <a:pt x="83" y="41"/>
                    </a:moveTo>
                    <a:cubicBezTo>
                      <a:pt x="83" y="18"/>
                      <a:pt x="64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  <a:cubicBezTo>
                      <a:pt x="0" y="43"/>
                      <a:pt x="0" y="44"/>
                      <a:pt x="0" y="45"/>
                    </a:cubicBezTo>
                    <a:cubicBezTo>
                      <a:pt x="0" y="46"/>
                      <a:pt x="1" y="62"/>
                      <a:pt x="16" y="82"/>
                    </a:cubicBezTo>
                    <a:cubicBezTo>
                      <a:pt x="21" y="88"/>
                      <a:pt x="19" y="100"/>
                      <a:pt x="19" y="100"/>
                    </a:cubicBezTo>
                    <a:cubicBezTo>
                      <a:pt x="25" y="100"/>
                      <a:pt x="32" y="100"/>
                      <a:pt x="38" y="100"/>
                    </a:cubicBezTo>
                    <a:cubicBezTo>
                      <a:pt x="40" y="100"/>
                      <a:pt x="42" y="100"/>
                      <a:pt x="44" y="100"/>
                    </a:cubicBezTo>
                    <a:cubicBezTo>
                      <a:pt x="51" y="100"/>
                      <a:pt x="57" y="100"/>
                      <a:pt x="63" y="100"/>
                    </a:cubicBezTo>
                    <a:cubicBezTo>
                      <a:pt x="63" y="100"/>
                      <a:pt x="61" y="88"/>
                      <a:pt x="66" y="82"/>
                    </a:cubicBezTo>
                    <a:cubicBezTo>
                      <a:pt x="82" y="62"/>
                      <a:pt x="83" y="46"/>
                      <a:pt x="82" y="45"/>
                    </a:cubicBezTo>
                    <a:cubicBezTo>
                      <a:pt x="82" y="44"/>
                      <a:pt x="83" y="43"/>
                      <a:pt x="83" y="41"/>
                    </a:cubicBezTo>
                    <a:close/>
                    <a:moveTo>
                      <a:pt x="75" y="43"/>
                    </a:moveTo>
                    <a:cubicBezTo>
                      <a:pt x="75" y="48"/>
                      <a:pt x="75" y="48"/>
                      <a:pt x="75" y="48"/>
                    </a:cubicBezTo>
                    <a:cubicBezTo>
                      <a:pt x="75" y="48"/>
                      <a:pt x="75" y="48"/>
                      <a:pt x="75" y="48"/>
                    </a:cubicBezTo>
                    <a:cubicBezTo>
                      <a:pt x="74" y="52"/>
                      <a:pt x="71" y="63"/>
                      <a:pt x="60" y="77"/>
                    </a:cubicBezTo>
                    <a:cubicBezTo>
                      <a:pt x="57" y="82"/>
                      <a:pt x="56" y="88"/>
                      <a:pt x="56" y="93"/>
                    </a:cubicBezTo>
                    <a:cubicBezTo>
                      <a:pt x="27" y="93"/>
                      <a:pt x="27" y="93"/>
                      <a:pt x="27" y="93"/>
                    </a:cubicBezTo>
                    <a:cubicBezTo>
                      <a:pt x="26" y="88"/>
                      <a:pt x="25" y="82"/>
                      <a:pt x="22" y="78"/>
                    </a:cubicBezTo>
                    <a:cubicBezTo>
                      <a:pt x="11" y="63"/>
                      <a:pt x="8" y="52"/>
                      <a:pt x="7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7" y="42"/>
                      <a:pt x="7" y="42"/>
                      <a:pt x="7" y="41"/>
                    </a:cubicBezTo>
                    <a:cubicBezTo>
                      <a:pt x="7" y="22"/>
                      <a:pt x="22" y="7"/>
                      <a:pt x="41" y="7"/>
                    </a:cubicBezTo>
                    <a:cubicBezTo>
                      <a:pt x="60" y="7"/>
                      <a:pt x="75" y="22"/>
                      <a:pt x="75" y="41"/>
                    </a:cubicBezTo>
                    <a:cubicBezTo>
                      <a:pt x="75" y="42"/>
                      <a:pt x="75" y="42"/>
                      <a:pt x="75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/>
              <p:nvPr/>
            </p:nvSpPr>
            <p:spPr bwMode="auto">
              <a:xfrm>
                <a:off x="387409" y="2087434"/>
                <a:ext cx="71338" cy="22212"/>
              </a:xfrm>
              <a:custGeom>
                <a:avLst/>
                <a:gdLst>
                  <a:gd name="T0" fmla="*/ 0 w 26"/>
                  <a:gd name="T1" fmla="*/ 0 h 8"/>
                  <a:gd name="T2" fmla="*/ 0 w 26"/>
                  <a:gd name="T3" fmla="*/ 2 h 8"/>
                  <a:gd name="T4" fmla="*/ 6 w 26"/>
                  <a:gd name="T5" fmla="*/ 8 h 8"/>
                  <a:gd name="T6" fmla="*/ 20 w 26"/>
                  <a:gd name="T7" fmla="*/ 8 h 8"/>
                  <a:gd name="T8" fmla="*/ 26 w 26"/>
                  <a:gd name="T9" fmla="*/ 2 h 8"/>
                  <a:gd name="T10" fmla="*/ 26 w 26"/>
                  <a:gd name="T11" fmla="*/ 0 h 8"/>
                  <a:gd name="T12" fmla="*/ 0 w 26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8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6"/>
                      <a:pt x="3" y="8"/>
                      <a:pt x="6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3" y="8"/>
                      <a:pt x="26" y="6"/>
                      <a:pt x="26" y="2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5"/>
              <p:cNvSpPr>
                <a:spLocks noChangeArrowheads="1"/>
              </p:cNvSpPr>
              <p:nvPr/>
            </p:nvSpPr>
            <p:spPr bwMode="auto">
              <a:xfrm>
                <a:off x="361680" y="2044179"/>
                <a:ext cx="121626" cy="8183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56"/>
              <p:cNvSpPr>
                <a:spLocks noChangeArrowheads="1"/>
              </p:cNvSpPr>
              <p:nvPr/>
            </p:nvSpPr>
            <p:spPr bwMode="auto">
              <a:xfrm>
                <a:off x="361680" y="2060544"/>
                <a:ext cx="121626" cy="10522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/>
              <p:nvPr/>
            </p:nvSpPr>
            <p:spPr bwMode="auto">
              <a:xfrm>
                <a:off x="361680" y="2079250"/>
                <a:ext cx="121626" cy="22212"/>
              </a:xfrm>
              <a:custGeom>
                <a:avLst/>
                <a:gdLst>
                  <a:gd name="T0" fmla="*/ 0 w 44"/>
                  <a:gd name="T1" fmla="*/ 0 h 8"/>
                  <a:gd name="T2" fmla="*/ 11 w 44"/>
                  <a:gd name="T3" fmla="*/ 8 h 8"/>
                  <a:gd name="T4" fmla="*/ 34 w 44"/>
                  <a:gd name="T5" fmla="*/ 8 h 8"/>
                  <a:gd name="T6" fmla="*/ 44 w 44"/>
                  <a:gd name="T7" fmla="*/ 0 h 8"/>
                  <a:gd name="T8" fmla="*/ 0 w 44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8">
                    <a:moveTo>
                      <a:pt x="0" y="0"/>
                    </a:moveTo>
                    <a:cubicBezTo>
                      <a:pt x="1" y="4"/>
                      <a:pt x="5" y="8"/>
                      <a:pt x="11" y="8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9" y="8"/>
                      <a:pt x="44" y="4"/>
                      <a:pt x="4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/>
              <p:nvPr/>
            </p:nvSpPr>
            <p:spPr bwMode="auto">
              <a:xfrm>
                <a:off x="417814" y="1653714"/>
                <a:ext cx="24559" cy="63129"/>
              </a:xfrm>
              <a:custGeom>
                <a:avLst/>
                <a:gdLst>
                  <a:gd name="T0" fmla="*/ 4 w 9"/>
                  <a:gd name="T1" fmla="*/ 23 h 23"/>
                  <a:gd name="T2" fmla="*/ 0 w 9"/>
                  <a:gd name="T3" fmla="*/ 19 h 23"/>
                  <a:gd name="T4" fmla="*/ 0 w 9"/>
                  <a:gd name="T5" fmla="*/ 5 h 23"/>
                  <a:gd name="T6" fmla="*/ 4 w 9"/>
                  <a:gd name="T7" fmla="*/ 0 h 23"/>
                  <a:gd name="T8" fmla="*/ 9 w 9"/>
                  <a:gd name="T9" fmla="*/ 5 h 23"/>
                  <a:gd name="T10" fmla="*/ 9 w 9"/>
                  <a:gd name="T11" fmla="*/ 19 h 23"/>
                  <a:gd name="T12" fmla="*/ 4 w 9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3">
                    <a:moveTo>
                      <a:pt x="4" y="23"/>
                    </a:moveTo>
                    <a:cubicBezTo>
                      <a:pt x="2" y="23"/>
                      <a:pt x="0" y="21"/>
                      <a:pt x="0" y="1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7" y="0"/>
                      <a:pt x="9" y="2"/>
                      <a:pt x="9" y="5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21"/>
                      <a:pt x="7" y="23"/>
                      <a:pt x="4" y="2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/>
              <p:nvPr/>
            </p:nvSpPr>
            <p:spPr bwMode="auto">
              <a:xfrm>
                <a:off x="314901" y="1675926"/>
                <a:ext cx="46779" cy="60791"/>
              </a:xfrm>
              <a:custGeom>
                <a:avLst/>
                <a:gdLst>
                  <a:gd name="T0" fmla="*/ 12 w 17"/>
                  <a:gd name="T1" fmla="*/ 22 h 22"/>
                  <a:gd name="T2" fmla="*/ 8 w 17"/>
                  <a:gd name="T3" fmla="*/ 20 h 22"/>
                  <a:gd name="T4" fmla="*/ 1 w 17"/>
                  <a:gd name="T5" fmla="*/ 7 h 22"/>
                  <a:gd name="T6" fmla="*/ 3 w 17"/>
                  <a:gd name="T7" fmla="*/ 1 h 22"/>
                  <a:gd name="T8" fmla="*/ 9 w 17"/>
                  <a:gd name="T9" fmla="*/ 3 h 22"/>
                  <a:gd name="T10" fmla="*/ 16 w 17"/>
                  <a:gd name="T11" fmla="*/ 15 h 22"/>
                  <a:gd name="T12" fmla="*/ 14 w 17"/>
                  <a:gd name="T13" fmla="*/ 21 h 22"/>
                  <a:gd name="T14" fmla="*/ 12 w 17"/>
                  <a:gd name="T1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22">
                    <a:moveTo>
                      <a:pt x="12" y="22"/>
                    </a:moveTo>
                    <a:cubicBezTo>
                      <a:pt x="11" y="22"/>
                      <a:pt x="9" y="21"/>
                      <a:pt x="8" y="20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1" y="3"/>
                      <a:pt x="3" y="1"/>
                    </a:cubicBezTo>
                    <a:cubicBezTo>
                      <a:pt x="5" y="0"/>
                      <a:pt x="8" y="1"/>
                      <a:pt x="9" y="3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7" y="17"/>
                      <a:pt x="16" y="20"/>
                      <a:pt x="14" y="21"/>
                    </a:cubicBezTo>
                    <a:cubicBezTo>
                      <a:pt x="14" y="22"/>
                      <a:pt x="13" y="22"/>
                      <a:pt x="12" y="2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/>
              <p:nvPr/>
            </p:nvSpPr>
            <p:spPr bwMode="auto">
              <a:xfrm>
                <a:off x="240054" y="1748408"/>
                <a:ext cx="60813" cy="43255"/>
              </a:xfrm>
              <a:custGeom>
                <a:avLst/>
                <a:gdLst>
                  <a:gd name="T0" fmla="*/ 17 w 22"/>
                  <a:gd name="T1" fmla="*/ 16 h 16"/>
                  <a:gd name="T2" fmla="*/ 15 w 22"/>
                  <a:gd name="T3" fmla="*/ 16 h 16"/>
                  <a:gd name="T4" fmla="*/ 3 w 22"/>
                  <a:gd name="T5" fmla="*/ 9 h 16"/>
                  <a:gd name="T6" fmla="*/ 1 w 22"/>
                  <a:gd name="T7" fmla="*/ 3 h 16"/>
                  <a:gd name="T8" fmla="*/ 7 w 22"/>
                  <a:gd name="T9" fmla="*/ 1 h 16"/>
                  <a:gd name="T10" fmla="*/ 19 w 22"/>
                  <a:gd name="T11" fmla="*/ 8 h 16"/>
                  <a:gd name="T12" fmla="*/ 21 w 22"/>
                  <a:gd name="T13" fmla="*/ 14 h 16"/>
                  <a:gd name="T14" fmla="*/ 17 w 22"/>
                  <a:gd name="T1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16">
                    <a:moveTo>
                      <a:pt x="17" y="16"/>
                    </a:moveTo>
                    <a:cubicBezTo>
                      <a:pt x="16" y="16"/>
                      <a:pt x="15" y="16"/>
                      <a:pt x="15" y="16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0" y="7"/>
                      <a:pt x="0" y="5"/>
                      <a:pt x="1" y="3"/>
                    </a:cubicBezTo>
                    <a:cubicBezTo>
                      <a:pt x="2" y="0"/>
                      <a:pt x="5" y="0"/>
                      <a:pt x="7" y="1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1" y="9"/>
                      <a:pt x="22" y="12"/>
                      <a:pt x="21" y="14"/>
                    </a:cubicBezTo>
                    <a:cubicBezTo>
                      <a:pt x="20" y="15"/>
                      <a:pt x="19" y="16"/>
                      <a:pt x="17" y="1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/>
              <p:nvPr/>
            </p:nvSpPr>
            <p:spPr bwMode="auto">
              <a:xfrm>
                <a:off x="213157" y="1847777"/>
                <a:ext cx="60813" cy="24550"/>
              </a:xfrm>
              <a:custGeom>
                <a:avLst/>
                <a:gdLst>
                  <a:gd name="T0" fmla="*/ 18 w 22"/>
                  <a:gd name="T1" fmla="*/ 9 h 9"/>
                  <a:gd name="T2" fmla="*/ 4 w 22"/>
                  <a:gd name="T3" fmla="*/ 9 h 9"/>
                  <a:gd name="T4" fmla="*/ 0 w 22"/>
                  <a:gd name="T5" fmla="*/ 5 h 9"/>
                  <a:gd name="T6" fmla="*/ 4 w 22"/>
                  <a:gd name="T7" fmla="*/ 0 h 9"/>
                  <a:gd name="T8" fmla="*/ 18 w 22"/>
                  <a:gd name="T9" fmla="*/ 0 h 9"/>
                  <a:gd name="T10" fmla="*/ 22 w 22"/>
                  <a:gd name="T11" fmla="*/ 5 h 9"/>
                  <a:gd name="T12" fmla="*/ 18 w 22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9">
                    <a:moveTo>
                      <a:pt x="18" y="9"/>
                    </a:moveTo>
                    <a:cubicBezTo>
                      <a:pt x="4" y="9"/>
                      <a:pt x="4" y="9"/>
                      <a:pt x="4" y="9"/>
                    </a:cubicBezTo>
                    <a:cubicBezTo>
                      <a:pt x="2" y="9"/>
                      <a:pt x="0" y="7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0"/>
                      <a:pt x="22" y="2"/>
                      <a:pt x="22" y="5"/>
                    </a:cubicBezTo>
                    <a:cubicBezTo>
                      <a:pt x="22" y="7"/>
                      <a:pt x="21" y="9"/>
                      <a:pt x="18" y="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/>
              <p:nvPr/>
            </p:nvSpPr>
            <p:spPr bwMode="auto">
              <a:xfrm>
                <a:off x="544118" y="1938963"/>
                <a:ext cx="64321" cy="44424"/>
              </a:xfrm>
              <a:custGeom>
                <a:avLst/>
                <a:gdLst>
                  <a:gd name="T0" fmla="*/ 18 w 23"/>
                  <a:gd name="T1" fmla="*/ 16 h 16"/>
                  <a:gd name="T2" fmla="*/ 15 w 23"/>
                  <a:gd name="T3" fmla="*/ 16 h 16"/>
                  <a:gd name="T4" fmla="*/ 3 w 23"/>
                  <a:gd name="T5" fmla="*/ 9 h 16"/>
                  <a:gd name="T6" fmla="*/ 2 w 23"/>
                  <a:gd name="T7" fmla="*/ 3 h 16"/>
                  <a:gd name="T8" fmla="*/ 8 w 23"/>
                  <a:gd name="T9" fmla="*/ 1 h 16"/>
                  <a:gd name="T10" fmla="*/ 20 w 23"/>
                  <a:gd name="T11" fmla="*/ 8 h 16"/>
                  <a:gd name="T12" fmla="*/ 21 w 23"/>
                  <a:gd name="T13" fmla="*/ 14 h 16"/>
                  <a:gd name="T14" fmla="*/ 18 w 23"/>
                  <a:gd name="T1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16">
                    <a:moveTo>
                      <a:pt x="18" y="16"/>
                    </a:moveTo>
                    <a:cubicBezTo>
                      <a:pt x="17" y="16"/>
                      <a:pt x="16" y="16"/>
                      <a:pt x="15" y="16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" y="7"/>
                      <a:pt x="0" y="5"/>
                      <a:pt x="2" y="3"/>
                    </a:cubicBezTo>
                    <a:cubicBezTo>
                      <a:pt x="3" y="1"/>
                      <a:pt x="5" y="0"/>
                      <a:pt x="8" y="1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2" y="9"/>
                      <a:pt x="23" y="12"/>
                      <a:pt x="21" y="14"/>
                    </a:cubicBezTo>
                    <a:cubicBezTo>
                      <a:pt x="21" y="15"/>
                      <a:pt x="19" y="16"/>
                      <a:pt x="18" y="1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/>
              <p:nvPr/>
            </p:nvSpPr>
            <p:spPr bwMode="auto">
              <a:xfrm>
                <a:off x="572185" y="1860637"/>
                <a:ext cx="63152" cy="22212"/>
              </a:xfrm>
              <a:custGeom>
                <a:avLst/>
                <a:gdLst>
                  <a:gd name="T0" fmla="*/ 18 w 23"/>
                  <a:gd name="T1" fmla="*/ 8 h 8"/>
                  <a:gd name="T2" fmla="*/ 4 w 23"/>
                  <a:gd name="T3" fmla="*/ 8 h 8"/>
                  <a:gd name="T4" fmla="*/ 0 w 23"/>
                  <a:gd name="T5" fmla="*/ 4 h 8"/>
                  <a:gd name="T6" fmla="*/ 4 w 23"/>
                  <a:gd name="T7" fmla="*/ 0 h 8"/>
                  <a:gd name="T8" fmla="*/ 18 w 23"/>
                  <a:gd name="T9" fmla="*/ 0 h 8"/>
                  <a:gd name="T10" fmla="*/ 23 w 23"/>
                  <a:gd name="T11" fmla="*/ 4 h 8"/>
                  <a:gd name="T12" fmla="*/ 18 w 2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8">
                    <a:moveTo>
                      <a:pt x="18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7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0"/>
                      <a:pt x="23" y="2"/>
                      <a:pt x="23" y="4"/>
                    </a:cubicBezTo>
                    <a:cubicBezTo>
                      <a:pt x="23" y="7"/>
                      <a:pt x="21" y="8"/>
                      <a:pt x="18" y="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/>
              <p:nvPr/>
            </p:nvSpPr>
            <p:spPr bwMode="auto">
              <a:xfrm>
                <a:off x="552305" y="1758928"/>
                <a:ext cx="60813" cy="44424"/>
              </a:xfrm>
              <a:custGeom>
                <a:avLst/>
                <a:gdLst>
                  <a:gd name="T0" fmla="*/ 5 w 22"/>
                  <a:gd name="T1" fmla="*/ 16 h 16"/>
                  <a:gd name="T2" fmla="*/ 1 w 22"/>
                  <a:gd name="T3" fmla="*/ 14 h 16"/>
                  <a:gd name="T4" fmla="*/ 2 w 22"/>
                  <a:gd name="T5" fmla="*/ 8 h 16"/>
                  <a:gd name="T6" fmla="*/ 15 w 22"/>
                  <a:gd name="T7" fmla="*/ 1 h 16"/>
                  <a:gd name="T8" fmla="*/ 21 w 22"/>
                  <a:gd name="T9" fmla="*/ 2 h 16"/>
                  <a:gd name="T10" fmla="*/ 19 w 22"/>
                  <a:gd name="T11" fmla="*/ 8 h 16"/>
                  <a:gd name="T12" fmla="*/ 7 w 22"/>
                  <a:gd name="T13" fmla="*/ 16 h 16"/>
                  <a:gd name="T14" fmla="*/ 5 w 22"/>
                  <a:gd name="T1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16">
                    <a:moveTo>
                      <a:pt x="5" y="16"/>
                    </a:moveTo>
                    <a:cubicBezTo>
                      <a:pt x="3" y="16"/>
                      <a:pt x="2" y="15"/>
                      <a:pt x="1" y="14"/>
                    </a:cubicBezTo>
                    <a:cubicBezTo>
                      <a:pt x="0" y="12"/>
                      <a:pt x="0" y="9"/>
                      <a:pt x="2" y="8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7" y="0"/>
                      <a:pt x="19" y="0"/>
                      <a:pt x="21" y="2"/>
                    </a:cubicBezTo>
                    <a:cubicBezTo>
                      <a:pt x="22" y="5"/>
                      <a:pt x="21" y="7"/>
                      <a:pt x="19" y="8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" y="16"/>
                      <a:pt x="5" y="16"/>
                      <a:pt x="5" y="1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/>
              <p:nvPr/>
            </p:nvSpPr>
            <p:spPr bwMode="auto">
              <a:xfrm>
                <a:off x="495001" y="1681772"/>
                <a:ext cx="46779" cy="60791"/>
              </a:xfrm>
              <a:custGeom>
                <a:avLst/>
                <a:gdLst>
                  <a:gd name="T0" fmla="*/ 5 w 17"/>
                  <a:gd name="T1" fmla="*/ 22 h 22"/>
                  <a:gd name="T2" fmla="*/ 3 w 17"/>
                  <a:gd name="T3" fmla="*/ 21 h 22"/>
                  <a:gd name="T4" fmla="*/ 1 w 17"/>
                  <a:gd name="T5" fmla="*/ 15 h 22"/>
                  <a:gd name="T6" fmla="*/ 8 w 17"/>
                  <a:gd name="T7" fmla="*/ 3 h 22"/>
                  <a:gd name="T8" fmla="*/ 14 w 17"/>
                  <a:gd name="T9" fmla="*/ 2 h 22"/>
                  <a:gd name="T10" fmla="*/ 16 w 17"/>
                  <a:gd name="T11" fmla="*/ 8 h 22"/>
                  <a:gd name="T12" fmla="*/ 9 w 17"/>
                  <a:gd name="T13" fmla="*/ 20 h 22"/>
                  <a:gd name="T14" fmla="*/ 5 w 17"/>
                  <a:gd name="T1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22">
                    <a:moveTo>
                      <a:pt x="5" y="22"/>
                    </a:moveTo>
                    <a:cubicBezTo>
                      <a:pt x="4" y="22"/>
                      <a:pt x="4" y="22"/>
                      <a:pt x="3" y="21"/>
                    </a:cubicBezTo>
                    <a:cubicBezTo>
                      <a:pt x="1" y="20"/>
                      <a:pt x="0" y="18"/>
                      <a:pt x="1" y="15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10" y="1"/>
                      <a:pt x="12" y="0"/>
                      <a:pt x="14" y="2"/>
                    </a:cubicBezTo>
                    <a:cubicBezTo>
                      <a:pt x="17" y="3"/>
                      <a:pt x="17" y="5"/>
                      <a:pt x="16" y="8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8" y="21"/>
                      <a:pt x="7" y="22"/>
                      <a:pt x="5" y="2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4420306" y="2986678"/>
            <a:ext cx="3389017" cy="1184969"/>
            <a:chOff x="7011375" y="4020937"/>
            <a:chExt cx="4518689" cy="1579959"/>
          </a:xfrm>
        </p:grpSpPr>
        <p:grpSp>
          <p:nvGrpSpPr>
            <p:cNvPr id="37" name="组合 36"/>
            <p:cNvGrpSpPr/>
            <p:nvPr/>
          </p:nvGrpSpPr>
          <p:grpSpPr>
            <a:xfrm>
              <a:off x="7011375" y="4020937"/>
              <a:ext cx="4518689" cy="1579959"/>
              <a:chOff x="2183817" y="975542"/>
              <a:chExt cx="1632394" cy="1407237"/>
            </a:xfrm>
          </p:grpSpPr>
          <p:sp>
            <p:nvSpPr>
              <p:cNvPr id="57" name="六边形 56"/>
              <p:cNvSpPr/>
              <p:nvPr/>
            </p:nvSpPr>
            <p:spPr>
              <a:xfrm>
                <a:off x="2183817" y="975542"/>
                <a:ext cx="1632394" cy="1407237"/>
              </a:xfrm>
              <a:prstGeom prst="hexagon">
                <a:avLst/>
              </a:prstGeom>
              <a:gradFill flip="none" rotWithShape="1">
                <a:gsLst>
                  <a:gs pos="61000">
                    <a:srgbClr val="F6F6F6"/>
                  </a:gs>
                  <a:gs pos="30000">
                    <a:srgbClr val="E0E0E0"/>
                  </a:gs>
                  <a:gs pos="1000">
                    <a:srgbClr val="DEDEDE"/>
                  </a:gs>
                  <a:gs pos="100000">
                    <a:schemeClr val="bg1"/>
                  </a:gs>
                </a:gsLst>
                <a:lin ang="13500000" scaled="1"/>
                <a:tileRect/>
              </a:gradFill>
              <a:ln w="19050">
                <a:noFill/>
              </a:ln>
              <a:effectLst>
                <a:outerShdw blurRad="622300" dist="317500" dir="2400000" algn="tl" rotWithShape="0">
                  <a:srgbClr val="696969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6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六边形 57"/>
              <p:cNvSpPr/>
              <p:nvPr/>
            </p:nvSpPr>
            <p:spPr>
              <a:xfrm>
                <a:off x="2183817" y="975542"/>
                <a:ext cx="1632394" cy="1407237"/>
              </a:xfrm>
              <a:prstGeom prst="hexagon">
                <a:avLst/>
              </a:prstGeom>
              <a:gradFill>
                <a:gsLst>
                  <a:gs pos="64000">
                    <a:srgbClr val="F3F3F3"/>
                  </a:gs>
                  <a:gs pos="32000">
                    <a:srgbClr val="DEDEDE"/>
                  </a:gs>
                  <a:gs pos="0">
                    <a:srgbClr val="CBCBCB"/>
                  </a:gs>
                  <a:gs pos="100000">
                    <a:srgbClr val="F9F9F9"/>
                  </a:gs>
                </a:gsLst>
                <a:lin ang="2700000" scaled="1"/>
              </a:gradFill>
              <a:ln w="19050"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6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8" name="文本框 72"/>
            <p:cNvSpPr txBox="1"/>
            <p:nvPr/>
          </p:nvSpPr>
          <p:spPr>
            <a:xfrm>
              <a:off x="8247680" y="4265474"/>
              <a:ext cx="172027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39" name="文本框 113"/>
            <p:cNvSpPr txBox="1"/>
            <p:nvPr/>
          </p:nvSpPr>
          <p:spPr>
            <a:xfrm>
              <a:off x="8217050" y="4685638"/>
              <a:ext cx="2538862" cy="815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单击添加详细文字说明，或复制文本黏贴自此右键只保留文字单击添加详细文字说明，或复制文本黏贴自此右键只保留文字</a:t>
              </a: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7541187" y="4514304"/>
              <a:ext cx="495859" cy="502693"/>
              <a:chOff x="112581" y="2716334"/>
              <a:chExt cx="495859" cy="502693"/>
            </a:xfrm>
            <a:solidFill>
              <a:srgbClr val="00B0F0"/>
            </a:solidFill>
          </p:grpSpPr>
          <p:sp>
            <p:nvSpPr>
              <p:cNvPr id="41" name="Freeform 83"/>
              <p:cNvSpPr>
                <a:spLocks noEditPoints="1"/>
              </p:cNvSpPr>
              <p:nvPr/>
            </p:nvSpPr>
            <p:spPr bwMode="auto">
              <a:xfrm>
                <a:off x="138310" y="2735039"/>
                <a:ext cx="444401" cy="232642"/>
              </a:xfrm>
              <a:custGeom>
                <a:avLst/>
                <a:gdLst>
                  <a:gd name="T0" fmla="*/ 380 w 380"/>
                  <a:gd name="T1" fmla="*/ 199 h 199"/>
                  <a:gd name="T2" fmla="*/ 0 w 380"/>
                  <a:gd name="T3" fmla="*/ 199 h 199"/>
                  <a:gd name="T4" fmla="*/ 0 w 380"/>
                  <a:gd name="T5" fmla="*/ 0 h 199"/>
                  <a:gd name="T6" fmla="*/ 380 w 380"/>
                  <a:gd name="T7" fmla="*/ 0 h 199"/>
                  <a:gd name="T8" fmla="*/ 380 w 380"/>
                  <a:gd name="T9" fmla="*/ 199 h 199"/>
                  <a:gd name="T10" fmla="*/ 380 w 380"/>
                  <a:gd name="T11" fmla="*/ 199 h 199"/>
                  <a:gd name="T12" fmla="*/ 14 w 380"/>
                  <a:gd name="T13" fmla="*/ 187 h 199"/>
                  <a:gd name="T14" fmla="*/ 369 w 380"/>
                  <a:gd name="T15" fmla="*/ 187 h 199"/>
                  <a:gd name="T16" fmla="*/ 369 w 380"/>
                  <a:gd name="T17" fmla="*/ 12 h 199"/>
                  <a:gd name="T18" fmla="*/ 14 w 380"/>
                  <a:gd name="T19" fmla="*/ 12 h 199"/>
                  <a:gd name="T20" fmla="*/ 14 w 380"/>
                  <a:gd name="T21" fmla="*/ 187 h 199"/>
                  <a:gd name="T22" fmla="*/ 14 w 380"/>
                  <a:gd name="T23" fmla="*/ 187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0" h="199">
                    <a:moveTo>
                      <a:pt x="380" y="199"/>
                    </a:moveTo>
                    <a:lnTo>
                      <a:pt x="0" y="199"/>
                    </a:lnTo>
                    <a:lnTo>
                      <a:pt x="0" y="0"/>
                    </a:lnTo>
                    <a:lnTo>
                      <a:pt x="380" y="0"/>
                    </a:lnTo>
                    <a:lnTo>
                      <a:pt x="380" y="199"/>
                    </a:lnTo>
                    <a:lnTo>
                      <a:pt x="380" y="199"/>
                    </a:lnTo>
                    <a:close/>
                    <a:moveTo>
                      <a:pt x="14" y="187"/>
                    </a:moveTo>
                    <a:lnTo>
                      <a:pt x="369" y="187"/>
                    </a:lnTo>
                    <a:lnTo>
                      <a:pt x="369" y="12"/>
                    </a:lnTo>
                    <a:lnTo>
                      <a:pt x="14" y="12"/>
                    </a:lnTo>
                    <a:lnTo>
                      <a:pt x="14" y="187"/>
                    </a:lnTo>
                    <a:lnTo>
                      <a:pt x="14" y="18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2" name="Rectangle 84"/>
              <p:cNvSpPr>
                <a:spLocks noChangeArrowheads="1"/>
              </p:cNvSpPr>
              <p:nvPr/>
            </p:nvSpPr>
            <p:spPr bwMode="auto">
              <a:xfrm>
                <a:off x="112581" y="2716334"/>
                <a:ext cx="495859" cy="5494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85"/>
              <p:cNvSpPr>
                <a:spLocks noEditPoints="1"/>
              </p:cNvSpPr>
              <p:nvPr/>
            </p:nvSpPr>
            <p:spPr bwMode="auto">
              <a:xfrm>
                <a:off x="306715" y="2837916"/>
                <a:ext cx="254946" cy="198739"/>
              </a:xfrm>
              <a:custGeom>
                <a:avLst/>
                <a:gdLst>
                  <a:gd name="T0" fmla="*/ 91 w 92"/>
                  <a:gd name="T1" fmla="*/ 40 h 72"/>
                  <a:gd name="T2" fmla="*/ 91 w 92"/>
                  <a:gd name="T3" fmla="*/ 40 h 72"/>
                  <a:gd name="T4" fmla="*/ 91 w 92"/>
                  <a:gd name="T5" fmla="*/ 40 h 72"/>
                  <a:gd name="T6" fmla="*/ 91 w 92"/>
                  <a:gd name="T7" fmla="*/ 40 h 72"/>
                  <a:gd name="T8" fmla="*/ 90 w 92"/>
                  <a:gd name="T9" fmla="*/ 40 h 72"/>
                  <a:gd name="T10" fmla="*/ 89 w 92"/>
                  <a:gd name="T11" fmla="*/ 37 h 72"/>
                  <a:gd name="T12" fmla="*/ 75 w 92"/>
                  <a:gd name="T13" fmla="*/ 17 h 72"/>
                  <a:gd name="T14" fmla="*/ 71 w 92"/>
                  <a:gd name="T15" fmla="*/ 14 h 72"/>
                  <a:gd name="T16" fmla="*/ 65 w 92"/>
                  <a:gd name="T17" fmla="*/ 14 h 72"/>
                  <a:gd name="T18" fmla="*/ 65 w 92"/>
                  <a:gd name="T19" fmla="*/ 14 h 72"/>
                  <a:gd name="T20" fmla="*/ 70 w 92"/>
                  <a:gd name="T21" fmla="*/ 18 h 72"/>
                  <a:gd name="T22" fmla="*/ 64 w 92"/>
                  <a:gd name="T23" fmla="*/ 21 h 72"/>
                  <a:gd name="T24" fmla="*/ 67 w 92"/>
                  <a:gd name="T25" fmla="*/ 25 h 72"/>
                  <a:gd name="T26" fmla="*/ 57 w 92"/>
                  <a:gd name="T27" fmla="*/ 49 h 72"/>
                  <a:gd name="T28" fmla="*/ 57 w 92"/>
                  <a:gd name="T29" fmla="*/ 49 h 72"/>
                  <a:gd name="T30" fmla="*/ 57 w 92"/>
                  <a:gd name="T31" fmla="*/ 49 h 72"/>
                  <a:gd name="T32" fmla="*/ 57 w 92"/>
                  <a:gd name="T33" fmla="*/ 49 h 72"/>
                  <a:gd name="T34" fmla="*/ 57 w 92"/>
                  <a:gd name="T35" fmla="*/ 49 h 72"/>
                  <a:gd name="T36" fmla="*/ 46 w 92"/>
                  <a:gd name="T37" fmla="*/ 26 h 72"/>
                  <a:gd name="T38" fmla="*/ 48 w 92"/>
                  <a:gd name="T39" fmla="*/ 21 h 72"/>
                  <a:gd name="T40" fmla="*/ 43 w 92"/>
                  <a:gd name="T41" fmla="*/ 19 h 72"/>
                  <a:gd name="T42" fmla="*/ 47 w 92"/>
                  <a:gd name="T43" fmla="*/ 15 h 72"/>
                  <a:gd name="T44" fmla="*/ 47 w 92"/>
                  <a:gd name="T45" fmla="*/ 15 h 72"/>
                  <a:gd name="T46" fmla="*/ 42 w 92"/>
                  <a:gd name="T47" fmla="*/ 15 h 72"/>
                  <a:gd name="T48" fmla="*/ 29 w 92"/>
                  <a:gd name="T49" fmla="*/ 14 h 72"/>
                  <a:gd name="T50" fmla="*/ 26 w 92"/>
                  <a:gd name="T51" fmla="*/ 12 h 72"/>
                  <a:gd name="T52" fmla="*/ 8 w 92"/>
                  <a:gd name="T53" fmla="*/ 0 h 72"/>
                  <a:gd name="T54" fmla="*/ 0 w 92"/>
                  <a:gd name="T55" fmla="*/ 12 h 72"/>
                  <a:gd name="T56" fmla="*/ 19 w 92"/>
                  <a:gd name="T57" fmla="*/ 23 h 72"/>
                  <a:gd name="T58" fmla="*/ 38 w 92"/>
                  <a:gd name="T59" fmla="*/ 27 h 72"/>
                  <a:gd name="T60" fmla="*/ 38 w 92"/>
                  <a:gd name="T61" fmla="*/ 72 h 72"/>
                  <a:gd name="T62" fmla="*/ 38 w 92"/>
                  <a:gd name="T63" fmla="*/ 72 h 72"/>
                  <a:gd name="T64" fmla="*/ 78 w 92"/>
                  <a:gd name="T65" fmla="*/ 71 h 72"/>
                  <a:gd name="T66" fmla="*/ 78 w 92"/>
                  <a:gd name="T67" fmla="*/ 70 h 72"/>
                  <a:gd name="T68" fmla="*/ 78 w 92"/>
                  <a:gd name="T69" fmla="*/ 63 h 72"/>
                  <a:gd name="T70" fmla="*/ 82 w 92"/>
                  <a:gd name="T71" fmla="*/ 66 h 72"/>
                  <a:gd name="T72" fmla="*/ 91 w 92"/>
                  <a:gd name="T73" fmla="*/ 48 h 72"/>
                  <a:gd name="T74" fmla="*/ 91 w 92"/>
                  <a:gd name="T75" fmla="*/ 47 h 72"/>
                  <a:gd name="T76" fmla="*/ 91 w 92"/>
                  <a:gd name="T77" fmla="*/ 47 h 72"/>
                  <a:gd name="T78" fmla="*/ 91 w 92"/>
                  <a:gd name="T79" fmla="*/ 40 h 72"/>
                  <a:gd name="T80" fmla="*/ 77 w 92"/>
                  <a:gd name="T81" fmla="*/ 45 h 72"/>
                  <a:gd name="T82" fmla="*/ 77 w 92"/>
                  <a:gd name="T83" fmla="*/ 43 h 72"/>
                  <a:gd name="T84" fmla="*/ 77 w 92"/>
                  <a:gd name="T85" fmla="*/ 44 h 72"/>
                  <a:gd name="T86" fmla="*/ 77 w 92"/>
                  <a:gd name="T87" fmla="*/ 45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2" h="72">
                    <a:moveTo>
                      <a:pt x="91" y="40"/>
                    </a:moveTo>
                    <a:cubicBezTo>
                      <a:pt x="91" y="40"/>
                      <a:pt x="91" y="40"/>
                      <a:pt x="91" y="40"/>
                    </a:cubicBezTo>
                    <a:cubicBezTo>
                      <a:pt x="91" y="40"/>
                      <a:pt x="91" y="40"/>
                      <a:pt x="91" y="40"/>
                    </a:cubicBezTo>
                    <a:cubicBezTo>
                      <a:pt x="91" y="40"/>
                      <a:pt x="91" y="40"/>
                      <a:pt x="91" y="40"/>
                    </a:cubicBezTo>
                    <a:cubicBezTo>
                      <a:pt x="90" y="40"/>
                      <a:pt x="90" y="40"/>
                      <a:pt x="90" y="40"/>
                    </a:cubicBezTo>
                    <a:cubicBezTo>
                      <a:pt x="89" y="37"/>
                      <a:pt x="89" y="37"/>
                      <a:pt x="89" y="3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5" y="17"/>
                      <a:pt x="72" y="14"/>
                      <a:pt x="71" y="14"/>
                    </a:cubicBezTo>
                    <a:cubicBezTo>
                      <a:pt x="69" y="14"/>
                      <a:pt x="67" y="14"/>
                      <a:pt x="65" y="14"/>
                    </a:cubicBezTo>
                    <a:cubicBezTo>
                      <a:pt x="65" y="14"/>
                      <a:pt x="65" y="14"/>
                      <a:pt x="65" y="14"/>
                    </a:cubicBezTo>
                    <a:cubicBezTo>
                      <a:pt x="70" y="18"/>
                      <a:pt x="70" y="18"/>
                      <a:pt x="70" y="18"/>
                    </a:cubicBezTo>
                    <a:cubicBezTo>
                      <a:pt x="64" y="21"/>
                      <a:pt x="64" y="21"/>
                      <a:pt x="64" y="21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57" y="49"/>
                      <a:pt x="57" y="49"/>
                      <a:pt x="57" y="49"/>
                    </a:cubicBezTo>
                    <a:cubicBezTo>
                      <a:pt x="57" y="49"/>
                      <a:pt x="57" y="49"/>
                      <a:pt x="57" y="49"/>
                    </a:cubicBezTo>
                    <a:cubicBezTo>
                      <a:pt x="57" y="49"/>
                      <a:pt x="57" y="49"/>
                      <a:pt x="57" y="49"/>
                    </a:cubicBezTo>
                    <a:cubicBezTo>
                      <a:pt x="57" y="49"/>
                      <a:pt x="57" y="49"/>
                      <a:pt x="57" y="49"/>
                    </a:cubicBezTo>
                    <a:cubicBezTo>
                      <a:pt x="57" y="49"/>
                      <a:pt x="57" y="49"/>
                      <a:pt x="57" y="49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8" y="21"/>
                      <a:pt x="48" y="21"/>
                      <a:pt x="48" y="21"/>
                    </a:cubicBezTo>
                    <a:cubicBezTo>
                      <a:pt x="43" y="19"/>
                      <a:pt x="43" y="19"/>
                      <a:pt x="43" y="19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5" y="15"/>
                      <a:pt x="44" y="15"/>
                      <a:pt x="42" y="15"/>
                    </a:cubicBezTo>
                    <a:cubicBezTo>
                      <a:pt x="42" y="15"/>
                      <a:pt x="30" y="14"/>
                      <a:pt x="29" y="14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4"/>
                      <a:pt x="2" y="8"/>
                      <a:pt x="0" y="12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38" y="42"/>
                      <a:pt x="38" y="57"/>
                      <a:pt x="38" y="72"/>
                    </a:cubicBezTo>
                    <a:cubicBezTo>
                      <a:pt x="38" y="72"/>
                      <a:pt x="38" y="72"/>
                      <a:pt x="38" y="72"/>
                    </a:cubicBezTo>
                    <a:cubicBezTo>
                      <a:pt x="52" y="72"/>
                      <a:pt x="65" y="71"/>
                      <a:pt x="78" y="71"/>
                    </a:cubicBezTo>
                    <a:cubicBezTo>
                      <a:pt x="78" y="71"/>
                      <a:pt x="78" y="71"/>
                      <a:pt x="78" y="70"/>
                    </a:cubicBezTo>
                    <a:cubicBezTo>
                      <a:pt x="78" y="68"/>
                      <a:pt x="78" y="66"/>
                      <a:pt x="78" y="63"/>
                    </a:cubicBezTo>
                    <a:cubicBezTo>
                      <a:pt x="79" y="64"/>
                      <a:pt x="81" y="65"/>
                      <a:pt x="82" y="66"/>
                    </a:cubicBezTo>
                    <a:cubicBezTo>
                      <a:pt x="91" y="48"/>
                      <a:pt x="91" y="48"/>
                      <a:pt x="91" y="48"/>
                    </a:cubicBezTo>
                    <a:cubicBezTo>
                      <a:pt x="91" y="47"/>
                      <a:pt x="91" y="47"/>
                      <a:pt x="91" y="47"/>
                    </a:cubicBezTo>
                    <a:cubicBezTo>
                      <a:pt x="91" y="47"/>
                      <a:pt x="91" y="47"/>
                      <a:pt x="91" y="47"/>
                    </a:cubicBezTo>
                    <a:cubicBezTo>
                      <a:pt x="91" y="44"/>
                      <a:pt x="92" y="54"/>
                      <a:pt x="91" y="40"/>
                    </a:cubicBezTo>
                    <a:close/>
                    <a:moveTo>
                      <a:pt x="77" y="45"/>
                    </a:moveTo>
                    <a:cubicBezTo>
                      <a:pt x="77" y="44"/>
                      <a:pt x="77" y="44"/>
                      <a:pt x="77" y="43"/>
                    </a:cubicBezTo>
                    <a:cubicBezTo>
                      <a:pt x="77" y="44"/>
                      <a:pt x="77" y="44"/>
                      <a:pt x="77" y="44"/>
                    </a:cubicBezTo>
                    <a:lnTo>
                      <a:pt x="77" y="4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4" name="Rectangle 86"/>
              <p:cNvSpPr>
                <a:spLocks noChangeArrowheads="1"/>
              </p:cNvSpPr>
              <p:nvPr/>
            </p:nvSpPr>
            <p:spPr bwMode="auto">
              <a:xfrm>
                <a:off x="464594" y="2973526"/>
                <a:ext cx="1169" cy="1169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87"/>
              <p:cNvSpPr/>
              <p:nvPr/>
            </p:nvSpPr>
            <p:spPr bwMode="auto">
              <a:xfrm>
                <a:off x="452899" y="2876494"/>
                <a:ext cx="19882" cy="22212"/>
              </a:xfrm>
              <a:custGeom>
                <a:avLst/>
                <a:gdLst>
                  <a:gd name="T0" fmla="*/ 3 w 17"/>
                  <a:gd name="T1" fmla="*/ 0 h 19"/>
                  <a:gd name="T2" fmla="*/ 0 w 17"/>
                  <a:gd name="T3" fmla="*/ 12 h 19"/>
                  <a:gd name="T4" fmla="*/ 7 w 17"/>
                  <a:gd name="T5" fmla="*/ 19 h 19"/>
                  <a:gd name="T6" fmla="*/ 17 w 17"/>
                  <a:gd name="T7" fmla="*/ 12 h 19"/>
                  <a:gd name="T8" fmla="*/ 12 w 17"/>
                  <a:gd name="T9" fmla="*/ 0 h 19"/>
                  <a:gd name="T10" fmla="*/ 3 w 17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9">
                    <a:moveTo>
                      <a:pt x="3" y="0"/>
                    </a:moveTo>
                    <a:lnTo>
                      <a:pt x="0" y="12"/>
                    </a:lnTo>
                    <a:lnTo>
                      <a:pt x="7" y="19"/>
                    </a:lnTo>
                    <a:lnTo>
                      <a:pt x="17" y="12"/>
                    </a:lnTo>
                    <a:lnTo>
                      <a:pt x="1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88"/>
              <p:cNvSpPr/>
              <p:nvPr/>
            </p:nvSpPr>
            <p:spPr bwMode="auto">
              <a:xfrm>
                <a:off x="452899" y="2890523"/>
                <a:ext cx="22220" cy="91186"/>
              </a:xfrm>
              <a:custGeom>
                <a:avLst/>
                <a:gdLst>
                  <a:gd name="T0" fmla="*/ 3 w 19"/>
                  <a:gd name="T1" fmla="*/ 0 h 78"/>
                  <a:gd name="T2" fmla="*/ 0 w 19"/>
                  <a:gd name="T3" fmla="*/ 71 h 78"/>
                  <a:gd name="T4" fmla="*/ 10 w 19"/>
                  <a:gd name="T5" fmla="*/ 78 h 78"/>
                  <a:gd name="T6" fmla="*/ 19 w 19"/>
                  <a:gd name="T7" fmla="*/ 71 h 78"/>
                  <a:gd name="T8" fmla="*/ 15 w 19"/>
                  <a:gd name="T9" fmla="*/ 0 h 78"/>
                  <a:gd name="T10" fmla="*/ 3 w 19"/>
                  <a:gd name="T11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78">
                    <a:moveTo>
                      <a:pt x="3" y="0"/>
                    </a:moveTo>
                    <a:lnTo>
                      <a:pt x="0" y="71"/>
                    </a:lnTo>
                    <a:lnTo>
                      <a:pt x="10" y="78"/>
                    </a:lnTo>
                    <a:lnTo>
                      <a:pt x="19" y="71"/>
                    </a:lnTo>
                    <a:lnTo>
                      <a:pt x="1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Freeform 89"/>
              <p:cNvSpPr/>
              <p:nvPr/>
            </p:nvSpPr>
            <p:spPr bwMode="auto">
              <a:xfrm>
                <a:off x="430679" y="2789984"/>
                <a:ext cx="70168" cy="80664"/>
              </a:xfrm>
              <a:custGeom>
                <a:avLst/>
                <a:gdLst>
                  <a:gd name="T0" fmla="*/ 2 w 25"/>
                  <a:gd name="T1" fmla="*/ 11 h 29"/>
                  <a:gd name="T2" fmla="*/ 8 w 25"/>
                  <a:gd name="T3" fmla="*/ 27 h 29"/>
                  <a:gd name="T4" fmla="*/ 23 w 25"/>
                  <a:gd name="T5" fmla="*/ 18 h 29"/>
                  <a:gd name="T6" fmla="*/ 17 w 25"/>
                  <a:gd name="T7" fmla="*/ 2 h 29"/>
                  <a:gd name="T8" fmla="*/ 2 w 25"/>
                  <a:gd name="T9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9">
                    <a:moveTo>
                      <a:pt x="2" y="11"/>
                    </a:moveTo>
                    <a:cubicBezTo>
                      <a:pt x="0" y="18"/>
                      <a:pt x="3" y="25"/>
                      <a:pt x="8" y="27"/>
                    </a:cubicBezTo>
                    <a:cubicBezTo>
                      <a:pt x="14" y="29"/>
                      <a:pt x="20" y="25"/>
                      <a:pt x="23" y="18"/>
                    </a:cubicBezTo>
                    <a:cubicBezTo>
                      <a:pt x="25" y="11"/>
                      <a:pt x="22" y="4"/>
                      <a:pt x="17" y="2"/>
                    </a:cubicBezTo>
                    <a:cubicBezTo>
                      <a:pt x="11" y="0"/>
                      <a:pt x="5" y="4"/>
                      <a:pt x="2" y="1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" name="Oval 90"/>
              <p:cNvSpPr>
                <a:spLocks noChangeArrowheads="1"/>
              </p:cNvSpPr>
              <p:nvPr/>
            </p:nvSpPr>
            <p:spPr bwMode="auto">
              <a:xfrm>
                <a:off x="160530" y="3047176"/>
                <a:ext cx="57304" cy="7248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91"/>
              <p:cNvSpPr/>
              <p:nvPr/>
            </p:nvSpPr>
            <p:spPr bwMode="auto">
              <a:xfrm>
                <a:off x="124276" y="3125503"/>
                <a:ext cx="129812" cy="93524"/>
              </a:xfrm>
              <a:custGeom>
                <a:avLst/>
                <a:gdLst>
                  <a:gd name="T0" fmla="*/ 38 w 47"/>
                  <a:gd name="T1" fmla="*/ 2 h 34"/>
                  <a:gd name="T2" fmla="*/ 38 w 47"/>
                  <a:gd name="T3" fmla="*/ 2 h 34"/>
                  <a:gd name="T4" fmla="*/ 9 w 47"/>
                  <a:gd name="T5" fmla="*/ 2 h 34"/>
                  <a:gd name="T6" fmla="*/ 9 w 47"/>
                  <a:gd name="T7" fmla="*/ 2 h 34"/>
                  <a:gd name="T8" fmla="*/ 9 w 47"/>
                  <a:gd name="T9" fmla="*/ 2 h 34"/>
                  <a:gd name="T10" fmla="*/ 2 w 47"/>
                  <a:gd name="T11" fmla="*/ 8 h 34"/>
                  <a:gd name="T12" fmla="*/ 0 w 47"/>
                  <a:gd name="T13" fmla="*/ 34 h 34"/>
                  <a:gd name="T14" fmla="*/ 47 w 47"/>
                  <a:gd name="T15" fmla="*/ 34 h 34"/>
                  <a:gd name="T16" fmla="*/ 45 w 47"/>
                  <a:gd name="T17" fmla="*/ 8 h 34"/>
                  <a:gd name="T18" fmla="*/ 39 w 47"/>
                  <a:gd name="T19" fmla="*/ 2 h 34"/>
                  <a:gd name="T20" fmla="*/ 38 w 47"/>
                  <a:gd name="T21" fmla="*/ 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7" h="34">
                    <a:moveTo>
                      <a:pt x="38" y="2"/>
                    </a:moveTo>
                    <a:cubicBezTo>
                      <a:pt x="38" y="2"/>
                      <a:pt x="38" y="2"/>
                      <a:pt x="38" y="2"/>
                    </a:cubicBezTo>
                    <a:cubicBezTo>
                      <a:pt x="28" y="0"/>
                      <a:pt x="19" y="0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6" y="2"/>
                      <a:pt x="3" y="4"/>
                      <a:pt x="2" y="8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2"/>
                      <a:pt x="39" y="2"/>
                    </a:cubicBezTo>
                    <a:cubicBezTo>
                      <a:pt x="38" y="2"/>
                      <a:pt x="38" y="2"/>
                      <a:pt x="38" y="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" name="Oval 92"/>
              <p:cNvSpPr>
                <a:spLocks noChangeArrowheads="1"/>
              </p:cNvSpPr>
              <p:nvPr/>
            </p:nvSpPr>
            <p:spPr bwMode="auto">
              <a:xfrm>
                <a:off x="309053" y="3047176"/>
                <a:ext cx="58474" cy="7248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93"/>
              <p:cNvSpPr/>
              <p:nvPr/>
            </p:nvSpPr>
            <p:spPr bwMode="auto">
              <a:xfrm>
                <a:off x="276308" y="3125503"/>
                <a:ext cx="127473" cy="93524"/>
              </a:xfrm>
              <a:custGeom>
                <a:avLst/>
                <a:gdLst>
                  <a:gd name="T0" fmla="*/ 38 w 46"/>
                  <a:gd name="T1" fmla="*/ 2 h 34"/>
                  <a:gd name="T2" fmla="*/ 37 w 46"/>
                  <a:gd name="T3" fmla="*/ 2 h 34"/>
                  <a:gd name="T4" fmla="*/ 9 w 46"/>
                  <a:gd name="T5" fmla="*/ 2 h 34"/>
                  <a:gd name="T6" fmla="*/ 8 w 46"/>
                  <a:gd name="T7" fmla="*/ 2 h 34"/>
                  <a:gd name="T8" fmla="*/ 8 w 46"/>
                  <a:gd name="T9" fmla="*/ 2 h 34"/>
                  <a:gd name="T10" fmla="*/ 2 w 46"/>
                  <a:gd name="T11" fmla="*/ 8 h 34"/>
                  <a:gd name="T12" fmla="*/ 0 w 46"/>
                  <a:gd name="T13" fmla="*/ 34 h 34"/>
                  <a:gd name="T14" fmla="*/ 46 w 46"/>
                  <a:gd name="T15" fmla="*/ 34 h 34"/>
                  <a:gd name="T16" fmla="*/ 44 w 46"/>
                  <a:gd name="T17" fmla="*/ 8 h 34"/>
                  <a:gd name="T18" fmla="*/ 38 w 46"/>
                  <a:gd name="T19" fmla="*/ 2 h 34"/>
                  <a:gd name="T20" fmla="*/ 38 w 46"/>
                  <a:gd name="T21" fmla="*/ 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6" h="34">
                    <a:moveTo>
                      <a:pt x="38" y="2"/>
                    </a:moveTo>
                    <a:cubicBezTo>
                      <a:pt x="37" y="2"/>
                      <a:pt x="37" y="2"/>
                      <a:pt x="37" y="2"/>
                    </a:cubicBezTo>
                    <a:cubicBezTo>
                      <a:pt x="27" y="0"/>
                      <a:pt x="18" y="0"/>
                      <a:pt x="9" y="2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5" y="2"/>
                      <a:pt x="2" y="4"/>
                      <a:pt x="2" y="8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4" y="4"/>
                      <a:pt x="41" y="2"/>
                      <a:pt x="38" y="2"/>
                    </a:cubicBezTo>
                    <a:cubicBezTo>
                      <a:pt x="38" y="2"/>
                      <a:pt x="38" y="2"/>
                      <a:pt x="38" y="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Oval 94"/>
              <p:cNvSpPr>
                <a:spLocks noChangeArrowheads="1"/>
              </p:cNvSpPr>
              <p:nvPr/>
            </p:nvSpPr>
            <p:spPr bwMode="auto">
              <a:xfrm>
                <a:off x="461085" y="3047176"/>
                <a:ext cx="58474" cy="7248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95"/>
              <p:cNvSpPr/>
              <p:nvPr/>
            </p:nvSpPr>
            <p:spPr bwMode="auto">
              <a:xfrm>
                <a:off x="426002" y="3125503"/>
                <a:ext cx="129812" cy="93524"/>
              </a:xfrm>
              <a:custGeom>
                <a:avLst/>
                <a:gdLst>
                  <a:gd name="T0" fmla="*/ 38 w 47"/>
                  <a:gd name="T1" fmla="*/ 2 h 34"/>
                  <a:gd name="T2" fmla="*/ 37 w 47"/>
                  <a:gd name="T3" fmla="*/ 2 h 34"/>
                  <a:gd name="T4" fmla="*/ 9 w 47"/>
                  <a:gd name="T5" fmla="*/ 2 h 34"/>
                  <a:gd name="T6" fmla="*/ 8 w 47"/>
                  <a:gd name="T7" fmla="*/ 2 h 34"/>
                  <a:gd name="T8" fmla="*/ 8 w 47"/>
                  <a:gd name="T9" fmla="*/ 2 h 34"/>
                  <a:gd name="T10" fmla="*/ 2 w 47"/>
                  <a:gd name="T11" fmla="*/ 8 h 34"/>
                  <a:gd name="T12" fmla="*/ 0 w 47"/>
                  <a:gd name="T13" fmla="*/ 34 h 34"/>
                  <a:gd name="T14" fmla="*/ 47 w 47"/>
                  <a:gd name="T15" fmla="*/ 34 h 34"/>
                  <a:gd name="T16" fmla="*/ 44 w 47"/>
                  <a:gd name="T17" fmla="*/ 8 h 34"/>
                  <a:gd name="T18" fmla="*/ 38 w 47"/>
                  <a:gd name="T19" fmla="*/ 2 h 34"/>
                  <a:gd name="T20" fmla="*/ 38 w 47"/>
                  <a:gd name="T21" fmla="*/ 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7" h="34">
                    <a:moveTo>
                      <a:pt x="38" y="2"/>
                    </a:moveTo>
                    <a:cubicBezTo>
                      <a:pt x="38" y="2"/>
                      <a:pt x="37" y="2"/>
                      <a:pt x="37" y="2"/>
                    </a:cubicBezTo>
                    <a:cubicBezTo>
                      <a:pt x="28" y="0"/>
                      <a:pt x="19" y="0"/>
                      <a:pt x="9" y="2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5" y="2"/>
                      <a:pt x="2" y="4"/>
                      <a:pt x="2" y="8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4" y="4"/>
                      <a:pt x="41" y="2"/>
                      <a:pt x="38" y="2"/>
                    </a:cubicBezTo>
                    <a:cubicBezTo>
                      <a:pt x="38" y="2"/>
                      <a:pt x="38" y="2"/>
                      <a:pt x="38" y="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Rectangle 96"/>
              <p:cNvSpPr>
                <a:spLocks noChangeArrowheads="1"/>
              </p:cNvSpPr>
              <p:nvPr/>
            </p:nvSpPr>
            <p:spPr bwMode="auto">
              <a:xfrm>
                <a:off x="221343" y="2868311"/>
                <a:ext cx="32745" cy="5494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" name="Rectangle 97"/>
              <p:cNvSpPr>
                <a:spLocks noChangeArrowheads="1"/>
              </p:cNvSpPr>
              <p:nvPr/>
            </p:nvSpPr>
            <p:spPr bwMode="auto">
              <a:xfrm>
                <a:off x="179241" y="2848438"/>
                <a:ext cx="30406" cy="7482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" name="Rectangle 98"/>
              <p:cNvSpPr>
                <a:spLocks noChangeArrowheads="1"/>
              </p:cNvSpPr>
              <p:nvPr/>
            </p:nvSpPr>
            <p:spPr bwMode="auto">
              <a:xfrm>
                <a:off x="265782" y="2812197"/>
                <a:ext cx="30406" cy="11106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9" name="组合 58"/>
          <p:cNvGrpSpPr/>
          <p:nvPr/>
        </p:nvGrpSpPr>
        <p:grpSpPr>
          <a:xfrm>
            <a:off x="1031147" y="2991439"/>
            <a:ext cx="3389017" cy="1184969"/>
            <a:chOff x="885312" y="4029825"/>
            <a:chExt cx="4518689" cy="1579959"/>
          </a:xfrm>
        </p:grpSpPr>
        <p:grpSp>
          <p:nvGrpSpPr>
            <p:cNvPr id="60" name="组合 59"/>
            <p:cNvGrpSpPr/>
            <p:nvPr/>
          </p:nvGrpSpPr>
          <p:grpSpPr>
            <a:xfrm>
              <a:off x="885312" y="4029825"/>
              <a:ext cx="4518689" cy="1579959"/>
              <a:chOff x="2183817" y="975542"/>
              <a:chExt cx="1632394" cy="1407237"/>
            </a:xfrm>
          </p:grpSpPr>
          <p:sp>
            <p:nvSpPr>
              <p:cNvPr id="82" name="六边形 81"/>
              <p:cNvSpPr/>
              <p:nvPr/>
            </p:nvSpPr>
            <p:spPr>
              <a:xfrm>
                <a:off x="2183817" y="975542"/>
                <a:ext cx="1632394" cy="1407237"/>
              </a:xfrm>
              <a:prstGeom prst="hexagon">
                <a:avLst/>
              </a:prstGeom>
              <a:gradFill flip="none" rotWithShape="1">
                <a:gsLst>
                  <a:gs pos="61000">
                    <a:srgbClr val="F6F6F6"/>
                  </a:gs>
                  <a:gs pos="30000">
                    <a:srgbClr val="E0E0E0"/>
                  </a:gs>
                  <a:gs pos="1000">
                    <a:srgbClr val="DEDEDE"/>
                  </a:gs>
                  <a:gs pos="100000">
                    <a:schemeClr val="bg1"/>
                  </a:gs>
                </a:gsLst>
                <a:lin ang="13500000" scaled="1"/>
                <a:tileRect/>
              </a:gradFill>
              <a:ln w="19050">
                <a:noFill/>
              </a:ln>
              <a:effectLst>
                <a:outerShdw blurRad="622300" dist="317500" dir="2400000" algn="tl" rotWithShape="0">
                  <a:srgbClr val="696969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6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3" name="六边形 82"/>
              <p:cNvSpPr/>
              <p:nvPr/>
            </p:nvSpPr>
            <p:spPr>
              <a:xfrm>
                <a:off x="2183817" y="975542"/>
                <a:ext cx="1632394" cy="1407237"/>
              </a:xfrm>
              <a:prstGeom prst="hexagon">
                <a:avLst/>
              </a:prstGeom>
              <a:gradFill>
                <a:gsLst>
                  <a:gs pos="64000">
                    <a:srgbClr val="F3F3F3"/>
                  </a:gs>
                  <a:gs pos="32000">
                    <a:srgbClr val="DEDEDE"/>
                  </a:gs>
                  <a:gs pos="0">
                    <a:srgbClr val="CBCBCB"/>
                  </a:gs>
                  <a:gs pos="100000">
                    <a:srgbClr val="F9F9F9"/>
                  </a:gs>
                </a:gsLst>
                <a:lin ang="2700000" scaled="1"/>
              </a:gradFill>
              <a:ln w="19050"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6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1" name="文本框 67"/>
            <p:cNvSpPr txBox="1"/>
            <p:nvPr/>
          </p:nvSpPr>
          <p:spPr>
            <a:xfrm>
              <a:off x="2140524" y="4265474"/>
              <a:ext cx="172027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62" name="文本框 113"/>
            <p:cNvSpPr txBox="1"/>
            <p:nvPr/>
          </p:nvSpPr>
          <p:spPr>
            <a:xfrm>
              <a:off x="2177113" y="4685638"/>
              <a:ext cx="2538862" cy="815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单击添加详细文字说明，或复制文本黏贴自此右键只保留文字单击添加详细文字说明，或复制文本黏贴自此右键只保留文字</a:t>
              </a: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1354842" y="4483909"/>
              <a:ext cx="508721" cy="533088"/>
              <a:chOff x="140649" y="3641210"/>
              <a:chExt cx="508721" cy="533088"/>
            </a:xfrm>
            <a:solidFill>
              <a:srgbClr val="00B0F0"/>
            </a:solidFill>
          </p:grpSpPr>
          <p:sp>
            <p:nvSpPr>
              <p:cNvPr id="64" name="Freeform 272"/>
              <p:cNvSpPr>
                <a:spLocks noEditPoints="1"/>
              </p:cNvSpPr>
              <p:nvPr/>
            </p:nvSpPr>
            <p:spPr bwMode="auto">
              <a:xfrm>
                <a:off x="140649" y="3872682"/>
                <a:ext cx="406978" cy="246670"/>
              </a:xfrm>
              <a:custGeom>
                <a:avLst/>
                <a:gdLst>
                  <a:gd name="T0" fmla="*/ 130 w 147"/>
                  <a:gd name="T1" fmla="*/ 17 h 89"/>
                  <a:gd name="T2" fmla="*/ 130 w 147"/>
                  <a:gd name="T3" fmla="*/ 50 h 89"/>
                  <a:gd name="T4" fmla="*/ 107 w 147"/>
                  <a:gd name="T5" fmla="*/ 73 h 89"/>
                  <a:gd name="T6" fmla="*/ 39 w 147"/>
                  <a:gd name="T7" fmla="*/ 73 h 89"/>
                  <a:gd name="T8" fmla="*/ 16 w 147"/>
                  <a:gd name="T9" fmla="*/ 50 h 89"/>
                  <a:gd name="T10" fmla="*/ 16 w 147"/>
                  <a:gd name="T11" fmla="*/ 17 h 89"/>
                  <a:gd name="T12" fmla="*/ 130 w 147"/>
                  <a:gd name="T13" fmla="*/ 17 h 89"/>
                  <a:gd name="T14" fmla="*/ 147 w 147"/>
                  <a:gd name="T15" fmla="*/ 0 h 89"/>
                  <a:gd name="T16" fmla="*/ 0 w 147"/>
                  <a:gd name="T17" fmla="*/ 0 h 89"/>
                  <a:gd name="T18" fmla="*/ 0 w 147"/>
                  <a:gd name="T19" fmla="*/ 50 h 89"/>
                  <a:gd name="T20" fmla="*/ 39 w 147"/>
                  <a:gd name="T21" fmla="*/ 89 h 89"/>
                  <a:gd name="T22" fmla="*/ 107 w 147"/>
                  <a:gd name="T23" fmla="*/ 89 h 89"/>
                  <a:gd name="T24" fmla="*/ 147 w 147"/>
                  <a:gd name="T25" fmla="*/ 50 h 89"/>
                  <a:gd name="T26" fmla="*/ 147 w 147"/>
                  <a:gd name="T2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7" h="89">
                    <a:moveTo>
                      <a:pt x="130" y="17"/>
                    </a:moveTo>
                    <a:cubicBezTo>
                      <a:pt x="130" y="50"/>
                      <a:pt x="130" y="50"/>
                      <a:pt x="130" y="50"/>
                    </a:cubicBezTo>
                    <a:cubicBezTo>
                      <a:pt x="130" y="62"/>
                      <a:pt x="120" y="73"/>
                      <a:pt x="107" y="73"/>
                    </a:cubicBezTo>
                    <a:cubicBezTo>
                      <a:pt x="39" y="73"/>
                      <a:pt x="39" y="73"/>
                      <a:pt x="39" y="73"/>
                    </a:cubicBezTo>
                    <a:cubicBezTo>
                      <a:pt x="26" y="73"/>
                      <a:pt x="16" y="62"/>
                      <a:pt x="16" y="50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30" y="17"/>
                      <a:pt x="130" y="17"/>
                      <a:pt x="130" y="17"/>
                    </a:cubicBezTo>
                    <a:close/>
                    <a:moveTo>
                      <a:pt x="14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71"/>
                      <a:pt x="17" y="89"/>
                      <a:pt x="39" y="89"/>
                    </a:cubicBezTo>
                    <a:cubicBezTo>
                      <a:pt x="107" y="89"/>
                      <a:pt x="107" y="89"/>
                      <a:pt x="107" y="89"/>
                    </a:cubicBezTo>
                    <a:cubicBezTo>
                      <a:pt x="129" y="89"/>
                      <a:pt x="147" y="71"/>
                      <a:pt x="147" y="50"/>
                    </a:cubicBezTo>
                    <a:cubicBezTo>
                      <a:pt x="147" y="0"/>
                      <a:pt x="147" y="0"/>
                      <a:pt x="14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273"/>
              <p:cNvSpPr/>
              <p:nvPr/>
            </p:nvSpPr>
            <p:spPr bwMode="auto">
              <a:xfrm>
                <a:off x="140649" y="4135719"/>
                <a:ext cx="406978" cy="38579"/>
              </a:xfrm>
              <a:custGeom>
                <a:avLst/>
                <a:gdLst>
                  <a:gd name="T0" fmla="*/ 0 w 147"/>
                  <a:gd name="T1" fmla="*/ 0 h 14"/>
                  <a:gd name="T2" fmla="*/ 0 w 147"/>
                  <a:gd name="T3" fmla="*/ 8 h 14"/>
                  <a:gd name="T4" fmla="*/ 39 w 147"/>
                  <a:gd name="T5" fmla="*/ 14 h 14"/>
                  <a:gd name="T6" fmla="*/ 107 w 147"/>
                  <a:gd name="T7" fmla="*/ 14 h 14"/>
                  <a:gd name="T8" fmla="*/ 147 w 147"/>
                  <a:gd name="T9" fmla="*/ 8 h 14"/>
                  <a:gd name="T10" fmla="*/ 147 w 147"/>
                  <a:gd name="T11" fmla="*/ 0 h 14"/>
                  <a:gd name="T12" fmla="*/ 0 w 147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7" h="14">
                    <a:moveTo>
                      <a:pt x="0" y="0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17" y="14"/>
                      <a:pt x="39" y="14"/>
                    </a:cubicBezTo>
                    <a:cubicBezTo>
                      <a:pt x="107" y="14"/>
                      <a:pt x="107" y="14"/>
                      <a:pt x="107" y="14"/>
                    </a:cubicBezTo>
                    <a:cubicBezTo>
                      <a:pt x="129" y="14"/>
                      <a:pt x="147" y="11"/>
                      <a:pt x="147" y="8"/>
                    </a:cubicBezTo>
                    <a:cubicBezTo>
                      <a:pt x="147" y="0"/>
                      <a:pt x="147" y="0"/>
                      <a:pt x="147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274"/>
              <p:cNvSpPr>
                <a:spLocks noEditPoints="1"/>
              </p:cNvSpPr>
              <p:nvPr/>
            </p:nvSpPr>
            <p:spPr bwMode="auto">
              <a:xfrm>
                <a:off x="500847" y="3903078"/>
                <a:ext cx="148523" cy="147301"/>
              </a:xfrm>
              <a:custGeom>
                <a:avLst/>
                <a:gdLst>
                  <a:gd name="T0" fmla="*/ 27 w 54"/>
                  <a:gd name="T1" fmla="*/ 53 h 53"/>
                  <a:gd name="T2" fmla="*/ 0 w 54"/>
                  <a:gd name="T3" fmla="*/ 27 h 53"/>
                  <a:gd name="T4" fmla="*/ 27 w 54"/>
                  <a:gd name="T5" fmla="*/ 0 h 53"/>
                  <a:gd name="T6" fmla="*/ 54 w 54"/>
                  <a:gd name="T7" fmla="*/ 27 h 53"/>
                  <a:gd name="T8" fmla="*/ 27 w 54"/>
                  <a:gd name="T9" fmla="*/ 53 h 53"/>
                  <a:gd name="T10" fmla="*/ 27 w 54"/>
                  <a:gd name="T11" fmla="*/ 12 h 53"/>
                  <a:gd name="T12" fmla="*/ 13 w 54"/>
                  <a:gd name="T13" fmla="*/ 27 h 53"/>
                  <a:gd name="T14" fmla="*/ 27 w 54"/>
                  <a:gd name="T15" fmla="*/ 41 h 53"/>
                  <a:gd name="T16" fmla="*/ 41 w 54"/>
                  <a:gd name="T17" fmla="*/ 27 h 53"/>
                  <a:gd name="T18" fmla="*/ 27 w 54"/>
                  <a:gd name="T19" fmla="*/ 1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" h="53">
                    <a:moveTo>
                      <a:pt x="27" y="53"/>
                    </a:moveTo>
                    <a:cubicBezTo>
                      <a:pt x="12" y="53"/>
                      <a:pt x="0" y="41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4" y="12"/>
                      <a:pt x="54" y="27"/>
                    </a:cubicBezTo>
                    <a:cubicBezTo>
                      <a:pt x="54" y="41"/>
                      <a:pt x="42" y="53"/>
                      <a:pt x="27" y="53"/>
                    </a:cubicBezTo>
                    <a:close/>
                    <a:moveTo>
                      <a:pt x="27" y="12"/>
                    </a:moveTo>
                    <a:cubicBezTo>
                      <a:pt x="19" y="12"/>
                      <a:pt x="13" y="19"/>
                      <a:pt x="13" y="27"/>
                    </a:cubicBezTo>
                    <a:cubicBezTo>
                      <a:pt x="13" y="34"/>
                      <a:pt x="19" y="41"/>
                      <a:pt x="27" y="41"/>
                    </a:cubicBezTo>
                    <a:cubicBezTo>
                      <a:pt x="35" y="41"/>
                      <a:pt x="41" y="34"/>
                      <a:pt x="41" y="27"/>
                    </a:cubicBezTo>
                    <a:cubicBezTo>
                      <a:pt x="41" y="19"/>
                      <a:pt x="35" y="12"/>
                      <a:pt x="27" y="1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275"/>
              <p:cNvSpPr/>
              <p:nvPr/>
            </p:nvSpPr>
            <p:spPr bwMode="auto">
              <a:xfrm>
                <a:off x="365189" y="3690311"/>
                <a:ext cx="2339" cy="2338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8" name="Rectangle 276"/>
              <p:cNvSpPr>
                <a:spLocks noChangeArrowheads="1"/>
              </p:cNvSpPr>
              <p:nvPr/>
            </p:nvSpPr>
            <p:spPr bwMode="auto">
              <a:xfrm>
                <a:off x="367527" y="3692648"/>
                <a:ext cx="1169" cy="1169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9" name="Freeform 277"/>
              <p:cNvSpPr/>
              <p:nvPr/>
            </p:nvSpPr>
            <p:spPr bwMode="auto">
              <a:xfrm>
                <a:off x="367527" y="3692648"/>
                <a:ext cx="2339" cy="3507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0" name="Freeform 278"/>
              <p:cNvSpPr/>
              <p:nvPr/>
            </p:nvSpPr>
            <p:spPr bwMode="auto">
              <a:xfrm>
                <a:off x="367527" y="369264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279"/>
              <p:cNvSpPr/>
              <p:nvPr/>
            </p:nvSpPr>
            <p:spPr bwMode="auto">
              <a:xfrm>
                <a:off x="365188" y="3684465"/>
                <a:ext cx="24559" cy="19874"/>
              </a:xfrm>
              <a:custGeom>
                <a:avLst/>
                <a:gdLst>
                  <a:gd name="T0" fmla="*/ 7 w 9"/>
                  <a:gd name="T1" fmla="*/ 5 h 7"/>
                  <a:gd name="T2" fmla="*/ 9 w 9"/>
                  <a:gd name="T3" fmla="*/ 6 h 7"/>
                  <a:gd name="T4" fmla="*/ 5 w 9"/>
                  <a:gd name="T5" fmla="*/ 3 h 7"/>
                  <a:gd name="T6" fmla="*/ 1 w 9"/>
                  <a:gd name="T7" fmla="*/ 1 h 7"/>
                  <a:gd name="T8" fmla="*/ 0 w 9"/>
                  <a:gd name="T9" fmla="*/ 0 h 7"/>
                  <a:gd name="T10" fmla="*/ 1 w 9"/>
                  <a:gd name="T11" fmla="*/ 1 h 7"/>
                  <a:gd name="T12" fmla="*/ 4 w 9"/>
                  <a:gd name="T13" fmla="*/ 2 h 7"/>
                  <a:gd name="T14" fmla="*/ 4 w 9"/>
                  <a:gd name="T15" fmla="*/ 3 h 7"/>
                  <a:gd name="T16" fmla="*/ 6 w 9"/>
                  <a:gd name="T17" fmla="*/ 4 h 7"/>
                  <a:gd name="T18" fmla="*/ 7 w 9"/>
                  <a:gd name="T1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7">
                    <a:moveTo>
                      <a:pt x="7" y="5"/>
                    </a:moveTo>
                    <a:cubicBezTo>
                      <a:pt x="7" y="5"/>
                      <a:pt x="9" y="7"/>
                      <a:pt x="9" y="6"/>
                    </a:cubicBezTo>
                    <a:cubicBezTo>
                      <a:pt x="7" y="4"/>
                      <a:pt x="7" y="4"/>
                      <a:pt x="5" y="3"/>
                    </a:cubicBezTo>
                    <a:cubicBezTo>
                      <a:pt x="4" y="2"/>
                      <a:pt x="3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"/>
                      <a:pt x="3" y="1"/>
                      <a:pt x="4" y="2"/>
                    </a:cubicBezTo>
                    <a:cubicBezTo>
                      <a:pt x="4" y="2"/>
                      <a:pt x="4" y="3"/>
                      <a:pt x="4" y="3"/>
                    </a:cubicBezTo>
                    <a:cubicBezTo>
                      <a:pt x="5" y="3"/>
                      <a:pt x="6" y="3"/>
                      <a:pt x="6" y="4"/>
                    </a:cubicBezTo>
                    <a:cubicBezTo>
                      <a:pt x="7" y="4"/>
                      <a:pt x="6" y="5"/>
                      <a:pt x="7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2" name="Freeform 280"/>
              <p:cNvSpPr/>
              <p:nvPr/>
            </p:nvSpPr>
            <p:spPr bwMode="auto">
              <a:xfrm>
                <a:off x="345307" y="3679789"/>
                <a:ext cx="8186" cy="4676"/>
              </a:xfrm>
              <a:custGeom>
                <a:avLst/>
                <a:gdLst>
                  <a:gd name="T0" fmla="*/ 1 w 3"/>
                  <a:gd name="T1" fmla="*/ 1 h 2"/>
                  <a:gd name="T2" fmla="*/ 1 w 3"/>
                  <a:gd name="T3" fmla="*/ 1 h 2"/>
                  <a:gd name="T4" fmla="*/ 3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1 w 3"/>
                  <a:gd name="T11" fmla="*/ 0 h 2"/>
                  <a:gd name="T12" fmla="*/ 1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2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3" y="1"/>
                      <a:pt x="3" y="2"/>
                    </a:cubicBezTo>
                    <a:cubicBezTo>
                      <a:pt x="2" y="1"/>
                      <a:pt x="2" y="1"/>
                      <a:pt x="1" y="0"/>
                    </a:cubicBezTo>
                    <a:cubicBezTo>
                      <a:pt x="1" y="1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281"/>
              <p:cNvSpPr>
                <a:spLocks noChangeArrowheads="1"/>
              </p:cNvSpPr>
              <p:nvPr/>
            </p:nvSpPr>
            <p:spPr bwMode="auto">
              <a:xfrm>
                <a:off x="345307" y="3679789"/>
                <a:ext cx="2339" cy="1169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4" name="Freeform 282"/>
              <p:cNvSpPr>
                <a:spLocks noEditPoints="1"/>
              </p:cNvSpPr>
              <p:nvPr/>
            </p:nvSpPr>
            <p:spPr bwMode="auto">
              <a:xfrm>
                <a:off x="292680" y="3698494"/>
                <a:ext cx="97067" cy="157822"/>
              </a:xfrm>
              <a:custGeom>
                <a:avLst/>
                <a:gdLst>
                  <a:gd name="T0" fmla="*/ 34 w 35"/>
                  <a:gd name="T1" fmla="*/ 11 h 57"/>
                  <a:gd name="T2" fmla="*/ 35 w 35"/>
                  <a:gd name="T3" fmla="*/ 9 h 57"/>
                  <a:gd name="T4" fmla="*/ 35 w 35"/>
                  <a:gd name="T5" fmla="*/ 8 h 57"/>
                  <a:gd name="T6" fmla="*/ 35 w 35"/>
                  <a:gd name="T7" fmla="*/ 6 h 57"/>
                  <a:gd name="T8" fmla="*/ 35 w 35"/>
                  <a:gd name="T9" fmla="*/ 5 h 57"/>
                  <a:gd name="T10" fmla="*/ 35 w 35"/>
                  <a:gd name="T11" fmla="*/ 4 h 57"/>
                  <a:gd name="T12" fmla="*/ 35 w 35"/>
                  <a:gd name="T13" fmla="*/ 3 h 57"/>
                  <a:gd name="T14" fmla="*/ 32 w 35"/>
                  <a:gd name="T15" fmla="*/ 0 h 57"/>
                  <a:gd name="T16" fmla="*/ 32 w 35"/>
                  <a:gd name="T17" fmla="*/ 0 h 57"/>
                  <a:gd name="T18" fmla="*/ 32 w 35"/>
                  <a:gd name="T19" fmla="*/ 2 h 57"/>
                  <a:gd name="T20" fmla="*/ 33 w 35"/>
                  <a:gd name="T21" fmla="*/ 2 h 57"/>
                  <a:gd name="T22" fmla="*/ 33 w 35"/>
                  <a:gd name="T23" fmla="*/ 2 h 57"/>
                  <a:gd name="T24" fmla="*/ 32 w 35"/>
                  <a:gd name="T25" fmla="*/ 1 h 57"/>
                  <a:gd name="T26" fmla="*/ 31 w 35"/>
                  <a:gd name="T27" fmla="*/ 0 h 57"/>
                  <a:gd name="T28" fmla="*/ 32 w 35"/>
                  <a:gd name="T29" fmla="*/ 0 h 57"/>
                  <a:gd name="T30" fmla="*/ 31 w 35"/>
                  <a:gd name="T31" fmla="*/ 0 h 57"/>
                  <a:gd name="T32" fmla="*/ 31 w 35"/>
                  <a:gd name="T33" fmla="*/ 1 h 57"/>
                  <a:gd name="T34" fmla="*/ 33 w 35"/>
                  <a:gd name="T35" fmla="*/ 6 h 57"/>
                  <a:gd name="T36" fmla="*/ 33 w 35"/>
                  <a:gd name="T37" fmla="*/ 6 h 57"/>
                  <a:gd name="T38" fmla="*/ 32 w 35"/>
                  <a:gd name="T39" fmla="*/ 7 h 57"/>
                  <a:gd name="T40" fmla="*/ 32 w 35"/>
                  <a:gd name="T41" fmla="*/ 7 h 57"/>
                  <a:gd name="T42" fmla="*/ 32 w 35"/>
                  <a:gd name="T43" fmla="*/ 7 h 57"/>
                  <a:gd name="T44" fmla="*/ 32 w 35"/>
                  <a:gd name="T45" fmla="*/ 7 h 57"/>
                  <a:gd name="T46" fmla="*/ 32 w 35"/>
                  <a:gd name="T47" fmla="*/ 8 h 57"/>
                  <a:gd name="T48" fmla="*/ 32 w 35"/>
                  <a:gd name="T49" fmla="*/ 8 h 57"/>
                  <a:gd name="T50" fmla="*/ 32 w 35"/>
                  <a:gd name="T51" fmla="*/ 8 h 57"/>
                  <a:gd name="T52" fmla="*/ 32 w 35"/>
                  <a:gd name="T53" fmla="*/ 8 h 57"/>
                  <a:gd name="T54" fmla="*/ 32 w 35"/>
                  <a:gd name="T55" fmla="*/ 8 h 57"/>
                  <a:gd name="T56" fmla="*/ 32 w 35"/>
                  <a:gd name="T57" fmla="*/ 7 h 57"/>
                  <a:gd name="T58" fmla="*/ 32 w 35"/>
                  <a:gd name="T59" fmla="*/ 7 h 57"/>
                  <a:gd name="T60" fmla="*/ 31 w 35"/>
                  <a:gd name="T61" fmla="*/ 9 h 57"/>
                  <a:gd name="T62" fmla="*/ 31 w 35"/>
                  <a:gd name="T63" fmla="*/ 9 h 57"/>
                  <a:gd name="T64" fmla="*/ 31 w 35"/>
                  <a:gd name="T65" fmla="*/ 10 h 57"/>
                  <a:gd name="T66" fmla="*/ 31 w 35"/>
                  <a:gd name="T67" fmla="*/ 10 h 57"/>
                  <a:gd name="T68" fmla="*/ 31 w 35"/>
                  <a:gd name="T69" fmla="*/ 10 h 57"/>
                  <a:gd name="T70" fmla="*/ 31 w 35"/>
                  <a:gd name="T71" fmla="*/ 10 h 57"/>
                  <a:gd name="T72" fmla="*/ 30 w 35"/>
                  <a:gd name="T73" fmla="*/ 11 h 57"/>
                  <a:gd name="T74" fmla="*/ 28 w 35"/>
                  <a:gd name="T75" fmla="*/ 13 h 57"/>
                  <a:gd name="T76" fmla="*/ 14 w 35"/>
                  <a:gd name="T77" fmla="*/ 26 h 57"/>
                  <a:gd name="T78" fmla="*/ 6 w 35"/>
                  <a:gd name="T79" fmla="*/ 32 h 57"/>
                  <a:gd name="T80" fmla="*/ 6 w 35"/>
                  <a:gd name="T81" fmla="*/ 51 h 57"/>
                  <a:gd name="T82" fmla="*/ 16 w 35"/>
                  <a:gd name="T83" fmla="*/ 57 h 57"/>
                  <a:gd name="T84" fmla="*/ 20 w 35"/>
                  <a:gd name="T85" fmla="*/ 54 h 57"/>
                  <a:gd name="T86" fmla="*/ 15 w 35"/>
                  <a:gd name="T87" fmla="*/ 49 h 57"/>
                  <a:gd name="T88" fmla="*/ 11 w 35"/>
                  <a:gd name="T89" fmla="*/ 46 h 57"/>
                  <a:gd name="T90" fmla="*/ 11 w 35"/>
                  <a:gd name="T91" fmla="*/ 37 h 57"/>
                  <a:gd name="T92" fmla="*/ 13 w 35"/>
                  <a:gd name="T93" fmla="*/ 35 h 57"/>
                  <a:gd name="T94" fmla="*/ 28 w 35"/>
                  <a:gd name="T95" fmla="*/ 20 h 57"/>
                  <a:gd name="T96" fmla="*/ 31 w 35"/>
                  <a:gd name="T97" fmla="*/ 16 h 57"/>
                  <a:gd name="T98" fmla="*/ 34 w 35"/>
                  <a:gd name="T99" fmla="*/ 13 h 57"/>
                  <a:gd name="T100" fmla="*/ 35 w 35"/>
                  <a:gd name="T101" fmla="*/ 9 h 57"/>
                  <a:gd name="T102" fmla="*/ 34 w 35"/>
                  <a:gd name="T103" fmla="*/ 13 h 57"/>
                  <a:gd name="T104" fmla="*/ 33 w 35"/>
                  <a:gd name="T105" fmla="*/ 11 h 57"/>
                  <a:gd name="T106" fmla="*/ 34 w 35"/>
                  <a:gd name="T107" fmla="*/ 11 h 57"/>
                  <a:gd name="T108" fmla="*/ 28 w 35"/>
                  <a:gd name="T109" fmla="*/ 14 h 57"/>
                  <a:gd name="T110" fmla="*/ 29 w 35"/>
                  <a:gd name="T111" fmla="*/ 13 h 57"/>
                  <a:gd name="T112" fmla="*/ 28 w 35"/>
                  <a:gd name="T113" fmla="*/ 1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5" h="57">
                    <a:moveTo>
                      <a:pt x="34" y="11"/>
                    </a:moveTo>
                    <a:cubicBezTo>
                      <a:pt x="35" y="10"/>
                      <a:pt x="34" y="9"/>
                      <a:pt x="35" y="9"/>
                    </a:cubicBezTo>
                    <a:cubicBezTo>
                      <a:pt x="34" y="8"/>
                      <a:pt x="35" y="8"/>
                      <a:pt x="35" y="8"/>
                    </a:cubicBezTo>
                    <a:cubicBezTo>
                      <a:pt x="35" y="7"/>
                      <a:pt x="34" y="6"/>
                      <a:pt x="35" y="6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4"/>
                      <a:pt x="35" y="4"/>
                      <a:pt x="35" y="4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4" y="2"/>
                      <a:pt x="33" y="1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1"/>
                      <a:pt x="33" y="1"/>
                      <a:pt x="32" y="2"/>
                    </a:cubicBezTo>
                    <a:cubicBezTo>
                      <a:pt x="32" y="2"/>
                      <a:pt x="33" y="2"/>
                      <a:pt x="33" y="2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32" y="2"/>
                      <a:pt x="32" y="1"/>
                      <a:pt x="32" y="1"/>
                    </a:cubicBezTo>
                    <a:cubicBezTo>
                      <a:pt x="32" y="1"/>
                      <a:pt x="31" y="0"/>
                      <a:pt x="31" y="0"/>
                    </a:cubicBezTo>
                    <a:cubicBezTo>
                      <a:pt x="31" y="0"/>
                      <a:pt x="31" y="0"/>
                      <a:pt x="32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1" y="0"/>
                      <a:pt x="31" y="1"/>
                      <a:pt x="31" y="1"/>
                    </a:cubicBezTo>
                    <a:cubicBezTo>
                      <a:pt x="32" y="3"/>
                      <a:pt x="33" y="4"/>
                      <a:pt x="33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2" y="8"/>
                      <a:pt x="32" y="8"/>
                      <a:pt x="31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9" y="12"/>
                      <a:pt x="29" y="13"/>
                      <a:pt x="28" y="13"/>
                    </a:cubicBezTo>
                    <a:cubicBezTo>
                      <a:pt x="24" y="18"/>
                      <a:pt x="19" y="21"/>
                      <a:pt x="14" y="26"/>
                    </a:cubicBezTo>
                    <a:cubicBezTo>
                      <a:pt x="12" y="28"/>
                      <a:pt x="9" y="30"/>
                      <a:pt x="6" y="32"/>
                    </a:cubicBezTo>
                    <a:cubicBezTo>
                      <a:pt x="0" y="37"/>
                      <a:pt x="1" y="45"/>
                      <a:pt x="6" y="51"/>
                    </a:cubicBezTo>
                    <a:cubicBezTo>
                      <a:pt x="8" y="53"/>
                      <a:pt x="13" y="56"/>
                      <a:pt x="16" y="57"/>
                    </a:cubicBezTo>
                    <a:cubicBezTo>
                      <a:pt x="21" y="57"/>
                      <a:pt x="20" y="54"/>
                      <a:pt x="20" y="54"/>
                    </a:cubicBezTo>
                    <a:cubicBezTo>
                      <a:pt x="20" y="52"/>
                      <a:pt x="17" y="52"/>
                      <a:pt x="15" y="49"/>
                    </a:cubicBezTo>
                    <a:cubicBezTo>
                      <a:pt x="16" y="51"/>
                      <a:pt x="11" y="49"/>
                      <a:pt x="11" y="46"/>
                    </a:cubicBezTo>
                    <a:cubicBezTo>
                      <a:pt x="12" y="43"/>
                      <a:pt x="9" y="41"/>
                      <a:pt x="11" y="37"/>
                    </a:cubicBezTo>
                    <a:cubicBezTo>
                      <a:pt x="12" y="37"/>
                      <a:pt x="12" y="36"/>
                      <a:pt x="13" y="35"/>
                    </a:cubicBezTo>
                    <a:cubicBezTo>
                      <a:pt x="18" y="31"/>
                      <a:pt x="23" y="26"/>
                      <a:pt x="28" y="20"/>
                    </a:cubicBezTo>
                    <a:cubicBezTo>
                      <a:pt x="30" y="19"/>
                      <a:pt x="30" y="17"/>
                      <a:pt x="31" y="16"/>
                    </a:cubicBezTo>
                    <a:cubicBezTo>
                      <a:pt x="32" y="15"/>
                      <a:pt x="33" y="14"/>
                      <a:pt x="34" y="13"/>
                    </a:cubicBezTo>
                    <a:cubicBezTo>
                      <a:pt x="35" y="12"/>
                      <a:pt x="35" y="10"/>
                      <a:pt x="35" y="9"/>
                    </a:cubicBezTo>
                    <a:cubicBezTo>
                      <a:pt x="35" y="11"/>
                      <a:pt x="34" y="12"/>
                      <a:pt x="34" y="13"/>
                    </a:cubicBezTo>
                    <a:cubicBezTo>
                      <a:pt x="33" y="14"/>
                      <a:pt x="33" y="12"/>
                      <a:pt x="33" y="11"/>
                    </a:cubicBezTo>
                    <a:cubicBezTo>
                      <a:pt x="33" y="11"/>
                      <a:pt x="34" y="11"/>
                      <a:pt x="34" y="11"/>
                    </a:cubicBezTo>
                    <a:close/>
                    <a:moveTo>
                      <a:pt x="28" y="14"/>
                    </a:moveTo>
                    <a:cubicBezTo>
                      <a:pt x="28" y="13"/>
                      <a:pt x="29" y="13"/>
                      <a:pt x="29" y="13"/>
                    </a:cubicBezTo>
                    <a:cubicBezTo>
                      <a:pt x="29" y="13"/>
                      <a:pt x="29" y="14"/>
                      <a:pt x="28" y="1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5" name="Freeform 283"/>
              <p:cNvSpPr/>
              <p:nvPr/>
            </p:nvSpPr>
            <p:spPr bwMode="auto">
              <a:xfrm>
                <a:off x="306714" y="3649393"/>
                <a:ext cx="2339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" name="Freeform 284"/>
              <p:cNvSpPr/>
              <p:nvPr/>
            </p:nvSpPr>
            <p:spPr bwMode="auto">
              <a:xfrm>
                <a:off x="312562" y="3649393"/>
                <a:ext cx="2339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7" name="Freeform 285"/>
              <p:cNvSpPr/>
              <p:nvPr/>
            </p:nvSpPr>
            <p:spPr bwMode="auto">
              <a:xfrm>
                <a:off x="314901" y="36493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286"/>
              <p:cNvSpPr/>
              <p:nvPr/>
            </p:nvSpPr>
            <p:spPr bwMode="auto">
              <a:xfrm>
                <a:off x="304375" y="3643548"/>
                <a:ext cx="38593" cy="5846"/>
              </a:xfrm>
              <a:custGeom>
                <a:avLst/>
                <a:gdLst>
                  <a:gd name="T0" fmla="*/ 5 w 14"/>
                  <a:gd name="T1" fmla="*/ 1 h 2"/>
                  <a:gd name="T2" fmla="*/ 6 w 14"/>
                  <a:gd name="T3" fmla="*/ 1 h 2"/>
                  <a:gd name="T4" fmla="*/ 9 w 14"/>
                  <a:gd name="T5" fmla="*/ 1 h 2"/>
                  <a:gd name="T6" fmla="*/ 10 w 14"/>
                  <a:gd name="T7" fmla="*/ 2 h 2"/>
                  <a:gd name="T8" fmla="*/ 12 w 14"/>
                  <a:gd name="T9" fmla="*/ 2 h 2"/>
                  <a:gd name="T10" fmla="*/ 6 w 14"/>
                  <a:gd name="T11" fmla="*/ 1 h 2"/>
                  <a:gd name="T12" fmla="*/ 1 w 14"/>
                  <a:gd name="T13" fmla="*/ 0 h 2"/>
                  <a:gd name="T14" fmla="*/ 0 w 14"/>
                  <a:gd name="T15" fmla="*/ 0 h 2"/>
                  <a:gd name="T16" fmla="*/ 2 w 14"/>
                  <a:gd name="T17" fmla="*/ 0 h 2"/>
                  <a:gd name="T18" fmla="*/ 5 w 14"/>
                  <a:gd name="T1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2">
                    <a:moveTo>
                      <a:pt x="5" y="1"/>
                    </a:moveTo>
                    <a:cubicBezTo>
                      <a:pt x="5" y="1"/>
                      <a:pt x="5" y="1"/>
                      <a:pt x="6" y="1"/>
                    </a:cubicBezTo>
                    <a:cubicBezTo>
                      <a:pt x="7" y="1"/>
                      <a:pt x="8" y="1"/>
                      <a:pt x="9" y="1"/>
                    </a:cubicBezTo>
                    <a:cubicBezTo>
                      <a:pt x="9" y="1"/>
                      <a:pt x="9" y="2"/>
                      <a:pt x="10" y="2"/>
                    </a:cubicBezTo>
                    <a:cubicBezTo>
                      <a:pt x="11" y="2"/>
                      <a:pt x="14" y="2"/>
                      <a:pt x="12" y="2"/>
                    </a:cubicBezTo>
                    <a:cubicBezTo>
                      <a:pt x="10" y="1"/>
                      <a:pt x="8" y="1"/>
                      <a:pt x="6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4" y="0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9" name="Freeform 287"/>
              <p:cNvSpPr/>
              <p:nvPr/>
            </p:nvSpPr>
            <p:spPr bwMode="auto">
              <a:xfrm>
                <a:off x="282156" y="3641210"/>
                <a:ext cx="10525" cy="2338"/>
              </a:xfrm>
              <a:custGeom>
                <a:avLst/>
                <a:gdLst>
                  <a:gd name="T0" fmla="*/ 3 w 4"/>
                  <a:gd name="T1" fmla="*/ 1 h 1"/>
                  <a:gd name="T2" fmla="*/ 0 w 4"/>
                  <a:gd name="T3" fmla="*/ 0 h 1"/>
                  <a:gd name="T4" fmla="*/ 0 w 4"/>
                  <a:gd name="T5" fmla="*/ 1 h 1"/>
                  <a:gd name="T6" fmla="*/ 1 w 4"/>
                  <a:gd name="T7" fmla="*/ 1 h 1"/>
                  <a:gd name="T8" fmla="*/ 4 w 4"/>
                  <a:gd name="T9" fmla="*/ 1 h 1"/>
                  <a:gd name="T10" fmla="*/ 3 w 4"/>
                  <a:gd name="T11" fmla="*/ 1 h 1"/>
                  <a:gd name="T12" fmla="*/ 3 w 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3" y="1"/>
                      <a:pt x="4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0" name="Rectangle 288"/>
              <p:cNvSpPr>
                <a:spLocks noChangeArrowheads="1"/>
              </p:cNvSpPr>
              <p:nvPr/>
            </p:nvSpPr>
            <p:spPr bwMode="auto">
              <a:xfrm>
                <a:off x="278647" y="3641210"/>
                <a:ext cx="3508" cy="1169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1" name="Freeform 289"/>
              <p:cNvSpPr>
                <a:spLocks noEditPoints="1"/>
              </p:cNvSpPr>
              <p:nvPr/>
            </p:nvSpPr>
            <p:spPr bwMode="auto">
              <a:xfrm>
                <a:off x="326596" y="3649393"/>
                <a:ext cx="140337" cy="168344"/>
              </a:xfrm>
              <a:custGeom>
                <a:avLst/>
                <a:gdLst>
                  <a:gd name="T0" fmla="*/ 33 w 51"/>
                  <a:gd name="T1" fmla="*/ 10 h 61"/>
                  <a:gd name="T2" fmla="*/ 26 w 51"/>
                  <a:gd name="T3" fmla="*/ 7 h 61"/>
                  <a:gd name="T4" fmla="*/ 21 w 51"/>
                  <a:gd name="T5" fmla="*/ 5 h 61"/>
                  <a:gd name="T6" fmla="*/ 16 w 51"/>
                  <a:gd name="T7" fmla="*/ 3 h 61"/>
                  <a:gd name="T8" fmla="*/ 21 w 51"/>
                  <a:gd name="T9" fmla="*/ 5 h 61"/>
                  <a:gd name="T10" fmla="*/ 19 w 51"/>
                  <a:gd name="T11" fmla="*/ 5 h 61"/>
                  <a:gd name="T12" fmla="*/ 18 w 51"/>
                  <a:gd name="T13" fmla="*/ 4 h 61"/>
                  <a:gd name="T14" fmla="*/ 15 w 51"/>
                  <a:gd name="T15" fmla="*/ 3 h 61"/>
                  <a:gd name="T16" fmla="*/ 14 w 51"/>
                  <a:gd name="T17" fmla="*/ 3 h 61"/>
                  <a:gd name="T18" fmla="*/ 11 w 51"/>
                  <a:gd name="T19" fmla="*/ 2 h 61"/>
                  <a:gd name="T20" fmla="*/ 9 w 51"/>
                  <a:gd name="T21" fmla="*/ 2 h 61"/>
                  <a:gd name="T22" fmla="*/ 8 w 51"/>
                  <a:gd name="T23" fmla="*/ 1 h 61"/>
                  <a:gd name="T24" fmla="*/ 7 w 51"/>
                  <a:gd name="T25" fmla="*/ 1 h 61"/>
                  <a:gd name="T26" fmla="*/ 1 w 51"/>
                  <a:gd name="T27" fmla="*/ 0 h 61"/>
                  <a:gd name="T28" fmla="*/ 1 w 51"/>
                  <a:gd name="T29" fmla="*/ 0 h 61"/>
                  <a:gd name="T30" fmla="*/ 4 w 51"/>
                  <a:gd name="T31" fmla="*/ 1 h 61"/>
                  <a:gd name="T32" fmla="*/ 5 w 51"/>
                  <a:gd name="T33" fmla="*/ 1 h 61"/>
                  <a:gd name="T34" fmla="*/ 5 w 51"/>
                  <a:gd name="T35" fmla="*/ 2 h 61"/>
                  <a:gd name="T36" fmla="*/ 2 w 51"/>
                  <a:gd name="T37" fmla="*/ 1 h 61"/>
                  <a:gd name="T38" fmla="*/ 1 w 51"/>
                  <a:gd name="T39" fmla="*/ 1 h 61"/>
                  <a:gd name="T40" fmla="*/ 1 w 51"/>
                  <a:gd name="T41" fmla="*/ 0 h 61"/>
                  <a:gd name="T42" fmla="*/ 0 w 51"/>
                  <a:gd name="T43" fmla="*/ 0 h 61"/>
                  <a:gd name="T44" fmla="*/ 2 w 51"/>
                  <a:gd name="T45" fmla="*/ 1 h 61"/>
                  <a:gd name="T46" fmla="*/ 10 w 51"/>
                  <a:gd name="T47" fmla="*/ 4 h 61"/>
                  <a:gd name="T48" fmla="*/ 11 w 51"/>
                  <a:gd name="T49" fmla="*/ 4 h 61"/>
                  <a:gd name="T50" fmla="*/ 11 w 51"/>
                  <a:gd name="T51" fmla="*/ 4 h 61"/>
                  <a:gd name="T52" fmla="*/ 12 w 51"/>
                  <a:gd name="T53" fmla="*/ 4 h 61"/>
                  <a:gd name="T54" fmla="*/ 13 w 51"/>
                  <a:gd name="T55" fmla="*/ 4 h 61"/>
                  <a:gd name="T56" fmla="*/ 12 w 51"/>
                  <a:gd name="T57" fmla="*/ 4 h 61"/>
                  <a:gd name="T58" fmla="*/ 15 w 51"/>
                  <a:gd name="T59" fmla="*/ 5 h 61"/>
                  <a:gd name="T60" fmla="*/ 15 w 51"/>
                  <a:gd name="T61" fmla="*/ 6 h 61"/>
                  <a:gd name="T62" fmla="*/ 17 w 51"/>
                  <a:gd name="T63" fmla="*/ 6 h 61"/>
                  <a:gd name="T64" fmla="*/ 17 w 51"/>
                  <a:gd name="T65" fmla="*/ 6 h 61"/>
                  <a:gd name="T66" fmla="*/ 17 w 51"/>
                  <a:gd name="T67" fmla="*/ 6 h 61"/>
                  <a:gd name="T68" fmla="*/ 17 w 51"/>
                  <a:gd name="T69" fmla="*/ 6 h 61"/>
                  <a:gd name="T70" fmla="*/ 19 w 51"/>
                  <a:gd name="T71" fmla="*/ 7 h 61"/>
                  <a:gd name="T72" fmla="*/ 22 w 51"/>
                  <a:gd name="T73" fmla="*/ 9 h 61"/>
                  <a:gd name="T74" fmla="*/ 40 w 51"/>
                  <a:gd name="T75" fmla="*/ 22 h 61"/>
                  <a:gd name="T76" fmla="*/ 41 w 51"/>
                  <a:gd name="T77" fmla="*/ 31 h 61"/>
                  <a:gd name="T78" fmla="*/ 26 w 51"/>
                  <a:gd name="T79" fmla="*/ 46 h 61"/>
                  <a:gd name="T80" fmla="*/ 26 w 51"/>
                  <a:gd name="T81" fmla="*/ 59 h 61"/>
                  <a:gd name="T82" fmla="*/ 31 w 51"/>
                  <a:gd name="T83" fmla="*/ 58 h 61"/>
                  <a:gd name="T84" fmla="*/ 31 w 51"/>
                  <a:gd name="T85" fmla="*/ 51 h 61"/>
                  <a:gd name="T86" fmla="*/ 33 w 51"/>
                  <a:gd name="T87" fmla="*/ 47 h 61"/>
                  <a:gd name="T88" fmla="*/ 46 w 51"/>
                  <a:gd name="T89" fmla="*/ 36 h 61"/>
                  <a:gd name="T90" fmla="*/ 48 w 51"/>
                  <a:gd name="T91" fmla="*/ 31 h 61"/>
                  <a:gd name="T92" fmla="*/ 33 w 51"/>
                  <a:gd name="T93" fmla="*/ 10 h 61"/>
                  <a:gd name="T94" fmla="*/ 13 w 51"/>
                  <a:gd name="T95" fmla="*/ 4 h 61"/>
                  <a:gd name="T96" fmla="*/ 13 w 51"/>
                  <a:gd name="T97" fmla="*/ 5 h 61"/>
                  <a:gd name="T98" fmla="*/ 13 w 51"/>
                  <a:gd name="T99" fmla="*/ 4 h 61"/>
                  <a:gd name="T100" fmla="*/ 13 w 51"/>
                  <a:gd name="T101" fmla="*/ 4 h 61"/>
                  <a:gd name="T102" fmla="*/ 21 w 51"/>
                  <a:gd name="T103" fmla="*/ 8 h 61"/>
                  <a:gd name="T104" fmla="*/ 23 w 51"/>
                  <a:gd name="T105" fmla="*/ 9 h 61"/>
                  <a:gd name="T106" fmla="*/ 21 w 51"/>
                  <a:gd name="T107" fmla="*/ 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" h="61">
                    <a:moveTo>
                      <a:pt x="33" y="10"/>
                    </a:moveTo>
                    <a:cubicBezTo>
                      <a:pt x="31" y="9"/>
                      <a:pt x="28" y="8"/>
                      <a:pt x="26" y="7"/>
                    </a:cubicBezTo>
                    <a:cubicBezTo>
                      <a:pt x="24" y="6"/>
                      <a:pt x="23" y="5"/>
                      <a:pt x="21" y="5"/>
                    </a:cubicBezTo>
                    <a:cubicBezTo>
                      <a:pt x="19" y="4"/>
                      <a:pt x="17" y="4"/>
                      <a:pt x="16" y="3"/>
                    </a:cubicBezTo>
                    <a:cubicBezTo>
                      <a:pt x="17" y="4"/>
                      <a:pt x="19" y="4"/>
                      <a:pt x="21" y="5"/>
                    </a:cubicBezTo>
                    <a:cubicBezTo>
                      <a:pt x="23" y="6"/>
                      <a:pt x="20" y="5"/>
                      <a:pt x="19" y="5"/>
                    </a:cubicBezTo>
                    <a:cubicBezTo>
                      <a:pt x="18" y="5"/>
                      <a:pt x="18" y="4"/>
                      <a:pt x="18" y="4"/>
                    </a:cubicBezTo>
                    <a:cubicBezTo>
                      <a:pt x="17" y="4"/>
                      <a:pt x="16" y="4"/>
                      <a:pt x="15" y="3"/>
                    </a:cubicBezTo>
                    <a:cubicBezTo>
                      <a:pt x="14" y="3"/>
                      <a:pt x="15" y="3"/>
                      <a:pt x="14" y="3"/>
                    </a:cubicBezTo>
                    <a:cubicBezTo>
                      <a:pt x="13" y="2"/>
                      <a:pt x="11" y="3"/>
                      <a:pt x="11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5" y="1"/>
                      <a:pt x="3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1"/>
                      <a:pt x="3" y="1"/>
                      <a:pt x="4" y="1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1"/>
                      <a:pt x="3" y="1"/>
                      <a:pt x="2" y="1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5" y="2"/>
                      <a:pt x="7" y="3"/>
                      <a:pt x="10" y="4"/>
                    </a:cubicBezTo>
                    <a:cubicBezTo>
                      <a:pt x="10" y="4"/>
                      <a:pt x="10" y="3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6" y="6"/>
                      <a:pt x="16" y="6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9" y="12"/>
                      <a:pt x="36" y="16"/>
                      <a:pt x="40" y="22"/>
                    </a:cubicBezTo>
                    <a:cubicBezTo>
                      <a:pt x="42" y="25"/>
                      <a:pt x="42" y="28"/>
                      <a:pt x="41" y="31"/>
                    </a:cubicBezTo>
                    <a:cubicBezTo>
                      <a:pt x="39" y="36"/>
                      <a:pt x="32" y="40"/>
                      <a:pt x="26" y="46"/>
                    </a:cubicBezTo>
                    <a:cubicBezTo>
                      <a:pt x="24" y="48"/>
                      <a:pt x="21" y="55"/>
                      <a:pt x="26" y="59"/>
                    </a:cubicBezTo>
                    <a:cubicBezTo>
                      <a:pt x="33" y="61"/>
                      <a:pt x="31" y="57"/>
                      <a:pt x="31" y="58"/>
                    </a:cubicBezTo>
                    <a:cubicBezTo>
                      <a:pt x="31" y="55"/>
                      <a:pt x="29" y="55"/>
                      <a:pt x="31" y="51"/>
                    </a:cubicBezTo>
                    <a:cubicBezTo>
                      <a:pt x="29" y="53"/>
                      <a:pt x="30" y="49"/>
                      <a:pt x="33" y="47"/>
                    </a:cubicBezTo>
                    <a:cubicBezTo>
                      <a:pt x="38" y="45"/>
                      <a:pt x="41" y="41"/>
                      <a:pt x="46" y="36"/>
                    </a:cubicBezTo>
                    <a:cubicBezTo>
                      <a:pt x="47" y="35"/>
                      <a:pt x="48" y="33"/>
                      <a:pt x="48" y="31"/>
                    </a:cubicBezTo>
                    <a:cubicBezTo>
                      <a:pt x="51" y="22"/>
                      <a:pt x="41" y="15"/>
                      <a:pt x="33" y="10"/>
                    </a:cubicBezTo>
                    <a:close/>
                    <a:moveTo>
                      <a:pt x="13" y="4"/>
                    </a:moveTo>
                    <a:cubicBezTo>
                      <a:pt x="13" y="5"/>
                      <a:pt x="13" y="5"/>
                      <a:pt x="13" y="5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3" y="4"/>
                      <a:pt x="13" y="4"/>
                    </a:cubicBezTo>
                    <a:close/>
                    <a:moveTo>
                      <a:pt x="21" y="8"/>
                    </a:moveTo>
                    <a:cubicBezTo>
                      <a:pt x="22" y="8"/>
                      <a:pt x="22" y="8"/>
                      <a:pt x="23" y="9"/>
                    </a:cubicBezTo>
                    <a:cubicBezTo>
                      <a:pt x="22" y="9"/>
                      <a:pt x="22" y="8"/>
                      <a:pt x="21" y="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4" name="组合 83"/>
          <p:cNvGrpSpPr/>
          <p:nvPr/>
        </p:nvGrpSpPr>
        <p:grpSpPr>
          <a:xfrm>
            <a:off x="1026385" y="1746289"/>
            <a:ext cx="3389017" cy="1184969"/>
            <a:chOff x="878962" y="2369624"/>
            <a:chExt cx="4518689" cy="1579959"/>
          </a:xfrm>
        </p:grpSpPr>
        <p:grpSp>
          <p:nvGrpSpPr>
            <p:cNvPr id="85" name="组合 84"/>
            <p:cNvGrpSpPr/>
            <p:nvPr/>
          </p:nvGrpSpPr>
          <p:grpSpPr>
            <a:xfrm>
              <a:off x="878962" y="2369624"/>
              <a:ext cx="4518689" cy="1579959"/>
              <a:chOff x="2183817" y="975542"/>
              <a:chExt cx="1632394" cy="1407237"/>
            </a:xfrm>
          </p:grpSpPr>
          <p:sp>
            <p:nvSpPr>
              <p:cNvPr id="94" name="六边形 93"/>
              <p:cNvSpPr/>
              <p:nvPr/>
            </p:nvSpPr>
            <p:spPr>
              <a:xfrm>
                <a:off x="2183817" y="975542"/>
                <a:ext cx="1632394" cy="1407237"/>
              </a:xfrm>
              <a:prstGeom prst="hexagon">
                <a:avLst/>
              </a:prstGeom>
              <a:gradFill flip="none" rotWithShape="1">
                <a:gsLst>
                  <a:gs pos="61000">
                    <a:srgbClr val="F6F6F6"/>
                  </a:gs>
                  <a:gs pos="30000">
                    <a:srgbClr val="E0E0E0"/>
                  </a:gs>
                  <a:gs pos="1000">
                    <a:srgbClr val="DEDEDE"/>
                  </a:gs>
                  <a:gs pos="100000">
                    <a:schemeClr val="bg1"/>
                  </a:gs>
                </a:gsLst>
                <a:lin ang="13500000" scaled="1"/>
                <a:tileRect/>
              </a:gradFill>
              <a:ln w="19050">
                <a:noFill/>
              </a:ln>
              <a:effectLst>
                <a:outerShdw blurRad="622300" dist="317500" dir="2400000" algn="tl" rotWithShape="0">
                  <a:srgbClr val="696969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6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5" name="六边形 94"/>
              <p:cNvSpPr/>
              <p:nvPr/>
            </p:nvSpPr>
            <p:spPr>
              <a:xfrm>
                <a:off x="2183817" y="975542"/>
                <a:ext cx="1632394" cy="1407237"/>
              </a:xfrm>
              <a:prstGeom prst="hexagon">
                <a:avLst/>
              </a:prstGeom>
              <a:gradFill>
                <a:gsLst>
                  <a:gs pos="64000">
                    <a:srgbClr val="F3F3F3"/>
                  </a:gs>
                  <a:gs pos="32000">
                    <a:srgbClr val="DEDEDE"/>
                  </a:gs>
                  <a:gs pos="0">
                    <a:srgbClr val="CBCBCB"/>
                  </a:gs>
                  <a:gs pos="100000">
                    <a:srgbClr val="F9F9F9"/>
                  </a:gs>
                </a:gsLst>
                <a:lin ang="2700000" scaled="1"/>
              </a:gradFill>
              <a:ln w="19050"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6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6" name="文本框 64"/>
            <p:cNvSpPr txBox="1"/>
            <p:nvPr/>
          </p:nvSpPr>
          <p:spPr>
            <a:xfrm>
              <a:off x="2140525" y="2591752"/>
              <a:ext cx="172027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87" name="文本框 113"/>
            <p:cNvSpPr txBox="1"/>
            <p:nvPr/>
          </p:nvSpPr>
          <p:spPr>
            <a:xfrm>
              <a:off x="2210025" y="3026863"/>
              <a:ext cx="2538862" cy="815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单击添加详细文字说明，或复制文本黏贴自此右键只保留文字单击添加详细文字说明，或复制文本黏贴自此右键只保留文字</a:t>
              </a:r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1354842" y="2861268"/>
              <a:ext cx="500535" cy="616092"/>
              <a:chOff x="110242" y="4666624"/>
              <a:chExt cx="500535" cy="616092"/>
            </a:xfrm>
            <a:solidFill>
              <a:srgbClr val="00B0F0"/>
            </a:solidFill>
          </p:grpSpPr>
          <p:sp>
            <p:nvSpPr>
              <p:cNvPr id="89" name="Freeform 343"/>
              <p:cNvSpPr/>
              <p:nvPr/>
            </p:nvSpPr>
            <p:spPr bwMode="auto">
              <a:xfrm>
                <a:off x="265783" y="4815094"/>
                <a:ext cx="81864" cy="94693"/>
              </a:xfrm>
              <a:custGeom>
                <a:avLst/>
                <a:gdLst>
                  <a:gd name="T0" fmla="*/ 21 w 30"/>
                  <a:gd name="T1" fmla="*/ 31 h 34"/>
                  <a:gd name="T2" fmla="*/ 27 w 30"/>
                  <a:gd name="T3" fmla="*/ 12 h 34"/>
                  <a:gd name="T4" fmla="*/ 9 w 30"/>
                  <a:gd name="T5" fmla="*/ 3 h 34"/>
                  <a:gd name="T6" fmla="*/ 3 w 30"/>
                  <a:gd name="T7" fmla="*/ 22 h 34"/>
                  <a:gd name="T8" fmla="*/ 21 w 30"/>
                  <a:gd name="T9" fmla="*/ 3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4">
                    <a:moveTo>
                      <a:pt x="21" y="31"/>
                    </a:moveTo>
                    <a:cubicBezTo>
                      <a:pt x="27" y="29"/>
                      <a:pt x="30" y="20"/>
                      <a:pt x="27" y="12"/>
                    </a:cubicBezTo>
                    <a:cubicBezTo>
                      <a:pt x="23" y="4"/>
                      <a:pt x="15" y="0"/>
                      <a:pt x="9" y="3"/>
                    </a:cubicBezTo>
                    <a:cubicBezTo>
                      <a:pt x="2" y="5"/>
                      <a:pt x="0" y="14"/>
                      <a:pt x="3" y="22"/>
                    </a:cubicBezTo>
                    <a:cubicBezTo>
                      <a:pt x="7" y="30"/>
                      <a:pt x="14" y="34"/>
                      <a:pt x="21" y="3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0" name="Freeform 344"/>
              <p:cNvSpPr/>
              <p:nvPr/>
            </p:nvSpPr>
            <p:spPr bwMode="auto">
              <a:xfrm>
                <a:off x="555812" y="4826784"/>
                <a:ext cx="54965" cy="26888"/>
              </a:xfrm>
              <a:custGeom>
                <a:avLst/>
                <a:gdLst>
                  <a:gd name="T0" fmla="*/ 17 w 20"/>
                  <a:gd name="T1" fmla="*/ 2 h 10"/>
                  <a:gd name="T2" fmla="*/ 4 w 20"/>
                  <a:gd name="T3" fmla="*/ 0 h 10"/>
                  <a:gd name="T4" fmla="*/ 0 w 20"/>
                  <a:gd name="T5" fmla="*/ 4 h 10"/>
                  <a:gd name="T6" fmla="*/ 3 w 20"/>
                  <a:gd name="T7" fmla="*/ 8 h 10"/>
                  <a:gd name="T8" fmla="*/ 16 w 20"/>
                  <a:gd name="T9" fmla="*/ 10 h 10"/>
                  <a:gd name="T10" fmla="*/ 16 w 20"/>
                  <a:gd name="T11" fmla="*/ 10 h 10"/>
                  <a:gd name="T12" fmla="*/ 20 w 20"/>
                  <a:gd name="T13" fmla="*/ 7 h 10"/>
                  <a:gd name="T14" fmla="*/ 17 w 20"/>
                  <a:gd name="T15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10">
                    <a:moveTo>
                      <a:pt x="17" y="2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8"/>
                      <a:pt x="3" y="8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8" y="10"/>
                      <a:pt x="20" y="9"/>
                      <a:pt x="20" y="7"/>
                    </a:cubicBezTo>
                    <a:cubicBezTo>
                      <a:pt x="20" y="5"/>
                      <a:pt x="19" y="3"/>
                      <a:pt x="17" y="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1" name="Freeform 345"/>
              <p:cNvSpPr/>
              <p:nvPr/>
            </p:nvSpPr>
            <p:spPr bwMode="auto">
              <a:xfrm>
                <a:off x="547627" y="4740274"/>
                <a:ext cx="57304" cy="36241"/>
              </a:xfrm>
              <a:custGeom>
                <a:avLst/>
                <a:gdLst>
                  <a:gd name="T0" fmla="*/ 6 w 21"/>
                  <a:gd name="T1" fmla="*/ 12 h 13"/>
                  <a:gd name="T2" fmla="*/ 18 w 21"/>
                  <a:gd name="T3" fmla="*/ 8 h 13"/>
                  <a:gd name="T4" fmla="*/ 20 w 21"/>
                  <a:gd name="T5" fmla="*/ 3 h 13"/>
                  <a:gd name="T6" fmla="*/ 15 w 21"/>
                  <a:gd name="T7" fmla="*/ 1 h 13"/>
                  <a:gd name="T8" fmla="*/ 3 w 21"/>
                  <a:gd name="T9" fmla="*/ 5 h 13"/>
                  <a:gd name="T10" fmla="*/ 1 w 21"/>
                  <a:gd name="T11" fmla="*/ 10 h 13"/>
                  <a:gd name="T12" fmla="*/ 5 w 21"/>
                  <a:gd name="T13" fmla="*/ 13 h 13"/>
                  <a:gd name="T14" fmla="*/ 6 w 21"/>
                  <a:gd name="T15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13">
                    <a:moveTo>
                      <a:pt x="6" y="12"/>
                    </a:moveTo>
                    <a:cubicBezTo>
                      <a:pt x="18" y="8"/>
                      <a:pt x="18" y="8"/>
                      <a:pt x="18" y="8"/>
                    </a:cubicBezTo>
                    <a:cubicBezTo>
                      <a:pt x="20" y="7"/>
                      <a:pt x="21" y="5"/>
                      <a:pt x="20" y="3"/>
                    </a:cubicBezTo>
                    <a:cubicBezTo>
                      <a:pt x="19" y="1"/>
                      <a:pt x="17" y="0"/>
                      <a:pt x="15" y="1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1" y="6"/>
                      <a:pt x="0" y="8"/>
                      <a:pt x="1" y="10"/>
                    </a:cubicBezTo>
                    <a:cubicBezTo>
                      <a:pt x="2" y="12"/>
                      <a:pt x="3" y="13"/>
                      <a:pt x="5" y="13"/>
                    </a:cubicBezTo>
                    <a:cubicBezTo>
                      <a:pt x="5" y="13"/>
                      <a:pt x="6" y="13"/>
                      <a:pt x="6" y="1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2" name="Freeform 346"/>
              <p:cNvSpPr/>
              <p:nvPr/>
            </p:nvSpPr>
            <p:spPr bwMode="auto">
              <a:xfrm>
                <a:off x="509033" y="4666624"/>
                <a:ext cx="43271" cy="49101"/>
              </a:xfrm>
              <a:custGeom>
                <a:avLst/>
                <a:gdLst>
                  <a:gd name="T0" fmla="*/ 4 w 16"/>
                  <a:gd name="T1" fmla="*/ 18 h 18"/>
                  <a:gd name="T2" fmla="*/ 7 w 16"/>
                  <a:gd name="T3" fmla="*/ 16 h 18"/>
                  <a:gd name="T4" fmla="*/ 15 w 16"/>
                  <a:gd name="T5" fmla="*/ 6 h 18"/>
                  <a:gd name="T6" fmla="*/ 14 w 16"/>
                  <a:gd name="T7" fmla="*/ 1 h 18"/>
                  <a:gd name="T8" fmla="*/ 9 w 16"/>
                  <a:gd name="T9" fmla="*/ 1 h 18"/>
                  <a:gd name="T10" fmla="*/ 1 w 16"/>
                  <a:gd name="T11" fmla="*/ 11 h 18"/>
                  <a:gd name="T12" fmla="*/ 1 w 16"/>
                  <a:gd name="T13" fmla="*/ 17 h 18"/>
                  <a:gd name="T14" fmla="*/ 4 w 16"/>
                  <a:gd name="T1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8">
                    <a:moveTo>
                      <a:pt x="4" y="18"/>
                    </a:moveTo>
                    <a:cubicBezTo>
                      <a:pt x="5" y="18"/>
                      <a:pt x="6" y="17"/>
                      <a:pt x="7" y="1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6" y="5"/>
                      <a:pt x="16" y="2"/>
                      <a:pt x="14" y="1"/>
                    </a:cubicBezTo>
                    <a:cubicBezTo>
                      <a:pt x="12" y="0"/>
                      <a:pt x="10" y="0"/>
                      <a:pt x="9" y="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0" y="13"/>
                      <a:pt x="0" y="15"/>
                      <a:pt x="1" y="17"/>
                    </a:cubicBezTo>
                    <a:cubicBezTo>
                      <a:pt x="2" y="17"/>
                      <a:pt x="3" y="18"/>
                      <a:pt x="4" y="1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3" name="Freeform 347"/>
              <p:cNvSpPr>
                <a:spLocks noEditPoints="1"/>
              </p:cNvSpPr>
              <p:nvPr/>
            </p:nvSpPr>
            <p:spPr bwMode="auto">
              <a:xfrm>
                <a:off x="110242" y="4682992"/>
                <a:ext cx="442063" cy="599724"/>
              </a:xfrm>
              <a:custGeom>
                <a:avLst/>
                <a:gdLst>
                  <a:gd name="T0" fmla="*/ 87 w 160"/>
                  <a:gd name="T1" fmla="*/ 55 h 217"/>
                  <a:gd name="T2" fmla="*/ 92 w 160"/>
                  <a:gd name="T3" fmla="*/ 67 h 217"/>
                  <a:gd name="T4" fmla="*/ 105 w 160"/>
                  <a:gd name="T5" fmla="*/ 88 h 217"/>
                  <a:gd name="T6" fmla="*/ 89 w 160"/>
                  <a:gd name="T7" fmla="*/ 84 h 217"/>
                  <a:gd name="T8" fmla="*/ 82 w 160"/>
                  <a:gd name="T9" fmla="*/ 84 h 217"/>
                  <a:gd name="T10" fmla="*/ 82 w 160"/>
                  <a:gd name="T11" fmla="*/ 92 h 217"/>
                  <a:gd name="T12" fmla="*/ 79 w 160"/>
                  <a:gd name="T13" fmla="*/ 116 h 217"/>
                  <a:gd name="T14" fmla="*/ 76 w 160"/>
                  <a:gd name="T15" fmla="*/ 89 h 217"/>
                  <a:gd name="T16" fmla="*/ 69 w 160"/>
                  <a:gd name="T17" fmla="*/ 84 h 217"/>
                  <a:gd name="T18" fmla="*/ 69 w 160"/>
                  <a:gd name="T19" fmla="*/ 91 h 217"/>
                  <a:gd name="T20" fmla="*/ 61 w 160"/>
                  <a:gd name="T21" fmla="*/ 99 h 217"/>
                  <a:gd name="T22" fmla="*/ 56 w 160"/>
                  <a:gd name="T23" fmla="*/ 91 h 217"/>
                  <a:gd name="T24" fmla="*/ 61 w 160"/>
                  <a:gd name="T25" fmla="*/ 86 h 217"/>
                  <a:gd name="T26" fmla="*/ 42 w 160"/>
                  <a:gd name="T27" fmla="*/ 85 h 217"/>
                  <a:gd name="T28" fmla="*/ 34 w 160"/>
                  <a:gd name="T29" fmla="*/ 83 h 217"/>
                  <a:gd name="T30" fmla="*/ 0 w 160"/>
                  <a:gd name="T31" fmla="*/ 67 h 217"/>
                  <a:gd name="T32" fmla="*/ 23 w 160"/>
                  <a:gd name="T33" fmla="*/ 96 h 217"/>
                  <a:gd name="T34" fmla="*/ 24 w 160"/>
                  <a:gd name="T35" fmla="*/ 97 h 217"/>
                  <a:gd name="T36" fmla="*/ 31 w 160"/>
                  <a:gd name="T37" fmla="*/ 100 h 217"/>
                  <a:gd name="T38" fmla="*/ 31 w 160"/>
                  <a:gd name="T39" fmla="*/ 100 h 217"/>
                  <a:gd name="T40" fmla="*/ 31 w 160"/>
                  <a:gd name="T41" fmla="*/ 100 h 217"/>
                  <a:gd name="T42" fmla="*/ 41 w 160"/>
                  <a:gd name="T43" fmla="*/ 100 h 217"/>
                  <a:gd name="T44" fmla="*/ 56 w 160"/>
                  <a:gd name="T45" fmla="*/ 150 h 217"/>
                  <a:gd name="T46" fmla="*/ 60 w 160"/>
                  <a:gd name="T47" fmla="*/ 217 h 217"/>
                  <a:gd name="T48" fmla="*/ 79 w 160"/>
                  <a:gd name="T49" fmla="*/ 152 h 217"/>
                  <a:gd name="T50" fmla="*/ 93 w 160"/>
                  <a:gd name="T51" fmla="*/ 207 h 217"/>
                  <a:gd name="T52" fmla="*/ 105 w 160"/>
                  <a:gd name="T53" fmla="*/ 164 h 217"/>
                  <a:gd name="T54" fmla="*/ 99 w 160"/>
                  <a:gd name="T55" fmla="*/ 150 h 217"/>
                  <a:gd name="T56" fmla="*/ 101 w 160"/>
                  <a:gd name="T57" fmla="*/ 103 h 217"/>
                  <a:gd name="T58" fmla="*/ 111 w 160"/>
                  <a:gd name="T59" fmla="*/ 106 h 217"/>
                  <a:gd name="T60" fmla="*/ 111 w 160"/>
                  <a:gd name="T61" fmla="*/ 106 h 217"/>
                  <a:gd name="T62" fmla="*/ 121 w 160"/>
                  <a:gd name="T63" fmla="*/ 98 h 217"/>
                  <a:gd name="T64" fmla="*/ 121 w 160"/>
                  <a:gd name="T65" fmla="*/ 98 h 217"/>
                  <a:gd name="T66" fmla="*/ 121 w 160"/>
                  <a:gd name="T67" fmla="*/ 97 h 217"/>
                  <a:gd name="T68" fmla="*/ 121 w 160"/>
                  <a:gd name="T69" fmla="*/ 72 h 217"/>
                  <a:gd name="T70" fmla="*/ 151 w 160"/>
                  <a:gd name="T71" fmla="*/ 35 h 217"/>
                  <a:gd name="T72" fmla="*/ 134 w 160"/>
                  <a:gd name="T73" fmla="*/ 43 h 217"/>
                  <a:gd name="T74" fmla="*/ 145 w 160"/>
                  <a:gd name="T75" fmla="*/ 38 h 217"/>
                  <a:gd name="T76" fmla="*/ 134 w 160"/>
                  <a:gd name="T77" fmla="*/ 43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0" h="217">
                    <a:moveTo>
                      <a:pt x="125" y="0"/>
                    </a:moveTo>
                    <a:cubicBezTo>
                      <a:pt x="119" y="9"/>
                      <a:pt x="93" y="48"/>
                      <a:pt x="87" y="55"/>
                    </a:cubicBezTo>
                    <a:cubicBezTo>
                      <a:pt x="88" y="58"/>
                      <a:pt x="89" y="59"/>
                      <a:pt x="90" y="61"/>
                    </a:cubicBezTo>
                    <a:cubicBezTo>
                      <a:pt x="91" y="64"/>
                      <a:pt x="91" y="65"/>
                      <a:pt x="92" y="67"/>
                    </a:cubicBezTo>
                    <a:cubicBezTo>
                      <a:pt x="94" y="67"/>
                      <a:pt x="98" y="68"/>
                      <a:pt x="104" y="69"/>
                    </a:cubicBezTo>
                    <a:cubicBezTo>
                      <a:pt x="105" y="88"/>
                      <a:pt x="105" y="88"/>
                      <a:pt x="105" y="88"/>
                    </a:cubicBezTo>
                    <a:cubicBezTo>
                      <a:pt x="91" y="85"/>
                      <a:pt x="91" y="85"/>
                      <a:pt x="91" y="85"/>
                    </a:cubicBezTo>
                    <a:cubicBezTo>
                      <a:pt x="91" y="85"/>
                      <a:pt x="89" y="84"/>
                      <a:pt x="89" y="84"/>
                    </a:cubicBezTo>
                    <a:cubicBezTo>
                      <a:pt x="87" y="84"/>
                      <a:pt x="85" y="84"/>
                      <a:pt x="82" y="84"/>
                    </a:cubicBezTo>
                    <a:cubicBezTo>
                      <a:pt x="82" y="84"/>
                      <a:pt x="82" y="84"/>
                      <a:pt x="82" y="84"/>
                    </a:cubicBezTo>
                    <a:cubicBezTo>
                      <a:pt x="88" y="88"/>
                      <a:pt x="88" y="88"/>
                      <a:pt x="88" y="88"/>
                    </a:cubicBezTo>
                    <a:cubicBezTo>
                      <a:pt x="82" y="92"/>
                      <a:pt x="82" y="92"/>
                      <a:pt x="82" y="92"/>
                    </a:cubicBezTo>
                    <a:cubicBezTo>
                      <a:pt x="85" y="97"/>
                      <a:pt x="85" y="97"/>
                      <a:pt x="85" y="97"/>
                    </a:cubicBezTo>
                    <a:cubicBezTo>
                      <a:pt x="79" y="116"/>
                      <a:pt x="79" y="116"/>
                      <a:pt x="79" y="116"/>
                    </a:cubicBezTo>
                    <a:cubicBezTo>
                      <a:pt x="75" y="90"/>
                      <a:pt x="75" y="90"/>
                      <a:pt x="75" y="90"/>
                    </a:cubicBezTo>
                    <a:cubicBezTo>
                      <a:pt x="76" y="89"/>
                      <a:pt x="76" y="89"/>
                      <a:pt x="76" y="89"/>
                    </a:cubicBezTo>
                    <a:cubicBezTo>
                      <a:pt x="74" y="83"/>
                      <a:pt x="74" y="83"/>
                      <a:pt x="74" y="83"/>
                    </a:cubicBezTo>
                    <a:cubicBezTo>
                      <a:pt x="69" y="84"/>
                      <a:pt x="69" y="84"/>
                      <a:pt x="69" y="84"/>
                    </a:cubicBezTo>
                    <a:cubicBezTo>
                      <a:pt x="68" y="90"/>
                      <a:pt x="68" y="90"/>
                      <a:pt x="68" y="90"/>
                    </a:cubicBezTo>
                    <a:cubicBezTo>
                      <a:pt x="69" y="91"/>
                      <a:pt x="69" y="91"/>
                      <a:pt x="69" y="91"/>
                    </a:cubicBezTo>
                    <a:cubicBezTo>
                      <a:pt x="70" y="117"/>
                      <a:pt x="70" y="117"/>
                      <a:pt x="70" y="117"/>
                    </a:cubicBezTo>
                    <a:cubicBezTo>
                      <a:pt x="61" y="99"/>
                      <a:pt x="61" y="99"/>
                      <a:pt x="61" y="99"/>
                    </a:cubicBezTo>
                    <a:cubicBezTo>
                      <a:pt x="63" y="94"/>
                      <a:pt x="63" y="94"/>
                      <a:pt x="63" y="94"/>
                    </a:cubicBezTo>
                    <a:cubicBezTo>
                      <a:pt x="56" y="91"/>
                      <a:pt x="56" y="91"/>
                      <a:pt x="56" y="91"/>
                    </a:cubicBezTo>
                    <a:cubicBezTo>
                      <a:pt x="61" y="86"/>
                      <a:pt x="61" y="86"/>
                      <a:pt x="61" y="86"/>
                    </a:cubicBezTo>
                    <a:cubicBezTo>
                      <a:pt x="61" y="86"/>
                      <a:pt x="61" y="86"/>
                      <a:pt x="61" y="86"/>
                    </a:cubicBezTo>
                    <a:cubicBezTo>
                      <a:pt x="61" y="86"/>
                      <a:pt x="59" y="86"/>
                      <a:pt x="58" y="86"/>
                    </a:cubicBezTo>
                    <a:cubicBezTo>
                      <a:pt x="42" y="85"/>
                      <a:pt x="42" y="85"/>
                      <a:pt x="42" y="85"/>
                    </a:cubicBezTo>
                    <a:cubicBezTo>
                      <a:pt x="35" y="85"/>
                      <a:pt x="35" y="85"/>
                      <a:pt x="35" y="85"/>
                    </a:cubicBezTo>
                    <a:cubicBezTo>
                      <a:pt x="34" y="83"/>
                      <a:pt x="34" y="83"/>
                      <a:pt x="34" y="83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10" y="60"/>
                      <a:pt x="5" y="63"/>
                      <a:pt x="0" y="67"/>
                    </a:cubicBezTo>
                    <a:cubicBezTo>
                      <a:pt x="21" y="93"/>
                      <a:pt x="21" y="93"/>
                      <a:pt x="21" y="93"/>
                    </a:cubicBezTo>
                    <a:cubicBezTo>
                      <a:pt x="23" y="96"/>
                      <a:pt x="23" y="96"/>
                      <a:pt x="23" y="96"/>
                    </a:cubicBezTo>
                    <a:cubicBezTo>
                      <a:pt x="24" y="97"/>
                      <a:pt x="24" y="97"/>
                      <a:pt x="24" y="97"/>
                    </a:cubicBezTo>
                    <a:cubicBezTo>
                      <a:pt x="24" y="97"/>
                      <a:pt x="24" y="97"/>
                      <a:pt x="24" y="97"/>
                    </a:cubicBezTo>
                    <a:cubicBezTo>
                      <a:pt x="24" y="97"/>
                      <a:pt x="24" y="97"/>
                      <a:pt x="24" y="97"/>
                    </a:cubicBezTo>
                    <a:cubicBezTo>
                      <a:pt x="27" y="98"/>
                      <a:pt x="18" y="94"/>
                      <a:pt x="31" y="100"/>
                    </a:cubicBezTo>
                    <a:cubicBezTo>
                      <a:pt x="31" y="100"/>
                      <a:pt x="31" y="100"/>
                      <a:pt x="31" y="100"/>
                    </a:cubicBezTo>
                    <a:cubicBezTo>
                      <a:pt x="31" y="100"/>
                      <a:pt x="31" y="100"/>
                      <a:pt x="31" y="100"/>
                    </a:cubicBezTo>
                    <a:cubicBezTo>
                      <a:pt x="31" y="100"/>
                      <a:pt x="31" y="100"/>
                      <a:pt x="31" y="100"/>
                    </a:cubicBezTo>
                    <a:cubicBezTo>
                      <a:pt x="31" y="100"/>
                      <a:pt x="31" y="100"/>
                      <a:pt x="31" y="100"/>
                    </a:cubicBezTo>
                    <a:cubicBezTo>
                      <a:pt x="33" y="100"/>
                      <a:pt x="33" y="100"/>
                      <a:pt x="33" y="100"/>
                    </a:cubicBezTo>
                    <a:cubicBezTo>
                      <a:pt x="41" y="100"/>
                      <a:pt x="41" y="100"/>
                      <a:pt x="41" y="100"/>
                    </a:cubicBezTo>
                    <a:cubicBezTo>
                      <a:pt x="53" y="100"/>
                      <a:pt x="53" y="100"/>
                      <a:pt x="53" y="100"/>
                    </a:cubicBezTo>
                    <a:cubicBezTo>
                      <a:pt x="54" y="117"/>
                      <a:pt x="55" y="134"/>
                      <a:pt x="56" y="150"/>
                    </a:cubicBezTo>
                    <a:cubicBezTo>
                      <a:pt x="43" y="212"/>
                      <a:pt x="43" y="212"/>
                      <a:pt x="43" y="212"/>
                    </a:cubicBezTo>
                    <a:cubicBezTo>
                      <a:pt x="60" y="217"/>
                      <a:pt x="60" y="217"/>
                      <a:pt x="60" y="217"/>
                    </a:cubicBezTo>
                    <a:cubicBezTo>
                      <a:pt x="66" y="196"/>
                      <a:pt x="74" y="159"/>
                      <a:pt x="76" y="152"/>
                    </a:cubicBezTo>
                    <a:cubicBezTo>
                      <a:pt x="77" y="152"/>
                      <a:pt x="78" y="152"/>
                      <a:pt x="79" y="152"/>
                    </a:cubicBezTo>
                    <a:cubicBezTo>
                      <a:pt x="89" y="178"/>
                      <a:pt x="89" y="178"/>
                      <a:pt x="89" y="178"/>
                    </a:cubicBezTo>
                    <a:cubicBezTo>
                      <a:pt x="90" y="184"/>
                      <a:pt x="92" y="198"/>
                      <a:pt x="93" y="207"/>
                    </a:cubicBezTo>
                    <a:cubicBezTo>
                      <a:pt x="110" y="206"/>
                      <a:pt x="110" y="206"/>
                      <a:pt x="110" y="206"/>
                    </a:cubicBezTo>
                    <a:cubicBezTo>
                      <a:pt x="109" y="194"/>
                      <a:pt x="111" y="181"/>
                      <a:pt x="105" y="164"/>
                    </a:cubicBezTo>
                    <a:cubicBezTo>
                      <a:pt x="103" y="159"/>
                      <a:pt x="101" y="154"/>
                      <a:pt x="99" y="150"/>
                    </a:cubicBezTo>
                    <a:cubicBezTo>
                      <a:pt x="99" y="150"/>
                      <a:pt x="99" y="150"/>
                      <a:pt x="99" y="150"/>
                    </a:cubicBezTo>
                    <a:cubicBezTo>
                      <a:pt x="98" y="133"/>
                      <a:pt x="96" y="117"/>
                      <a:pt x="94" y="101"/>
                    </a:cubicBezTo>
                    <a:cubicBezTo>
                      <a:pt x="101" y="103"/>
                      <a:pt x="101" y="103"/>
                      <a:pt x="101" y="103"/>
                    </a:cubicBezTo>
                    <a:cubicBezTo>
                      <a:pt x="108" y="105"/>
                      <a:pt x="108" y="105"/>
                      <a:pt x="108" y="105"/>
                    </a:cubicBezTo>
                    <a:cubicBezTo>
                      <a:pt x="111" y="106"/>
                      <a:pt x="111" y="106"/>
                      <a:pt x="111" y="106"/>
                    </a:cubicBezTo>
                    <a:cubicBezTo>
                      <a:pt x="111" y="106"/>
                      <a:pt x="111" y="106"/>
                      <a:pt x="111" y="106"/>
                    </a:cubicBezTo>
                    <a:cubicBezTo>
                      <a:pt x="111" y="106"/>
                      <a:pt x="111" y="106"/>
                      <a:pt x="111" y="106"/>
                    </a:cubicBezTo>
                    <a:cubicBezTo>
                      <a:pt x="111" y="106"/>
                      <a:pt x="111" y="106"/>
                      <a:pt x="111" y="106"/>
                    </a:cubicBezTo>
                    <a:cubicBezTo>
                      <a:pt x="111" y="106"/>
                      <a:pt x="124" y="97"/>
                      <a:pt x="121" y="98"/>
                    </a:cubicBezTo>
                    <a:cubicBezTo>
                      <a:pt x="121" y="98"/>
                      <a:pt x="121" y="98"/>
                      <a:pt x="121" y="98"/>
                    </a:cubicBezTo>
                    <a:cubicBezTo>
                      <a:pt x="121" y="98"/>
                      <a:pt x="121" y="98"/>
                      <a:pt x="121" y="98"/>
                    </a:cubicBezTo>
                    <a:cubicBezTo>
                      <a:pt x="121" y="98"/>
                      <a:pt x="121" y="98"/>
                      <a:pt x="121" y="98"/>
                    </a:cubicBezTo>
                    <a:cubicBezTo>
                      <a:pt x="121" y="97"/>
                      <a:pt x="121" y="97"/>
                      <a:pt x="121" y="97"/>
                    </a:cubicBezTo>
                    <a:cubicBezTo>
                      <a:pt x="121" y="95"/>
                      <a:pt x="121" y="95"/>
                      <a:pt x="121" y="95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36" y="75"/>
                      <a:pt x="153" y="78"/>
                      <a:pt x="159" y="79"/>
                    </a:cubicBezTo>
                    <a:cubicBezTo>
                      <a:pt x="160" y="64"/>
                      <a:pt x="157" y="49"/>
                      <a:pt x="151" y="35"/>
                    </a:cubicBezTo>
                    <a:cubicBezTo>
                      <a:pt x="146" y="22"/>
                      <a:pt x="137" y="9"/>
                      <a:pt x="125" y="0"/>
                    </a:cubicBezTo>
                    <a:close/>
                    <a:moveTo>
                      <a:pt x="134" y="43"/>
                    </a:moveTo>
                    <a:cubicBezTo>
                      <a:pt x="130" y="32"/>
                      <a:pt x="127" y="20"/>
                      <a:pt x="126" y="8"/>
                    </a:cubicBezTo>
                    <a:cubicBezTo>
                      <a:pt x="134" y="17"/>
                      <a:pt x="141" y="27"/>
                      <a:pt x="145" y="38"/>
                    </a:cubicBezTo>
                    <a:cubicBezTo>
                      <a:pt x="150" y="49"/>
                      <a:pt x="153" y="61"/>
                      <a:pt x="153" y="72"/>
                    </a:cubicBezTo>
                    <a:cubicBezTo>
                      <a:pt x="145" y="64"/>
                      <a:pt x="139" y="54"/>
                      <a:pt x="134" y="4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96" name="矩形 9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552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lowchart: Decision 78"/>
          <p:cNvSpPr/>
          <p:nvPr/>
        </p:nvSpPr>
        <p:spPr>
          <a:xfrm>
            <a:off x="1845778" y="1635646"/>
            <a:ext cx="1374855" cy="1375280"/>
          </a:xfrm>
          <a:prstGeom prst="flowChartDecision">
            <a:avLst/>
          </a:prstGeom>
          <a:noFill/>
          <a:ln>
            <a:solidFill>
              <a:schemeClr val="bg1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914126"/>
            <a:endParaRPr lang="en-GB" sz="179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lowchart: Decision 79"/>
          <p:cNvSpPr/>
          <p:nvPr/>
        </p:nvSpPr>
        <p:spPr>
          <a:xfrm>
            <a:off x="1845778" y="1845926"/>
            <a:ext cx="1374855" cy="1375280"/>
          </a:xfrm>
          <a:prstGeom prst="flowChartDecision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914126"/>
            <a:endParaRPr lang="en-GB" sz="179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93"/>
          <p:cNvSpPr txBox="1"/>
          <p:nvPr/>
        </p:nvSpPr>
        <p:spPr>
          <a:xfrm>
            <a:off x="2151704" y="2173611"/>
            <a:ext cx="755138" cy="707686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defTabSz="914126"/>
            <a:r>
              <a:rPr lang="en-US" altLang="zh-CN" sz="3999" b="1" dirty="0">
                <a:solidFill>
                  <a:srgbClr val="2F383D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01</a:t>
            </a:r>
            <a:endParaRPr lang="zh-CN" altLang="en-US" sz="3999" b="1" dirty="0">
              <a:solidFill>
                <a:srgbClr val="2F383D"/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8"/>
          <p:cNvSpPr txBox="1"/>
          <p:nvPr/>
        </p:nvSpPr>
        <p:spPr>
          <a:xfrm>
            <a:off x="3743234" y="1419622"/>
            <a:ext cx="2646858" cy="584637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defTabSz="914126"/>
            <a:r>
              <a:rPr lang="zh-CN" altLang="en-US" sz="31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点击添加标题</a:t>
            </a:r>
          </a:p>
        </p:txBody>
      </p:sp>
      <p:sp>
        <p:nvSpPr>
          <p:cNvPr id="20" name="TextBox 52"/>
          <p:cNvSpPr txBox="1"/>
          <p:nvPr/>
        </p:nvSpPr>
        <p:spPr>
          <a:xfrm>
            <a:off x="3761431" y="2045376"/>
            <a:ext cx="1722754" cy="307700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marL="457154" indent="-457154" defTabSz="914126">
              <a:buFont typeface="Wingdings" pitchFamily="2" charset="2"/>
              <a:buChar char="Ø"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单击输入标题</a:t>
            </a:r>
          </a:p>
        </p:txBody>
      </p:sp>
      <p:sp>
        <p:nvSpPr>
          <p:cNvPr id="21" name="TextBox 53"/>
          <p:cNvSpPr txBox="1"/>
          <p:nvPr/>
        </p:nvSpPr>
        <p:spPr>
          <a:xfrm>
            <a:off x="5777033" y="2045376"/>
            <a:ext cx="1722754" cy="307700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marL="457154" indent="-457154" defTabSz="914126">
              <a:buFont typeface="Wingdings" pitchFamily="2" charset="2"/>
              <a:buChar char="Ø"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单击输入标题</a:t>
            </a:r>
          </a:p>
        </p:txBody>
      </p:sp>
      <p:sp>
        <p:nvSpPr>
          <p:cNvPr id="22" name="TextBox 57"/>
          <p:cNvSpPr txBox="1"/>
          <p:nvPr/>
        </p:nvSpPr>
        <p:spPr>
          <a:xfrm>
            <a:off x="3761431" y="2410532"/>
            <a:ext cx="1722754" cy="307700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marL="457154" indent="-457154" defTabSz="914126">
              <a:buFont typeface="Wingdings" pitchFamily="2" charset="2"/>
              <a:buChar char="Ø"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单击输入标题</a:t>
            </a:r>
          </a:p>
        </p:txBody>
      </p:sp>
      <p:sp>
        <p:nvSpPr>
          <p:cNvPr id="23" name="TextBox 59"/>
          <p:cNvSpPr txBox="1"/>
          <p:nvPr/>
        </p:nvSpPr>
        <p:spPr>
          <a:xfrm>
            <a:off x="5777033" y="2410532"/>
            <a:ext cx="1722754" cy="307700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marL="457154" indent="-457154" defTabSz="914126">
              <a:buFont typeface="Wingdings" pitchFamily="2" charset="2"/>
              <a:buChar char="Ø"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单击输入标题</a:t>
            </a:r>
          </a:p>
        </p:txBody>
      </p:sp>
      <p:sp>
        <p:nvSpPr>
          <p:cNvPr id="24" name="TextBox 66"/>
          <p:cNvSpPr txBox="1"/>
          <p:nvPr/>
        </p:nvSpPr>
        <p:spPr>
          <a:xfrm>
            <a:off x="3758642" y="2895694"/>
            <a:ext cx="4052720" cy="1107996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pPr defTabSz="914126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在此输入章节概述文本内容，文字尽量言简意赅的描述本章节的基本内容即可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licai2011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专业设计在此输入章节概述文本内容，文字尽量言简意赅的描述本章节的基本内容即可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licai2011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专业设计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~~~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3852142" y="2787774"/>
            <a:ext cx="388723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6930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1" animBg="1"/>
      <p:bldP spid="17" grpId="0" animBg="1"/>
      <p:bldP spid="17" grpId="1" animBg="1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02" r="20602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1230441" y="1231530"/>
            <a:ext cx="1499016" cy="1499016"/>
          </a:xfrm>
          <a:prstGeom prst="ellipse">
            <a:avLst/>
          </a:prstGeom>
          <a:solidFill>
            <a:schemeClr val="bg1"/>
          </a:solidFill>
          <a:ln w="25400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428164" y="1412511"/>
            <a:ext cx="1103570" cy="1137054"/>
          </a:xfrm>
          <a:prstGeom prst="ellipse">
            <a:avLst/>
          </a:prstGeom>
          <a:solidFill>
            <a:schemeClr val="bg1"/>
          </a:solidFill>
          <a:ln w="254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2993060" y="1231530"/>
            <a:ext cx="1499016" cy="1499016"/>
          </a:xfrm>
          <a:prstGeom prst="ellipse">
            <a:avLst/>
          </a:prstGeom>
          <a:solidFill>
            <a:schemeClr val="bg1"/>
          </a:solidFill>
          <a:ln w="25400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190783" y="1412511"/>
            <a:ext cx="1103570" cy="1137054"/>
          </a:xfrm>
          <a:prstGeom prst="ellipse">
            <a:avLst/>
          </a:prstGeom>
          <a:solidFill>
            <a:schemeClr val="bg1"/>
          </a:solidFill>
          <a:ln w="254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665200" y="1231530"/>
            <a:ext cx="1499016" cy="1499016"/>
          </a:xfrm>
          <a:prstGeom prst="ellipse">
            <a:avLst/>
          </a:prstGeom>
          <a:solidFill>
            <a:schemeClr val="bg1"/>
          </a:solidFill>
          <a:ln w="25400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4862923" y="1412511"/>
            <a:ext cx="1103570" cy="1137054"/>
          </a:xfrm>
          <a:prstGeom prst="ellipse">
            <a:avLst/>
          </a:prstGeom>
          <a:solidFill>
            <a:schemeClr val="bg1"/>
          </a:solidFill>
          <a:ln w="254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427819" y="1231530"/>
            <a:ext cx="1499016" cy="1499016"/>
          </a:xfrm>
          <a:prstGeom prst="ellipse">
            <a:avLst/>
          </a:prstGeom>
          <a:solidFill>
            <a:schemeClr val="bg1"/>
          </a:solidFill>
          <a:ln w="25400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6625542" y="1412511"/>
            <a:ext cx="1103570" cy="1137054"/>
          </a:xfrm>
          <a:prstGeom prst="ellipse">
            <a:avLst/>
          </a:prstGeom>
          <a:solidFill>
            <a:schemeClr val="bg1"/>
          </a:solidFill>
          <a:ln w="254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7">
            <a:extLst>
              <a:ext uri="{FF2B5EF4-FFF2-40B4-BE49-F238E27FC236}">
                <a16:creationId xmlns:a16="http://schemas.microsoft.com/office/drawing/2014/main" id="{D167FA43-5401-4AD2-8BB8-1381372F03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3968" y="1564224"/>
            <a:ext cx="598107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dist">
              <a:defRPr/>
            </a:pPr>
            <a:r>
              <a:rPr lang="zh-CN" altLang="en-US" sz="5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感谢聆听</a:t>
            </a:r>
          </a:p>
        </p:txBody>
      </p:sp>
      <p:grpSp>
        <p:nvGrpSpPr>
          <p:cNvPr id="13" name="PA_组合 10">
            <a:extLst>
              <a:ext uri="{FF2B5EF4-FFF2-40B4-BE49-F238E27FC236}">
                <a16:creationId xmlns:a16="http://schemas.microsoft.com/office/drawing/2014/main" id="{A17CA777-32AF-4697-859B-42D3CBC822FB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3811125" y="4019583"/>
            <a:ext cx="1361899" cy="270461"/>
            <a:chOff x="4945420" y="4908034"/>
            <a:chExt cx="2336800" cy="464066"/>
          </a:xfrm>
          <a:solidFill>
            <a:srgbClr val="0070C0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4" name="圆角矩形 32">
              <a:extLst>
                <a:ext uri="{FF2B5EF4-FFF2-40B4-BE49-F238E27FC236}">
                  <a16:creationId xmlns:a16="http://schemas.microsoft.com/office/drawing/2014/main" id="{43CA04B1-74BD-4AC0-B685-8A26383EC965}"/>
                </a:ext>
              </a:extLst>
            </p:cNvPr>
            <p:cNvSpPr/>
            <p:nvPr/>
          </p:nvSpPr>
          <p:spPr>
            <a:xfrm>
              <a:off x="4945420" y="4908034"/>
              <a:ext cx="2336800" cy="464066"/>
            </a:xfrm>
            <a:prstGeom prst="roundRect">
              <a:avLst/>
            </a:prstGeom>
            <a:noFill/>
            <a:ln w="63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algn="ctr">
                <a:defRPr/>
              </a:pPr>
              <a:endParaRPr lang="zh-CN" altLang="en-US" sz="1349" ker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F94D1707-C41E-4373-9CE2-48FDF272FECF}"/>
                </a:ext>
              </a:extLst>
            </p:cNvPr>
            <p:cNvSpPr txBox="1"/>
            <p:nvPr/>
          </p:nvSpPr>
          <p:spPr>
            <a:xfrm>
              <a:off x="5005593" y="4972192"/>
              <a:ext cx="2200226" cy="31685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zh-CN" altLang="en-US" sz="1200" kern="0" spc="22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汇报人</a:t>
              </a:r>
              <a:r>
                <a:rPr lang="en-US" altLang="zh-CN" sz="1200" kern="0" spc="22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:XXX</a:t>
              </a:r>
              <a:endParaRPr lang="zh-CN" altLang="en-US" sz="1200" kern="0" spc="225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2225070" y="3470019"/>
            <a:ext cx="450910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user can demonstrate on a projector or computer or print the it into a film to be used in a wider field</a:t>
            </a:r>
          </a:p>
        </p:txBody>
      </p:sp>
      <p:sp>
        <p:nvSpPr>
          <p:cNvPr id="17" name="TextBox 7">
            <a:extLst>
              <a:ext uri="{FF2B5EF4-FFF2-40B4-BE49-F238E27FC236}">
                <a16:creationId xmlns:a16="http://schemas.microsoft.com/office/drawing/2014/main" id="{CD15726D-09CB-4E33-8E2F-6860ABE809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3692" y="3183701"/>
            <a:ext cx="520158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请添加小标请添加小标请添加小标请添加小标</a:t>
            </a:r>
          </a:p>
        </p:txBody>
      </p:sp>
    </p:spTree>
    <p:extLst>
      <p:ext uri="{BB962C8B-B14F-4D97-AF65-F5344CB8AC3E}">
        <p14:creationId xmlns:p14="http://schemas.microsoft.com/office/powerpoint/2010/main" val="369014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500"/>
                            </p:stCondLst>
                            <p:childTnLst>
                              <p:par>
                                <p:cTn id="9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800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800"/>
                            </p:stCondLst>
                            <p:childTnLst>
                              <p:par>
                                <p:cTn id="104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300"/>
                            </p:stCondLst>
                            <p:childTnLst>
                              <p:par>
                                <p:cTn id="108" presetID="2" presetClass="entr" presetSubtype="8" accel="20000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8"/>
          <p:cNvSpPr txBox="1">
            <a:spLocks noChangeArrowheads="1"/>
          </p:cNvSpPr>
          <p:nvPr/>
        </p:nvSpPr>
        <p:spPr bwMode="auto">
          <a:xfrm>
            <a:off x="3788817" y="84456"/>
            <a:ext cx="14160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1" name="Content Placeholder 2"/>
          <p:cNvSpPr txBox="1"/>
          <p:nvPr/>
        </p:nvSpPr>
        <p:spPr>
          <a:xfrm>
            <a:off x="1685379" y="478474"/>
            <a:ext cx="5622925" cy="2555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1581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10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请在此粘贴或者输入您的文字内容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796136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051720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e 39"/>
          <p:cNvSpPr/>
          <p:nvPr/>
        </p:nvSpPr>
        <p:spPr>
          <a:xfrm>
            <a:off x="2836379" y="1053497"/>
            <a:ext cx="3733800" cy="3733800"/>
          </a:xfrm>
          <a:prstGeom prst="pie">
            <a:avLst>
              <a:gd name="adj1" fmla="val 7281410"/>
              <a:gd name="adj2" fmla="val 907071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Pie 40"/>
          <p:cNvSpPr/>
          <p:nvPr/>
        </p:nvSpPr>
        <p:spPr>
          <a:xfrm rot="6734800">
            <a:off x="3255479" y="1472597"/>
            <a:ext cx="2895600" cy="2895600"/>
          </a:xfrm>
          <a:prstGeom prst="pie">
            <a:avLst>
              <a:gd name="adj1" fmla="val 7871380"/>
              <a:gd name="adj2" fmla="val 1898657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Pie 41"/>
          <p:cNvSpPr/>
          <p:nvPr/>
        </p:nvSpPr>
        <p:spPr>
          <a:xfrm>
            <a:off x="2950679" y="1167797"/>
            <a:ext cx="3505200" cy="3505200"/>
          </a:xfrm>
          <a:prstGeom prst="pie">
            <a:avLst>
              <a:gd name="adj1" fmla="val 11099129"/>
              <a:gd name="adj2" fmla="val 1459876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Group 73"/>
          <p:cNvGrpSpPr/>
          <p:nvPr/>
        </p:nvGrpSpPr>
        <p:grpSpPr>
          <a:xfrm flipH="1" flipV="1">
            <a:off x="4940301" y="4188327"/>
            <a:ext cx="773257" cy="216600"/>
            <a:chOff x="2901397" y="1460250"/>
            <a:chExt cx="930338" cy="220268"/>
          </a:xfrm>
        </p:grpSpPr>
        <p:cxnSp>
          <p:nvCxnSpPr>
            <p:cNvPr id="10" name="Straight Connector 48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chemeClr val="accent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49"/>
            <p:cNvCxnSpPr/>
            <p:nvPr/>
          </p:nvCxnSpPr>
          <p:spPr>
            <a:xfrm flipH="1">
              <a:off x="2901397" y="1463917"/>
              <a:ext cx="691284" cy="0"/>
            </a:xfrm>
            <a:prstGeom prst="line">
              <a:avLst/>
            </a:prstGeom>
            <a:ln w="19050" cap="rnd">
              <a:solidFill>
                <a:schemeClr val="accent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 Placeholder 3"/>
          <p:cNvSpPr txBox="1"/>
          <p:nvPr/>
        </p:nvSpPr>
        <p:spPr>
          <a:xfrm>
            <a:off x="5129132" y="4455157"/>
            <a:ext cx="655629" cy="307648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3924">
              <a:spcBef>
                <a:spcPct val="20000"/>
              </a:spcBef>
              <a:defRPr/>
            </a:pPr>
            <a:r>
              <a:rPr lang="en-US" sz="1999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grpSp>
        <p:nvGrpSpPr>
          <p:cNvPr id="14" name="Group 73"/>
          <p:cNvGrpSpPr/>
          <p:nvPr/>
        </p:nvGrpSpPr>
        <p:grpSpPr>
          <a:xfrm>
            <a:off x="2552701" y="1540027"/>
            <a:ext cx="773257" cy="216600"/>
            <a:chOff x="2901397" y="1460250"/>
            <a:chExt cx="930338" cy="220268"/>
          </a:xfrm>
        </p:grpSpPr>
        <p:cxnSp>
          <p:nvCxnSpPr>
            <p:cNvPr id="15" name="Straight Connector 56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57"/>
            <p:cNvCxnSpPr/>
            <p:nvPr/>
          </p:nvCxnSpPr>
          <p:spPr>
            <a:xfrm flipH="1">
              <a:off x="2901397" y="1463917"/>
              <a:ext cx="69128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3"/>
          <p:cNvSpPr txBox="1"/>
          <p:nvPr/>
        </p:nvSpPr>
        <p:spPr>
          <a:xfrm>
            <a:off x="2596787" y="1179521"/>
            <a:ext cx="512961" cy="307648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3924">
              <a:spcBef>
                <a:spcPct val="20000"/>
              </a:spcBef>
              <a:defRPr/>
            </a:pPr>
            <a:r>
              <a:rPr lang="en-US" sz="1999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20%</a:t>
            </a:r>
          </a:p>
        </p:txBody>
      </p:sp>
      <p:grpSp>
        <p:nvGrpSpPr>
          <p:cNvPr id="18" name="Group 74"/>
          <p:cNvGrpSpPr/>
          <p:nvPr/>
        </p:nvGrpSpPr>
        <p:grpSpPr>
          <a:xfrm flipH="1">
            <a:off x="5864026" y="1741394"/>
            <a:ext cx="773257" cy="220268"/>
            <a:chOff x="2901397" y="1460250"/>
            <a:chExt cx="930338" cy="220268"/>
          </a:xfrm>
        </p:grpSpPr>
        <p:cxnSp>
          <p:nvCxnSpPr>
            <p:cNvPr id="19" name="Straight Connector 60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61"/>
            <p:cNvCxnSpPr/>
            <p:nvPr/>
          </p:nvCxnSpPr>
          <p:spPr>
            <a:xfrm flipH="1">
              <a:off x="2901397" y="1463918"/>
              <a:ext cx="69128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 Placeholder 3"/>
          <p:cNvSpPr txBox="1"/>
          <p:nvPr/>
        </p:nvSpPr>
        <p:spPr>
          <a:xfrm>
            <a:off x="6105640" y="1382720"/>
            <a:ext cx="512961" cy="307648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3924">
              <a:spcBef>
                <a:spcPct val="20000"/>
              </a:spcBef>
              <a:defRPr/>
            </a:pPr>
            <a:r>
              <a:rPr lang="en-US" sz="1999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22" name="TextBox 63"/>
          <p:cNvSpPr txBox="1"/>
          <p:nvPr/>
        </p:nvSpPr>
        <p:spPr>
          <a:xfrm flipH="1">
            <a:off x="800100" y="1180173"/>
            <a:ext cx="1559243" cy="7081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>
              <a:spcBef>
                <a:spcPct val="20000"/>
              </a:spcBef>
              <a:defRPr/>
            </a:pPr>
            <a:r>
              <a:rPr lang="zh-CN" altLang="en-US" sz="1399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399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 defTabSz="913924">
              <a:spcBef>
                <a:spcPct val="20000"/>
              </a:spcBef>
              <a:defRPr/>
            </a:pPr>
            <a:r>
              <a:rPr lang="zh-CN" altLang="en-US" sz="100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单据此处可编辑内容单据此处可编辑内容单据此处可编辑内容</a:t>
            </a:r>
            <a:endParaRPr lang="en-US" sz="100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64"/>
          <p:cNvSpPr txBox="1"/>
          <p:nvPr/>
        </p:nvSpPr>
        <p:spPr>
          <a:xfrm>
            <a:off x="6784658" y="1383056"/>
            <a:ext cx="1739741" cy="7081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zh-CN" altLang="en-US" sz="1399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399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defTabSz="913924">
              <a:spcBef>
                <a:spcPct val="20000"/>
              </a:spcBef>
              <a:defRPr/>
            </a:pPr>
            <a:r>
              <a:rPr lang="zh-CN" altLang="en-US" sz="100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单据此处可编辑内容单据此处可编辑内容单据此处可编辑内容</a:t>
            </a:r>
            <a:endParaRPr lang="en-US" sz="100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65"/>
          <p:cNvSpPr txBox="1"/>
          <p:nvPr/>
        </p:nvSpPr>
        <p:spPr>
          <a:xfrm>
            <a:off x="5867401" y="4035927"/>
            <a:ext cx="2079879" cy="55412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zh-CN" altLang="en-US" sz="1399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399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defTabSz="913924">
              <a:spcBef>
                <a:spcPct val="20000"/>
              </a:spcBef>
              <a:defRPr/>
            </a:pPr>
            <a:r>
              <a:rPr lang="zh-CN" altLang="en-US" sz="100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单据此处可编辑内容单据此处可编辑内容单据此处可编辑内容</a:t>
            </a:r>
            <a:endParaRPr lang="en-US" sz="100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5" name="Group 73"/>
          <p:cNvGrpSpPr/>
          <p:nvPr/>
        </p:nvGrpSpPr>
        <p:grpSpPr>
          <a:xfrm>
            <a:off x="2616201" y="3362827"/>
            <a:ext cx="773257" cy="216600"/>
            <a:chOff x="2901397" y="1460250"/>
            <a:chExt cx="930338" cy="220268"/>
          </a:xfrm>
        </p:grpSpPr>
        <p:cxnSp>
          <p:nvCxnSpPr>
            <p:cNvPr id="26" name="Straight Connector 67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68"/>
            <p:cNvCxnSpPr/>
            <p:nvPr/>
          </p:nvCxnSpPr>
          <p:spPr>
            <a:xfrm flipH="1">
              <a:off x="2901397" y="1463917"/>
              <a:ext cx="69128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 Placeholder 3"/>
          <p:cNvSpPr txBox="1"/>
          <p:nvPr/>
        </p:nvSpPr>
        <p:spPr>
          <a:xfrm>
            <a:off x="2660287" y="2993270"/>
            <a:ext cx="512961" cy="307648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3924">
              <a:spcBef>
                <a:spcPct val="20000"/>
              </a:spcBef>
              <a:defRPr/>
            </a:pPr>
            <a:r>
              <a:rPr lang="en-US" sz="1999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10%</a:t>
            </a:r>
          </a:p>
        </p:txBody>
      </p:sp>
      <p:sp>
        <p:nvSpPr>
          <p:cNvPr id="29" name="TextBox 70"/>
          <p:cNvSpPr txBox="1"/>
          <p:nvPr/>
        </p:nvSpPr>
        <p:spPr>
          <a:xfrm flipH="1">
            <a:off x="800576" y="3007068"/>
            <a:ext cx="1622108" cy="7081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>
              <a:spcBef>
                <a:spcPct val="20000"/>
              </a:spcBef>
              <a:defRPr/>
            </a:pPr>
            <a:r>
              <a:rPr lang="zh-CN" altLang="en-US" sz="1399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399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 defTabSz="913924">
              <a:spcBef>
                <a:spcPct val="20000"/>
              </a:spcBef>
              <a:defRPr/>
            </a:pPr>
            <a:r>
              <a:rPr lang="zh-CN" altLang="en-US" sz="100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单据此处可编辑内容单据此处可编辑内容单据此处可编辑内容</a:t>
            </a:r>
            <a:endParaRPr lang="en-US" sz="100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reeform 245"/>
          <p:cNvSpPr/>
          <p:nvPr/>
        </p:nvSpPr>
        <p:spPr bwMode="auto">
          <a:xfrm>
            <a:off x="1682750" y="2543677"/>
            <a:ext cx="388380" cy="388380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Freeform 119"/>
          <p:cNvSpPr>
            <a:spLocks noEditPoints="1"/>
          </p:cNvSpPr>
          <p:nvPr/>
        </p:nvSpPr>
        <p:spPr bwMode="auto">
          <a:xfrm>
            <a:off x="1651000" y="701106"/>
            <a:ext cx="342900" cy="423807"/>
          </a:xfrm>
          <a:custGeom>
            <a:avLst/>
            <a:gdLst/>
            <a:ahLst/>
            <a:cxnLst>
              <a:cxn ang="0">
                <a:pos x="41" y="47"/>
              </a:cxn>
              <a:cxn ang="0">
                <a:pos x="37" y="51"/>
              </a:cxn>
              <a:cxn ang="0">
                <a:pos x="3" y="51"/>
              </a:cxn>
              <a:cxn ang="0">
                <a:pos x="0" y="47"/>
              </a:cxn>
              <a:cxn ang="0">
                <a:pos x="0" y="27"/>
              </a:cxn>
              <a:cxn ang="0">
                <a:pos x="3" y="23"/>
              </a:cxn>
              <a:cxn ang="0">
                <a:pos x="4" y="23"/>
              </a:cxn>
              <a:cxn ang="0">
                <a:pos x="4" y="16"/>
              </a:cxn>
              <a:cxn ang="0">
                <a:pos x="20" y="0"/>
              </a:cxn>
              <a:cxn ang="0">
                <a:pos x="36" y="16"/>
              </a:cxn>
              <a:cxn ang="0">
                <a:pos x="36" y="23"/>
              </a:cxn>
              <a:cxn ang="0">
                <a:pos x="37" y="23"/>
              </a:cxn>
              <a:cxn ang="0">
                <a:pos x="41" y="27"/>
              </a:cxn>
              <a:cxn ang="0">
                <a:pos x="41" y="47"/>
              </a:cxn>
              <a:cxn ang="0">
                <a:pos x="29" y="23"/>
              </a:cxn>
              <a:cxn ang="0">
                <a:pos x="29" y="16"/>
              </a:cxn>
              <a:cxn ang="0">
                <a:pos x="20" y="7"/>
              </a:cxn>
              <a:cxn ang="0">
                <a:pos x="11" y="16"/>
              </a:cxn>
              <a:cxn ang="0">
                <a:pos x="11" y="23"/>
              </a:cxn>
              <a:cxn ang="0">
                <a:pos x="29" y="23"/>
              </a:cxn>
            </a:cxnLst>
            <a:rect l="0" t="0" r="r" b="b"/>
            <a:pathLst>
              <a:path w="41" h="51">
                <a:moveTo>
                  <a:pt x="41" y="47"/>
                </a:moveTo>
                <a:cubicBezTo>
                  <a:pt x="41" y="49"/>
                  <a:pt x="39" y="51"/>
                  <a:pt x="37" y="51"/>
                </a:cubicBezTo>
                <a:cubicBezTo>
                  <a:pt x="3" y="51"/>
                  <a:pt x="3" y="51"/>
                  <a:pt x="3" y="51"/>
                </a:cubicBezTo>
                <a:cubicBezTo>
                  <a:pt x="1" y="51"/>
                  <a:pt x="0" y="49"/>
                  <a:pt x="0" y="4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5"/>
                  <a:pt x="1" y="23"/>
                  <a:pt x="3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8"/>
                  <a:pt x="12" y="0"/>
                  <a:pt x="20" y="0"/>
                </a:cubicBezTo>
                <a:cubicBezTo>
                  <a:pt x="29" y="0"/>
                  <a:pt x="36" y="8"/>
                  <a:pt x="36" y="16"/>
                </a:cubicBezTo>
                <a:cubicBezTo>
                  <a:pt x="36" y="23"/>
                  <a:pt x="36" y="23"/>
                  <a:pt x="36" y="23"/>
                </a:cubicBezTo>
                <a:cubicBezTo>
                  <a:pt x="37" y="23"/>
                  <a:pt x="37" y="23"/>
                  <a:pt x="37" y="23"/>
                </a:cubicBezTo>
                <a:cubicBezTo>
                  <a:pt x="39" y="23"/>
                  <a:pt x="41" y="25"/>
                  <a:pt x="41" y="27"/>
                </a:cubicBezTo>
                <a:lnTo>
                  <a:pt x="41" y="47"/>
                </a:lnTo>
                <a:close/>
                <a:moveTo>
                  <a:pt x="29" y="23"/>
                </a:moveTo>
                <a:cubicBezTo>
                  <a:pt x="29" y="16"/>
                  <a:pt x="29" y="16"/>
                  <a:pt x="29" y="16"/>
                </a:cubicBezTo>
                <a:cubicBezTo>
                  <a:pt x="29" y="11"/>
                  <a:pt x="25" y="7"/>
                  <a:pt x="20" y="7"/>
                </a:cubicBezTo>
                <a:cubicBezTo>
                  <a:pt x="15" y="7"/>
                  <a:pt x="11" y="11"/>
                  <a:pt x="11" y="16"/>
                </a:cubicBezTo>
                <a:cubicBezTo>
                  <a:pt x="11" y="23"/>
                  <a:pt x="11" y="23"/>
                  <a:pt x="11" y="23"/>
                </a:cubicBezTo>
                <a:lnTo>
                  <a:pt x="29" y="23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Freeform 145"/>
          <p:cNvSpPr/>
          <p:nvPr/>
        </p:nvSpPr>
        <p:spPr bwMode="auto">
          <a:xfrm>
            <a:off x="7061200" y="939336"/>
            <a:ext cx="431905" cy="372441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Freeform 69"/>
          <p:cNvSpPr>
            <a:spLocks noEditPoints="1"/>
          </p:cNvSpPr>
          <p:nvPr/>
        </p:nvSpPr>
        <p:spPr bwMode="auto">
          <a:xfrm>
            <a:off x="6165297" y="3585078"/>
            <a:ext cx="394808" cy="397966"/>
          </a:xfrm>
          <a:custGeom>
            <a:avLst/>
            <a:gdLst/>
            <a:ahLst/>
            <a:cxnLst>
              <a:cxn ang="0">
                <a:pos x="29" y="58"/>
              </a:cxn>
              <a:cxn ang="0">
                <a:pos x="6" y="47"/>
              </a:cxn>
              <a:cxn ang="0">
                <a:pos x="7" y="46"/>
              </a:cxn>
              <a:cxn ang="0">
                <a:pos x="12" y="40"/>
              </a:cxn>
              <a:cxn ang="0">
                <a:pos x="13" y="40"/>
              </a:cxn>
              <a:cxn ang="0">
                <a:pos x="14" y="41"/>
              </a:cxn>
              <a:cxn ang="0">
                <a:pos x="29" y="48"/>
              </a:cxn>
              <a:cxn ang="0">
                <a:pos x="48" y="29"/>
              </a:cxn>
              <a:cxn ang="0">
                <a:pos x="29" y="9"/>
              </a:cxn>
              <a:cxn ang="0">
                <a:pos x="16" y="14"/>
              </a:cxn>
              <a:cxn ang="0">
                <a:pos x="21" y="20"/>
              </a:cxn>
              <a:cxn ang="0">
                <a:pos x="21" y="22"/>
              </a:cxn>
              <a:cxn ang="0">
                <a:pos x="19" y="24"/>
              </a:cxn>
              <a:cxn ang="0">
                <a:pos x="2" y="24"/>
              </a:cxn>
              <a:cxn ang="0">
                <a:pos x="0" y="21"/>
              </a:cxn>
              <a:cxn ang="0">
                <a:pos x="0" y="4"/>
              </a:cxn>
              <a:cxn ang="0">
                <a:pos x="1" y="2"/>
              </a:cxn>
              <a:cxn ang="0">
                <a:pos x="4" y="3"/>
              </a:cxn>
              <a:cxn ang="0">
                <a:pos x="9" y="8"/>
              </a:cxn>
              <a:cxn ang="0">
                <a:pos x="29" y="0"/>
              </a:cxn>
              <a:cxn ang="0">
                <a:pos x="58" y="29"/>
              </a:cxn>
              <a:cxn ang="0">
                <a:pos x="29" y="58"/>
              </a:cxn>
              <a:cxn ang="0">
                <a:pos x="34" y="35"/>
              </a:cxn>
              <a:cxn ang="0">
                <a:pos x="33" y="36"/>
              </a:cxn>
              <a:cxn ang="0">
                <a:pos x="20" y="36"/>
              </a:cxn>
              <a:cxn ang="0">
                <a:pos x="19" y="35"/>
              </a:cxn>
              <a:cxn ang="0">
                <a:pos x="19" y="32"/>
              </a:cxn>
              <a:cxn ang="0">
                <a:pos x="20" y="31"/>
              </a:cxn>
              <a:cxn ang="0">
                <a:pos x="29" y="31"/>
              </a:cxn>
              <a:cxn ang="0">
                <a:pos x="29" y="18"/>
              </a:cxn>
              <a:cxn ang="0">
                <a:pos x="30" y="17"/>
              </a:cxn>
              <a:cxn ang="0">
                <a:pos x="33" y="17"/>
              </a:cxn>
              <a:cxn ang="0">
                <a:pos x="34" y="18"/>
              </a:cxn>
              <a:cxn ang="0">
                <a:pos x="34" y="35"/>
              </a:cxn>
            </a:cxnLst>
            <a:rect l="0" t="0" r="r" b="b"/>
            <a:pathLst>
              <a:path w="58" h="58">
                <a:moveTo>
                  <a:pt x="29" y="58"/>
                </a:moveTo>
                <a:cubicBezTo>
                  <a:pt x="20" y="58"/>
                  <a:pt x="12" y="54"/>
                  <a:pt x="6" y="47"/>
                </a:cubicBezTo>
                <a:cubicBezTo>
                  <a:pt x="6" y="47"/>
                  <a:pt x="6" y="46"/>
                  <a:pt x="7" y="46"/>
                </a:cubicBezTo>
                <a:cubicBezTo>
                  <a:pt x="12" y="40"/>
                  <a:pt x="12" y="40"/>
                  <a:pt x="12" y="40"/>
                </a:cubicBezTo>
                <a:cubicBezTo>
                  <a:pt x="12" y="40"/>
                  <a:pt x="12" y="40"/>
                  <a:pt x="13" y="40"/>
                </a:cubicBezTo>
                <a:cubicBezTo>
                  <a:pt x="13" y="40"/>
                  <a:pt x="13" y="40"/>
                  <a:pt x="14" y="41"/>
                </a:cubicBezTo>
                <a:cubicBezTo>
                  <a:pt x="17" y="45"/>
                  <a:pt x="23" y="48"/>
                  <a:pt x="29" y="48"/>
                </a:cubicBezTo>
                <a:cubicBezTo>
                  <a:pt x="40" y="48"/>
                  <a:pt x="48" y="39"/>
                  <a:pt x="48" y="29"/>
                </a:cubicBezTo>
                <a:cubicBezTo>
                  <a:pt x="48" y="18"/>
                  <a:pt x="40" y="9"/>
                  <a:pt x="29" y="9"/>
                </a:cubicBezTo>
                <a:cubicBezTo>
                  <a:pt x="24" y="9"/>
                  <a:pt x="19" y="11"/>
                  <a:pt x="16" y="14"/>
                </a:cubicBezTo>
                <a:cubicBezTo>
                  <a:pt x="21" y="20"/>
                  <a:pt x="21" y="20"/>
                  <a:pt x="21" y="20"/>
                </a:cubicBezTo>
                <a:cubicBezTo>
                  <a:pt x="22" y="20"/>
                  <a:pt x="22" y="21"/>
                  <a:pt x="21" y="22"/>
                </a:cubicBezTo>
                <a:cubicBezTo>
                  <a:pt x="21" y="23"/>
                  <a:pt x="20" y="24"/>
                  <a:pt x="19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1" y="24"/>
                  <a:pt x="0" y="23"/>
                  <a:pt x="0" y="21"/>
                </a:cubicBezTo>
                <a:cubicBezTo>
                  <a:pt x="0" y="4"/>
                  <a:pt x="0" y="4"/>
                  <a:pt x="0" y="4"/>
                </a:cubicBezTo>
                <a:cubicBezTo>
                  <a:pt x="0" y="3"/>
                  <a:pt x="0" y="3"/>
                  <a:pt x="1" y="2"/>
                </a:cubicBezTo>
                <a:cubicBezTo>
                  <a:pt x="2" y="2"/>
                  <a:pt x="3" y="2"/>
                  <a:pt x="4" y="3"/>
                </a:cubicBezTo>
                <a:cubicBezTo>
                  <a:pt x="9" y="8"/>
                  <a:pt x="9" y="8"/>
                  <a:pt x="9" y="8"/>
                </a:cubicBezTo>
                <a:cubicBezTo>
                  <a:pt x="14" y="3"/>
                  <a:pt x="21" y="0"/>
                  <a:pt x="29" y="0"/>
                </a:cubicBezTo>
                <a:cubicBezTo>
                  <a:pt x="45" y="0"/>
                  <a:pt x="58" y="13"/>
                  <a:pt x="58" y="29"/>
                </a:cubicBezTo>
                <a:cubicBezTo>
                  <a:pt x="58" y="45"/>
                  <a:pt x="45" y="58"/>
                  <a:pt x="29" y="58"/>
                </a:cubicBezTo>
                <a:close/>
                <a:moveTo>
                  <a:pt x="34" y="35"/>
                </a:moveTo>
                <a:cubicBezTo>
                  <a:pt x="34" y="35"/>
                  <a:pt x="33" y="36"/>
                  <a:pt x="33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20" y="36"/>
                  <a:pt x="19" y="35"/>
                  <a:pt x="19" y="35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20" y="31"/>
                  <a:pt x="20" y="31"/>
                </a:cubicBezTo>
                <a:cubicBezTo>
                  <a:pt x="29" y="31"/>
                  <a:pt x="29" y="31"/>
                  <a:pt x="29" y="31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7"/>
                  <a:pt x="29" y="17"/>
                  <a:pt x="30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7"/>
                  <a:pt x="34" y="17"/>
                  <a:pt x="34" y="18"/>
                </a:cubicBezTo>
                <a:lnTo>
                  <a:pt x="34" y="35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Oval 75"/>
          <p:cNvSpPr/>
          <p:nvPr/>
        </p:nvSpPr>
        <p:spPr>
          <a:xfrm>
            <a:off x="3484079" y="1701197"/>
            <a:ext cx="2438400" cy="2438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5" name="Group 76"/>
          <p:cNvGrpSpPr/>
          <p:nvPr/>
        </p:nvGrpSpPr>
        <p:grpSpPr>
          <a:xfrm>
            <a:off x="3788879" y="2005997"/>
            <a:ext cx="1828800" cy="1828800"/>
            <a:chOff x="1828800" y="2114550"/>
            <a:chExt cx="1828800" cy="1828800"/>
          </a:xfrm>
        </p:grpSpPr>
        <p:sp>
          <p:nvSpPr>
            <p:cNvPr id="36" name="Oval 77"/>
            <p:cNvSpPr/>
            <p:nvPr/>
          </p:nvSpPr>
          <p:spPr>
            <a:xfrm>
              <a:off x="1828800" y="2114550"/>
              <a:ext cx="1828800" cy="1828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7" name="Group 9"/>
            <p:cNvGrpSpPr/>
            <p:nvPr/>
          </p:nvGrpSpPr>
          <p:grpSpPr>
            <a:xfrm>
              <a:off x="2057400" y="2343150"/>
              <a:ext cx="1371600" cy="1371600"/>
              <a:chOff x="2057400" y="2343150"/>
              <a:chExt cx="1371600" cy="1371600"/>
            </a:xfrm>
          </p:grpSpPr>
          <p:sp>
            <p:nvSpPr>
              <p:cNvPr id="38" name="Oval 6"/>
              <p:cNvSpPr/>
              <p:nvPr/>
            </p:nvSpPr>
            <p:spPr>
              <a:xfrm>
                <a:off x="2057400" y="2343150"/>
                <a:ext cx="1371600" cy="13716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5"/>
              <p:cNvSpPr>
                <a:spLocks noChangeAspect="1" noEditPoints="1"/>
              </p:cNvSpPr>
              <p:nvPr/>
            </p:nvSpPr>
            <p:spPr bwMode="auto">
              <a:xfrm>
                <a:off x="2453775" y="2739525"/>
                <a:ext cx="578850" cy="578850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255" y="135"/>
                  </a:cxn>
                  <a:cxn ang="0">
                    <a:pos x="277" y="122"/>
                  </a:cxn>
                  <a:cxn ang="0">
                    <a:pos x="303" y="116"/>
                  </a:cxn>
                  <a:cxn ang="0">
                    <a:pos x="296" y="105"/>
                  </a:cxn>
                  <a:cxn ang="0">
                    <a:pos x="278" y="89"/>
                  </a:cxn>
                  <a:cxn ang="0">
                    <a:pos x="265" y="90"/>
                  </a:cxn>
                  <a:cxn ang="0">
                    <a:pos x="256" y="82"/>
                  </a:cxn>
                  <a:cxn ang="0">
                    <a:pos x="231" y="73"/>
                  </a:cxn>
                  <a:cxn ang="0">
                    <a:pos x="234" y="98"/>
                  </a:cxn>
                  <a:cxn ang="0">
                    <a:pos x="224" y="118"/>
                  </a:cxn>
                  <a:cxn ang="0">
                    <a:pos x="205" y="103"/>
                  </a:cxn>
                  <a:cxn ang="0">
                    <a:pos x="175" y="89"/>
                  </a:cxn>
                  <a:cxn ang="0">
                    <a:pos x="183" y="68"/>
                  </a:cxn>
                  <a:cxn ang="0">
                    <a:pos x="212" y="58"/>
                  </a:cxn>
                  <a:cxn ang="0">
                    <a:pos x="207" y="47"/>
                  </a:cxn>
                  <a:cxn ang="0">
                    <a:pos x="188" y="50"/>
                  </a:cxn>
                  <a:cxn ang="0">
                    <a:pos x="168" y="37"/>
                  </a:cxn>
                  <a:cxn ang="0">
                    <a:pos x="171" y="52"/>
                  </a:cxn>
                  <a:cxn ang="0">
                    <a:pos x="157" y="52"/>
                  </a:cxn>
                  <a:cxn ang="0">
                    <a:pos x="141" y="40"/>
                  </a:cxn>
                  <a:cxn ang="0">
                    <a:pos x="126" y="47"/>
                  </a:cxn>
                  <a:cxn ang="0">
                    <a:pos x="143" y="51"/>
                  </a:cxn>
                  <a:cxn ang="0">
                    <a:pos x="131" y="58"/>
                  </a:cxn>
                  <a:cxn ang="0">
                    <a:pos x="56" y="107"/>
                  </a:cxn>
                  <a:cxn ang="0">
                    <a:pos x="65" y="118"/>
                  </a:cxn>
                  <a:cxn ang="0">
                    <a:pos x="79" y="135"/>
                  </a:cxn>
                  <a:cxn ang="0">
                    <a:pos x="74" y="158"/>
                  </a:cxn>
                  <a:cxn ang="0">
                    <a:pos x="88" y="185"/>
                  </a:cxn>
                  <a:cxn ang="0">
                    <a:pos x="108" y="214"/>
                  </a:cxn>
                  <a:cxn ang="0">
                    <a:pos x="118" y="227"/>
                  </a:cxn>
                  <a:cxn ang="0">
                    <a:pos x="105" y="197"/>
                  </a:cxn>
                  <a:cxn ang="0">
                    <a:pos x="125" y="225"/>
                  </a:cxn>
                  <a:cxn ang="0">
                    <a:pos x="150" y="255"/>
                  </a:cxn>
                  <a:cxn ang="0">
                    <a:pos x="184" y="269"/>
                  </a:cxn>
                  <a:cxn ang="0">
                    <a:pos x="213" y="290"/>
                  </a:cxn>
                  <a:cxn ang="0">
                    <a:pos x="224" y="288"/>
                  </a:cxn>
                  <a:cxn ang="0">
                    <a:pos x="212" y="268"/>
                  </a:cxn>
                  <a:cxn ang="0">
                    <a:pos x="197" y="262"/>
                  </a:cxn>
                  <a:cxn ang="0">
                    <a:pos x="194" y="239"/>
                  </a:cxn>
                  <a:cxn ang="0">
                    <a:pos x="171" y="250"/>
                  </a:cxn>
                  <a:cxn ang="0">
                    <a:pos x="168" y="210"/>
                  </a:cxn>
                  <a:cxn ang="0">
                    <a:pos x="184" y="206"/>
                  </a:cxn>
                  <a:cxn ang="0">
                    <a:pos x="196" y="202"/>
                  </a:cxn>
                  <a:cxn ang="0">
                    <a:pos x="214" y="211"/>
                  </a:cxn>
                  <a:cxn ang="0">
                    <a:pos x="221" y="205"/>
                  </a:cxn>
                  <a:cxn ang="0">
                    <a:pos x="234" y="179"/>
                  </a:cxn>
                  <a:cxn ang="0">
                    <a:pos x="233" y="171"/>
                  </a:cxn>
                  <a:cxn ang="0">
                    <a:pos x="252" y="157"/>
                  </a:cxn>
                  <a:cxn ang="0">
                    <a:pos x="266" y="143"/>
                  </a:cxn>
                  <a:cxn ang="0">
                    <a:pos x="273" y="131"/>
                  </a:cxn>
                  <a:cxn ang="0">
                    <a:pos x="255" y="135"/>
                  </a:cxn>
                  <a:cxn ang="0">
                    <a:pos x="295" y="298"/>
                  </a:cxn>
                  <a:cxn ang="0">
                    <a:pos x="272" y="288"/>
                  </a:cxn>
                  <a:cxn ang="0">
                    <a:pos x="251" y="288"/>
                  </a:cxn>
                  <a:cxn ang="0">
                    <a:pos x="236" y="286"/>
                  </a:cxn>
                  <a:cxn ang="0">
                    <a:pos x="230" y="307"/>
                  </a:cxn>
                  <a:cxn ang="0">
                    <a:pos x="223" y="335"/>
                  </a:cxn>
                  <a:cxn ang="0">
                    <a:pos x="308" y="302"/>
                  </a:cxn>
                </a:cxnLst>
                <a:rect l="0" t="0" r="r" b="b"/>
                <a:pathLst>
                  <a:path w="384" h="384">
                    <a:moveTo>
                      <a:pt x="384" y="192"/>
                    </a:moveTo>
                    <a:cubicBezTo>
                      <a:pt x="384" y="298"/>
                      <a:pt x="298" y="384"/>
                      <a:pt x="192" y="384"/>
                    </a:cubicBezTo>
                    <a:cubicBezTo>
                      <a:pt x="86" y="384"/>
                      <a:pt x="0" y="298"/>
                      <a:pt x="0" y="192"/>
                    </a:cubicBezTo>
                    <a:cubicBezTo>
                      <a:pt x="0" y="86"/>
                      <a:pt x="86" y="0"/>
                      <a:pt x="192" y="0"/>
                    </a:cubicBezTo>
                    <a:cubicBezTo>
                      <a:pt x="298" y="0"/>
                      <a:pt x="384" y="86"/>
                      <a:pt x="384" y="192"/>
                    </a:cubicBezTo>
                    <a:close/>
                    <a:moveTo>
                      <a:pt x="255" y="135"/>
                    </a:moveTo>
                    <a:cubicBezTo>
                      <a:pt x="256" y="135"/>
                      <a:pt x="257" y="130"/>
                      <a:pt x="258" y="129"/>
                    </a:cubicBezTo>
                    <a:cubicBezTo>
                      <a:pt x="260" y="127"/>
                      <a:pt x="262" y="126"/>
                      <a:pt x="264" y="125"/>
                    </a:cubicBezTo>
                    <a:cubicBezTo>
                      <a:pt x="268" y="124"/>
                      <a:pt x="272" y="123"/>
                      <a:pt x="277" y="122"/>
                    </a:cubicBezTo>
                    <a:cubicBezTo>
                      <a:pt x="281" y="121"/>
                      <a:pt x="286" y="121"/>
                      <a:pt x="289" y="125"/>
                    </a:cubicBezTo>
                    <a:cubicBezTo>
                      <a:pt x="289" y="124"/>
                      <a:pt x="295" y="119"/>
                      <a:pt x="295" y="119"/>
                    </a:cubicBezTo>
                    <a:cubicBezTo>
                      <a:pt x="298" y="118"/>
                      <a:pt x="301" y="118"/>
                      <a:pt x="303" y="116"/>
                    </a:cubicBezTo>
                    <a:cubicBezTo>
                      <a:pt x="303" y="115"/>
                      <a:pt x="303" y="110"/>
                      <a:pt x="303" y="110"/>
                    </a:cubicBezTo>
                    <a:cubicBezTo>
                      <a:pt x="299" y="111"/>
                      <a:pt x="298" y="107"/>
                      <a:pt x="297" y="103"/>
                    </a:cubicBezTo>
                    <a:cubicBezTo>
                      <a:pt x="297" y="104"/>
                      <a:pt x="297" y="104"/>
                      <a:pt x="296" y="105"/>
                    </a:cubicBezTo>
                    <a:cubicBezTo>
                      <a:pt x="296" y="102"/>
                      <a:pt x="291" y="104"/>
                      <a:pt x="290" y="104"/>
                    </a:cubicBezTo>
                    <a:cubicBezTo>
                      <a:pt x="284" y="102"/>
                      <a:pt x="285" y="98"/>
                      <a:pt x="283" y="94"/>
                    </a:cubicBezTo>
                    <a:cubicBezTo>
                      <a:pt x="282" y="92"/>
                      <a:pt x="279" y="91"/>
                      <a:pt x="278" y="89"/>
                    </a:cubicBezTo>
                    <a:cubicBezTo>
                      <a:pt x="277" y="87"/>
                      <a:pt x="277" y="84"/>
                      <a:pt x="274" y="84"/>
                    </a:cubicBezTo>
                    <a:cubicBezTo>
                      <a:pt x="273" y="84"/>
                      <a:pt x="270" y="89"/>
                      <a:pt x="270" y="89"/>
                    </a:cubicBezTo>
                    <a:cubicBezTo>
                      <a:pt x="267" y="88"/>
                      <a:pt x="266" y="89"/>
                      <a:pt x="265" y="90"/>
                    </a:cubicBezTo>
                    <a:cubicBezTo>
                      <a:pt x="263" y="91"/>
                      <a:pt x="262" y="91"/>
                      <a:pt x="260" y="92"/>
                    </a:cubicBezTo>
                    <a:cubicBezTo>
                      <a:pt x="265" y="90"/>
                      <a:pt x="258" y="88"/>
                      <a:pt x="256" y="88"/>
                    </a:cubicBezTo>
                    <a:cubicBezTo>
                      <a:pt x="260" y="87"/>
                      <a:pt x="258" y="83"/>
                      <a:pt x="256" y="82"/>
                    </a:cubicBezTo>
                    <a:cubicBezTo>
                      <a:pt x="256" y="82"/>
                      <a:pt x="257" y="82"/>
                      <a:pt x="257" y="82"/>
                    </a:cubicBezTo>
                    <a:cubicBezTo>
                      <a:pt x="257" y="79"/>
                      <a:pt x="250" y="77"/>
                      <a:pt x="247" y="76"/>
                    </a:cubicBezTo>
                    <a:cubicBezTo>
                      <a:pt x="245" y="74"/>
                      <a:pt x="233" y="72"/>
                      <a:pt x="231" y="73"/>
                    </a:cubicBezTo>
                    <a:cubicBezTo>
                      <a:pt x="228" y="75"/>
                      <a:pt x="231" y="80"/>
                      <a:pt x="231" y="83"/>
                    </a:cubicBezTo>
                    <a:cubicBezTo>
                      <a:pt x="232" y="86"/>
                      <a:pt x="228" y="86"/>
                      <a:pt x="228" y="89"/>
                    </a:cubicBezTo>
                    <a:cubicBezTo>
                      <a:pt x="228" y="93"/>
                      <a:pt x="236" y="92"/>
                      <a:pt x="234" y="98"/>
                    </a:cubicBezTo>
                    <a:cubicBezTo>
                      <a:pt x="233" y="102"/>
                      <a:pt x="228" y="102"/>
                      <a:pt x="226" y="105"/>
                    </a:cubicBezTo>
                    <a:cubicBezTo>
                      <a:pt x="224" y="108"/>
                      <a:pt x="227" y="112"/>
                      <a:pt x="229" y="114"/>
                    </a:cubicBezTo>
                    <a:cubicBezTo>
                      <a:pt x="231" y="115"/>
                      <a:pt x="225" y="118"/>
                      <a:pt x="224" y="118"/>
                    </a:cubicBezTo>
                    <a:cubicBezTo>
                      <a:pt x="220" y="120"/>
                      <a:pt x="217" y="114"/>
                      <a:pt x="216" y="110"/>
                    </a:cubicBezTo>
                    <a:cubicBezTo>
                      <a:pt x="215" y="108"/>
                      <a:pt x="215" y="104"/>
                      <a:pt x="212" y="103"/>
                    </a:cubicBezTo>
                    <a:cubicBezTo>
                      <a:pt x="210" y="102"/>
                      <a:pt x="206" y="102"/>
                      <a:pt x="205" y="103"/>
                    </a:cubicBezTo>
                    <a:cubicBezTo>
                      <a:pt x="203" y="99"/>
                      <a:pt x="198" y="98"/>
                      <a:pt x="194" y="97"/>
                    </a:cubicBezTo>
                    <a:cubicBezTo>
                      <a:pt x="189" y="95"/>
                      <a:pt x="185" y="95"/>
                      <a:pt x="180" y="96"/>
                    </a:cubicBezTo>
                    <a:cubicBezTo>
                      <a:pt x="181" y="95"/>
                      <a:pt x="179" y="88"/>
                      <a:pt x="175" y="89"/>
                    </a:cubicBezTo>
                    <a:cubicBezTo>
                      <a:pt x="176" y="86"/>
                      <a:pt x="176" y="84"/>
                      <a:pt x="176" y="81"/>
                    </a:cubicBezTo>
                    <a:cubicBezTo>
                      <a:pt x="177" y="79"/>
                      <a:pt x="178" y="77"/>
                      <a:pt x="179" y="75"/>
                    </a:cubicBezTo>
                    <a:cubicBezTo>
                      <a:pt x="180" y="74"/>
                      <a:pt x="185" y="69"/>
                      <a:pt x="183" y="68"/>
                    </a:cubicBezTo>
                    <a:cubicBezTo>
                      <a:pt x="188" y="69"/>
                      <a:pt x="193" y="69"/>
                      <a:pt x="196" y="66"/>
                    </a:cubicBezTo>
                    <a:cubicBezTo>
                      <a:pt x="198" y="63"/>
                      <a:pt x="199" y="60"/>
                      <a:pt x="202" y="57"/>
                    </a:cubicBezTo>
                    <a:cubicBezTo>
                      <a:pt x="205" y="53"/>
                      <a:pt x="209" y="58"/>
                      <a:pt x="212" y="58"/>
                    </a:cubicBezTo>
                    <a:cubicBezTo>
                      <a:pt x="217" y="59"/>
                      <a:pt x="217" y="53"/>
                      <a:pt x="214" y="51"/>
                    </a:cubicBezTo>
                    <a:cubicBezTo>
                      <a:pt x="218" y="51"/>
                      <a:pt x="215" y="45"/>
                      <a:pt x="213" y="44"/>
                    </a:cubicBezTo>
                    <a:cubicBezTo>
                      <a:pt x="211" y="43"/>
                      <a:pt x="202" y="46"/>
                      <a:pt x="207" y="47"/>
                    </a:cubicBezTo>
                    <a:cubicBezTo>
                      <a:pt x="206" y="47"/>
                      <a:pt x="200" y="59"/>
                      <a:pt x="196" y="53"/>
                    </a:cubicBezTo>
                    <a:cubicBezTo>
                      <a:pt x="195" y="52"/>
                      <a:pt x="195" y="47"/>
                      <a:pt x="193" y="46"/>
                    </a:cubicBezTo>
                    <a:cubicBezTo>
                      <a:pt x="190" y="46"/>
                      <a:pt x="189" y="49"/>
                      <a:pt x="188" y="50"/>
                    </a:cubicBezTo>
                    <a:cubicBezTo>
                      <a:pt x="190" y="47"/>
                      <a:pt x="181" y="45"/>
                      <a:pt x="180" y="44"/>
                    </a:cubicBezTo>
                    <a:cubicBezTo>
                      <a:pt x="183" y="42"/>
                      <a:pt x="180" y="39"/>
                      <a:pt x="178" y="38"/>
                    </a:cubicBezTo>
                    <a:cubicBezTo>
                      <a:pt x="176" y="36"/>
                      <a:pt x="169" y="35"/>
                      <a:pt x="168" y="37"/>
                    </a:cubicBezTo>
                    <a:cubicBezTo>
                      <a:pt x="163" y="43"/>
                      <a:pt x="173" y="44"/>
                      <a:pt x="175" y="45"/>
                    </a:cubicBezTo>
                    <a:cubicBezTo>
                      <a:pt x="176" y="46"/>
                      <a:pt x="179" y="48"/>
                      <a:pt x="177" y="49"/>
                    </a:cubicBezTo>
                    <a:cubicBezTo>
                      <a:pt x="176" y="50"/>
                      <a:pt x="171" y="51"/>
                      <a:pt x="171" y="52"/>
                    </a:cubicBezTo>
                    <a:cubicBezTo>
                      <a:pt x="169" y="54"/>
                      <a:pt x="172" y="57"/>
                      <a:pt x="170" y="59"/>
                    </a:cubicBezTo>
                    <a:cubicBezTo>
                      <a:pt x="168" y="57"/>
                      <a:pt x="168" y="53"/>
                      <a:pt x="166" y="50"/>
                    </a:cubicBezTo>
                    <a:cubicBezTo>
                      <a:pt x="168" y="53"/>
                      <a:pt x="157" y="52"/>
                      <a:pt x="157" y="52"/>
                    </a:cubicBezTo>
                    <a:cubicBezTo>
                      <a:pt x="154" y="52"/>
                      <a:pt x="148" y="54"/>
                      <a:pt x="145" y="50"/>
                    </a:cubicBezTo>
                    <a:cubicBezTo>
                      <a:pt x="144" y="49"/>
                      <a:pt x="144" y="44"/>
                      <a:pt x="146" y="45"/>
                    </a:cubicBezTo>
                    <a:cubicBezTo>
                      <a:pt x="144" y="43"/>
                      <a:pt x="142" y="41"/>
                      <a:pt x="141" y="40"/>
                    </a:cubicBezTo>
                    <a:cubicBezTo>
                      <a:pt x="132" y="43"/>
                      <a:pt x="125" y="47"/>
                      <a:pt x="117" y="51"/>
                    </a:cubicBezTo>
                    <a:cubicBezTo>
                      <a:pt x="118" y="51"/>
                      <a:pt x="119" y="51"/>
                      <a:pt x="120" y="50"/>
                    </a:cubicBezTo>
                    <a:cubicBezTo>
                      <a:pt x="122" y="50"/>
                      <a:pt x="124" y="48"/>
                      <a:pt x="126" y="47"/>
                    </a:cubicBezTo>
                    <a:cubicBezTo>
                      <a:pt x="128" y="46"/>
                      <a:pt x="134" y="43"/>
                      <a:pt x="136" y="46"/>
                    </a:cubicBezTo>
                    <a:cubicBezTo>
                      <a:pt x="137" y="45"/>
                      <a:pt x="137" y="45"/>
                      <a:pt x="138" y="44"/>
                    </a:cubicBezTo>
                    <a:cubicBezTo>
                      <a:pt x="139" y="46"/>
                      <a:pt x="141" y="48"/>
                      <a:pt x="143" y="51"/>
                    </a:cubicBezTo>
                    <a:cubicBezTo>
                      <a:pt x="141" y="50"/>
                      <a:pt x="137" y="50"/>
                      <a:pt x="135" y="50"/>
                    </a:cubicBezTo>
                    <a:cubicBezTo>
                      <a:pt x="133" y="51"/>
                      <a:pt x="130" y="51"/>
                      <a:pt x="130" y="53"/>
                    </a:cubicBezTo>
                    <a:cubicBezTo>
                      <a:pt x="130" y="55"/>
                      <a:pt x="131" y="57"/>
                      <a:pt x="131" y="58"/>
                    </a:cubicBezTo>
                    <a:cubicBezTo>
                      <a:pt x="128" y="56"/>
                      <a:pt x="125" y="52"/>
                      <a:pt x="121" y="51"/>
                    </a:cubicBezTo>
                    <a:cubicBezTo>
                      <a:pt x="119" y="51"/>
                      <a:pt x="117" y="51"/>
                      <a:pt x="115" y="52"/>
                    </a:cubicBezTo>
                    <a:cubicBezTo>
                      <a:pt x="91" y="65"/>
                      <a:pt x="71" y="84"/>
                      <a:pt x="56" y="107"/>
                    </a:cubicBezTo>
                    <a:cubicBezTo>
                      <a:pt x="57" y="108"/>
                      <a:pt x="58" y="109"/>
                      <a:pt x="59" y="109"/>
                    </a:cubicBezTo>
                    <a:cubicBezTo>
                      <a:pt x="62" y="110"/>
                      <a:pt x="59" y="117"/>
                      <a:pt x="64" y="113"/>
                    </a:cubicBezTo>
                    <a:cubicBezTo>
                      <a:pt x="66" y="115"/>
                      <a:pt x="66" y="116"/>
                      <a:pt x="65" y="118"/>
                    </a:cubicBezTo>
                    <a:cubicBezTo>
                      <a:pt x="65" y="118"/>
                      <a:pt x="75" y="124"/>
                      <a:pt x="76" y="125"/>
                    </a:cubicBezTo>
                    <a:cubicBezTo>
                      <a:pt x="78" y="126"/>
                      <a:pt x="80" y="128"/>
                      <a:pt x="81" y="130"/>
                    </a:cubicBezTo>
                    <a:cubicBezTo>
                      <a:pt x="82" y="132"/>
                      <a:pt x="80" y="134"/>
                      <a:pt x="79" y="135"/>
                    </a:cubicBezTo>
                    <a:cubicBezTo>
                      <a:pt x="78" y="134"/>
                      <a:pt x="75" y="130"/>
                      <a:pt x="74" y="131"/>
                    </a:cubicBezTo>
                    <a:cubicBezTo>
                      <a:pt x="73" y="133"/>
                      <a:pt x="74" y="139"/>
                      <a:pt x="77" y="139"/>
                    </a:cubicBezTo>
                    <a:cubicBezTo>
                      <a:pt x="73" y="139"/>
                      <a:pt x="75" y="155"/>
                      <a:pt x="74" y="158"/>
                    </a:cubicBezTo>
                    <a:cubicBezTo>
                      <a:pt x="74" y="158"/>
                      <a:pt x="74" y="158"/>
                      <a:pt x="74" y="158"/>
                    </a:cubicBezTo>
                    <a:cubicBezTo>
                      <a:pt x="73" y="161"/>
                      <a:pt x="76" y="173"/>
                      <a:pt x="81" y="172"/>
                    </a:cubicBezTo>
                    <a:cubicBezTo>
                      <a:pt x="78" y="172"/>
                      <a:pt x="87" y="184"/>
                      <a:pt x="88" y="185"/>
                    </a:cubicBezTo>
                    <a:cubicBezTo>
                      <a:pt x="91" y="187"/>
                      <a:pt x="95" y="188"/>
                      <a:pt x="97" y="192"/>
                    </a:cubicBezTo>
                    <a:cubicBezTo>
                      <a:pt x="100" y="195"/>
                      <a:pt x="100" y="201"/>
                      <a:pt x="103" y="203"/>
                    </a:cubicBezTo>
                    <a:cubicBezTo>
                      <a:pt x="102" y="206"/>
                      <a:pt x="108" y="210"/>
                      <a:pt x="108" y="214"/>
                    </a:cubicBezTo>
                    <a:cubicBezTo>
                      <a:pt x="108" y="214"/>
                      <a:pt x="107" y="214"/>
                      <a:pt x="107" y="215"/>
                    </a:cubicBezTo>
                    <a:cubicBezTo>
                      <a:pt x="108" y="218"/>
                      <a:pt x="113" y="218"/>
                      <a:pt x="115" y="221"/>
                    </a:cubicBezTo>
                    <a:cubicBezTo>
                      <a:pt x="116" y="223"/>
                      <a:pt x="115" y="228"/>
                      <a:pt x="118" y="227"/>
                    </a:cubicBezTo>
                    <a:cubicBezTo>
                      <a:pt x="118" y="222"/>
                      <a:pt x="115" y="216"/>
                      <a:pt x="112" y="212"/>
                    </a:cubicBezTo>
                    <a:cubicBezTo>
                      <a:pt x="110" y="209"/>
                      <a:pt x="109" y="207"/>
                      <a:pt x="108" y="204"/>
                    </a:cubicBezTo>
                    <a:cubicBezTo>
                      <a:pt x="106" y="202"/>
                      <a:pt x="106" y="199"/>
                      <a:pt x="105" y="197"/>
                    </a:cubicBezTo>
                    <a:cubicBezTo>
                      <a:pt x="106" y="197"/>
                      <a:pt x="112" y="199"/>
                      <a:pt x="111" y="200"/>
                    </a:cubicBezTo>
                    <a:cubicBezTo>
                      <a:pt x="109" y="205"/>
                      <a:pt x="119" y="214"/>
                      <a:pt x="122" y="217"/>
                    </a:cubicBezTo>
                    <a:cubicBezTo>
                      <a:pt x="123" y="218"/>
                      <a:pt x="128" y="225"/>
                      <a:pt x="125" y="225"/>
                    </a:cubicBezTo>
                    <a:cubicBezTo>
                      <a:pt x="129" y="225"/>
                      <a:pt x="133" y="230"/>
                      <a:pt x="135" y="233"/>
                    </a:cubicBezTo>
                    <a:cubicBezTo>
                      <a:pt x="137" y="236"/>
                      <a:pt x="136" y="241"/>
                      <a:pt x="138" y="245"/>
                    </a:cubicBezTo>
                    <a:cubicBezTo>
                      <a:pt x="139" y="250"/>
                      <a:pt x="146" y="252"/>
                      <a:pt x="150" y="255"/>
                    </a:cubicBezTo>
                    <a:cubicBezTo>
                      <a:pt x="154" y="256"/>
                      <a:pt x="157" y="259"/>
                      <a:pt x="160" y="260"/>
                    </a:cubicBezTo>
                    <a:cubicBezTo>
                      <a:pt x="166" y="262"/>
                      <a:pt x="167" y="260"/>
                      <a:pt x="171" y="260"/>
                    </a:cubicBezTo>
                    <a:cubicBezTo>
                      <a:pt x="178" y="259"/>
                      <a:pt x="179" y="266"/>
                      <a:pt x="184" y="269"/>
                    </a:cubicBezTo>
                    <a:cubicBezTo>
                      <a:pt x="187" y="270"/>
                      <a:pt x="194" y="273"/>
                      <a:pt x="198" y="271"/>
                    </a:cubicBezTo>
                    <a:cubicBezTo>
                      <a:pt x="196" y="272"/>
                      <a:pt x="203" y="282"/>
                      <a:pt x="204" y="283"/>
                    </a:cubicBezTo>
                    <a:cubicBezTo>
                      <a:pt x="206" y="286"/>
                      <a:pt x="210" y="287"/>
                      <a:pt x="213" y="290"/>
                    </a:cubicBezTo>
                    <a:cubicBezTo>
                      <a:pt x="213" y="290"/>
                      <a:pt x="214" y="289"/>
                      <a:pt x="214" y="288"/>
                    </a:cubicBezTo>
                    <a:cubicBezTo>
                      <a:pt x="213" y="291"/>
                      <a:pt x="218" y="296"/>
                      <a:pt x="221" y="296"/>
                    </a:cubicBezTo>
                    <a:cubicBezTo>
                      <a:pt x="223" y="295"/>
                      <a:pt x="224" y="290"/>
                      <a:pt x="224" y="288"/>
                    </a:cubicBezTo>
                    <a:cubicBezTo>
                      <a:pt x="219" y="290"/>
                      <a:pt x="215" y="288"/>
                      <a:pt x="212" y="283"/>
                    </a:cubicBezTo>
                    <a:cubicBezTo>
                      <a:pt x="211" y="282"/>
                      <a:pt x="207" y="275"/>
                      <a:pt x="211" y="275"/>
                    </a:cubicBezTo>
                    <a:cubicBezTo>
                      <a:pt x="216" y="275"/>
                      <a:pt x="212" y="271"/>
                      <a:pt x="212" y="268"/>
                    </a:cubicBezTo>
                    <a:cubicBezTo>
                      <a:pt x="211" y="264"/>
                      <a:pt x="208" y="262"/>
                      <a:pt x="206" y="259"/>
                    </a:cubicBezTo>
                    <a:cubicBezTo>
                      <a:pt x="205" y="262"/>
                      <a:pt x="200" y="261"/>
                      <a:pt x="198" y="259"/>
                    </a:cubicBezTo>
                    <a:cubicBezTo>
                      <a:pt x="198" y="259"/>
                      <a:pt x="197" y="261"/>
                      <a:pt x="197" y="262"/>
                    </a:cubicBezTo>
                    <a:cubicBezTo>
                      <a:pt x="196" y="262"/>
                      <a:pt x="195" y="262"/>
                      <a:pt x="194" y="261"/>
                    </a:cubicBezTo>
                    <a:cubicBezTo>
                      <a:pt x="194" y="258"/>
                      <a:pt x="194" y="255"/>
                      <a:pt x="195" y="251"/>
                    </a:cubicBezTo>
                    <a:cubicBezTo>
                      <a:pt x="196" y="247"/>
                      <a:pt x="205" y="238"/>
                      <a:pt x="194" y="239"/>
                    </a:cubicBezTo>
                    <a:cubicBezTo>
                      <a:pt x="190" y="239"/>
                      <a:pt x="188" y="240"/>
                      <a:pt x="187" y="244"/>
                    </a:cubicBezTo>
                    <a:cubicBezTo>
                      <a:pt x="186" y="247"/>
                      <a:pt x="186" y="249"/>
                      <a:pt x="183" y="251"/>
                    </a:cubicBezTo>
                    <a:cubicBezTo>
                      <a:pt x="181" y="252"/>
                      <a:pt x="173" y="251"/>
                      <a:pt x="171" y="250"/>
                    </a:cubicBezTo>
                    <a:cubicBezTo>
                      <a:pt x="166" y="247"/>
                      <a:pt x="163" y="239"/>
                      <a:pt x="163" y="234"/>
                    </a:cubicBezTo>
                    <a:cubicBezTo>
                      <a:pt x="163" y="227"/>
                      <a:pt x="166" y="221"/>
                      <a:pt x="163" y="215"/>
                    </a:cubicBezTo>
                    <a:cubicBezTo>
                      <a:pt x="164" y="213"/>
                      <a:pt x="166" y="211"/>
                      <a:pt x="168" y="210"/>
                    </a:cubicBezTo>
                    <a:cubicBezTo>
                      <a:pt x="169" y="209"/>
                      <a:pt x="171" y="210"/>
                      <a:pt x="172" y="207"/>
                    </a:cubicBezTo>
                    <a:cubicBezTo>
                      <a:pt x="171" y="207"/>
                      <a:pt x="170" y="206"/>
                      <a:pt x="170" y="206"/>
                    </a:cubicBezTo>
                    <a:cubicBezTo>
                      <a:pt x="173" y="208"/>
                      <a:pt x="180" y="203"/>
                      <a:pt x="184" y="206"/>
                    </a:cubicBezTo>
                    <a:cubicBezTo>
                      <a:pt x="186" y="207"/>
                      <a:pt x="188" y="208"/>
                      <a:pt x="189" y="205"/>
                    </a:cubicBezTo>
                    <a:cubicBezTo>
                      <a:pt x="189" y="205"/>
                      <a:pt x="187" y="202"/>
                      <a:pt x="188" y="200"/>
                    </a:cubicBezTo>
                    <a:cubicBezTo>
                      <a:pt x="189" y="204"/>
                      <a:pt x="192" y="205"/>
                      <a:pt x="196" y="202"/>
                    </a:cubicBezTo>
                    <a:cubicBezTo>
                      <a:pt x="197" y="203"/>
                      <a:pt x="201" y="203"/>
                      <a:pt x="204" y="204"/>
                    </a:cubicBezTo>
                    <a:cubicBezTo>
                      <a:pt x="207" y="206"/>
                      <a:pt x="207" y="209"/>
                      <a:pt x="211" y="205"/>
                    </a:cubicBezTo>
                    <a:cubicBezTo>
                      <a:pt x="213" y="208"/>
                      <a:pt x="213" y="208"/>
                      <a:pt x="214" y="211"/>
                    </a:cubicBezTo>
                    <a:cubicBezTo>
                      <a:pt x="214" y="214"/>
                      <a:pt x="216" y="221"/>
                      <a:pt x="218" y="222"/>
                    </a:cubicBezTo>
                    <a:cubicBezTo>
                      <a:pt x="224" y="225"/>
                      <a:pt x="222" y="217"/>
                      <a:pt x="222" y="214"/>
                    </a:cubicBezTo>
                    <a:cubicBezTo>
                      <a:pt x="222" y="213"/>
                      <a:pt x="222" y="205"/>
                      <a:pt x="221" y="205"/>
                    </a:cubicBezTo>
                    <a:cubicBezTo>
                      <a:pt x="213" y="203"/>
                      <a:pt x="216" y="197"/>
                      <a:pt x="221" y="193"/>
                    </a:cubicBezTo>
                    <a:cubicBezTo>
                      <a:pt x="222" y="192"/>
                      <a:pt x="227" y="190"/>
                      <a:pt x="230" y="188"/>
                    </a:cubicBezTo>
                    <a:cubicBezTo>
                      <a:pt x="232" y="186"/>
                      <a:pt x="235" y="183"/>
                      <a:pt x="234" y="179"/>
                    </a:cubicBezTo>
                    <a:cubicBezTo>
                      <a:pt x="235" y="179"/>
                      <a:pt x="236" y="178"/>
                      <a:pt x="236" y="177"/>
                    </a:cubicBezTo>
                    <a:cubicBezTo>
                      <a:pt x="236" y="177"/>
                      <a:pt x="233" y="174"/>
                      <a:pt x="232" y="175"/>
                    </a:cubicBezTo>
                    <a:cubicBezTo>
                      <a:pt x="234" y="174"/>
                      <a:pt x="234" y="172"/>
                      <a:pt x="233" y="171"/>
                    </a:cubicBezTo>
                    <a:cubicBezTo>
                      <a:pt x="235" y="169"/>
                      <a:pt x="234" y="166"/>
                      <a:pt x="236" y="165"/>
                    </a:cubicBezTo>
                    <a:cubicBezTo>
                      <a:pt x="239" y="169"/>
                      <a:pt x="245" y="165"/>
                      <a:pt x="242" y="162"/>
                    </a:cubicBezTo>
                    <a:cubicBezTo>
                      <a:pt x="244" y="158"/>
                      <a:pt x="250" y="160"/>
                      <a:pt x="252" y="157"/>
                    </a:cubicBezTo>
                    <a:cubicBezTo>
                      <a:pt x="255" y="158"/>
                      <a:pt x="253" y="153"/>
                      <a:pt x="255" y="150"/>
                    </a:cubicBezTo>
                    <a:cubicBezTo>
                      <a:pt x="256" y="148"/>
                      <a:pt x="259" y="148"/>
                      <a:pt x="262" y="147"/>
                    </a:cubicBezTo>
                    <a:cubicBezTo>
                      <a:pt x="262" y="147"/>
                      <a:pt x="268" y="143"/>
                      <a:pt x="266" y="143"/>
                    </a:cubicBezTo>
                    <a:cubicBezTo>
                      <a:pt x="270" y="144"/>
                      <a:pt x="279" y="139"/>
                      <a:pt x="272" y="135"/>
                    </a:cubicBezTo>
                    <a:cubicBezTo>
                      <a:pt x="273" y="133"/>
                      <a:pt x="270" y="132"/>
                      <a:pt x="268" y="132"/>
                    </a:cubicBezTo>
                    <a:cubicBezTo>
                      <a:pt x="269" y="131"/>
                      <a:pt x="272" y="132"/>
                      <a:pt x="273" y="131"/>
                    </a:cubicBezTo>
                    <a:cubicBezTo>
                      <a:pt x="276" y="129"/>
                      <a:pt x="274" y="128"/>
                      <a:pt x="271" y="127"/>
                    </a:cubicBezTo>
                    <a:cubicBezTo>
                      <a:pt x="268" y="126"/>
                      <a:pt x="263" y="128"/>
                      <a:pt x="261" y="130"/>
                    </a:cubicBezTo>
                    <a:cubicBezTo>
                      <a:pt x="259" y="132"/>
                      <a:pt x="257" y="134"/>
                      <a:pt x="255" y="135"/>
                    </a:cubicBezTo>
                    <a:close/>
                    <a:moveTo>
                      <a:pt x="308" y="302"/>
                    </a:moveTo>
                    <a:cubicBezTo>
                      <a:pt x="306" y="301"/>
                      <a:pt x="303" y="301"/>
                      <a:pt x="301" y="300"/>
                    </a:cubicBezTo>
                    <a:cubicBezTo>
                      <a:pt x="299" y="300"/>
                      <a:pt x="298" y="299"/>
                      <a:pt x="295" y="298"/>
                    </a:cubicBezTo>
                    <a:cubicBezTo>
                      <a:pt x="296" y="293"/>
                      <a:pt x="290" y="292"/>
                      <a:pt x="287" y="289"/>
                    </a:cubicBezTo>
                    <a:cubicBezTo>
                      <a:pt x="284" y="287"/>
                      <a:pt x="282" y="284"/>
                      <a:pt x="277" y="285"/>
                    </a:cubicBezTo>
                    <a:cubicBezTo>
                      <a:pt x="276" y="285"/>
                      <a:pt x="271" y="287"/>
                      <a:pt x="272" y="288"/>
                    </a:cubicBezTo>
                    <a:cubicBezTo>
                      <a:pt x="269" y="285"/>
                      <a:pt x="268" y="284"/>
                      <a:pt x="263" y="282"/>
                    </a:cubicBezTo>
                    <a:cubicBezTo>
                      <a:pt x="259" y="281"/>
                      <a:pt x="257" y="276"/>
                      <a:pt x="253" y="281"/>
                    </a:cubicBezTo>
                    <a:cubicBezTo>
                      <a:pt x="251" y="283"/>
                      <a:pt x="252" y="286"/>
                      <a:pt x="251" y="288"/>
                    </a:cubicBezTo>
                    <a:cubicBezTo>
                      <a:pt x="247" y="285"/>
                      <a:pt x="254" y="282"/>
                      <a:pt x="251" y="279"/>
                    </a:cubicBezTo>
                    <a:cubicBezTo>
                      <a:pt x="248" y="275"/>
                      <a:pt x="243" y="281"/>
                      <a:pt x="240" y="282"/>
                    </a:cubicBezTo>
                    <a:cubicBezTo>
                      <a:pt x="239" y="284"/>
                      <a:pt x="237" y="284"/>
                      <a:pt x="236" y="286"/>
                    </a:cubicBezTo>
                    <a:cubicBezTo>
                      <a:pt x="235" y="287"/>
                      <a:pt x="234" y="290"/>
                      <a:pt x="233" y="291"/>
                    </a:cubicBezTo>
                    <a:cubicBezTo>
                      <a:pt x="233" y="289"/>
                      <a:pt x="228" y="290"/>
                      <a:pt x="228" y="288"/>
                    </a:cubicBezTo>
                    <a:cubicBezTo>
                      <a:pt x="229" y="294"/>
                      <a:pt x="229" y="301"/>
                      <a:pt x="230" y="307"/>
                    </a:cubicBezTo>
                    <a:cubicBezTo>
                      <a:pt x="231" y="310"/>
                      <a:pt x="230" y="316"/>
                      <a:pt x="227" y="319"/>
                    </a:cubicBezTo>
                    <a:cubicBezTo>
                      <a:pt x="224" y="321"/>
                      <a:pt x="221" y="324"/>
                      <a:pt x="220" y="329"/>
                    </a:cubicBezTo>
                    <a:cubicBezTo>
                      <a:pt x="220" y="332"/>
                      <a:pt x="220" y="334"/>
                      <a:pt x="223" y="335"/>
                    </a:cubicBezTo>
                    <a:cubicBezTo>
                      <a:pt x="223" y="339"/>
                      <a:pt x="219" y="342"/>
                      <a:pt x="219" y="346"/>
                    </a:cubicBezTo>
                    <a:cubicBezTo>
                      <a:pt x="219" y="346"/>
                      <a:pt x="220" y="348"/>
                      <a:pt x="220" y="350"/>
                    </a:cubicBezTo>
                    <a:cubicBezTo>
                      <a:pt x="254" y="344"/>
                      <a:pt x="285" y="327"/>
                      <a:pt x="308" y="30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0" name="矩形 3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034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6" grpId="0" bldLvl="0" animBg="1"/>
      <p:bldP spid="7" grpId="0" bldLvl="0" animBg="1"/>
      <p:bldP spid="8" grpId="0" bldLvl="0" animBg="1"/>
      <p:bldP spid="13" grpId="0"/>
      <p:bldP spid="17" grpId="0"/>
      <p:bldP spid="21" grpId="0"/>
      <p:bldP spid="22" grpId="0"/>
      <p:bldP spid="23" grpId="0"/>
      <p:bldP spid="24" grpId="0"/>
      <p:bldP spid="28" grpId="0"/>
      <p:bldP spid="29" grpId="0"/>
      <p:bldP spid="30" grpId="0" bldLvl="0" animBg="1"/>
      <p:bldP spid="31" grpId="0" bldLvl="0" animBg="1"/>
      <p:bldP spid="32" grpId="0" bldLvl="0" animBg="1"/>
      <p:bldP spid="33" grpId="0" bldLvl="0" animBg="1"/>
      <p:bldP spid="34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8"/>
          <p:cNvSpPr txBox="1">
            <a:spLocks noChangeArrowheads="1"/>
          </p:cNvSpPr>
          <p:nvPr/>
        </p:nvSpPr>
        <p:spPr bwMode="auto">
          <a:xfrm>
            <a:off x="3788817" y="84456"/>
            <a:ext cx="14160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1" name="Content Placeholder 2"/>
          <p:cNvSpPr txBox="1"/>
          <p:nvPr/>
        </p:nvSpPr>
        <p:spPr>
          <a:xfrm>
            <a:off x="1685379" y="478474"/>
            <a:ext cx="5622925" cy="2555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1581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10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请在此粘贴或者输入您的文字内容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796136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051720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7"/>
          <p:cNvSpPr/>
          <p:nvPr/>
        </p:nvSpPr>
        <p:spPr bwMode="auto">
          <a:xfrm rot="18900000">
            <a:off x="5426144" y="1366194"/>
            <a:ext cx="1309218" cy="1309597"/>
          </a:xfrm>
          <a:custGeom>
            <a:avLst/>
            <a:gdLst>
              <a:gd name="T0" fmla="*/ 720 w 720"/>
              <a:gd name="T1" fmla="*/ 275 h 720"/>
              <a:gd name="T2" fmla="*/ 643 w 720"/>
              <a:gd name="T3" fmla="*/ 352 h 720"/>
              <a:gd name="T4" fmla="*/ 643 w 720"/>
              <a:gd name="T5" fmla="*/ 352 h 720"/>
              <a:gd name="T6" fmla="*/ 603 w 720"/>
              <a:gd name="T7" fmla="*/ 336 h 720"/>
              <a:gd name="T8" fmla="*/ 569 w 720"/>
              <a:gd name="T9" fmla="*/ 313 h 720"/>
              <a:gd name="T10" fmla="*/ 543 w 720"/>
              <a:gd name="T11" fmla="*/ 356 h 720"/>
              <a:gd name="T12" fmla="*/ 542 w 720"/>
              <a:gd name="T13" fmla="*/ 365 h 720"/>
              <a:gd name="T14" fmla="*/ 542 w 720"/>
              <a:gd name="T15" fmla="*/ 542 h 720"/>
              <a:gd name="T16" fmla="*/ 542 w 720"/>
              <a:gd name="T17" fmla="*/ 542 h 720"/>
              <a:gd name="T18" fmla="*/ 356 w 720"/>
              <a:gd name="T19" fmla="*/ 542 h 720"/>
              <a:gd name="T20" fmla="*/ 345 w 720"/>
              <a:gd name="T21" fmla="*/ 543 h 720"/>
              <a:gd name="T22" fmla="*/ 296 w 720"/>
              <a:gd name="T23" fmla="*/ 572 h 720"/>
              <a:gd name="T24" fmla="*/ 314 w 720"/>
              <a:gd name="T25" fmla="*/ 610 h 720"/>
              <a:gd name="T26" fmla="*/ 320 w 720"/>
              <a:gd name="T27" fmla="*/ 617 h 720"/>
              <a:gd name="T28" fmla="*/ 335 w 720"/>
              <a:gd name="T29" fmla="*/ 652 h 720"/>
              <a:gd name="T30" fmla="*/ 266 w 720"/>
              <a:gd name="T31" fmla="*/ 720 h 720"/>
              <a:gd name="T32" fmla="*/ 198 w 720"/>
              <a:gd name="T33" fmla="*/ 652 h 720"/>
              <a:gd name="T34" fmla="*/ 198 w 720"/>
              <a:gd name="T35" fmla="*/ 652 h 720"/>
              <a:gd name="T36" fmla="*/ 212 w 720"/>
              <a:gd name="T37" fmla="*/ 617 h 720"/>
              <a:gd name="T38" fmla="*/ 219 w 720"/>
              <a:gd name="T39" fmla="*/ 610 h 720"/>
              <a:gd name="T40" fmla="*/ 237 w 720"/>
              <a:gd name="T41" fmla="*/ 572 h 720"/>
              <a:gd name="T42" fmla="*/ 187 w 720"/>
              <a:gd name="T43" fmla="*/ 543 h 720"/>
              <a:gd name="T44" fmla="*/ 177 w 720"/>
              <a:gd name="T45" fmla="*/ 542 h 720"/>
              <a:gd name="T46" fmla="*/ 0 w 720"/>
              <a:gd name="T47" fmla="*/ 542 h 720"/>
              <a:gd name="T48" fmla="*/ 0 w 720"/>
              <a:gd name="T49" fmla="*/ 365 h 720"/>
              <a:gd name="T50" fmla="*/ 1 w 720"/>
              <a:gd name="T51" fmla="*/ 358 h 720"/>
              <a:gd name="T52" fmla="*/ 19 w 720"/>
              <a:gd name="T53" fmla="*/ 321 h 720"/>
              <a:gd name="T54" fmla="*/ 40 w 720"/>
              <a:gd name="T55" fmla="*/ 335 h 720"/>
              <a:gd name="T56" fmla="*/ 47 w 720"/>
              <a:gd name="T57" fmla="*/ 342 h 720"/>
              <a:gd name="T58" fmla="*/ 92 w 720"/>
              <a:gd name="T59" fmla="*/ 360 h 720"/>
              <a:gd name="T60" fmla="*/ 93 w 720"/>
              <a:gd name="T61" fmla="*/ 360 h 720"/>
              <a:gd name="T62" fmla="*/ 178 w 720"/>
              <a:gd name="T63" fmla="*/ 275 h 720"/>
              <a:gd name="T64" fmla="*/ 93 w 720"/>
              <a:gd name="T65" fmla="*/ 190 h 720"/>
              <a:gd name="T66" fmla="*/ 92 w 720"/>
              <a:gd name="T67" fmla="*/ 190 h 720"/>
              <a:gd name="T68" fmla="*/ 47 w 720"/>
              <a:gd name="T69" fmla="*/ 209 h 720"/>
              <a:gd name="T70" fmla="*/ 40 w 720"/>
              <a:gd name="T71" fmla="*/ 215 h 720"/>
              <a:gd name="T72" fmla="*/ 19 w 720"/>
              <a:gd name="T73" fmla="*/ 230 h 720"/>
              <a:gd name="T74" fmla="*/ 1 w 720"/>
              <a:gd name="T75" fmla="*/ 193 h 720"/>
              <a:gd name="T76" fmla="*/ 0 w 720"/>
              <a:gd name="T77" fmla="*/ 186 h 720"/>
              <a:gd name="T78" fmla="*/ 0 w 720"/>
              <a:gd name="T79" fmla="*/ 0 h 720"/>
              <a:gd name="T80" fmla="*/ 177 w 720"/>
              <a:gd name="T81" fmla="*/ 0 h 720"/>
              <a:gd name="T82" fmla="*/ 186 w 720"/>
              <a:gd name="T83" fmla="*/ 1 h 720"/>
              <a:gd name="T84" fmla="*/ 206 w 720"/>
              <a:gd name="T85" fmla="*/ 61 h 720"/>
              <a:gd name="T86" fmla="*/ 190 w 720"/>
              <a:gd name="T87" fmla="*/ 102 h 720"/>
              <a:gd name="T88" fmla="*/ 266 w 720"/>
              <a:gd name="T89" fmla="*/ 179 h 720"/>
              <a:gd name="T90" fmla="*/ 343 w 720"/>
              <a:gd name="T91" fmla="*/ 102 h 720"/>
              <a:gd name="T92" fmla="*/ 327 w 720"/>
              <a:gd name="T93" fmla="*/ 61 h 720"/>
              <a:gd name="T94" fmla="*/ 347 w 720"/>
              <a:gd name="T95" fmla="*/ 1 h 720"/>
              <a:gd name="T96" fmla="*/ 356 w 720"/>
              <a:gd name="T97" fmla="*/ 0 h 720"/>
              <a:gd name="T98" fmla="*/ 542 w 720"/>
              <a:gd name="T99" fmla="*/ 0 h 720"/>
              <a:gd name="T100" fmla="*/ 542 w 720"/>
              <a:gd name="T101" fmla="*/ 186 h 720"/>
              <a:gd name="T102" fmla="*/ 543 w 720"/>
              <a:gd name="T103" fmla="*/ 194 h 720"/>
              <a:gd name="T104" fmla="*/ 569 w 720"/>
              <a:gd name="T105" fmla="*/ 238 h 720"/>
              <a:gd name="T106" fmla="*/ 603 w 720"/>
              <a:gd name="T107" fmla="*/ 215 h 720"/>
              <a:gd name="T108" fmla="*/ 642 w 720"/>
              <a:gd name="T109" fmla="*/ 199 h 720"/>
              <a:gd name="T110" fmla="*/ 643 w 720"/>
              <a:gd name="T111" fmla="*/ 199 h 720"/>
              <a:gd name="T112" fmla="*/ 720 w 720"/>
              <a:gd name="T113" fmla="*/ 275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0" h="720">
                <a:moveTo>
                  <a:pt x="720" y="275"/>
                </a:moveTo>
                <a:cubicBezTo>
                  <a:pt x="720" y="318"/>
                  <a:pt x="686" y="352"/>
                  <a:pt x="643" y="352"/>
                </a:cubicBezTo>
                <a:cubicBezTo>
                  <a:pt x="643" y="352"/>
                  <a:pt x="643" y="352"/>
                  <a:pt x="643" y="352"/>
                </a:cubicBezTo>
                <a:cubicBezTo>
                  <a:pt x="639" y="352"/>
                  <a:pt x="621" y="351"/>
                  <a:pt x="603" y="336"/>
                </a:cubicBezTo>
                <a:cubicBezTo>
                  <a:pt x="592" y="327"/>
                  <a:pt x="580" y="313"/>
                  <a:pt x="569" y="313"/>
                </a:cubicBezTo>
                <a:cubicBezTo>
                  <a:pt x="559" y="313"/>
                  <a:pt x="550" y="323"/>
                  <a:pt x="543" y="356"/>
                </a:cubicBezTo>
                <a:cubicBezTo>
                  <a:pt x="542" y="359"/>
                  <a:pt x="542" y="362"/>
                  <a:pt x="542" y="365"/>
                </a:cubicBezTo>
                <a:cubicBezTo>
                  <a:pt x="542" y="542"/>
                  <a:pt x="542" y="542"/>
                  <a:pt x="542" y="542"/>
                </a:cubicBezTo>
                <a:cubicBezTo>
                  <a:pt x="542" y="542"/>
                  <a:pt x="542" y="542"/>
                  <a:pt x="542" y="542"/>
                </a:cubicBezTo>
                <a:cubicBezTo>
                  <a:pt x="356" y="542"/>
                  <a:pt x="356" y="542"/>
                  <a:pt x="356" y="542"/>
                </a:cubicBezTo>
                <a:cubicBezTo>
                  <a:pt x="352" y="542"/>
                  <a:pt x="349" y="543"/>
                  <a:pt x="345" y="543"/>
                </a:cubicBezTo>
                <a:cubicBezTo>
                  <a:pt x="315" y="550"/>
                  <a:pt x="300" y="559"/>
                  <a:pt x="296" y="572"/>
                </a:cubicBezTo>
                <a:cubicBezTo>
                  <a:pt x="292" y="586"/>
                  <a:pt x="304" y="599"/>
                  <a:pt x="314" y="610"/>
                </a:cubicBezTo>
                <a:cubicBezTo>
                  <a:pt x="316" y="613"/>
                  <a:pt x="318" y="615"/>
                  <a:pt x="320" y="617"/>
                </a:cubicBezTo>
                <a:cubicBezTo>
                  <a:pt x="335" y="634"/>
                  <a:pt x="335" y="651"/>
                  <a:pt x="335" y="652"/>
                </a:cubicBezTo>
                <a:cubicBezTo>
                  <a:pt x="335" y="690"/>
                  <a:pt x="304" y="720"/>
                  <a:pt x="266" y="720"/>
                </a:cubicBezTo>
                <a:cubicBezTo>
                  <a:pt x="229" y="720"/>
                  <a:pt x="198" y="690"/>
                  <a:pt x="198" y="652"/>
                </a:cubicBezTo>
                <a:cubicBezTo>
                  <a:pt x="198" y="652"/>
                  <a:pt x="198" y="652"/>
                  <a:pt x="198" y="652"/>
                </a:cubicBezTo>
                <a:cubicBezTo>
                  <a:pt x="198" y="651"/>
                  <a:pt x="197" y="634"/>
                  <a:pt x="212" y="617"/>
                </a:cubicBezTo>
                <a:cubicBezTo>
                  <a:pt x="214" y="615"/>
                  <a:pt x="216" y="613"/>
                  <a:pt x="219" y="610"/>
                </a:cubicBezTo>
                <a:cubicBezTo>
                  <a:pt x="229" y="599"/>
                  <a:pt x="241" y="586"/>
                  <a:pt x="237" y="572"/>
                </a:cubicBezTo>
                <a:cubicBezTo>
                  <a:pt x="233" y="559"/>
                  <a:pt x="217" y="550"/>
                  <a:pt x="187" y="543"/>
                </a:cubicBezTo>
                <a:cubicBezTo>
                  <a:pt x="184" y="543"/>
                  <a:pt x="180" y="542"/>
                  <a:pt x="177" y="542"/>
                </a:cubicBezTo>
                <a:cubicBezTo>
                  <a:pt x="0" y="542"/>
                  <a:pt x="0" y="542"/>
                  <a:pt x="0" y="542"/>
                </a:cubicBezTo>
                <a:cubicBezTo>
                  <a:pt x="0" y="365"/>
                  <a:pt x="0" y="365"/>
                  <a:pt x="0" y="365"/>
                </a:cubicBezTo>
                <a:cubicBezTo>
                  <a:pt x="0" y="363"/>
                  <a:pt x="0" y="360"/>
                  <a:pt x="1" y="358"/>
                </a:cubicBezTo>
                <a:cubicBezTo>
                  <a:pt x="8" y="324"/>
                  <a:pt x="17" y="321"/>
                  <a:pt x="19" y="321"/>
                </a:cubicBezTo>
                <a:cubicBezTo>
                  <a:pt x="24" y="321"/>
                  <a:pt x="33" y="329"/>
                  <a:pt x="40" y="335"/>
                </a:cubicBezTo>
                <a:cubicBezTo>
                  <a:pt x="42" y="338"/>
                  <a:pt x="45" y="340"/>
                  <a:pt x="47" y="342"/>
                </a:cubicBezTo>
                <a:cubicBezTo>
                  <a:pt x="67" y="359"/>
                  <a:pt x="87" y="360"/>
                  <a:pt x="92" y="360"/>
                </a:cubicBezTo>
                <a:cubicBezTo>
                  <a:pt x="93" y="360"/>
                  <a:pt x="93" y="360"/>
                  <a:pt x="93" y="360"/>
                </a:cubicBezTo>
                <a:cubicBezTo>
                  <a:pt x="140" y="360"/>
                  <a:pt x="178" y="322"/>
                  <a:pt x="178" y="275"/>
                </a:cubicBezTo>
                <a:cubicBezTo>
                  <a:pt x="178" y="229"/>
                  <a:pt x="140" y="190"/>
                  <a:pt x="93" y="190"/>
                </a:cubicBezTo>
                <a:cubicBezTo>
                  <a:pt x="92" y="190"/>
                  <a:pt x="92" y="190"/>
                  <a:pt x="92" y="190"/>
                </a:cubicBezTo>
                <a:cubicBezTo>
                  <a:pt x="87" y="190"/>
                  <a:pt x="67" y="192"/>
                  <a:pt x="47" y="209"/>
                </a:cubicBezTo>
                <a:cubicBezTo>
                  <a:pt x="45" y="211"/>
                  <a:pt x="42" y="213"/>
                  <a:pt x="40" y="215"/>
                </a:cubicBezTo>
                <a:cubicBezTo>
                  <a:pt x="33" y="222"/>
                  <a:pt x="24" y="230"/>
                  <a:pt x="19" y="230"/>
                </a:cubicBezTo>
                <a:cubicBezTo>
                  <a:pt x="17" y="230"/>
                  <a:pt x="8" y="227"/>
                  <a:pt x="1" y="193"/>
                </a:cubicBezTo>
                <a:cubicBezTo>
                  <a:pt x="0" y="190"/>
                  <a:pt x="0" y="188"/>
                  <a:pt x="0" y="186"/>
                </a:cubicBezTo>
                <a:cubicBezTo>
                  <a:pt x="0" y="0"/>
                  <a:pt x="0" y="0"/>
                  <a:pt x="0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180" y="0"/>
                  <a:pt x="183" y="1"/>
                  <a:pt x="186" y="1"/>
                </a:cubicBezTo>
                <a:cubicBezTo>
                  <a:pt x="257" y="18"/>
                  <a:pt x="223" y="42"/>
                  <a:pt x="206" y="61"/>
                </a:cubicBezTo>
                <a:cubicBezTo>
                  <a:pt x="189" y="82"/>
                  <a:pt x="190" y="102"/>
                  <a:pt x="190" y="102"/>
                </a:cubicBezTo>
                <a:cubicBezTo>
                  <a:pt x="190" y="144"/>
                  <a:pt x="224" y="179"/>
                  <a:pt x="266" y="179"/>
                </a:cubicBezTo>
                <a:cubicBezTo>
                  <a:pt x="309" y="179"/>
                  <a:pt x="343" y="144"/>
                  <a:pt x="343" y="102"/>
                </a:cubicBezTo>
                <a:cubicBezTo>
                  <a:pt x="343" y="102"/>
                  <a:pt x="344" y="82"/>
                  <a:pt x="327" y="61"/>
                </a:cubicBezTo>
                <a:cubicBezTo>
                  <a:pt x="310" y="42"/>
                  <a:pt x="276" y="18"/>
                  <a:pt x="347" y="1"/>
                </a:cubicBezTo>
                <a:cubicBezTo>
                  <a:pt x="350" y="1"/>
                  <a:pt x="353" y="0"/>
                  <a:pt x="356" y="0"/>
                </a:cubicBezTo>
                <a:cubicBezTo>
                  <a:pt x="542" y="0"/>
                  <a:pt x="542" y="0"/>
                  <a:pt x="542" y="0"/>
                </a:cubicBezTo>
                <a:cubicBezTo>
                  <a:pt x="542" y="186"/>
                  <a:pt x="542" y="186"/>
                  <a:pt x="542" y="186"/>
                </a:cubicBezTo>
                <a:cubicBezTo>
                  <a:pt x="542" y="189"/>
                  <a:pt x="542" y="192"/>
                  <a:pt x="543" y="194"/>
                </a:cubicBezTo>
                <a:cubicBezTo>
                  <a:pt x="550" y="228"/>
                  <a:pt x="559" y="238"/>
                  <a:pt x="569" y="238"/>
                </a:cubicBezTo>
                <a:cubicBezTo>
                  <a:pt x="580" y="238"/>
                  <a:pt x="592" y="224"/>
                  <a:pt x="603" y="215"/>
                </a:cubicBezTo>
                <a:cubicBezTo>
                  <a:pt x="620" y="200"/>
                  <a:pt x="638" y="199"/>
                  <a:pt x="642" y="199"/>
                </a:cubicBezTo>
                <a:cubicBezTo>
                  <a:pt x="643" y="199"/>
                  <a:pt x="643" y="199"/>
                  <a:pt x="643" y="199"/>
                </a:cubicBezTo>
                <a:cubicBezTo>
                  <a:pt x="686" y="199"/>
                  <a:pt x="720" y="233"/>
                  <a:pt x="720" y="2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3" tIns="34276" rIns="68553" bIns="34276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sz="2400" dirty="0">
              <a:solidFill>
                <a:schemeClr val="tx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/>
          <p:nvPr/>
        </p:nvSpPr>
        <p:spPr bwMode="auto">
          <a:xfrm rot="18900000">
            <a:off x="5914259" y="2314501"/>
            <a:ext cx="1311551" cy="1309597"/>
          </a:xfrm>
          <a:custGeom>
            <a:avLst/>
            <a:gdLst>
              <a:gd name="T0" fmla="*/ 720 w 721"/>
              <a:gd name="T1" fmla="*/ 356 h 720"/>
              <a:gd name="T2" fmla="*/ 721 w 721"/>
              <a:gd name="T3" fmla="*/ 542 h 720"/>
              <a:gd name="T4" fmla="*/ 535 w 721"/>
              <a:gd name="T5" fmla="*/ 542 h 720"/>
              <a:gd name="T6" fmla="*/ 526 w 721"/>
              <a:gd name="T7" fmla="*/ 543 h 720"/>
              <a:gd name="T8" fmla="*/ 506 w 721"/>
              <a:gd name="T9" fmla="*/ 603 h 720"/>
              <a:gd name="T10" fmla="*/ 522 w 721"/>
              <a:gd name="T11" fmla="*/ 643 h 720"/>
              <a:gd name="T12" fmla="*/ 445 w 721"/>
              <a:gd name="T13" fmla="*/ 720 h 720"/>
              <a:gd name="T14" fmla="*/ 369 w 721"/>
              <a:gd name="T15" fmla="*/ 643 h 720"/>
              <a:gd name="T16" fmla="*/ 385 w 721"/>
              <a:gd name="T17" fmla="*/ 603 h 720"/>
              <a:gd name="T18" fmla="*/ 365 w 721"/>
              <a:gd name="T19" fmla="*/ 543 h 720"/>
              <a:gd name="T20" fmla="*/ 356 w 721"/>
              <a:gd name="T21" fmla="*/ 542 h 720"/>
              <a:gd name="T22" fmla="*/ 179 w 721"/>
              <a:gd name="T23" fmla="*/ 542 h 720"/>
              <a:gd name="T24" fmla="*/ 179 w 721"/>
              <a:gd name="T25" fmla="*/ 356 h 720"/>
              <a:gd name="T26" fmla="*/ 177 w 721"/>
              <a:gd name="T27" fmla="*/ 346 h 720"/>
              <a:gd name="T28" fmla="*/ 143 w 721"/>
              <a:gd name="T29" fmla="*/ 296 h 720"/>
              <a:gd name="T30" fmla="*/ 110 w 721"/>
              <a:gd name="T31" fmla="*/ 314 h 720"/>
              <a:gd name="T32" fmla="*/ 104 w 721"/>
              <a:gd name="T33" fmla="*/ 321 h 720"/>
              <a:gd name="T34" fmla="*/ 69 w 721"/>
              <a:gd name="T35" fmla="*/ 335 h 720"/>
              <a:gd name="T36" fmla="*/ 68 w 721"/>
              <a:gd name="T37" fmla="*/ 335 h 720"/>
              <a:gd name="T38" fmla="*/ 0 w 721"/>
              <a:gd name="T39" fmla="*/ 267 h 720"/>
              <a:gd name="T40" fmla="*/ 68 w 721"/>
              <a:gd name="T41" fmla="*/ 198 h 720"/>
              <a:gd name="T42" fmla="*/ 69 w 721"/>
              <a:gd name="T43" fmla="*/ 198 h 720"/>
              <a:gd name="T44" fmla="*/ 82 w 721"/>
              <a:gd name="T45" fmla="*/ 200 h 720"/>
              <a:gd name="T46" fmla="*/ 104 w 721"/>
              <a:gd name="T47" fmla="*/ 213 h 720"/>
              <a:gd name="T48" fmla="*/ 110 w 721"/>
              <a:gd name="T49" fmla="*/ 219 h 720"/>
              <a:gd name="T50" fmla="*/ 143 w 721"/>
              <a:gd name="T51" fmla="*/ 238 h 720"/>
              <a:gd name="T52" fmla="*/ 177 w 721"/>
              <a:gd name="T53" fmla="*/ 188 h 720"/>
              <a:gd name="T54" fmla="*/ 179 w 721"/>
              <a:gd name="T55" fmla="*/ 177 h 720"/>
              <a:gd name="T56" fmla="*/ 179 w 721"/>
              <a:gd name="T57" fmla="*/ 0 h 720"/>
              <a:gd name="T58" fmla="*/ 179 w 721"/>
              <a:gd name="T59" fmla="*/ 0 h 720"/>
              <a:gd name="T60" fmla="*/ 179 w 721"/>
              <a:gd name="T61" fmla="*/ 0 h 720"/>
              <a:gd name="T62" fmla="*/ 356 w 721"/>
              <a:gd name="T63" fmla="*/ 0 h 720"/>
              <a:gd name="T64" fmla="*/ 363 w 721"/>
              <a:gd name="T65" fmla="*/ 1 h 720"/>
              <a:gd name="T66" fmla="*/ 400 w 721"/>
              <a:gd name="T67" fmla="*/ 18 h 720"/>
              <a:gd name="T68" fmla="*/ 386 w 721"/>
              <a:gd name="T69" fmla="*/ 40 h 720"/>
              <a:gd name="T70" fmla="*/ 379 w 721"/>
              <a:gd name="T71" fmla="*/ 47 h 720"/>
              <a:gd name="T72" fmla="*/ 360 w 721"/>
              <a:gd name="T73" fmla="*/ 93 h 720"/>
              <a:gd name="T74" fmla="*/ 445 w 721"/>
              <a:gd name="T75" fmla="*/ 178 h 720"/>
              <a:gd name="T76" fmla="*/ 530 w 721"/>
              <a:gd name="T77" fmla="*/ 93 h 720"/>
              <a:gd name="T78" fmla="*/ 512 w 721"/>
              <a:gd name="T79" fmla="*/ 47 h 720"/>
              <a:gd name="T80" fmla="*/ 505 w 721"/>
              <a:gd name="T81" fmla="*/ 40 h 720"/>
              <a:gd name="T82" fmla="*/ 491 w 721"/>
              <a:gd name="T83" fmla="*/ 18 h 720"/>
              <a:gd name="T84" fmla="*/ 528 w 721"/>
              <a:gd name="T85" fmla="*/ 1 h 720"/>
              <a:gd name="T86" fmla="*/ 535 w 721"/>
              <a:gd name="T87" fmla="*/ 0 h 720"/>
              <a:gd name="T88" fmla="*/ 721 w 721"/>
              <a:gd name="T89" fmla="*/ 0 h 720"/>
              <a:gd name="T90" fmla="*/ 720 w 721"/>
              <a:gd name="T91" fmla="*/ 177 h 720"/>
              <a:gd name="T92" fmla="*/ 719 w 721"/>
              <a:gd name="T93" fmla="*/ 186 h 720"/>
              <a:gd name="T94" fmla="*/ 693 w 721"/>
              <a:gd name="T95" fmla="*/ 229 h 720"/>
              <a:gd name="T96" fmla="*/ 659 w 721"/>
              <a:gd name="T97" fmla="*/ 206 h 720"/>
              <a:gd name="T98" fmla="*/ 620 w 721"/>
              <a:gd name="T99" fmla="*/ 190 h 720"/>
              <a:gd name="T100" fmla="*/ 619 w 721"/>
              <a:gd name="T101" fmla="*/ 190 h 720"/>
              <a:gd name="T102" fmla="*/ 542 w 721"/>
              <a:gd name="T103" fmla="*/ 267 h 720"/>
              <a:gd name="T104" fmla="*/ 619 w 721"/>
              <a:gd name="T105" fmla="*/ 343 h 720"/>
              <a:gd name="T106" fmla="*/ 620 w 721"/>
              <a:gd name="T107" fmla="*/ 343 h 720"/>
              <a:gd name="T108" fmla="*/ 659 w 721"/>
              <a:gd name="T109" fmla="*/ 327 h 720"/>
              <a:gd name="T110" fmla="*/ 693 w 721"/>
              <a:gd name="T111" fmla="*/ 304 h 720"/>
              <a:gd name="T112" fmla="*/ 719 w 721"/>
              <a:gd name="T113" fmla="*/ 348 h 720"/>
              <a:gd name="T114" fmla="*/ 720 w 721"/>
              <a:gd name="T115" fmla="*/ 356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1" h="720">
                <a:moveTo>
                  <a:pt x="720" y="356"/>
                </a:moveTo>
                <a:cubicBezTo>
                  <a:pt x="721" y="542"/>
                  <a:pt x="721" y="542"/>
                  <a:pt x="721" y="542"/>
                </a:cubicBezTo>
                <a:cubicBezTo>
                  <a:pt x="535" y="542"/>
                  <a:pt x="535" y="542"/>
                  <a:pt x="535" y="542"/>
                </a:cubicBezTo>
                <a:cubicBezTo>
                  <a:pt x="532" y="542"/>
                  <a:pt x="529" y="542"/>
                  <a:pt x="526" y="543"/>
                </a:cubicBezTo>
                <a:cubicBezTo>
                  <a:pt x="455" y="559"/>
                  <a:pt x="489" y="583"/>
                  <a:pt x="506" y="603"/>
                </a:cubicBezTo>
                <a:cubicBezTo>
                  <a:pt x="523" y="623"/>
                  <a:pt x="522" y="643"/>
                  <a:pt x="522" y="643"/>
                </a:cubicBezTo>
                <a:cubicBezTo>
                  <a:pt x="522" y="686"/>
                  <a:pt x="488" y="720"/>
                  <a:pt x="445" y="720"/>
                </a:cubicBezTo>
                <a:cubicBezTo>
                  <a:pt x="403" y="720"/>
                  <a:pt x="369" y="686"/>
                  <a:pt x="369" y="643"/>
                </a:cubicBezTo>
                <a:cubicBezTo>
                  <a:pt x="369" y="643"/>
                  <a:pt x="368" y="623"/>
                  <a:pt x="385" y="603"/>
                </a:cubicBezTo>
                <a:cubicBezTo>
                  <a:pt x="402" y="583"/>
                  <a:pt x="436" y="559"/>
                  <a:pt x="365" y="543"/>
                </a:cubicBezTo>
                <a:cubicBezTo>
                  <a:pt x="362" y="542"/>
                  <a:pt x="359" y="542"/>
                  <a:pt x="356" y="542"/>
                </a:cubicBezTo>
                <a:cubicBezTo>
                  <a:pt x="179" y="542"/>
                  <a:pt x="179" y="542"/>
                  <a:pt x="179" y="542"/>
                </a:cubicBezTo>
                <a:cubicBezTo>
                  <a:pt x="179" y="356"/>
                  <a:pt x="179" y="356"/>
                  <a:pt x="179" y="356"/>
                </a:cubicBezTo>
                <a:cubicBezTo>
                  <a:pt x="179" y="353"/>
                  <a:pt x="178" y="349"/>
                  <a:pt x="177" y="346"/>
                </a:cubicBezTo>
                <a:cubicBezTo>
                  <a:pt x="172" y="322"/>
                  <a:pt x="163" y="296"/>
                  <a:pt x="143" y="296"/>
                </a:cubicBezTo>
                <a:cubicBezTo>
                  <a:pt x="131" y="296"/>
                  <a:pt x="120" y="305"/>
                  <a:pt x="110" y="314"/>
                </a:cubicBezTo>
                <a:cubicBezTo>
                  <a:pt x="108" y="317"/>
                  <a:pt x="106" y="319"/>
                  <a:pt x="104" y="321"/>
                </a:cubicBezTo>
                <a:cubicBezTo>
                  <a:pt x="88" y="334"/>
                  <a:pt x="72" y="335"/>
                  <a:pt x="69" y="335"/>
                </a:cubicBezTo>
                <a:cubicBezTo>
                  <a:pt x="68" y="335"/>
                  <a:pt x="68" y="335"/>
                  <a:pt x="68" y="335"/>
                </a:cubicBezTo>
                <a:cubicBezTo>
                  <a:pt x="31" y="335"/>
                  <a:pt x="0" y="304"/>
                  <a:pt x="0" y="267"/>
                </a:cubicBezTo>
                <a:cubicBezTo>
                  <a:pt x="0" y="229"/>
                  <a:pt x="31" y="198"/>
                  <a:pt x="68" y="198"/>
                </a:cubicBezTo>
                <a:cubicBezTo>
                  <a:pt x="69" y="198"/>
                  <a:pt x="69" y="198"/>
                  <a:pt x="69" y="198"/>
                </a:cubicBezTo>
                <a:cubicBezTo>
                  <a:pt x="71" y="198"/>
                  <a:pt x="75" y="199"/>
                  <a:pt x="82" y="200"/>
                </a:cubicBezTo>
                <a:cubicBezTo>
                  <a:pt x="88" y="202"/>
                  <a:pt x="96" y="206"/>
                  <a:pt x="104" y="213"/>
                </a:cubicBezTo>
                <a:cubicBezTo>
                  <a:pt x="106" y="215"/>
                  <a:pt x="108" y="217"/>
                  <a:pt x="110" y="219"/>
                </a:cubicBezTo>
                <a:cubicBezTo>
                  <a:pt x="120" y="228"/>
                  <a:pt x="131" y="238"/>
                  <a:pt x="143" y="238"/>
                </a:cubicBezTo>
                <a:cubicBezTo>
                  <a:pt x="163" y="238"/>
                  <a:pt x="172" y="211"/>
                  <a:pt x="177" y="188"/>
                </a:cubicBezTo>
                <a:cubicBezTo>
                  <a:pt x="178" y="184"/>
                  <a:pt x="179" y="181"/>
                  <a:pt x="179" y="177"/>
                </a:cubicBezTo>
                <a:cubicBezTo>
                  <a:pt x="179" y="0"/>
                  <a:pt x="179" y="0"/>
                  <a:pt x="179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356" y="0"/>
                  <a:pt x="356" y="0"/>
                  <a:pt x="356" y="0"/>
                </a:cubicBezTo>
                <a:cubicBezTo>
                  <a:pt x="358" y="0"/>
                  <a:pt x="360" y="0"/>
                  <a:pt x="363" y="1"/>
                </a:cubicBezTo>
                <a:cubicBezTo>
                  <a:pt x="394" y="8"/>
                  <a:pt x="399" y="16"/>
                  <a:pt x="400" y="18"/>
                </a:cubicBezTo>
                <a:cubicBezTo>
                  <a:pt x="401" y="23"/>
                  <a:pt x="392" y="33"/>
                  <a:pt x="386" y="40"/>
                </a:cubicBezTo>
                <a:cubicBezTo>
                  <a:pt x="383" y="42"/>
                  <a:pt x="381" y="45"/>
                  <a:pt x="379" y="47"/>
                </a:cubicBezTo>
                <a:cubicBezTo>
                  <a:pt x="360" y="69"/>
                  <a:pt x="360" y="90"/>
                  <a:pt x="360" y="93"/>
                </a:cubicBezTo>
                <a:cubicBezTo>
                  <a:pt x="360" y="140"/>
                  <a:pt x="399" y="178"/>
                  <a:pt x="445" y="178"/>
                </a:cubicBezTo>
                <a:cubicBezTo>
                  <a:pt x="492" y="178"/>
                  <a:pt x="530" y="140"/>
                  <a:pt x="530" y="93"/>
                </a:cubicBezTo>
                <a:cubicBezTo>
                  <a:pt x="530" y="90"/>
                  <a:pt x="531" y="68"/>
                  <a:pt x="512" y="47"/>
                </a:cubicBezTo>
                <a:cubicBezTo>
                  <a:pt x="510" y="45"/>
                  <a:pt x="508" y="42"/>
                  <a:pt x="505" y="40"/>
                </a:cubicBezTo>
                <a:cubicBezTo>
                  <a:pt x="499" y="33"/>
                  <a:pt x="490" y="23"/>
                  <a:pt x="491" y="18"/>
                </a:cubicBezTo>
                <a:cubicBezTo>
                  <a:pt x="492" y="16"/>
                  <a:pt x="497" y="8"/>
                  <a:pt x="528" y="1"/>
                </a:cubicBezTo>
                <a:cubicBezTo>
                  <a:pt x="530" y="0"/>
                  <a:pt x="533" y="0"/>
                  <a:pt x="535" y="0"/>
                </a:cubicBezTo>
                <a:cubicBezTo>
                  <a:pt x="721" y="0"/>
                  <a:pt x="721" y="0"/>
                  <a:pt x="721" y="0"/>
                </a:cubicBezTo>
                <a:cubicBezTo>
                  <a:pt x="720" y="177"/>
                  <a:pt x="720" y="177"/>
                  <a:pt x="720" y="177"/>
                </a:cubicBezTo>
                <a:cubicBezTo>
                  <a:pt x="720" y="180"/>
                  <a:pt x="720" y="183"/>
                  <a:pt x="719" y="186"/>
                </a:cubicBezTo>
                <a:cubicBezTo>
                  <a:pt x="712" y="219"/>
                  <a:pt x="703" y="229"/>
                  <a:pt x="693" y="229"/>
                </a:cubicBezTo>
                <a:cubicBezTo>
                  <a:pt x="682" y="229"/>
                  <a:pt x="670" y="215"/>
                  <a:pt x="659" y="206"/>
                </a:cubicBezTo>
                <a:cubicBezTo>
                  <a:pt x="642" y="191"/>
                  <a:pt x="624" y="190"/>
                  <a:pt x="620" y="190"/>
                </a:cubicBezTo>
                <a:cubicBezTo>
                  <a:pt x="619" y="190"/>
                  <a:pt x="619" y="190"/>
                  <a:pt x="619" y="190"/>
                </a:cubicBezTo>
                <a:cubicBezTo>
                  <a:pt x="576" y="190"/>
                  <a:pt x="542" y="224"/>
                  <a:pt x="542" y="267"/>
                </a:cubicBezTo>
                <a:cubicBezTo>
                  <a:pt x="542" y="309"/>
                  <a:pt x="576" y="343"/>
                  <a:pt x="619" y="343"/>
                </a:cubicBezTo>
                <a:cubicBezTo>
                  <a:pt x="619" y="343"/>
                  <a:pt x="619" y="343"/>
                  <a:pt x="620" y="343"/>
                </a:cubicBezTo>
                <a:cubicBezTo>
                  <a:pt x="623" y="343"/>
                  <a:pt x="641" y="342"/>
                  <a:pt x="659" y="327"/>
                </a:cubicBezTo>
                <a:cubicBezTo>
                  <a:pt x="670" y="318"/>
                  <a:pt x="682" y="304"/>
                  <a:pt x="693" y="304"/>
                </a:cubicBezTo>
                <a:cubicBezTo>
                  <a:pt x="703" y="304"/>
                  <a:pt x="712" y="314"/>
                  <a:pt x="719" y="348"/>
                </a:cubicBezTo>
                <a:cubicBezTo>
                  <a:pt x="720" y="350"/>
                  <a:pt x="720" y="353"/>
                  <a:pt x="720" y="3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3" tIns="34276" rIns="68553" bIns="34276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sz="2400" dirty="0">
              <a:solidFill>
                <a:schemeClr val="tx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Freeform 5"/>
          <p:cNvSpPr/>
          <p:nvPr/>
        </p:nvSpPr>
        <p:spPr bwMode="auto">
          <a:xfrm rot="18900000">
            <a:off x="4968218" y="2804750"/>
            <a:ext cx="1309218" cy="1309597"/>
          </a:xfrm>
          <a:custGeom>
            <a:avLst/>
            <a:gdLst>
              <a:gd name="T0" fmla="*/ 720 w 720"/>
              <a:gd name="T1" fmla="*/ 534 h 720"/>
              <a:gd name="T2" fmla="*/ 720 w 720"/>
              <a:gd name="T3" fmla="*/ 720 h 720"/>
              <a:gd name="T4" fmla="*/ 720 w 720"/>
              <a:gd name="T5" fmla="*/ 720 h 720"/>
              <a:gd name="T6" fmla="*/ 543 w 720"/>
              <a:gd name="T7" fmla="*/ 720 h 720"/>
              <a:gd name="T8" fmla="*/ 534 w 720"/>
              <a:gd name="T9" fmla="*/ 719 h 720"/>
              <a:gd name="T10" fmla="*/ 513 w 720"/>
              <a:gd name="T11" fmla="*/ 659 h 720"/>
              <a:gd name="T12" fmla="*/ 530 w 720"/>
              <a:gd name="T13" fmla="*/ 618 h 720"/>
              <a:gd name="T14" fmla="*/ 453 w 720"/>
              <a:gd name="T15" fmla="*/ 541 h 720"/>
              <a:gd name="T16" fmla="*/ 376 w 720"/>
              <a:gd name="T17" fmla="*/ 618 h 720"/>
              <a:gd name="T18" fmla="*/ 393 w 720"/>
              <a:gd name="T19" fmla="*/ 659 h 720"/>
              <a:gd name="T20" fmla="*/ 372 w 720"/>
              <a:gd name="T21" fmla="*/ 719 h 720"/>
              <a:gd name="T22" fmla="*/ 363 w 720"/>
              <a:gd name="T23" fmla="*/ 720 h 720"/>
              <a:gd name="T24" fmla="*/ 178 w 720"/>
              <a:gd name="T25" fmla="*/ 720 h 720"/>
              <a:gd name="T26" fmla="*/ 178 w 720"/>
              <a:gd name="T27" fmla="*/ 534 h 720"/>
              <a:gd name="T28" fmla="*/ 177 w 720"/>
              <a:gd name="T29" fmla="*/ 526 h 720"/>
              <a:gd name="T30" fmla="*/ 150 w 720"/>
              <a:gd name="T31" fmla="*/ 482 h 720"/>
              <a:gd name="T32" fmla="*/ 117 w 720"/>
              <a:gd name="T33" fmla="*/ 505 h 720"/>
              <a:gd name="T34" fmla="*/ 77 w 720"/>
              <a:gd name="T35" fmla="*/ 521 h 720"/>
              <a:gd name="T36" fmla="*/ 76 w 720"/>
              <a:gd name="T37" fmla="*/ 521 h 720"/>
              <a:gd name="T38" fmla="*/ 0 w 720"/>
              <a:gd name="T39" fmla="*/ 445 h 720"/>
              <a:gd name="T40" fmla="*/ 76 w 720"/>
              <a:gd name="T41" fmla="*/ 368 h 720"/>
              <a:gd name="T42" fmla="*/ 77 w 720"/>
              <a:gd name="T43" fmla="*/ 368 h 720"/>
              <a:gd name="T44" fmla="*/ 117 w 720"/>
              <a:gd name="T45" fmla="*/ 384 h 720"/>
              <a:gd name="T46" fmla="*/ 150 w 720"/>
              <a:gd name="T47" fmla="*/ 407 h 720"/>
              <a:gd name="T48" fmla="*/ 177 w 720"/>
              <a:gd name="T49" fmla="*/ 364 h 720"/>
              <a:gd name="T50" fmla="*/ 178 w 720"/>
              <a:gd name="T51" fmla="*/ 355 h 720"/>
              <a:gd name="T52" fmla="*/ 178 w 720"/>
              <a:gd name="T53" fmla="*/ 178 h 720"/>
              <a:gd name="T54" fmla="*/ 363 w 720"/>
              <a:gd name="T55" fmla="*/ 178 h 720"/>
              <a:gd name="T56" fmla="*/ 374 w 720"/>
              <a:gd name="T57" fmla="*/ 177 h 720"/>
              <a:gd name="T58" fmla="*/ 423 w 720"/>
              <a:gd name="T59" fmla="*/ 148 h 720"/>
              <a:gd name="T60" fmla="*/ 405 w 720"/>
              <a:gd name="T61" fmla="*/ 110 h 720"/>
              <a:gd name="T62" fmla="*/ 399 w 720"/>
              <a:gd name="T63" fmla="*/ 103 h 720"/>
              <a:gd name="T64" fmla="*/ 385 w 720"/>
              <a:gd name="T65" fmla="*/ 68 h 720"/>
              <a:gd name="T66" fmla="*/ 453 w 720"/>
              <a:gd name="T67" fmla="*/ 0 h 720"/>
              <a:gd name="T68" fmla="*/ 521 w 720"/>
              <a:gd name="T69" fmla="*/ 68 h 720"/>
              <a:gd name="T70" fmla="*/ 521 w 720"/>
              <a:gd name="T71" fmla="*/ 68 h 720"/>
              <a:gd name="T72" fmla="*/ 507 w 720"/>
              <a:gd name="T73" fmla="*/ 103 h 720"/>
              <a:gd name="T74" fmla="*/ 501 w 720"/>
              <a:gd name="T75" fmla="*/ 110 h 720"/>
              <a:gd name="T76" fmla="*/ 483 w 720"/>
              <a:gd name="T77" fmla="*/ 148 h 720"/>
              <a:gd name="T78" fmla="*/ 532 w 720"/>
              <a:gd name="T79" fmla="*/ 177 h 720"/>
              <a:gd name="T80" fmla="*/ 543 w 720"/>
              <a:gd name="T81" fmla="*/ 178 h 720"/>
              <a:gd name="T82" fmla="*/ 720 w 720"/>
              <a:gd name="T83" fmla="*/ 178 h 720"/>
              <a:gd name="T84" fmla="*/ 720 w 720"/>
              <a:gd name="T85" fmla="*/ 355 h 720"/>
              <a:gd name="T86" fmla="*/ 719 w 720"/>
              <a:gd name="T87" fmla="*/ 362 h 720"/>
              <a:gd name="T88" fmla="*/ 701 w 720"/>
              <a:gd name="T89" fmla="*/ 399 h 720"/>
              <a:gd name="T90" fmla="*/ 680 w 720"/>
              <a:gd name="T91" fmla="*/ 385 h 720"/>
              <a:gd name="T92" fmla="*/ 672 w 720"/>
              <a:gd name="T93" fmla="*/ 378 h 720"/>
              <a:gd name="T94" fmla="*/ 627 w 720"/>
              <a:gd name="T95" fmla="*/ 360 h 720"/>
              <a:gd name="T96" fmla="*/ 626 w 720"/>
              <a:gd name="T97" fmla="*/ 360 h 720"/>
              <a:gd name="T98" fmla="*/ 541 w 720"/>
              <a:gd name="T99" fmla="*/ 445 h 720"/>
              <a:gd name="T100" fmla="*/ 626 w 720"/>
              <a:gd name="T101" fmla="*/ 530 h 720"/>
              <a:gd name="T102" fmla="*/ 627 w 720"/>
              <a:gd name="T103" fmla="*/ 530 h 720"/>
              <a:gd name="T104" fmla="*/ 673 w 720"/>
              <a:gd name="T105" fmla="*/ 511 h 720"/>
              <a:gd name="T106" fmla="*/ 680 w 720"/>
              <a:gd name="T107" fmla="*/ 505 h 720"/>
              <a:gd name="T108" fmla="*/ 701 w 720"/>
              <a:gd name="T109" fmla="*/ 490 h 720"/>
              <a:gd name="T110" fmla="*/ 719 w 720"/>
              <a:gd name="T111" fmla="*/ 527 h 720"/>
              <a:gd name="T112" fmla="*/ 720 w 720"/>
              <a:gd name="T113" fmla="*/ 534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0" h="720">
                <a:moveTo>
                  <a:pt x="720" y="534"/>
                </a:moveTo>
                <a:cubicBezTo>
                  <a:pt x="720" y="720"/>
                  <a:pt x="720" y="720"/>
                  <a:pt x="720" y="720"/>
                </a:cubicBezTo>
                <a:cubicBezTo>
                  <a:pt x="720" y="720"/>
                  <a:pt x="720" y="720"/>
                  <a:pt x="720" y="720"/>
                </a:cubicBezTo>
                <a:cubicBezTo>
                  <a:pt x="543" y="720"/>
                  <a:pt x="543" y="720"/>
                  <a:pt x="543" y="720"/>
                </a:cubicBezTo>
                <a:cubicBezTo>
                  <a:pt x="540" y="720"/>
                  <a:pt x="537" y="719"/>
                  <a:pt x="534" y="719"/>
                </a:cubicBezTo>
                <a:cubicBezTo>
                  <a:pt x="463" y="702"/>
                  <a:pt x="496" y="678"/>
                  <a:pt x="513" y="659"/>
                </a:cubicBezTo>
                <a:cubicBezTo>
                  <a:pt x="531" y="639"/>
                  <a:pt x="530" y="618"/>
                  <a:pt x="530" y="618"/>
                </a:cubicBezTo>
                <a:cubicBezTo>
                  <a:pt x="530" y="576"/>
                  <a:pt x="495" y="541"/>
                  <a:pt x="453" y="541"/>
                </a:cubicBezTo>
                <a:cubicBezTo>
                  <a:pt x="411" y="541"/>
                  <a:pt x="376" y="576"/>
                  <a:pt x="376" y="618"/>
                </a:cubicBezTo>
                <a:cubicBezTo>
                  <a:pt x="376" y="618"/>
                  <a:pt x="375" y="639"/>
                  <a:pt x="393" y="659"/>
                </a:cubicBezTo>
                <a:cubicBezTo>
                  <a:pt x="410" y="678"/>
                  <a:pt x="444" y="702"/>
                  <a:pt x="372" y="719"/>
                </a:cubicBezTo>
                <a:cubicBezTo>
                  <a:pt x="369" y="719"/>
                  <a:pt x="366" y="720"/>
                  <a:pt x="363" y="720"/>
                </a:cubicBezTo>
                <a:cubicBezTo>
                  <a:pt x="178" y="720"/>
                  <a:pt x="178" y="720"/>
                  <a:pt x="178" y="720"/>
                </a:cubicBezTo>
                <a:cubicBezTo>
                  <a:pt x="178" y="534"/>
                  <a:pt x="178" y="534"/>
                  <a:pt x="178" y="534"/>
                </a:cubicBezTo>
                <a:cubicBezTo>
                  <a:pt x="178" y="531"/>
                  <a:pt x="178" y="528"/>
                  <a:pt x="177" y="526"/>
                </a:cubicBezTo>
                <a:cubicBezTo>
                  <a:pt x="169" y="492"/>
                  <a:pt x="160" y="482"/>
                  <a:pt x="150" y="482"/>
                </a:cubicBezTo>
                <a:cubicBezTo>
                  <a:pt x="139" y="482"/>
                  <a:pt x="127" y="496"/>
                  <a:pt x="117" y="505"/>
                </a:cubicBezTo>
                <a:cubicBezTo>
                  <a:pt x="99" y="520"/>
                  <a:pt x="81" y="521"/>
                  <a:pt x="77" y="521"/>
                </a:cubicBezTo>
                <a:cubicBezTo>
                  <a:pt x="77" y="521"/>
                  <a:pt x="76" y="521"/>
                  <a:pt x="76" y="521"/>
                </a:cubicBezTo>
                <a:cubicBezTo>
                  <a:pt x="34" y="521"/>
                  <a:pt x="0" y="487"/>
                  <a:pt x="0" y="445"/>
                </a:cubicBezTo>
                <a:cubicBezTo>
                  <a:pt x="0" y="402"/>
                  <a:pt x="34" y="368"/>
                  <a:pt x="76" y="368"/>
                </a:cubicBezTo>
                <a:cubicBezTo>
                  <a:pt x="76" y="368"/>
                  <a:pt x="76" y="368"/>
                  <a:pt x="77" y="368"/>
                </a:cubicBezTo>
                <a:cubicBezTo>
                  <a:pt x="81" y="368"/>
                  <a:pt x="99" y="369"/>
                  <a:pt x="117" y="384"/>
                </a:cubicBezTo>
                <a:cubicBezTo>
                  <a:pt x="127" y="393"/>
                  <a:pt x="139" y="407"/>
                  <a:pt x="150" y="407"/>
                </a:cubicBezTo>
                <a:cubicBezTo>
                  <a:pt x="160" y="407"/>
                  <a:pt x="169" y="397"/>
                  <a:pt x="177" y="364"/>
                </a:cubicBezTo>
                <a:cubicBezTo>
                  <a:pt x="178" y="361"/>
                  <a:pt x="178" y="358"/>
                  <a:pt x="178" y="355"/>
                </a:cubicBezTo>
                <a:cubicBezTo>
                  <a:pt x="178" y="178"/>
                  <a:pt x="178" y="178"/>
                  <a:pt x="178" y="178"/>
                </a:cubicBezTo>
                <a:cubicBezTo>
                  <a:pt x="363" y="178"/>
                  <a:pt x="363" y="178"/>
                  <a:pt x="363" y="178"/>
                </a:cubicBezTo>
                <a:cubicBezTo>
                  <a:pt x="367" y="178"/>
                  <a:pt x="371" y="177"/>
                  <a:pt x="374" y="177"/>
                </a:cubicBezTo>
                <a:cubicBezTo>
                  <a:pt x="404" y="170"/>
                  <a:pt x="419" y="161"/>
                  <a:pt x="423" y="148"/>
                </a:cubicBezTo>
                <a:cubicBezTo>
                  <a:pt x="428" y="134"/>
                  <a:pt x="416" y="121"/>
                  <a:pt x="405" y="110"/>
                </a:cubicBezTo>
                <a:cubicBezTo>
                  <a:pt x="403" y="107"/>
                  <a:pt x="401" y="105"/>
                  <a:pt x="399" y="103"/>
                </a:cubicBezTo>
                <a:cubicBezTo>
                  <a:pt x="384" y="86"/>
                  <a:pt x="385" y="69"/>
                  <a:pt x="385" y="68"/>
                </a:cubicBezTo>
                <a:cubicBezTo>
                  <a:pt x="385" y="30"/>
                  <a:pt x="415" y="0"/>
                  <a:pt x="453" y="0"/>
                </a:cubicBezTo>
                <a:cubicBezTo>
                  <a:pt x="491" y="0"/>
                  <a:pt x="521" y="30"/>
                  <a:pt x="521" y="68"/>
                </a:cubicBezTo>
                <a:cubicBezTo>
                  <a:pt x="521" y="68"/>
                  <a:pt x="521" y="68"/>
                  <a:pt x="521" y="68"/>
                </a:cubicBezTo>
                <a:cubicBezTo>
                  <a:pt x="521" y="69"/>
                  <a:pt x="522" y="86"/>
                  <a:pt x="507" y="103"/>
                </a:cubicBezTo>
                <a:cubicBezTo>
                  <a:pt x="505" y="105"/>
                  <a:pt x="503" y="107"/>
                  <a:pt x="501" y="110"/>
                </a:cubicBezTo>
                <a:cubicBezTo>
                  <a:pt x="490" y="121"/>
                  <a:pt x="479" y="134"/>
                  <a:pt x="483" y="148"/>
                </a:cubicBezTo>
                <a:cubicBezTo>
                  <a:pt x="487" y="161"/>
                  <a:pt x="502" y="170"/>
                  <a:pt x="532" y="177"/>
                </a:cubicBezTo>
                <a:cubicBezTo>
                  <a:pt x="536" y="177"/>
                  <a:pt x="539" y="178"/>
                  <a:pt x="543" y="178"/>
                </a:cubicBezTo>
                <a:cubicBezTo>
                  <a:pt x="720" y="178"/>
                  <a:pt x="720" y="178"/>
                  <a:pt x="720" y="178"/>
                </a:cubicBezTo>
                <a:cubicBezTo>
                  <a:pt x="720" y="355"/>
                  <a:pt x="720" y="355"/>
                  <a:pt x="720" y="355"/>
                </a:cubicBezTo>
                <a:cubicBezTo>
                  <a:pt x="720" y="357"/>
                  <a:pt x="720" y="360"/>
                  <a:pt x="719" y="362"/>
                </a:cubicBezTo>
                <a:cubicBezTo>
                  <a:pt x="711" y="396"/>
                  <a:pt x="703" y="399"/>
                  <a:pt x="701" y="399"/>
                </a:cubicBezTo>
                <a:cubicBezTo>
                  <a:pt x="695" y="399"/>
                  <a:pt x="687" y="391"/>
                  <a:pt x="680" y="385"/>
                </a:cubicBezTo>
                <a:cubicBezTo>
                  <a:pt x="677" y="382"/>
                  <a:pt x="675" y="380"/>
                  <a:pt x="672" y="378"/>
                </a:cubicBezTo>
                <a:cubicBezTo>
                  <a:pt x="653" y="361"/>
                  <a:pt x="633" y="360"/>
                  <a:pt x="627" y="360"/>
                </a:cubicBezTo>
                <a:cubicBezTo>
                  <a:pt x="626" y="360"/>
                  <a:pt x="626" y="360"/>
                  <a:pt x="626" y="360"/>
                </a:cubicBezTo>
                <a:cubicBezTo>
                  <a:pt x="580" y="360"/>
                  <a:pt x="541" y="398"/>
                  <a:pt x="541" y="445"/>
                </a:cubicBezTo>
                <a:cubicBezTo>
                  <a:pt x="541" y="491"/>
                  <a:pt x="580" y="530"/>
                  <a:pt x="626" y="530"/>
                </a:cubicBezTo>
                <a:cubicBezTo>
                  <a:pt x="627" y="530"/>
                  <a:pt x="627" y="530"/>
                  <a:pt x="627" y="530"/>
                </a:cubicBezTo>
                <a:cubicBezTo>
                  <a:pt x="633" y="530"/>
                  <a:pt x="653" y="528"/>
                  <a:pt x="673" y="511"/>
                </a:cubicBezTo>
                <a:cubicBezTo>
                  <a:pt x="675" y="509"/>
                  <a:pt x="677" y="507"/>
                  <a:pt x="680" y="505"/>
                </a:cubicBezTo>
                <a:cubicBezTo>
                  <a:pt x="687" y="498"/>
                  <a:pt x="695" y="490"/>
                  <a:pt x="701" y="490"/>
                </a:cubicBezTo>
                <a:cubicBezTo>
                  <a:pt x="703" y="490"/>
                  <a:pt x="711" y="493"/>
                  <a:pt x="719" y="527"/>
                </a:cubicBezTo>
                <a:cubicBezTo>
                  <a:pt x="720" y="530"/>
                  <a:pt x="720" y="532"/>
                  <a:pt x="720" y="5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3" tIns="34276" rIns="68553" bIns="34276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sz="2400" dirty="0">
              <a:solidFill>
                <a:schemeClr val="tx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/>
          <p:nvPr/>
        </p:nvSpPr>
        <p:spPr bwMode="auto">
          <a:xfrm rot="18900000">
            <a:off x="4478936" y="1856440"/>
            <a:ext cx="1309218" cy="1309597"/>
          </a:xfrm>
          <a:custGeom>
            <a:avLst/>
            <a:gdLst>
              <a:gd name="T0" fmla="*/ 720 w 720"/>
              <a:gd name="T1" fmla="*/ 453 h 720"/>
              <a:gd name="T2" fmla="*/ 652 w 720"/>
              <a:gd name="T3" fmla="*/ 522 h 720"/>
              <a:gd name="T4" fmla="*/ 652 w 720"/>
              <a:gd name="T5" fmla="*/ 522 h 720"/>
              <a:gd name="T6" fmla="*/ 639 w 720"/>
              <a:gd name="T7" fmla="*/ 520 h 720"/>
              <a:gd name="T8" fmla="*/ 617 w 720"/>
              <a:gd name="T9" fmla="*/ 507 h 720"/>
              <a:gd name="T10" fmla="*/ 610 w 720"/>
              <a:gd name="T11" fmla="*/ 501 h 720"/>
              <a:gd name="T12" fmla="*/ 578 w 720"/>
              <a:gd name="T13" fmla="*/ 482 h 720"/>
              <a:gd name="T14" fmla="*/ 543 w 720"/>
              <a:gd name="T15" fmla="*/ 532 h 720"/>
              <a:gd name="T16" fmla="*/ 542 w 720"/>
              <a:gd name="T17" fmla="*/ 543 h 720"/>
              <a:gd name="T18" fmla="*/ 542 w 720"/>
              <a:gd name="T19" fmla="*/ 720 h 720"/>
              <a:gd name="T20" fmla="*/ 542 w 720"/>
              <a:gd name="T21" fmla="*/ 720 h 720"/>
              <a:gd name="T22" fmla="*/ 542 w 720"/>
              <a:gd name="T23" fmla="*/ 720 h 720"/>
              <a:gd name="T24" fmla="*/ 365 w 720"/>
              <a:gd name="T25" fmla="*/ 720 h 720"/>
              <a:gd name="T26" fmla="*/ 358 w 720"/>
              <a:gd name="T27" fmla="*/ 719 h 720"/>
              <a:gd name="T28" fmla="*/ 321 w 720"/>
              <a:gd name="T29" fmla="*/ 702 h 720"/>
              <a:gd name="T30" fmla="*/ 335 w 720"/>
              <a:gd name="T31" fmla="*/ 680 h 720"/>
              <a:gd name="T32" fmla="*/ 342 w 720"/>
              <a:gd name="T33" fmla="*/ 673 h 720"/>
              <a:gd name="T34" fmla="*/ 360 w 720"/>
              <a:gd name="T35" fmla="*/ 627 h 720"/>
              <a:gd name="T36" fmla="*/ 275 w 720"/>
              <a:gd name="T37" fmla="*/ 542 h 720"/>
              <a:gd name="T38" fmla="*/ 190 w 720"/>
              <a:gd name="T39" fmla="*/ 627 h 720"/>
              <a:gd name="T40" fmla="*/ 208 w 720"/>
              <a:gd name="T41" fmla="*/ 673 h 720"/>
              <a:gd name="T42" fmla="*/ 215 w 720"/>
              <a:gd name="T43" fmla="*/ 680 h 720"/>
              <a:gd name="T44" fmla="*/ 229 w 720"/>
              <a:gd name="T45" fmla="*/ 702 h 720"/>
              <a:gd name="T46" fmla="*/ 192 w 720"/>
              <a:gd name="T47" fmla="*/ 719 h 720"/>
              <a:gd name="T48" fmla="*/ 185 w 720"/>
              <a:gd name="T49" fmla="*/ 720 h 720"/>
              <a:gd name="T50" fmla="*/ 0 w 720"/>
              <a:gd name="T51" fmla="*/ 720 h 720"/>
              <a:gd name="T52" fmla="*/ 0 w 720"/>
              <a:gd name="T53" fmla="*/ 543 h 720"/>
              <a:gd name="T54" fmla="*/ 1 w 720"/>
              <a:gd name="T55" fmla="*/ 534 h 720"/>
              <a:gd name="T56" fmla="*/ 28 w 720"/>
              <a:gd name="T57" fmla="*/ 491 h 720"/>
              <a:gd name="T58" fmla="*/ 61 w 720"/>
              <a:gd name="T59" fmla="*/ 514 h 720"/>
              <a:gd name="T60" fmla="*/ 101 w 720"/>
              <a:gd name="T61" fmla="*/ 530 h 720"/>
              <a:gd name="T62" fmla="*/ 102 w 720"/>
              <a:gd name="T63" fmla="*/ 530 h 720"/>
              <a:gd name="T64" fmla="*/ 178 w 720"/>
              <a:gd name="T65" fmla="*/ 453 h 720"/>
              <a:gd name="T66" fmla="*/ 102 w 720"/>
              <a:gd name="T67" fmla="*/ 377 h 720"/>
              <a:gd name="T68" fmla="*/ 101 w 720"/>
              <a:gd name="T69" fmla="*/ 377 h 720"/>
              <a:gd name="T70" fmla="*/ 61 w 720"/>
              <a:gd name="T71" fmla="*/ 393 h 720"/>
              <a:gd name="T72" fmla="*/ 28 w 720"/>
              <a:gd name="T73" fmla="*/ 416 h 720"/>
              <a:gd name="T74" fmla="*/ 1 w 720"/>
              <a:gd name="T75" fmla="*/ 373 h 720"/>
              <a:gd name="T76" fmla="*/ 0 w 720"/>
              <a:gd name="T77" fmla="*/ 364 h 720"/>
              <a:gd name="T78" fmla="*/ 0 w 720"/>
              <a:gd name="T79" fmla="*/ 178 h 720"/>
              <a:gd name="T80" fmla="*/ 185 w 720"/>
              <a:gd name="T81" fmla="*/ 178 h 720"/>
              <a:gd name="T82" fmla="*/ 194 w 720"/>
              <a:gd name="T83" fmla="*/ 177 h 720"/>
              <a:gd name="T84" fmla="*/ 215 w 720"/>
              <a:gd name="T85" fmla="*/ 117 h 720"/>
              <a:gd name="T86" fmla="*/ 198 w 720"/>
              <a:gd name="T87" fmla="*/ 77 h 720"/>
              <a:gd name="T88" fmla="*/ 275 w 720"/>
              <a:gd name="T89" fmla="*/ 0 h 720"/>
              <a:gd name="T90" fmla="*/ 352 w 720"/>
              <a:gd name="T91" fmla="*/ 77 h 720"/>
              <a:gd name="T92" fmla="*/ 335 w 720"/>
              <a:gd name="T93" fmla="*/ 117 h 720"/>
              <a:gd name="T94" fmla="*/ 356 w 720"/>
              <a:gd name="T95" fmla="*/ 177 h 720"/>
              <a:gd name="T96" fmla="*/ 365 w 720"/>
              <a:gd name="T97" fmla="*/ 178 h 720"/>
              <a:gd name="T98" fmla="*/ 542 w 720"/>
              <a:gd name="T99" fmla="*/ 178 h 720"/>
              <a:gd name="T100" fmla="*/ 542 w 720"/>
              <a:gd name="T101" fmla="*/ 364 h 720"/>
              <a:gd name="T102" fmla="*/ 543 w 720"/>
              <a:gd name="T103" fmla="*/ 374 h 720"/>
              <a:gd name="T104" fmla="*/ 578 w 720"/>
              <a:gd name="T105" fmla="*/ 424 h 720"/>
              <a:gd name="T106" fmla="*/ 610 w 720"/>
              <a:gd name="T107" fmla="*/ 406 h 720"/>
              <a:gd name="T108" fmla="*/ 617 w 720"/>
              <a:gd name="T109" fmla="*/ 399 h 720"/>
              <a:gd name="T110" fmla="*/ 651 w 720"/>
              <a:gd name="T111" fmla="*/ 385 h 720"/>
              <a:gd name="T112" fmla="*/ 652 w 720"/>
              <a:gd name="T113" fmla="*/ 385 h 720"/>
              <a:gd name="T114" fmla="*/ 720 w 720"/>
              <a:gd name="T115" fmla="*/ 453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0" h="720">
                <a:moveTo>
                  <a:pt x="720" y="453"/>
                </a:moveTo>
                <a:cubicBezTo>
                  <a:pt x="720" y="491"/>
                  <a:pt x="690" y="522"/>
                  <a:pt x="652" y="522"/>
                </a:cubicBezTo>
                <a:cubicBezTo>
                  <a:pt x="652" y="522"/>
                  <a:pt x="652" y="522"/>
                  <a:pt x="652" y="522"/>
                </a:cubicBezTo>
                <a:cubicBezTo>
                  <a:pt x="650" y="522"/>
                  <a:pt x="645" y="522"/>
                  <a:pt x="639" y="520"/>
                </a:cubicBezTo>
                <a:cubicBezTo>
                  <a:pt x="633" y="518"/>
                  <a:pt x="625" y="514"/>
                  <a:pt x="617" y="507"/>
                </a:cubicBezTo>
                <a:cubicBezTo>
                  <a:pt x="615" y="505"/>
                  <a:pt x="612" y="503"/>
                  <a:pt x="610" y="501"/>
                </a:cubicBezTo>
                <a:cubicBezTo>
                  <a:pt x="600" y="492"/>
                  <a:pt x="590" y="482"/>
                  <a:pt x="578" y="482"/>
                </a:cubicBezTo>
                <a:cubicBezTo>
                  <a:pt x="557" y="482"/>
                  <a:pt x="549" y="509"/>
                  <a:pt x="543" y="532"/>
                </a:cubicBezTo>
                <a:cubicBezTo>
                  <a:pt x="542" y="536"/>
                  <a:pt x="542" y="539"/>
                  <a:pt x="542" y="543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365" y="720"/>
                  <a:pt x="365" y="720"/>
                  <a:pt x="365" y="720"/>
                </a:cubicBezTo>
                <a:cubicBezTo>
                  <a:pt x="362" y="720"/>
                  <a:pt x="360" y="720"/>
                  <a:pt x="358" y="719"/>
                </a:cubicBezTo>
                <a:cubicBezTo>
                  <a:pt x="326" y="712"/>
                  <a:pt x="322" y="704"/>
                  <a:pt x="321" y="702"/>
                </a:cubicBezTo>
                <a:cubicBezTo>
                  <a:pt x="319" y="697"/>
                  <a:pt x="328" y="687"/>
                  <a:pt x="335" y="680"/>
                </a:cubicBezTo>
                <a:cubicBezTo>
                  <a:pt x="337" y="678"/>
                  <a:pt x="340" y="675"/>
                  <a:pt x="342" y="673"/>
                </a:cubicBezTo>
                <a:cubicBezTo>
                  <a:pt x="360" y="652"/>
                  <a:pt x="360" y="630"/>
                  <a:pt x="360" y="627"/>
                </a:cubicBezTo>
                <a:cubicBezTo>
                  <a:pt x="360" y="580"/>
                  <a:pt x="322" y="542"/>
                  <a:pt x="275" y="542"/>
                </a:cubicBezTo>
                <a:cubicBezTo>
                  <a:pt x="228" y="542"/>
                  <a:pt x="190" y="580"/>
                  <a:pt x="190" y="627"/>
                </a:cubicBezTo>
                <a:cubicBezTo>
                  <a:pt x="190" y="630"/>
                  <a:pt x="190" y="652"/>
                  <a:pt x="208" y="673"/>
                </a:cubicBezTo>
                <a:cubicBezTo>
                  <a:pt x="210" y="675"/>
                  <a:pt x="213" y="678"/>
                  <a:pt x="215" y="680"/>
                </a:cubicBezTo>
                <a:cubicBezTo>
                  <a:pt x="222" y="687"/>
                  <a:pt x="231" y="697"/>
                  <a:pt x="229" y="702"/>
                </a:cubicBezTo>
                <a:cubicBezTo>
                  <a:pt x="229" y="704"/>
                  <a:pt x="224" y="712"/>
                  <a:pt x="192" y="719"/>
                </a:cubicBezTo>
                <a:cubicBezTo>
                  <a:pt x="190" y="720"/>
                  <a:pt x="188" y="720"/>
                  <a:pt x="185" y="720"/>
                </a:cubicBezTo>
                <a:cubicBezTo>
                  <a:pt x="0" y="720"/>
                  <a:pt x="0" y="720"/>
                  <a:pt x="0" y="720"/>
                </a:cubicBezTo>
                <a:cubicBezTo>
                  <a:pt x="0" y="543"/>
                  <a:pt x="0" y="543"/>
                  <a:pt x="0" y="543"/>
                </a:cubicBezTo>
                <a:cubicBezTo>
                  <a:pt x="0" y="540"/>
                  <a:pt x="0" y="537"/>
                  <a:pt x="1" y="534"/>
                </a:cubicBezTo>
                <a:cubicBezTo>
                  <a:pt x="9" y="501"/>
                  <a:pt x="18" y="491"/>
                  <a:pt x="28" y="491"/>
                </a:cubicBezTo>
                <a:cubicBezTo>
                  <a:pt x="39" y="491"/>
                  <a:pt x="51" y="505"/>
                  <a:pt x="61" y="514"/>
                </a:cubicBezTo>
                <a:cubicBezTo>
                  <a:pt x="79" y="529"/>
                  <a:pt x="97" y="530"/>
                  <a:pt x="101" y="530"/>
                </a:cubicBezTo>
                <a:cubicBezTo>
                  <a:pt x="101" y="530"/>
                  <a:pt x="102" y="530"/>
                  <a:pt x="102" y="530"/>
                </a:cubicBezTo>
                <a:cubicBezTo>
                  <a:pt x="144" y="530"/>
                  <a:pt x="178" y="496"/>
                  <a:pt x="178" y="453"/>
                </a:cubicBezTo>
                <a:cubicBezTo>
                  <a:pt x="178" y="411"/>
                  <a:pt x="144" y="377"/>
                  <a:pt x="102" y="377"/>
                </a:cubicBezTo>
                <a:cubicBezTo>
                  <a:pt x="102" y="377"/>
                  <a:pt x="101" y="377"/>
                  <a:pt x="101" y="377"/>
                </a:cubicBezTo>
                <a:cubicBezTo>
                  <a:pt x="97" y="377"/>
                  <a:pt x="79" y="378"/>
                  <a:pt x="61" y="393"/>
                </a:cubicBezTo>
                <a:cubicBezTo>
                  <a:pt x="51" y="402"/>
                  <a:pt x="39" y="416"/>
                  <a:pt x="28" y="416"/>
                </a:cubicBezTo>
                <a:cubicBezTo>
                  <a:pt x="18" y="416"/>
                  <a:pt x="9" y="406"/>
                  <a:pt x="1" y="373"/>
                </a:cubicBezTo>
                <a:cubicBezTo>
                  <a:pt x="0" y="370"/>
                  <a:pt x="0" y="367"/>
                  <a:pt x="0" y="364"/>
                </a:cubicBezTo>
                <a:cubicBezTo>
                  <a:pt x="0" y="178"/>
                  <a:pt x="0" y="178"/>
                  <a:pt x="0" y="178"/>
                </a:cubicBezTo>
                <a:cubicBezTo>
                  <a:pt x="185" y="178"/>
                  <a:pt x="185" y="178"/>
                  <a:pt x="185" y="178"/>
                </a:cubicBezTo>
                <a:cubicBezTo>
                  <a:pt x="188" y="178"/>
                  <a:pt x="191" y="178"/>
                  <a:pt x="194" y="177"/>
                </a:cubicBezTo>
                <a:cubicBezTo>
                  <a:pt x="266" y="161"/>
                  <a:pt x="232" y="137"/>
                  <a:pt x="215" y="117"/>
                </a:cubicBezTo>
                <a:cubicBezTo>
                  <a:pt x="197" y="97"/>
                  <a:pt x="198" y="77"/>
                  <a:pt x="198" y="77"/>
                </a:cubicBezTo>
                <a:cubicBezTo>
                  <a:pt x="198" y="34"/>
                  <a:pt x="233" y="0"/>
                  <a:pt x="275" y="0"/>
                </a:cubicBezTo>
                <a:cubicBezTo>
                  <a:pt x="317" y="0"/>
                  <a:pt x="352" y="34"/>
                  <a:pt x="352" y="77"/>
                </a:cubicBezTo>
                <a:cubicBezTo>
                  <a:pt x="352" y="77"/>
                  <a:pt x="353" y="97"/>
                  <a:pt x="335" y="117"/>
                </a:cubicBezTo>
                <a:cubicBezTo>
                  <a:pt x="318" y="137"/>
                  <a:pt x="285" y="161"/>
                  <a:pt x="356" y="177"/>
                </a:cubicBezTo>
                <a:cubicBezTo>
                  <a:pt x="359" y="178"/>
                  <a:pt x="362" y="178"/>
                  <a:pt x="365" y="178"/>
                </a:cubicBezTo>
                <a:cubicBezTo>
                  <a:pt x="542" y="178"/>
                  <a:pt x="542" y="178"/>
                  <a:pt x="542" y="178"/>
                </a:cubicBezTo>
                <a:cubicBezTo>
                  <a:pt x="542" y="364"/>
                  <a:pt x="542" y="364"/>
                  <a:pt x="542" y="364"/>
                </a:cubicBezTo>
                <a:cubicBezTo>
                  <a:pt x="542" y="367"/>
                  <a:pt x="542" y="371"/>
                  <a:pt x="543" y="374"/>
                </a:cubicBezTo>
                <a:cubicBezTo>
                  <a:pt x="549" y="398"/>
                  <a:pt x="557" y="424"/>
                  <a:pt x="578" y="424"/>
                </a:cubicBezTo>
                <a:cubicBezTo>
                  <a:pt x="590" y="424"/>
                  <a:pt x="600" y="415"/>
                  <a:pt x="610" y="406"/>
                </a:cubicBezTo>
                <a:cubicBezTo>
                  <a:pt x="612" y="403"/>
                  <a:pt x="615" y="401"/>
                  <a:pt x="617" y="399"/>
                </a:cubicBezTo>
                <a:cubicBezTo>
                  <a:pt x="633" y="386"/>
                  <a:pt x="648" y="385"/>
                  <a:pt x="651" y="385"/>
                </a:cubicBezTo>
                <a:cubicBezTo>
                  <a:pt x="652" y="385"/>
                  <a:pt x="652" y="385"/>
                  <a:pt x="652" y="385"/>
                </a:cubicBezTo>
                <a:cubicBezTo>
                  <a:pt x="690" y="385"/>
                  <a:pt x="720" y="416"/>
                  <a:pt x="720" y="45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3" tIns="34276" rIns="68553" bIns="34276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sz="2400" dirty="0">
              <a:solidFill>
                <a:schemeClr val="tx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직선 연결선 250"/>
          <p:cNvCxnSpPr/>
          <p:nvPr/>
        </p:nvCxnSpPr>
        <p:spPr>
          <a:xfrm>
            <a:off x="4207787" y="2261583"/>
            <a:ext cx="244640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250"/>
          <p:cNvCxnSpPr/>
          <p:nvPr/>
        </p:nvCxnSpPr>
        <p:spPr>
          <a:xfrm>
            <a:off x="4261429" y="3961863"/>
            <a:ext cx="893567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250"/>
          <p:cNvCxnSpPr/>
          <p:nvPr/>
        </p:nvCxnSpPr>
        <p:spPr>
          <a:xfrm flipH="1">
            <a:off x="6511783" y="1534795"/>
            <a:ext cx="1069237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250"/>
          <p:cNvCxnSpPr/>
          <p:nvPr/>
        </p:nvCxnSpPr>
        <p:spPr>
          <a:xfrm flipH="1">
            <a:off x="7241061" y="3237553"/>
            <a:ext cx="339958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8"/>
          <p:cNvSpPr txBox="1"/>
          <p:nvPr/>
        </p:nvSpPr>
        <p:spPr>
          <a:xfrm>
            <a:off x="519655" y="1839180"/>
            <a:ext cx="2324603" cy="2553169"/>
          </a:xfrm>
          <a:prstGeom prst="rect">
            <a:avLst/>
          </a:prstGeom>
        </p:spPr>
        <p:txBody>
          <a:bodyPr vert="horz" lIns="68553" tIns="34276" rIns="68553" bIns="34276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点击输入简要文字内容，文字内容需概括精炼，不用多余的文字修饰。点击输入简要文字内容，文字内容需概括精炼，不用多余的文字修饰。</a:t>
            </a:r>
            <a:endParaRPr lang="en-US" altLang="zh-CN" sz="12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     点击输入简要文字内容，文字内容需概括精炼，不用多余的文字修饰。点击输入简要文字内容，文字内容需概括精炼，不用多余的文字修饰。</a:t>
            </a:r>
            <a:endParaRPr lang="zh-CN" altLang="en-US" sz="1200" b="1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6" name="Straight Connector 59"/>
          <p:cNvCxnSpPr/>
          <p:nvPr/>
        </p:nvCxnSpPr>
        <p:spPr>
          <a:xfrm flipV="1">
            <a:off x="3060226" y="1300938"/>
            <a:ext cx="0" cy="3360908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矩形 10"/>
          <p:cNvSpPr>
            <a:spLocks noChangeArrowheads="1"/>
          </p:cNvSpPr>
          <p:nvPr/>
        </p:nvSpPr>
        <p:spPr bwMode="auto">
          <a:xfrm>
            <a:off x="3238069" y="2079958"/>
            <a:ext cx="856590" cy="4998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53" tIns="34276" rIns="68553" bIns="34276">
            <a:spAutoFit/>
          </a:bodyPr>
          <a:lstStyle/>
          <a:p>
            <a:r>
              <a:rPr lang="zh-CN" altLang="en-US" sz="139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</a:t>
            </a:r>
            <a:endParaRPr lang="en-US" altLang="zh-CN" sz="13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139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添加内容</a:t>
            </a:r>
          </a:p>
        </p:txBody>
      </p:sp>
      <p:sp>
        <p:nvSpPr>
          <p:cNvPr id="18" name="矩形 10"/>
          <p:cNvSpPr>
            <a:spLocks noChangeArrowheads="1"/>
          </p:cNvSpPr>
          <p:nvPr/>
        </p:nvSpPr>
        <p:spPr bwMode="auto">
          <a:xfrm>
            <a:off x="7696227" y="1342960"/>
            <a:ext cx="856590" cy="4998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53" tIns="34276" rIns="68553" bIns="34276">
            <a:spAutoFit/>
          </a:bodyPr>
          <a:lstStyle/>
          <a:p>
            <a:r>
              <a:rPr lang="zh-CN" altLang="en-US" sz="139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</a:t>
            </a:r>
            <a:endParaRPr lang="en-US" altLang="zh-CN" sz="13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139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添加内容</a:t>
            </a:r>
          </a:p>
        </p:txBody>
      </p:sp>
      <p:sp>
        <p:nvSpPr>
          <p:cNvPr id="19" name="矩形 10"/>
          <p:cNvSpPr>
            <a:spLocks noChangeArrowheads="1"/>
          </p:cNvSpPr>
          <p:nvPr/>
        </p:nvSpPr>
        <p:spPr bwMode="auto">
          <a:xfrm>
            <a:off x="3295537" y="3688120"/>
            <a:ext cx="856590" cy="4998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53" tIns="34276" rIns="68553" bIns="34276">
            <a:spAutoFit/>
          </a:bodyPr>
          <a:lstStyle/>
          <a:p>
            <a:r>
              <a:rPr lang="zh-CN" altLang="en-US" sz="139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</a:t>
            </a:r>
            <a:endParaRPr lang="en-US" altLang="zh-CN" sz="13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139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添加内容</a:t>
            </a:r>
          </a:p>
        </p:txBody>
      </p:sp>
      <p:sp>
        <p:nvSpPr>
          <p:cNvPr id="20" name="矩形 10"/>
          <p:cNvSpPr>
            <a:spLocks noChangeArrowheads="1"/>
          </p:cNvSpPr>
          <p:nvPr/>
        </p:nvSpPr>
        <p:spPr bwMode="auto">
          <a:xfrm>
            <a:off x="7746996" y="3043860"/>
            <a:ext cx="856590" cy="4998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53" tIns="34276" rIns="68553" bIns="34276">
            <a:spAutoFit/>
          </a:bodyPr>
          <a:lstStyle/>
          <a:p>
            <a:r>
              <a:rPr lang="zh-CN" altLang="en-US" sz="139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</a:t>
            </a:r>
            <a:endParaRPr lang="en-US" altLang="zh-CN" sz="13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139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添加内容</a:t>
            </a:r>
          </a:p>
        </p:txBody>
      </p:sp>
      <p:sp>
        <p:nvSpPr>
          <p:cNvPr id="21" name="Text Placeholder 2"/>
          <p:cNvSpPr txBox="1"/>
          <p:nvPr/>
        </p:nvSpPr>
        <p:spPr bwMode="auto">
          <a:xfrm>
            <a:off x="396624" y="1584769"/>
            <a:ext cx="1523295" cy="268351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charset="0"/>
                <a:ea typeface="MS PGothic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charset="0"/>
                <a:ea typeface="MS PGothic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charset="0"/>
                <a:ea typeface="MS PGothic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charset="0"/>
                <a:ea typeface="MS PGothic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charset="0"/>
                <a:ea typeface="MS PGothic" panose="020B0600070205080204" pitchFamily="34" charset="-128"/>
              </a:defRPr>
            </a:lvl9pPr>
          </a:lstStyle>
          <a:p>
            <a:pPr algn="ctr">
              <a:buClr>
                <a:schemeClr val="accent1"/>
              </a:buClr>
              <a:buSzPct val="80000"/>
              <a:buFont typeface="Corbel" panose="020B0503020204020204" pitchFamily="34" charset="0"/>
              <a:buNone/>
            </a:pPr>
            <a:r>
              <a:rPr lang="zh-CN" altLang="en-US" sz="15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添加会议主题</a:t>
            </a:r>
            <a:endParaRPr lang="en-AU" sz="15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56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6" grpId="0" bldLvl="0" animBg="1"/>
      <p:bldP spid="7" grpId="0" bldLvl="0" animBg="1"/>
      <p:bldP spid="8" grpId="0" bldLvl="0" animBg="1"/>
      <p:bldP spid="9" grpId="0" bldLvl="0" animBg="1"/>
      <p:bldP spid="15" grpId="0"/>
      <p:bldP spid="17" grpId="0"/>
      <p:bldP spid="18" grpId="0"/>
      <p:bldP spid="19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8"/>
          <p:cNvSpPr txBox="1">
            <a:spLocks noChangeArrowheads="1"/>
          </p:cNvSpPr>
          <p:nvPr/>
        </p:nvSpPr>
        <p:spPr bwMode="auto">
          <a:xfrm>
            <a:off x="3788817" y="84456"/>
            <a:ext cx="14160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1" name="Content Placeholder 2"/>
          <p:cNvSpPr txBox="1"/>
          <p:nvPr/>
        </p:nvSpPr>
        <p:spPr>
          <a:xfrm>
            <a:off x="1685379" y="478474"/>
            <a:ext cx="5622925" cy="2555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1581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10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请在此粘贴或者输入您的文字内容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796136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051720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2"/>
          <p:cNvGrpSpPr/>
          <p:nvPr/>
        </p:nvGrpSpPr>
        <p:grpSpPr bwMode="auto">
          <a:xfrm>
            <a:off x="4461647" y="2101998"/>
            <a:ext cx="1642885" cy="1739674"/>
            <a:chOff x="0" y="0"/>
            <a:chExt cx="1186" cy="1256"/>
          </a:xfrm>
        </p:grpSpPr>
        <p:sp>
          <p:nvSpPr>
            <p:cNvPr id="7" name="Freeform 9"/>
            <p:cNvSpPr>
              <a:spLocks noChangeArrowheads="1"/>
            </p:cNvSpPr>
            <p:nvPr/>
          </p:nvSpPr>
          <p:spPr bwMode="auto">
            <a:xfrm>
              <a:off x="0" y="0"/>
              <a:ext cx="1186" cy="837"/>
            </a:xfrm>
            <a:custGeom>
              <a:avLst/>
              <a:gdLst>
                <a:gd name="T0" fmla="*/ 0 w 1186"/>
                <a:gd name="T1" fmla="*/ 246 h 837"/>
                <a:gd name="T2" fmla="*/ 0 w 1186"/>
                <a:gd name="T3" fmla="*/ 246 h 837"/>
                <a:gd name="T4" fmla="*/ 58 w 1186"/>
                <a:gd name="T5" fmla="*/ 218 h 837"/>
                <a:gd name="T6" fmla="*/ 120 w 1186"/>
                <a:gd name="T7" fmla="*/ 192 h 837"/>
                <a:gd name="T8" fmla="*/ 182 w 1186"/>
                <a:gd name="T9" fmla="*/ 167 h 837"/>
                <a:gd name="T10" fmla="*/ 248 w 1186"/>
                <a:gd name="T11" fmla="*/ 144 h 837"/>
                <a:gd name="T12" fmla="*/ 316 w 1186"/>
                <a:gd name="T13" fmla="*/ 121 h 837"/>
                <a:gd name="T14" fmla="*/ 386 w 1186"/>
                <a:gd name="T15" fmla="*/ 101 h 837"/>
                <a:gd name="T16" fmla="*/ 459 w 1186"/>
                <a:gd name="T17" fmla="*/ 82 h 837"/>
                <a:gd name="T18" fmla="*/ 533 w 1186"/>
                <a:gd name="T19" fmla="*/ 65 h 837"/>
                <a:gd name="T20" fmla="*/ 610 w 1186"/>
                <a:gd name="T21" fmla="*/ 51 h 837"/>
                <a:gd name="T22" fmla="*/ 687 w 1186"/>
                <a:gd name="T23" fmla="*/ 38 h 837"/>
                <a:gd name="T24" fmla="*/ 767 w 1186"/>
                <a:gd name="T25" fmla="*/ 27 h 837"/>
                <a:gd name="T26" fmla="*/ 848 w 1186"/>
                <a:gd name="T27" fmla="*/ 17 h 837"/>
                <a:gd name="T28" fmla="*/ 930 w 1186"/>
                <a:gd name="T29" fmla="*/ 10 h 837"/>
                <a:gd name="T30" fmla="*/ 1015 w 1186"/>
                <a:gd name="T31" fmla="*/ 4 h 837"/>
                <a:gd name="T32" fmla="*/ 1099 w 1186"/>
                <a:gd name="T33" fmla="*/ 1 h 837"/>
                <a:gd name="T34" fmla="*/ 1186 w 1186"/>
                <a:gd name="T35" fmla="*/ 0 h 837"/>
                <a:gd name="T36" fmla="*/ 1186 w 1186"/>
                <a:gd name="T37" fmla="*/ 837 h 837"/>
                <a:gd name="T38" fmla="*/ 0 w 1186"/>
                <a:gd name="T39" fmla="*/ 246 h 83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86"/>
                <a:gd name="T61" fmla="*/ 0 h 837"/>
                <a:gd name="T62" fmla="*/ 1186 w 1186"/>
                <a:gd name="T63" fmla="*/ 837 h 837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86" h="837">
                  <a:moveTo>
                    <a:pt x="0" y="246"/>
                  </a:moveTo>
                  <a:lnTo>
                    <a:pt x="0" y="246"/>
                  </a:lnTo>
                  <a:lnTo>
                    <a:pt x="58" y="218"/>
                  </a:lnTo>
                  <a:lnTo>
                    <a:pt x="120" y="192"/>
                  </a:lnTo>
                  <a:lnTo>
                    <a:pt x="182" y="167"/>
                  </a:lnTo>
                  <a:lnTo>
                    <a:pt x="248" y="144"/>
                  </a:lnTo>
                  <a:lnTo>
                    <a:pt x="316" y="121"/>
                  </a:lnTo>
                  <a:lnTo>
                    <a:pt x="386" y="101"/>
                  </a:lnTo>
                  <a:lnTo>
                    <a:pt x="459" y="82"/>
                  </a:lnTo>
                  <a:lnTo>
                    <a:pt x="533" y="65"/>
                  </a:lnTo>
                  <a:lnTo>
                    <a:pt x="610" y="51"/>
                  </a:lnTo>
                  <a:lnTo>
                    <a:pt x="687" y="38"/>
                  </a:lnTo>
                  <a:lnTo>
                    <a:pt x="767" y="27"/>
                  </a:lnTo>
                  <a:lnTo>
                    <a:pt x="848" y="17"/>
                  </a:lnTo>
                  <a:lnTo>
                    <a:pt x="930" y="10"/>
                  </a:lnTo>
                  <a:lnTo>
                    <a:pt x="1015" y="4"/>
                  </a:lnTo>
                  <a:lnTo>
                    <a:pt x="1099" y="1"/>
                  </a:lnTo>
                  <a:lnTo>
                    <a:pt x="1186" y="0"/>
                  </a:lnTo>
                  <a:lnTo>
                    <a:pt x="1186" y="837"/>
                  </a:lnTo>
                  <a:lnTo>
                    <a:pt x="0" y="2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10"/>
            <p:cNvSpPr>
              <a:spLocks noChangeArrowheads="1"/>
            </p:cNvSpPr>
            <p:nvPr/>
          </p:nvSpPr>
          <p:spPr bwMode="auto">
            <a:xfrm>
              <a:off x="0" y="246"/>
              <a:ext cx="1186" cy="1010"/>
            </a:xfrm>
            <a:custGeom>
              <a:avLst/>
              <a:gdLst>
                <a:gd name="T0" fmla="*/ 1186 w 1186"/>
                <a:gd name="T1" fmla="*/ 591 h 1010"/>
                <a:gd name="T2" fmla="*/ 0 w 1186"/>
                <a:gd name="T3" fmla="*/ 0 h 1010"/>
                <a:gd name="T4" fmla="*/ 0 w 1186"/>
                <a:gd name="T5" fmla="*/ 419 h 1010"/>
                <a:gd name="T6" fmla="*/ 1186 w 1186"/>
                <a:gd name="T7" fmla="*/ 1010 h 1010"/>
                <a:gd name="T8" fmla="*/ 1186 w 1186"/>
                <a:gd name="T9" fmla="*/ 591 h 10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6"/>
                <a:gd name="T16" fmla="*/ 0 h 1010"/>
                <a:gd name="T17" fmla="*/ 1186 w 1186"/>
                <a:gd name="T18" fmla="*/ 1010 h 10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6" h="1010">
                  <a:moveTo>
                    <a:pt x="1186" y="591"/>
                  </a:moveTo>
                  <a:lnTo>
                    <a:pt x="0" y="0"/>
                  </a:lnTo>
                  <a:lnTo>
                    <a:pt x="0" y="419"/>
                  </a:lnTo>
                  <a:lnTo>
                    <a:pt x="1186" y="1010"/>
                  </a:lnTo>
                  <a:lnTo>
                    <a:pt x="1186" y="591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5"/>
          <p:cNvGrpSpPr/>
          <p:nvPr/>
        </p:nvGrpSpPr>
        <p:grpSpPr bwMode="auto">
          <a:xfrm>
            <a:off x="6104531" y="2247973"/>
            <a:ext cx="1642885" cy="1593698"/>
            <a:chOff x="0" y="0"/>
            <a:chExt cx="1185" cy="1151"/>
          </a:xfrm>
        </p:grpSpPr>
        <p:sp>
          <p:nvSpPr>
            <p:cNvPr id="10" name="Freeform 12"/>
            <p:cNvSpPr>
              <a:spLocks noChangeArrowheads="1"/>
            </p:cNvSpPr>
            <p:nvPr/>
          </p:nvSpPr>
          <p:spPr bwMode="auto">
            <a:xfrm>
              <a:off x="0" y="0"/>
              <a:ext cx="1185" cy="838"/>
            </a:xfrm>
            <a:custGeom>
              <a:avLst/>
              <a:gdLst>
                <a:gd name="T0" fmla="*/ 1185 w 1185"/>
                <a:gd name="T1" fmla="*/ 245 h 838"/>
                <a:gd name="T2" fmla="*/ 1185 w 1185"/>
                <a:gd name="T3" fmla="*/ 245 h 838"/>
                <a:gd name="T4" fmla="*/ 1127 w 1185"/>
                <a:gd name="T5" fmla="*/ 218 h 838"/>
                <a:gd name="T6" fmla="*/ 1065 w 1185"/>
                <a:gd name="T7" fmla="*/ 191 h 838"/>
                <a:gd name="T8" fmla="*/ 1003 w 1185"/>
                <a:gd name="T9" fmla="*/ 167 h 838"/>
                <a:gd name="T10" fmla="*/ 937 w 1185"/>
                <a:gd name="T11" fmla="*/ 143 h 838"/>
                <a:gd name="T12" fmla="*/ 869 w 1185"/>
                <a:gd name="T13" fmla="*/ 121 h 838"/>
                <a:gd name="T14" fmla="*/ 799 w 1185"/>
                <a:gd name="T15" fmla="*/ 101 h 838"/>
                <a:gd name="T16" fmla="*/ 726 w 1185"/>
                <a:gd name="T17" fmla="*/ 83 h 838"/>
                <a:gd name="T18" fmla="*/ 652 w 1185"/>
                <a:gd name="T19" fmla="*/ 66 h 838"/>
                <a:gd name="T20" fmla="*/ 575 w 1185"/>
                <a:gd name="T21" fmla="*/ 50 h 838"/>
                <a:gd name="T22" fmla="*/ 498 w 1185"/>
                <a:gd name="T23" fmla="*/ 37 h 838"/>
                <a:gd name="T24" fmla="*/ 418 w 1185"/>
                <a:gd name="T25" fmla="*/ 26 h 838"/>
                <a:gd name="T26" fmla="*/ 337 w 1185"/>
                <a:gd name="T27" fmla="*/ 17 h 838"/>
                <a:gd name="T28" fmla="*/ 255 w 1185"/>
                <a:gd name="T29" fmla="*/ 10 h 838"/>
                <a:gd name="T30" fmla="*/ 170 w 1185"/>
                <a:gd name="T31" fmla="*/ 5 h 838"/>
                <a:gd name="T32" fmla="*/ 86 w 1185"/>
                <a:gd name="T33" fmla="*/ 2 h 838"/>
                <a:gd name="T34" fmla="*/ 0 w 1185"/>
                <a:gd name="T35" fmla="*/ 0 h 838"/>
                <a:gd name="T36" fmla="*/ 0 w 1185"/>
                <a:gd name="T37" fmla="*/ 838 h 838"/>
                <a:gd name="T38" fmla="*/ 1185 w 1185"/>
                <a:gd name="T39" fmla="*/ 245 h 83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85"/>
                <a:gd name="T61" fmla="*/ 0 h 838"/>
                <a:gd name="T62" fmla="*/ 1185 w 1185"/>
                <a:gd name="T63" fmla="*/ 838 h 83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85" h="838">
                  <a:moveTo>
                    <a:pt x="1185" y="245"/>
                  </a:moveTo>
                  <a:lnTo>
                    <a:pt x="1185" y="245"/>
                  </a:lnTo>
                  <a:lnTo>
                    <a:pt x="1127" y="218"/>
                  </a:lnTo>
                  <a:lnTo>
                    <a:pt x="1065" y="191"/>
                  </a:lnTo>
                  <a:lnTo>
                    <a:pt x="1003" y="167"/>
                  </a:lnTo>
                  <a:lnTo>
                    <a:pt x="937" y="143"/>
                  </a:lnTo>
                  <a:lnTo>
                    <a:pt x="869" y="121"/>
                  </a:lnTo>
                  <a:lnTo>
                    <a:pt x="799" y="101"/>
                  </a:lnTo>
                  <a:lnTo>
                    <a:pt x="726" y="83"/>
                  </a:lnTo>
                  <a:lnTo>
                    <a:pt x="652" y="66"/>
                  </a:lnTo>
                  <a:lnTo>
                    <a:pt x="575" y="50"/>
                  </a:lnTo>
                  <a:lnTo>
                    <a:pt x="498" y="37"/>
                  </a:lnTo>
                  <a:lnTo>
                    <a:pt x="418" y="26"/>
                  </a:lnTo>
                  <a:lnTo>
                    <a:pt x="337" y="17"/>
                  </a:lnTo>
                  <a:lnTo>
                    <a:pt x="255" y="10"/>
                  </a:lnTo>
                  <a:lnTo>
                    <a:pt x="170" y="5"/>
                  </a:lnTo>
                  <a:lnTo>
                    <a:pt x="86" y="2"/>
                  </a:lnTo>
                  <a:lnTo>
                    <a:pt x="0" y="0"/>
                  </a:lnTo>
                  <a:lnTo>
                    <a:pt x="0" y="838"/>
                  </a:lnTo>
                  <a:lnTo>
                    <a:pt x="1185" y="24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3"/>
            <p:cNvSpPr>
              <a:spLocks noChangeArrowheads="1"/>
            </p:cNvSpPr>
            <p:nvPr/>
          </p:nvSpPr>
          <p:spPr bwMode="auto">
            <a:xfrm>
              <a:off x="0" y="245"/>
              <a:ext cx="1185" cy="906"/>
            </a:xfrm>
            <a:custGeom>
              <a:avLst/>
              <a:gdLst>
                <a:gd name="T0" fmla="*/ 0 w 1185"/>
                <a:gd name="T1" fmla="*/ 593 h 906"/>
                <a:gd name="T2" fmla="*/ 1185 w 1185"/>
                <a:gd name="T3" fmla="*/ 0 h 906"/>
                <a:gd name="T4" fmla="*/ 1185 w 1185"/>
                <a:gd name="T5" fmla="*/ 315 h 906"/>
                <a:gd name="T6" fmla="*/ 0 w 1185"/>
                <a:gd name="T7" fmla="*/ 906 h 906"/>
                <a:gd name="T8" fmla="*/ 0 w 1185"/>
                <a:gd name="T9" fmla="*/ 593 h 9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5"/>
                <a:gd name="T16" fmla="*/ 0 h 906"/>
                <a:gd name="T17" fmla="*/ 1185 w 1185"/>
                <a:gd name="T18" fmla="*/ 906 h 9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5" h="906">
                  <a:moveTo>
                    <a:pt x="0" y="593"/>
                  </a:moveTo>
                  <a:lnTo>
                    <a:pt x="1185" y="0"/>
                  </a:lnTo>
                  <a:lnTo>
                    <a:pt x="1185" y="315"/>
                  </a:lnTo>
                  <a:lnTo>
                    <a:pt x="0" y="906"/>
                  </a:lnTo>
                  <a:lnTo>
                    <a:pt x="0" y="59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8"/>
          <p:cNvGrpSpPr/>
          <p:nvPr/>
        </p:nvGrpSpPr>
        <p:grpSpPr bwMode="auto">
          <a:xfrm>
            <a:off x="3780119" y="2296130"/>
            <a:ext cx="2322906" cy="1544036"/>
            <a:chOff x="0" y="0"/>
            <a:chExt cx="1676" cy="1115"/>
          </a:xfrm>
        </p:grpSpPr>
        <p:sp>
          <p:nvSpPr>
            <p:cNvPr id="14" name="Freeform 15"/>
            <p:cNvSpPr>
              <a:spLocks noChangeArrowheads="1"/>
            </p:cNvSpPr>
            <p:nvPr/>
          </p:nvSpPr>
          <p:spPr bwMode="auto">
            <a:xfrm>
              <a:off x="0" y="0"/>
              <a:ext cx="1676" cy="592"/>
            </a:xfrm>
            <a:custGeom>
              <a:avLst/>
              <a:gdLst>
                <a:gd name="T0" fmla="*/ 1676 w 1676"/>
                <a:gd name="T1" fmla="*/ 592 h 592"/>
                <a:gd name="T2" fmla="*/ 490 w 1676"/>
                <a:gd name="T3" fmla="*/ 0 h 592"/>
                <a:gd name="T4" fmla="*/ 490 w 1676"/>
                <a:gd name="T5" fmla="*/ 0 h 592"/>
                <a:gd name="T6" fmla="*/ 436 w 1676"/>
                <a:gd name="T7" fmla="*/ 28 h 592"/>
                <a:gd name="T8" fmla="*/ 383 w 1676"/>
                <a:gd name="T9" fmla="*/ 60 h 592"/>
                <a:gd name="T10" fmla="*/ 333 w 1676"/>
                <a:gd name="T11" fmla="*/ 91 h 592"/>
                <a:gd name="T12" fmla="*/ 286 w 1676"/>
                <a:gd name="T13" fmla="*/ 124 h 592"/>
                <a:gd name="T14" fmla="*/ 242 w 1676"/>
                <a:gd name="T15" fmla="*/ 158 h 592"/>
                <a:gd name="T16" fmla="*/ 202 w 1676"/>
                <a:gd name="T17" fmla="*/ 194 h 592"/>
                <a:gd name="T18" fmla="*/ 165 w 1676"/>
                <a:gd name="T19" fmla="*/ 229 h 592"/>
                <a:gd name="T20" fmla="*/ 131 w 1676"/>
                <a:gd name="T21" fmla="*/ 266 h 592"/>
                <a:gd name="T22" fmla="*/ 101 w 1676"/>
                <a:gd name="T23" fmla="*/ 305 h 592"/>
                <a:gd name="T24" fmla="*/ 88 w 1676"/>
                <a:gd name="T25" fmla="*/ 323 h 592"/>
                <a:gd name="T26" fmla="*/ 75 w 1676"/>
                <a:gd name="T27" fmla="*/ 343 h 592"/>
                <a:gd name="T28" fmla="*/ 64 w 1676"/>
                <a:gd name="T29" fmla="*/ 363 h 592"/>
                <a:gd name="T30" fmla="*/ 53 w 1676"/>
                <a:gd name="T31" fmla="*/ 383 h 592"/>
                <a:gd name="T32" fmla="*/ 43 w 1676"/>
                <a:gd name="T33" fmla="*/ 403 h 592"/>
                <a:gd name="T34" fmla="*/ 34 w 1676"/>
                <a:gd name="T35" fmla="*/ 423 h 592"/>
                <a:gd name="T36" fmla="*/ 25 w 1676"/>
                <a:gd name="T37" fmla="*/ 444 h 592"/>
                <a:gd name="T38" fmla="*/ 20 w 1676"/>
                <a:gd name="T39" fmla="*/ 464 h 592"/>
                <a:gd name="T40" fmla="*/ 13 w 1676"/>
                <a:gd name="T41" fmla="*/ 486 h 592"/>
                <a:gd name="T42" fmla="*/ 8 w 1676"/>
                <a:gd name="T43" fmla="*/ 507 h 592"/>
                <a:gd name="T44" fmla="*/ 4 w 1676"/>
                <a:gd name="T45" fmla="*/ 528 h 592"/>
                <a:gd name="T46" fmla="*/ 3 w 1676"/>
                <a:gd name="T47" fmla="*/ 550 h 592"/>
                <a:gd name="T48" fmla="*/ 0 w 1676"/>
                <a:gd name="T49" fmla="*/ 571 h 592"/>
                <a:gd name="T50" fmla="*/ 0 w 1676"/>
                <a:gd name="T51" fmla="*/ 592 h 592"/>
                <a:gd name="T52" fmla="*/ 1676 w 1676"/>
                <a:gd name="T53" fmla="*/ 592 h 59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676"/>
                <a:gd name="T82" fmla="*/ 0 h 592"/>
                <a:gd name="T83" fmla="*/ 1676 w 1676"/>
                <a:gd name="T84" fmla="*/ 592 h 59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676" h="592">
                  <a:moveTo>
                    <a:pt x="1676" y="592"/>
                  </a:moveTo>
                  <a:lnTo>
                    <a:pt x="490" y="0"/>
                  </a:lnTo>
                  <a:lnTo>
                    <a:pt x="436" y="28"/>
                  </a:lnTo>
                  <a:lnTo>
                    <a:pt x="383" y="60"/>
                  </a:lnTo>
                  <a:lnTo>
                    <a:pt x="333" y="91"/>
                  </a:lnTo>
                  <a:lnTo>
                    <a:pt x="286" y="124"/>
                  </a:lnTo>
                  <a:lnTo>
                    <a:pt x="242" y="158"/>
                  </a:lnTo>
                  <a:lnTo>
                    <a:pt x="202" y="194"/>
                  </a:lnTo>
                  <a:lnTo>
                    <a:pt x="165" y="229"/>
                  </a:lnTo>
                  <a:lnTo>
                    <a:pt x="131" y="266"/>
                  </a:lnTo>
                  <a:lnTo>
                    <a:pt x="101" y="305"/>
                  </a:lnTo>
                  <a:lnTo>
                    <a:pt x="88" y="323"/>
                  </a:lnTo>
                  <a:lnTo>
                    <a:pt x="75" y="343"/>
                  </a:lnTo>
                  <a:lnTo>
                    <a:pt x="64" y="363"/>
                  </a:lnTo>
                  <a:lnTo>
                    <a:pt x="53" y="383"/>
                  </a:lnTo>
                  <a:lnTo>
                    <a:pt x="43" y="403"/>
                  </a:lnTo>
                  <a:lnTo>
                    <a:pt x="34" y="423"/>
                  </a:lnTo>
                  <a:lnTo>
                    <a:pt x="25" y="444"/>
                  </a:lnTo>
                  <a:lnTo>
                    <a:pt x="20" y="464"/>
                  </a:lnTo>
                  <a:lnTo>
                    <a:pt x="13" y="486"/>
                  </a:lnTo>
                  <a:lnTo>
                    <a:pt x="8" y="507"/>
                  </a:lnTo>
                  <a:lnTo>
                    <a:pt x="4" y="528"/>
                  </a:lnTo>
                  <a:lnTo>
                    <a:pt x="3" y="550"/>
                  </a:lnTo>
                  <a:lnTo>
                    <a:pt x="0" y="571"/>
                  </a:lnTo>
                  <a:lnTo>
                    <a:pt x="0" y="592"/>
                  </a:lnTo>
                  <a:lnTo>
                    <a:pt x="1676" y="592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6"/>
            <p:cNvSpPr>
              <a:spLocks noChangeArrowheads="1"/>
            </p:cNvSpPr>
            <p:nvPr/>
          </p:nvSpPr>
          <p:spPr bwMode="auto">
            <a:xfrm>
              <a:off x="0" y="592"/>
              <a:ext cx="1676" cy="523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latinLnBrk="1"/>
              <a:endParaRPr lang="zh-CN" altLang="en-US" sz="24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1"/>
          <p:cNvGrpSpPr/>
          <p:nvPr/>
        </p:nvGrpSpPr>
        <p:grpSpPr bwMode="auto">
          <a:xfrm>
            <a:off x="6104530" y="2734060"/>
            <a:ext cx="2321402" cy="1107613"/>
            <a:chOff x="0" y="0"/>
            <a:chExt cx="1675" cy="800"/>
          </a:xfrm>
        </p:grpSpPr>
        <p:sp>
          <p:nvSpPr>
            <p:cNvPr id="17" name="Freeform 18"/>
            <p:cNvSpPr>
              <a:spLocks noChangeArrowheads="1"/>
            </p:cNvSpPr>
            <p:nvPr/>
          </p:nvSpPr>
          <p:spPr bwMode="auto">
            <a:xfrm>
              <a:off x="0" y="0"/>
              <a:ext cx="1675" cy="591"/>
            </a:xfrm>
            <a:custGeom>
              <a:avLst/>
              <a:gdLst>
                <a:gd name="T0" fmla="*/ 0 w 1675"/>
                <a:gd name="T1" fmla="*/ 591 h 591"/>
                <a:gd name="T2" fmla="*/ 1185 w 1675"/>
                <a:gd name="T3" fmla="*/ 0 h 591"/>
                <a:gd name="T4" fmla="*/ 1185 w 1675"/>
                <a:gd name="T5" fmla="*/ 0 h 591"/>
                <a:gd name="T6" fmla="*/ 1239 w 1675"/>
                <a:gd name="T7" fmla="*/ 28 h 591"/>
                <a:gd name="T8" fmla="*/ 1292 w 1675"/>
                <a:gd name="T9" fmla="*/ 58 h 591"/>
                <a:gd name="T10" fmla="*/ 1342 w 1675"/>
                <a:gd name="T11" fmla="*/ 89 h 591"/>
                <a:gd name="T12" fmla="*/ 1389 w 1675"/>
                <a:gd name="T13" fmla="*/ 124 h 591"/>
                <a:gd name="T14" fmla="*/ 1433 w 1675"/>
                <a:gd name="T15" fmla="*/ 156 h 591"/>
                <a:gd name="T16" fmla="*/ 1473 w 1675"/>
                <a:gd name="T17" fmla="*/ 192 h 591"/>
                <a:gd name="T18" fmla="*/ 1510 w 1675"/>
                <a:gd name="T19" fmla="*/ 228 h 591"/>
                <a:gd name="T20" fmla="*/ 1544 w 1675"/>
                <a:gd name="T21" fmla="*/ 265 h 591"/>
                <a:gd name="T22" fmla="*/ 1574 w 1675"/>
                <a:gd name="T23" fmla="*/ 303 h 591"/>
                <a:gd name="T24" fmla="*/ 1587 w 1675"/>
                <a:gd name="T25" fmla="*/ 323 h 591"/>
                <a:gd name="T26" fmla="*/ 1600 w 1675"/>
                <a:gd name="T27" fmla="*/ 342 h 591"/>
                <a:gd name="T28" fmla="*/ 1611 w 1675"/>
                <a:gd name="T29" fmla="*/ 361 h 591"/>
                <a:gd name="T30" fmla="*/ 1622 w 1675"/>
                <a:gd name="T31" fmla="*/ 381 h 591"/>
                <a:gd name="T32" fmla="*/ 1632 w 1675"/>
                <a:gd name="T33" fmla="*/ 401 h 591"/>
                <a:gd name="T34" fmla="*/ 1641 w 1675"/>
                <a:gd name="T35" fmla="*/ 423 h 591"/>
                <a:gd name="T36" fmla="*/ 1650 w 1675"/>
                <a:gd name="T37" fmla="*/ 443 h 591"/>
                <a:gd name="T38" fmla="*/ 1655 w 1675"/>
                <a:gd name="T39" fmla="*/ 464 h 591"/>
                <a:gd name="T40" fmla="*/ 1662 w 1675"/>
                <a:gd name="T41" fmla="*/ 484 h 591"/>
                <a:gd name="T42" fmla="*/ 1667 w 1675"/>
                <a:gd name="T43" fmla="*/ 505 h 591"/>
                <a:gd name="T44" fmla="*/ 1671 w 1675"/>
                <a:gd name="T45" fmla="*/ 527 h 591"/>
                <a:gd name="T46" fmla="*/ 1672 w 1675"/>
                <a:gd name="T47" fmla="*/ 548 h 591"/>
                <a:gd name="T48" fmla="*/ 1675 w 1675"/>
                <a:gd name="T49" fmla="*/ 569 h 591"/>
                <a:gd name="T50" fmla="*/ 1675 w 1675"/>
                <a:gd name="T51" fmla="*/ 591 h 591"/>
                <a:gd name="T52" fmla="*/ 0 w 1675"/>
                <a:gd name="T53" fmla="*/ 591 h 59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675"/>
                <a:gd name="T82" fmla="*/ 0 h 591"/>
                <a:gd name="T83" fmla="*/ 1675 w 1675"/>
                <a:gd name="T84" fmla="*/ 591 h 59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675" h="591">
                  <a:moveTo>
                    <a:pt x="0" y="591"/>
                  </a:moveTo>
                  <a:lnTo>
                    <a:pt x="1185" y="0"/>
                  </a:lnTo>
                  <a:lnTo>
                    <a:pt x="1239" y="28"/>
                  </a:lnTo>
                  <a:lnTo>
                    <a:pt x="1292" y="58"/>
                  </a:lnTo>
                  <a:lnTo>
                    <a:pt x="1342" y="89"/>
                  </a:lnTo>
                  <a:lnTo>
                    <a:pt x="1389" y="124"/>
                  </a:lnTo>
                  <a:lnTo>
                    <a:pt x="1433" y="156"/>
                  </a:lnTo>
                  <a:lnTo>
                    <a:pt x="1473" y="192"/>
                  </a:lnTo>
                  <a:lnTo>
                    <a:pt x="1510" y="228"/>
                  </a:lnTo>
                  <a:lnTo>
                    <a:pt x="1544" y="265"/>
                  </a:lnTo>
                  <a:lnTo>
                    <a:pt x="1574" y="303"/>
                  </a:lnTo>
                  <a:lnTo>
                    <a:pt x="1587" y="323"/>
                  </a:lnTo>
                  <a:lnTo>
                    <a:pt x="1600" y="342"/>
                  </a:lnTo>
                  <a:lnTo>
                    <a:pt x="1611" y="361"/>
                  </a:lnTo>
                  <a:lnTo>
                    <a:pt x="1622" y="381"/>
                  </a:lnTo>
                  <a:lnTo>
                    <a:pt x="1632" y="401"/>
                  </a:lnTo>
                  <a:lnTo>
                    <a:pt x="1641" y="423"/>
                  </a:lnTo>
                  <a:lnTo>
                    <a:pt x="1650" y="443"/>
                  </a:lnTo>
                  <a:lnTo>
                    <a:pt x="1655" y="464"/>
                  </a:lnTo>
                  <a:lnTo>
                    <a:pt x="1662" y="484"/>
                  </a:lnTo>
                  <a:lnTo>
                    <a:pt x="1667" y="505"/>
                  </a:lnTo>
                  <a:lnTo>
                    <a:pt x="1671" y="527"/>
                  </a:lnTo>
                  <a:lnTo>
                    <a:pt x="1672" y="548"/>
                  </a:lnTo>
                  <a:lnTo>
                    <a:pt x="1675" y="569"/>
                  </a:lnTo>
                  <a:lnTo>
                    <a:pt x="1675" y="591"/>
                  </a:lnTo>
                  <a:lnTo>
                    <a:pt x="0" y="59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9"/>
            <p:cNvSpPr>
              <a:spLocks noChangeArrowheads="1"/>
            </p:cNvSpPr>
            <p:nvPr/>
          </p:nvSpPr>
          <p:spPr bwMode="auto">
            <a:xfrm>
              <a:off x="0" y="591"/>
              <a:ext cx="1675" cy="2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latinLnBrk="1"/>
              <a:endParaRPr lang="zh-CN" altLang="en-US" sz="24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4"/>
          <p:cNvGrpSpPr/>
          <p:nvPr/>
        </p:nvGrpSpPr>
        <p:grpSpPr bwMode="auto">
          <a:xfrm>
            <a:off x="3786061" y="2971835"/>
            <a:ext cx="2321402" cy="1690011"/>
            <a:chOff x="0" y="0"/>
            <a:chExt cx="1676" cy="1221"/>
          </a:xfrm>
        </p:grpSpPr>
        <p:sp>
          <p:nvSpPr>
            <p:cNvPr id="20" name="Freeform 21"/>
            <p:cNvSpPr>
              <a:spLocks noChangeArrowheads="1"/>
            </p:cNvSpPr>
            <p:nvPr/>
          </p:nvSpPr>
          <p:spPr bwMode="auto">
            <a:xfrm>
              <a:off x="0" y="0"/>
              <a:ext cx="1676" cy="593"/>
            </a:xfrm>
            <a:custGeom>
              <a:avLst/>
              <a:gdLst>
                <a:gd name="T0" fmla="*/ 1676 w 1676"/>
                <a:gd name="T1" fmla="*/ 0 h 593"/>
                <a:gd name="T2" fmla="*/ 490 w 1676"/>
                <a:gd name="T3" fmla="*/ 593 h 593"/>
                <a:gd name="T4" fmla="*/ 490 w 1676"/>
                <a:gd name="T5" fmla="*/ 593 h 593"/>
                <a:gd name="T6" fmla="*/ 436 w 1676"/>
                <a:gd name="T7" fmla="*/ 564 h 593"/>
                <a:gd name="T8" fmla="*/ 383 w 1676"/>
                <a:gd name="T9" fmla="*/ 533 h 593"/>
                <a:gd name="T10" fmla="*/ 333 w 1676"/>
                <a:gd name="T11" fmla="*/ 501 h 593"/>
                <a:gd name="T12" fmla="*/ 286 w 1676"/>
                <a:gd name="T13" fmla="*/ 469 h 593"/>
                <a:gd name="T14" fmla="*/ 242 w 1676"/>
                <a:gd name="T15" fmla="*/ 434 h 593"/>
                <a:gd name="T16" fmla="*/ 202 w 1676"/>
                <a:gd name="T17" fmla="*/ 400 h 593"/>
                <a:gd name="T18" fmla="*/ 165 w 1676"/>
                <a:gd name="T19" fmla="*/ 363 h 593"/>
                <a:gd name="T20" fmla="*/ 131 w 1676"/>
                <a:gd name="T21" fmla="*/ 326 h 593"/>
                <a:gd name="T22" fmla="*/ 101 w 1676"/>
                <a:gd name="T23" fmla="*/ 288 h 593"/>
                <a:gd name="T24" fmla="*/ 88 w 1676"/>
                <a:gd name="T25" fmla="*/ 269 h 593"/>
                <a:gd name="T26" fmla="*/ 75 w 1676"/>
                <a:gd name="T27" fmla="*/ 249 h 593"/>
                <a:gd name="T28" fmla="*/ 64 w 1676"/>
                <a:gd name="T29" fmla="*/ 229 h 593"/>
                <a:gd name="T30" fmla="*/ 53 w 1676"/>
                <a:gd name="T31" fmla="*/ 209 h 593"/>
                <a:gd name="T32" fmla="*/ 43 w 1676"/>
                <a:gd name="T33" fmla="*/ 189 h 593"/>
                <a:gd name="T34" fmla="*/ 34 w 1676"/>
                <a:gd name="T35" fmla="*/ 170 h 593"/>
                <a:gd name="T36" fmla="*/ 25 w 1676"/>
                <a:gd name="T37" fmla="*/ 148 h 593"/>
                <a:gd name="T38" fmla="*/ 20 w 1676"/>
                <a:gd name="T39" fmla="*/ 128 h 593"/>
                <a:gd name="T40" fmla="*/ 13 w 1676"/>
                <a:gd name="T41" fmla="*/ 107 h 593"/>
                <a:gd name="T42" fmla="*/ 8 w 1676"/>
                <a:gd name="T43" fmla="*/ 85 h 593"/>
                <a:gd name="T44" fmla="*/ 4 w 1676"/>
                <a:gd name="T45" fmla="*/ 66 h 593"/>
                <a:gd name="T46" fmla="*/ 3 w 1676"/>
                <a:gd name="T47" fmla="*/ 44 h 593"/>
                <a:gd name="T48" fmla="*/ 0 w 1676"/>
                <a:gd name="T49" fmla="*/ 21 h 593"/>
                <a:gd name="T50" fmla="*/ 0 w 1676"/>
                <a:gd name="T51" fmla="*/ 0 h 593"/>
                <a:gd name="T52" fmla="*/ 1676 w 1676"/>
                <a:gd name="T53" fmla="*/ 0 h 59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676"/>
                <a:gd name="T82" fmla="*/ 0 h 593"/>
                <a:gd name="T83" fmla="*/ 1676 w 1676"/>
                <a:gd name="T84" fmla="*/ 593 h 59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676" h="593">
                  <a:moveTo>
                    <a:pt x="1676" y="0"/>
                  </a:moveTo>
                  <a:lnTo>
                    <a:pt x="490" y="593"/>
                  </a:lnTo>
                  <a:lnTo>
                    <a:pt x="436" y="564"/>
                  </a:lnTo>
                  <a:lnTo>
                    <a:pt x="383" y="533"/>
                  </a:lnTo>
                  <a:lnTo>
                    <a:pt x="333" y="501"/>
                  </a:lnTo>
                  <a:lnTo>
                    <a:pt x="286" y="469"/>
                  </a:lnTo>
                  <a:lnTo>
                    <a:pt x="242" y="434"/>
                  </a:lnTo>
                  <a:lnTo>
                    <a:pt x="202" y="400"/>
                  </a:lnTo>
                  <a:lnTo>
                    <a:pt x="165" y="363"/>
                  </a:lnTo>
                  <a:lnTo>
                    <a:pt x="131" y="326"/>
                  </a:lnTo>
                  <a:lnTo>
                    <a:pt x="101" y="288"/>
                  </a:lnTo>
                  <a:lnTo>
                    <a:pt x="88" y="269"/>
                  </a:lnTo>
                  <a:lnTo>
                    <a:pt x="75" y="249"/>
                  </a:lnTo>
                  <a:lnTo>
                    <a:pt x="64" y="229"/>
                  </a:lnTo>
                  <a:lnTo>
                    <a:pt x="53" y="209"/>
                  </a:lnTo>
                  <a:lnTo>
                    <a:pt x="43" y="189"/>
                  </a:lnTo>
                  <a:lnTo>
                    <a:pt x="34" y="170"/>
                  </a:lnTo>
                  <a:lnTo>
                    <a:pt x="25" y="148"/>
                  </a:lnTo>
                  <a:lnTo>
                    <a:pt x="20" y="128"/>
                  </a:lnTo>
                  <a:lnTo>
                    <a:pt x="13" y="107"/>
                  </a:lnTo>
                  <a:lnTo>
                    <a:pt x="8" y="85"/>
                  </a:lnTo>
                  <a:lnTo>
                    <a:pt x="4" y="66"/>
                  </a:lnTo>
                  <a:lnTo>
                    <a:pt x="3" y="44"/>
                  </a:lnTo>
                  <a:lnTo>
                    <a:pt x="0" y="21"/>
                  </a:lnTo>
                  <a:lnTo>
                    <a:pt x="0" y="0"/>
                  </a:lnTo>
                  <a:lnTo>
                    <a:pt x="167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22"/>
            <p:cNvSpPr>
              <a:spLocks noChangeArrowheads="1"/>
            </p:cNvSpPr>
            <p:nvPr/>
          </p:nvSpPr>
          <p:spPr bwMode="auto">
            <a:xfrm>
              <a:off x="0" y="0"/>
              <a:ext cx="490" cy="1221"/>
            </a:xfrm>
            <a:custGeom>
              <a:avLst/>
              <a:gdLst>
                <a:gd name="T0" fmla="*/ 490 w 490"/>
                <a:gd name="T1" fmla="*/ 593 h 1221"/>
                <a:gd name="T2" fmla="*/ 490 w 490"/>
                <a:gd name="T3" fmla="*/ 593 h 1221"/>
                <a:gd name="T4" fmla="*/ 436 w 490"/>
                <a:gd name="T5" fmla="*/ 564 h 1221"/>
                <a:gd name="T6" fmla="*/ 383 w 490"/>
                <a:gd name="T7" fmla="*/ 533 h 1221"/>
                <a:gd name="T8" fmla="*/ 333 w 490"/>
                <a:gd name="T9" fmla="*/ 501 h 1221"/>
                <a:gd name="T10" fmla="*/ 286 w 490"/>
                <a:gd name="T11" fmla="*/ 469 h 1221"/>
                <a:gd name="T12" fmla="*/ 242 w 490"/>
                <a:gd name="T13" fmla="*/ 434 h 1221"/>
                <a:gd name="T14" fmla="*/ 202 w 490"/>
                <a:gd name="T15" fmla="*/ 400 h 1221"/>
                <a:gd name="T16" fmla="*/ 165 w 490"/>
                <a:gd name="T17" fmla="*/ 363 h 1221"/>
                <a:gd name="T18" fmla="*/ 131 w 490"/>
                <a:gd name="T19" fmla="*/ 326 h 1221"/>
                <a:gd name="T20" fmla="*/ 101 w 490"/>
                <a:gd name="T21" fmla="*/ 288 h 1221"/>
                <a:gd name="T22" fmla="*/ 88 w 490"/>
                <a:gd name="T23" fmla="*/ 269 h 1221"/>
                <a:gd name="T24" fmla="*/ 75 w 490"/>
                <a:gd name="T25" fmla="*/ 249 h 1221"/>
                <a:gd name="T26" fmla="*/ 64 w 490"/>
                <a:gd name="T27" fmla="*/ 229 h 1221"/>
                <a:gd name="T28" fmla="*/ 53 w 490"/>
                <a:gd name="T29" fmla="*/ 209 h 1221"/>
                <a:gd name="T30" fmla="*/ 43 w 490"/>
                <a:gd name="T31" fmla="*/ 189 h 1221"/>
                <a:gd name="T32" fmla="*/ 34 w 490"/>
                <a:gd name="T33" fmla="*/ 170 h 1221"/>
                <a:gd name="T34" fmla="*/ 25 w 490"/>
                <a:gd name="T35" fmla="*/ 148 h 1221"/>
                <a:gd name="T36" fmla="*/ 20 w 490"/>
                <a:gd name="T37" fmla="*/ 128 h 1221"/>
                <a:gd name="T38" fmla="*/ 13 w 490"/>
                <a:gd name="T39" fmla="*/ 107 h 1221"/>
                <a:gd name="T40" fmla="*/ 8 w 490"/>
                <a:gd name="T41" fmla="*/ 85 h 1221"/>
                <a:gd name="T42" fmla="*/ 4 w 490"/>
                <a:gd name="T43" fmla="*/ 66 h 1221"/>
                <a:gd name="T44" fmla="*/ 3 w 490"/>
                <a:gd name="T45" fmla="*/ 44 h 1221"/>
                <a:gd name="T46" fmla="*/ 0 w 490"/>
                <a:gd name="T47" fmla="*/ 21 h 1221"/>
                <a:gd name="T48" fmla="*/ 0 w 490"/>
                <a:gd name="T49" fmla="*/ 0 h 1221"/>
                <a:gd name="T50" fmla="*/ 0 w 490"/>
                <a:gd name="T51" fmla="*/ 628 h 1221"/>
                <a:gd name="T52" fmla="*/ 0 w 490"/>
                <a:gd name="T53" fmla="*/ 628 h 1221"/>
                <a:gd name="T54" fmla="*/ 0 w 490"/>
                <a:gd name="T55" fmla="*/ 650 h 1221"/>
                <a:gd name="T56" fmla="*/ 3 w 490"/>
                <a:gd name="T57" fmla="*/ 672 h 1221"/>
                <a:gd name="T58" fmla="*/ 4 w 490"/>
                <a:gd name="T59" fmla="*/ 694 h 1221"/>
                <a:gd name="T60" fmla="*/ 8 w 490"/>
                <a:gd name="T61" fmla="*/ 714 h 1221"/>
                <a:gd name="T62" fmla="*/ 13 w 490"/>
                <a:gd name="T63" fmla="*/ 735 h 1221"/>
                <a:gd name="T64" fmla="*/ 20 w 490"/>
                <a:gd name="T65" fmla="*/ 756 h 1221"/>
                <a:gd name="T66" fmla="*/ 25 w 490"/>
                <a:gd name="T67" fmla="*/ 776 h 1221"/>
                <a:gd name="T68" fmla="*/ 34 w 490"/>
                <a:gd name="T69" fmla="*/ 798 h 1221"/>
                <a:gd name="T70" fmla="*/ 43 w 490"/>
                <a:gd name="T71" fmla="*/ 818 h 1221"/>
                <a:gd name="T72" fmla="*/ 53 w 490"/>
                <a:gd name="T73" fmla="*/ 838 h 1221"/>
                <a:gd name="T74" fmla="*/ 64 w 490"/>
                <a:gd name="T75" fmla="*/ 858 h 1221"/>
                <a:gd name="T76" fmla="*/ 75 w 490"/>
                <a:gd name="T77" fmla="*/ 877 h 1221"/>
                <a:gd name="T78" fmla="*/ 88 w 490"/>
                <a:gd name="T79" fmla="*/ 897 h 1221"/>
                <a:gd name="T80" fmla="*/ 101 w 490"/>
                <a:gd name="T81" fmla="*/ 916 h 1221"/>
                <a:gd name="T82" fmla="*/ 131 w 490"/>
                <a:gd name="T83" fmla="*/ 954 h 1221"/>
                <a:gd name="T84" fmla="*/ 165 w 490"/>
                <a:gd name="T85" fmla="*/ 991 h 1221"/>
                <a:gd name="T86" fmla="*/ 202 w 490"/>
                <a:gd name="T87" fmla="*/ 1028 h 1221"/>
                <a:gd name="T88" fmla="*/ 242 w 490"/>
                <a:gd name="T89" fmla="*/ 1063 h 1221"/>
                <a:gd name="T90" fmla="*/ 286 w 490"/>
                <a:gd name="T91" fmla="*/ 1097 h 1221"/>
                <a:gd name="T92" fmla="*/ 333 w 490"/>
                <a:gd name="T93" fmla="*/ 1130 h 1221"/>
                <a:gd name="T94" fmla="*/ 383 w 490"/>
                <a:gd name="T95" fmla="*/ 1161 h 1221"/>
                <a:gd name="T96" fmla="*/ 436 w 490"/>
                <a:gd name="T97" fmla="*/ 1192 h 1221"/>
                <a:gd name="T98" fmla="*/ 490 w 490"/>
                <a:gd name="T99" fmla="*/ 1221 h 1221"/>
                <a:gd name="T100" fmla="*/ 490 w 490"/>
                <a:gd name="T101" fmla="*/ 593 h 122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90"/>
                <a:gd name="T154" fmla="*/ 0 h 1221"/>
                <a:gd name="T155" fmla="*/ 490 w 490"/>
                <a:gd name="T156" fmla="*/ 1221 h 122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90" h="1221">
                  <a:moveTo>
                    <a:pt x="490" y="593"/>
                  </a:moveTo>
                  <a:lnTo>
                    <a:pt x="490" y="593"/>
                  </a:lnTo>
                  <a:lnTo>
                    <a:pt x="436" y="564"/>
                  </a:lnTo>
                  <a:lnTo>
                    <a:pt x="383" y="533"/>
                  </a:lnTo>
                  <a:lnTo>
                    <a:pt x="333" y="501"/>
                  </a:lnTo>
                  <a:lnTo>
                    <a:pt x="286" y="469"/>
                  </a:lnTo>
                  <a:lnTo>
                    <a:pt x="242" y="434"/>
                  </a:lnTo>
                  <a:lnTo>
                    <a:pt x="202" y="400"/>
                  </a:lnTo>
                  <a:lnTo>
                    <a:pt x="165" y="363"/>
                  </a:lnTo>
                  <a:lnTo>
                    <a:pt x="131" y="326"/>
                  </a:lnTo>
                  <a:lnTo>
                    <a:pt x="101" y="288"/>
                  </a:lnTo>
                  <a:lnTo>
                    <a:pt x="88" y="269"/>
                  </a:lnTo>
                  <a:lnTo>
                    <a:pt x="75" y="249"/>
                  </a:lnTo>
                  <a:lnTo>
                    <a:pt x="64" y="229"/>
                  </a:lnTo>
                  <a:lnTo>
                    <a:pt x="53" y="209"/>
                  </a:lnTo>
                  <a:lnTo>
                    <a:pt x="43" y="189"/>
                  </a:lnTo>
                  <a:lnTo>
                    <a:pt x="34" y="170"/>
                  </a:lnTo>
                  <a:lnTo>
                    <a:pt x="25" y="148"/>
                  </a:lnTo>
                  <a:lnTo>
                    <a:pt x="20" y="128"/>
                  </a:lnTo>
                  <a:lnTo>
                    <a:pt x="13" y="107"/>
                  </a:lnTo>
                  <a:lnTo>
                    <a:pt x="8" y="85"/>
                  </a:lnTo>
                  <a:lnTo>
                    <a:pt x="4" y="66"/>
                  </a:lnTo>
                  <a:lnTo>
                    <a:pt x="3" y="44"/>
                  </a:lnTo>
                  <a:lnTo>
                    <a:pt x="0" y="21"/>
                  </a:lnTo>
                  <a:lnTo>
                    <a:pt x="0" y="0"/>
                  </a:lnTo>
                  <a:lnTo>
                    <a:pt x="0" y="628"/>
                  </a:lnTo>
                  <a:lnTo>
                    <a:pt x="0" y="650"/>
                  </a:lnTo>
                  <a:lnTo>
                    <a:pt x="3" y="672"/>
                  </a:lnTo>
                  <a:lnTo>
                    <a:pt x="4" y="694"/>
                  </a:lnTo>
                  <a:lnTo>
                    <a:pt x="8" y="714"/>
                  </a:lnTo>
                  <a:lnTo>
                    <a:pt x="13" y="735"/>
                  </a:lnTo>
                  <a:lnTo>
                    <a:pt x="20" y="756"/>
                  </a:lnTo>
                  <a:lnTo>
                    <a:pt x="25" y="776"/>
                  </a:lnTo>
                  <a:lnTo>
                    <a:pt x="34" y="798"/>
                  </a:lnTo>
                  <a:lnTo>
                    <a:pt x="43" y="818"/>
                  </a:lnTo>
                  <a:lnTo>
                    <a:pt x="53" y="838"/>
                  </a:lnTo>
                  <a:lnTo>
                    <a:pt x="64" y="858"/>
                  </a:lnTo>
                  <a:lnTo>
                    <a:pt x="75" y="877"/>
                  </a:lnTo>
                  <a:lnTo>
                    <a:pt x="88" y="897"/>
                  </a:lnTo>
                  <a:lnTo>
                    <a:pt x="101" y="916"/>
                  </a:lnTo>
                  <a:lnTo>
                    <a:pt x="131" y="954"/>
                  </a:lnTo>
                  <a:lnTo>
                    <a:pt x="165" y="991"/>
                  </a:lnTo>
                  <a:lnTo>
                    <a:pt x="202" y="1028"/>
                  </a:lnTo>
                  <a:lnTo>
                    <a:pt x="242" y="1063"/>
                  </a:lnTo>
                  <a:lnTo>
                    <a:pt x="286" y="1097"/>
                  </a:lnTo>
                  <a:lnTo>
                    <a:pt x="333" y="1130"/>
                  </a:lnTo>
                  <a:lnTo>
                    <a:pt x="383" y="1161"/>
                  </a:lnTo>
                  <a:lnTo>
                    <a:pt x="436" y="1192"/>
                  </a:lnTo>
                  <a:lnTo>
                    <a:pt x="490" y="1221"/>
                  </a:lnTo>
                  <a:lnTo>
                    <a:pt x="490" y="59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23"/>
            <p:cNvSpPr>
              <a:spLocks noChangeArrowheads="1"/>
            </p:cNvSpPr>
            <p:nvPr/>
          </p:nvSpPr>
          <p:spPr bwMode="auto">
            <a:xfrm>
              <a:off x="490" y="0"/>
              <a:ext cx="1186" cy="1221"/>
            </a:xfrm>
            <a:custGeom>
              <a:avLst/>
              <a:gdLst>
                <a:gd name="T0" fmla="*/ 1186 w 1186"/>
                <a:gd name="T1" fmla="*/ 628 h 1221"/>
                <a:gd name="T2" fmla="*/ 0 w 1186"/>
                <a:gd name="T3" fmla="*/ 1221 h 1221"/>
                <a:gd name="T4" fmla="*/ 0 w 1186"/>
                <a:gd name="T5" fmla="*/ 593 h 1221"/>
                <a:gd name="T6" fmla="*/ 1186 w 1186"/>
                <a:gd name="T7" fmla="*/ 0 h 1221"/>
                <a:gd name="T8" fmla="*/ 1186 w 1186"/>
                <a:gd name="T9" fmla="*/ 628 h 12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6"/>
                <a:gd name="T16" fmla="*/ 0 h 1221"/>
                <a:gd name="T17" fmla="*/ 1186 w 1186"/>
                <a:gd name="T18" fmla="*/ 1221 h 12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6" h="1221">
                  <a:moveTo>
                    <a:pt x="1186" y="628"/>
                  </a:moveTo>
                  <a:lnTo>
                    <a:pt x="0" y="1221"/>
                  </a:lnTo>
                  <a:lnTo>
                    <a:pt x="0" y="593"/>
                  </a:lnTo>
                  <a:lnTo>
                    <a:pt x="1186" y="0"/>
                  </a:lnTo>
                  <a:lnTo>
                    <a:pt x="1186" y="628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18"/>
          <p:cNvGrpSpPr/>
          <p:nvPr/>
        </p:nvGrpSpPr>
        <p:grpSpPr bwMode="auto">
          <a:xfrm>
            <a:off x="6107758" y="3697200"/>
            <a:ext cx="2321402" cy="964646"/>
            <a:chOff x="0" y="0"/>
            <a:chExt cx="1675" cy="697"/>
          </a:xfrm>
        </p:grpSpPr>
        <p:sp>
          <p:nvSpPr>
            <p:cNvPr id="24" name="Freeform 25"/>
            <p:cNvSpPr>
              <a:spLocks noChangeArrowheads="1"/>
            </p:cNvSpPr>
            <p:nvPr/>
          </p:nvSpPr>
          <p:spPr bwMode="auto">
            <a:xfrm>
              <a:off x="0" y="0"/>
              <a:ext cx="1675" cy="593"/>
            </a:xfrm>
            <a:custGeom>
              <a:avLst/>
              <a:gdLst>
                <a:gd name="T0" fmla="*/ 0 w 1675"/>
                <a:gd name="T1" fmla="*/ 0 h 593"/>
                <a:gd name="T2" fmla="*/ 1185 w 1675"/>
                <a:gd name="T3" fmla="*/ 593 h 593"/>
                <a:gd name="T4" fmla="*/ 1185 w 1675"/>
                <a:gd name="T5" fmla="*/ 593 h 593"/>
                <a:gd name="T6" fmla="*/ 1239 w 1675"/>
                <a:gd name="T7" fmla="*/ 563 h 593"/>
                <a:gd name="T8" fmla="*/ 1292 w 1675"/>
                <a:gd name="T9" fmla="*/ 533 h 593"/>
                <a:gd name="T10" fmla="*/ 1342 w 1675"/>
                <a:gd name="T11" fmla="*/ 502 h 593"/>
                <a:gd name="T12" fmla="*/ 1389 w 1675"/>
                <a:gd name="T13" fmla="*/ 469 h 593"/>
                <a:gd name="T14" fmla="*/ 1433 w 1675"/>
                <a:gd name="T15" fmla="*/ 435 h 593"/>
                <a:gd name="T16" fmla="*/ 1473 w 1675"/>
                <a:gd name="T17" fmla="*/ 399 h 593"/>
                <a:gd name="T18" fmla="*/ 1510 w 1675"/>
                <a:gd name="T19" fmla="*/ 363 h 593"/>
                <a:gd name="T20" fmla="*/ 1544 w 1675"/>
                <a:gd name="T21" fmla="*/ 326 h 593"/>
                <a:gd name="T22" fmla="*/ 1574 w 1675"/>
                <a:gd name="T23" fmla="*/ 288 h 593"/>
                <a:gd name="T24" fmla="*/ 1587 w 1675"/>
                <a:gd name="T25" fmla="*/ 268 h 593"/>
                <a:gd name="T26" fmla="*/ 1600 w 1675"/>
                <a:gd name="T27" fmla="*/ 249 h 593"/>
                <a:gd name="T28" fmla="*/ 1611 w 1675"/>
                <a:gd name="T29" fmla="*/ 230 h 593"/>
                <a:gd name="T30" fmla="*/ 1622 w 1675"/>
                <a:gd name="T31" fmla="*/ 210 h 593"/>
                <a:gd name="T32" fmla="*/ 1632 w 1675"/>
                <a:gd name="T33" fmla="*/ 190 h 593"/>
                <a:gd name="T34" fmla="*/ 1641 w 1675"/>
                <a:gd name="T35" fmla="*/ 168 h 593"/>
                <a:gd name="T36" fmla="*/ 1650 w 1675"/>
                <a:gd name="T37" fmla="*/ 148 h 593"/>
                <a:gd name="T38" fmla="*/ 1655 w 1675"/>
                <a:gd name="T39" fmla="*/ 127 h 593"/>
                <a:gd name="T40" fmla="*/ 1662 w 1675"/>
                <a:gd name="T41" fmla="*/ 107 h 593"/>
                <a:gd name="T42" fmla="*/ 1667 w 1675"/>
                <a:gd name="T43" fmla="*/ 86 h 593"/>
                <a:gd name="T44" fmla="*/ 1671 w 1675"/>
                <a:gd name="T45" fmla="*/ 64 h 593"/>
                <a:gd name="T46" fmla="*/ 1672 w 1675"/>
                <a:gd name="T47" fmla="*/ 43 h 593"/>
                <a:gd name="T48" fmla="*/ 1675 w 1675"/>
                <a:gd name="T49" fmla="*/ 22 h 593"/>
                <a:gd name="T50" fmla="*/ 1675 w 1675"/>
                <a:gd name="T51" fmla="*/ 0 h 593"/>
                <a:gd name="T52" fmla="*/ 0 w 1675"/>
                <a:gd name="T53" fmla="*/ 0 h 59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675"/>
                <a:gd name="T82" fmla="*/ 0 h 593"/>
                <a:gd name="T83" fmla="*/ 1675 w 1675"/>
                <a:gd name="T84" fmla="*/ 593 h 59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675" h="593">
                  <a:moveTo>
                    <a:pt x="0" y="0"/>
                  </a:moveTo>
                  <a:lnTo>
                    <a:pt x="1185" y="593"/>
                  </a:lnTo>
                  <a:lnTo>
                    <a:pt x="1239" y="563"/>
                  </a:lnTo>
                  <a:lnTo>
                    <a:pt x="1292" y="533"/>
                  </a:lnTo>
                  <a:lnTo>
                    <a:pt x="1342" y="502"/>
                  </a:lnTo>
                  <a:lnTo>
                    <a:pt x="1389" y="469"/>
                  </a:lnTo>
                  <a:lnTo>
                    <a:pt x="1433" y="435"/>
                  </a:lnTo>
                  <a:lnTo>
                    <a:pt x="1473" y="399"/>
                  </a:lnTo>
                  <a:lnTo>
                    <a:pt x="1510" y="363"/>
                  </a:lnTo>
                  <a:lnTo>
                    <a:pt x="1544" y="326"/>
                  </a:lnTo>
                  <a:lnTo>
                    <a:pt x="1574" y="288"/>
                  </a:lnTo>
                  <a:lnTo>
                    <a:pt x="1587" y="268"/>
                  </a:lnTo>
                  <a:lnTo>
                    <a:pt x="1600" y="249"/>
                  </a:lnTo>
                  <a:lnTo>
                    <a:pt x="1611" y="230"/>
                  </a:lnTo>
                  <a:lnTo>
                    <a:pt x="1622" y="210"/>
                  </a:lnTo>
                  <a:lnTo>
                    <a:pt x="1632" y="190"/>
                  </a:lnTo>
                  <a:lnTo>
                    <a:pt x="1641" y="168"/>
                  </a:lnTo>
                  <a:lnTo>
                    <a:pt x="1650" y="148"/>
                  </a:lnTo>
                  <a:lnTo>
                    <a:pt x="1655" y="127"/>
                  </a:lnTo>
                  <a:lnTo>
                    <a:pt x="1662" y="107"/>
                  </a:lnTo>
                  <a:lnTo>
                    <a:pt x="1667" y="86"/>
                  </a:lnTo>
                  <a:lnTo>
                    <a:pt x="1671" y="64"/>
                  </a:lnTo>
                  <a:lnTo>
                    <a:pt x="1672" y="43"/>
                  </a:lnTo>
                  <a:lnTo>
                    <a:pt x="1675" y="22"/>
                  </a:lnTo>
                  <a:lnTo>
                    <a:pt x="16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26"/>
            <p:cNvSpPr>
              <a:spLocks noChangeArrowheads="1"/>
            </p:cNvSpPr>
            <p:nvPr/>
          </p:nvSpPr>
          <p:spPr bwMode="auto">
            <a:xfrm>
              <a:off x="1185" y="0"/>
              <a:ext cx="490" cy="697"/>
            </a:xfrm>
            <a:custGeom>
              <a:avLst/>
              <a:gdLst>
                <a:gd name="T0" fmla="*/ 0 w 490"/>
                <a:gd name="T1" fmla="*/ 593 h 697"/>
                <a:gd name="T2" fmla="*/ 0 w 490"/>
                <a:gd name="T3" fmla="*/ 593 h 697"/>
                <a:gd name="T4" fmla="*/ 54 w 490"/>
                <a:gd name="T5" fmla="*/ 563 h 697"/>
                <a:gd name="T6" fmla="*/ 107 w 490"/>
                <a:gd name="T7" fmla="*/ 533 h 697"/>
                <a:gd name="T8" fmla="*/ 157 w 490"/>
                <a:gd name="T9" fmla="*/ 502 h 697"/>
                <a:gd name="T10" fmla="*/ 204 w 490"/>
                <a:gd name="T11" fmla="*/ 469 h 697"/>
                <a:gd name="T12" fmla="*/ 248 w 490"/>
                <a:gd name="T13" fmla="*/ 435 h 697"/>
                <a:gd name="T14" fmla="*/ 288 w 490"/>
                <a:gd name="T15" fmla="*/ 399 h 697"/>
                <a:gd name="T16" fmla="*/ 325 w 490"/>
                <a:gd name="T17" fmla="*/ 363 h 697"/>
                <a:gd name="T18" fmla="*/ 359 w 490"/>
                <a:gd name="T19" fmla="*/ 326 h 697"/>
                <a:gd name="T20" fmla="*/ 389 w 490"/>
                <a:gd name="T21" fmla="*/ 288 h 697"/>
                <a:gd name="T22" fmla="*/ 402 w 490"/>
                <a:gd name="T23" fmla="*/ 268 h 697"/>
                <a:gd name="T24" fmla="*/ 415 w 490"/>
                <a:gd name="T25" fmla="*/ 249 h 697"/>
                <a:gd name="T26" fmla="*/ 426 w 490"/>
                <a:gd name="T27" fmla="*/ 230 h 697"/>
                <a:gd name="T28" fmla="*/ 437 w 490"/>
                <a:gd name="T29" fmla="*/ 210 h 697"/>
                <a:gd name="T30" fmla="*/ 447 w 490"/>
                <a:gd name="T31" fmla="*/ 190 h 697"/>
                <a:gd name="T32" fmla="*/ 456 w 490"/>
                <a:gd name="T33" fmla="*/ 168 h 697"/>
                <a:gd name="T34" fmla="*/ 465 w 490"/>
                <a:gd name="T35" fmla="*/ 148 h 697"/>
                <a:gd name="T36" fmla="*/ 470 w 490"/>
                <a:gd name="T37" fmla="*/ 127 h 697"/>
                <a:gd name="T38" fmla="*/ 477 w 490"/>
                <a:gd name="T39" fmla="*/ 107 h 697"/>
                <a:gd name="T40" fmla="*/ 482 w 490"/>
                <a:gd name="T41" fmla="*/ 86 h 697"/>
                <a:gd name="T42" fmla="*/ 486 w 490"/>
                <a:gd name="T43" fmla="*/ 64 h 697"/>
                <a:gd name="T44" fmla="*/ 487 w 490"/>
                <a:gd name="T45" fmla="*/ 43 h 697"/>
                <a:gd name="T46" fmla="*/ 490 w 490"/>
                <a:gd name="T47" fmla="*/ 22 h 697"/>
                <a:gd name="T48" fmla="*/ 490 w 490"/>
                <a:gd name="T49" fmla="*/ 0 h 697"/>
                <a:gd name="T50" fmla="*/ 490 w 490"/>
                <a:gd name="T51" fmla="*/ 104 h 697"/>
                <a:gd name="T52" fmla="*/ 490 w 490"/>
                <a:gd name="T53" fmla="*/ 104 h 697"/>
                <a:gd name="T54" fmla="*/ 490 w 490"/>
                <a:gd name="T55" fmla="*/ 126 h 697"/>
                <a:gd name="T56" fmla="*/ 487 w 490"/>
                <a:gd name="T57" fmla="*/ 148 h 697"/>
                <a:gd name="T58" fmla="*/ 486 w 490"/>
                <a:gd name="T59" fmla="*/ 170 h 697"/>
                <a:gd name="T60" fmla="*/ 482 w 490"/>
                <a:gd name="T61" fmla="*/ 190 h 697"/>
                <a:gd name="T62" fmla="*/ 477 w 490"/>
                <a:gd name="T63" fmla="*/ 211 h 697"/>
                <a:gd name="T64" fmla="*/ 470 w 490"/>
                <a:gd name="T65" fmla="*/ 232 h 697"/>
                <a:gd name="T66" fmla="*/ 465 w 490"/>
                <a:gd name="T67" fmla="*/ 252 h 697"/>
                <a:gd name="T68" fmla="*/ 456 w 490"/>
                <a:gd name="T69" fmla="*/ 274 h 697"/>
                <a:gd name="T70" fmla="*/ 447 w 490"/>
                <a:gd name="T71" fmla="*/ 294 h 697"/>
                <a:gd name="T72" fmla="*/ 437 w 490"/>
                <a:gd name="T73" fmla="*/ 314 h 697"/>
                <a:gd name="T74" fmla="*/ 426 w 490"/>
                <a:gd name="T75" fmla="*/ 334 h 697"/>
                <a:gd name="T76" fmla="*/ 415 w 490"/>
                <a:gd name="T77" fmla="*/ 353 h 697"/>
                <a:gd name="T78" fmla="*/ 402 w 490"/>
                <a:gd name="T79" fmla="*/ 373 h 697"/>
                <a:gd name="T80" fmla="*/ 389 w 490"/>
                <a:gd name="T81" fmla="*/ 392 h 697"/>
                <a:gd name="T82" fmla="*/ 359 w 490"/>
                <a:gd name="T83" fmla="*/ 430 h 697"/>
                <a:gd name="T84" fmla="*/ 325 w 490"/>
                <a:gd name="T85" fmla="*/ 467 h 697"/>
                <a:gd name="T86" fmla="*/ 288 w 490"/>
                <a:gd name="T87" fmla="*/ 504 h 697"/>
                <a:gd name="T88" fmla="*/ 248 w 490"/>
                <a:gd name="T89" fmla="*/ 539 h 697"/>
                <a:gd name="T90" fmla="*/ 204 w 490"/>
                <a:gd name="T91" fmla="*/ 573 h 697"/>
                <a:gd name="T92" fmla="*/ 157 w 490"/>
                <a:gd name="T93" fmla="*/ 606 h 697"/>
                <a:gd name="T94" fmla="*/ 107 w 490"/>
                <a:gd name="T95" fmla="*/ 637 h 697"/>
                <a:gd name="T96" fmla="*/ 54 w 490"/>
                <a:gd name="T97" fmla="*/ 668 h 697"/>
                <a:gd name="T98" fmla="*/ 0 w 490"/>
                <a:gd name="T99" fmla="*/ 697 h 697"/>
                <a:gd name="T100" fmla="*/ 0 w 490"/>
                <a:gd name="T101" fmla="*/ 593 h 69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90"/>
                <a:gd name="T154" fmla="*/ 0 h 697"/>
                <a:gd name="T155" fmla="*/ 490 w 490"/>
                <a:gd name="T156" fmla="*/ 697 h 697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90" h="697">
                  <a:moveTo>
                    <a:pt x="0" y="593"/>
                  </a:moveTo>
                  <a:lnTo>
                    <a:pt x="0" y="593"/>
                  </a:lnTo>
                  <a:lnTo>
                    <a:pt x="54" y="563"/>
                  </a:lnTo>
                  <a:lnTo>
                    <a:pt x="107" y="533"/>
                  </a:lnTo>
                  <a:lnTo>
                    <a:pt x="157" y="502"/>
                  </a:lnTo>
                  <a:lnTo>
                    <a:pt x="204" y="469"/>
                  </a:lnTo>
                  <a:lnTo>
                    <a:pt x="248" y="435"/>
                  </a:lnTo>
                  <a:lnTo>
                    <a:pt x="288" y="399"/>
                  </a:lnTo>
                  <a:lnTo>
                    <a:pt x="325" y="363"/>
                  </a:lnTo>
                  <a:lnTo>
                    <a:pt x="359" y="326"/>
                  </a:lnTo>
                  <a:lnTo>
                    <a:pt x="389" y="288"/>
                  </a:lnTo>
                  <a:lnTo>
                    <a:pt x="402" y="268"/>
                  </a:lnTo>
                  <a:lnTo>
                    <a:pt x="415" y="249"/>
                  </a:lnTo>
                  <a:lnTo>
                    <a:pt x="426" y="230"/>
                  </a:lnTo>
                  <a:lnTo>
                    <a:pt x="437" y="210"/>
                  </a:lnTo>
                  <a:lnTo>
                    <a:pt x="447" y="190"/>
                  </a:lnTo>
                  <a:lnTo>
                    <a:pt x="456" y="168"/>
                  </a:lnTo>
                  <a:lnTo>
                    <a:pt x="465" y="148"/>
                  </a:lnTo>
                  <a:lnTo>
                    <a:pt x="470" y="127"/>
                  </a:lnTo>
                  <a:lnTo>
                    <a:pt x="477" y="107"/>
                  </a:lnTo>
                  <a:lnTo>
                    <a:pt x="482" y="86"/>
                  </a:lnTo>
                  <a:lnTo>
                    <a:pt x="486" y="64"/>
                  </a:lnTo>
                  <a:lnTo>
                    <a:pt x="487" y="43"/>
                  </a:lnTo>
                  <a:lnTo>
                    <a:pt x="490" y="22"/>
                  </a:lnTo>
                  <a:lnTo>
                    <a:pt x="490" y="0"/>
                  </a:lnTo>
                  <a:lnTo>
                    <a:pt x="490" y="104"/>
                  </a:lnTo>
                  <a:lnTo>
                    <a:pt x="490" y="126"/>
                  </a:lnTo>
                  <a:lnTo>
                    <a:pt x="487" y="148"/>
                  </a:lnTo>
                  <a:lnTo>
                    <a:pt x="486" y="170"/>
                  </a:lnTo>
                  <a:lnTo>
                    <a:pt x="482" y="190"/>
                  </a:lnTo>
                  <a:lnTo>
                    <a:pt x="477" y="211"/>
                  </a:lnTo>
                  <a:lnTo>
                    <a:pt x="470" y="232"/>
                  </a:lnTo>
                  <a:lnTo>
                    <a:pt x="465" y="252"/>
                  </a:lnTo>
                  <a:lnTo>
                    <a:pt x="456" y="274"/>
                  </a:lnTo>
                  <a:lnTo>
                    <a:pt x="447" y="294"/>
                  </a:lnTo>
                  <a:lnTo>
                    <a:pt x="437" y="314"/>
                  </a:lnTo>
                  <a:lnTo>
                    <a:pt x="426" y="334"/>
                  </a:lnTo>
                  <a:lnTo>
                    <a:pt x="415" y="353"/>
                  </a:lnTo>
                  <a:lnTo>
                    <a:pt x="402" y="373"/>
                  </a:lnTo>
                  <a:lnTo>
                    <a:pt x="389" y="392"/>
                  </a:lnTo>
                  <a:lnTo>
                    <a:pt x="359" y="430"/>
                  </a:lnTo>
                  <a:lnTo>
                    <a:pt x="325" y="467"/>
                  </a:lnTo>
                  <a:lnTo>
                    <a:pt x="288" y="504"/>
                  </a:lnTo>
                  <a:lnTo>
                    <a:pt x="248" y="539"/>
                  </a:lnTo>
                  <a:lnTo>
                    <a:pt x="204" y="573"/>
                  </a:lnTo>
                  <a:lnTo>
                    <a:pt x="157" y="606"/>
                  </a:lnTo>
                  <a:lnTo>
                    <a:pt x="107" y="637"/>
                  </a:lnTo>
                  <a:lnTo>
                    <a:pt x="54" y="668"/>
                  </a:lnTo>
                  <a:lnTo>
                    <a:pt x="0" y="697"/>
                  </a:lnTo>
                  <a:lnTo>
                    <a:pt x="0" y="593"/>
                  </a:lnTo>
                  <a:close/>
                </a:path>
              </a:pathLst>
            </a:cu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ChangeArrowheads="1"/>
            </p:cNvSpPr>
            <p:nvPr/>
          </p:nvSpPr>
          <p:spPr bwMode="auto">
            <a:xfrm>
              <a:off x="0" y="0"/>
              <a:ext cx="1185" cy="697"/>
            </a:xfrm>
            <a:custGeom>
              <a:avLst/>
              <a:gdLst>
                <a:gd name="T0" fmla="*/ 0 w 1185"/>
                <a:gd name="T1" fmla="*/ 104 h 697"/>
                <a:gd name="T2" fmla="*/ 1185 w 1185"/>
                <a:gd name="T3" fmla="*/ 697 h 697"/>
                <a:gd name="T4" fmla="*/ 1185 w 1185"/>
                <a:gd name="T5" fmla="*/ 593 h 697"/>
                <a:gd name="T6" fmla="*/ 0 w 1185"/>
                <a:gd name="T7" fmla="*/ 0 h 697"/>
                <a:gd name="T8" fmla="*/ 0 w 1185"/>
                <a:gd name="T9" fmla="*/ 104 h 6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5"/>
                <a:gd name="T16" fmla="*/ 0 h 697"/>
                <a:gd name="T17" fmla="*/ 1185 w 1185"/>
                <a:gd name="T18" fmla="*/ 697 h 6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5" h="697">
                  <a:moveTo>
                    <a:pt x="0" y="104"/>
                  </a:moveTo>
                  <a:lnTo>
                    <a:pt x="1185" y="697"/>
                  </a:lnTo>
                  <a:lnTo>
                    <a:pt x="1185" y="593"/>
                  </a:lnTo>
                  <a:lnTo>
                    <a:pt x="0" y="0"/>
                  </a:lnTo>
                  <a:lnTo>
                    <a:pt x="0" y="104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30"/>
          <p:cNvSpPr>
            <a:spLocks noChangeArrowheads="1"/>
          </p:cNvSpPr>
          <p:nvPr/>
        </p:nvSpPr>
        <p:spPr bwMode="auto">
          <a:xfrm>
            <a:off x="7152167" y="3814280"/>
            <a:ext cx="1154672" cy="25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3" tIns="34276" rIns="68553" bIns="34276">
            <a:spAutoFit/>
          </a:bodyPr>
          <a:lstStyle/>
          <a:p>
            <a:pPr algn="ctr" latinLnBrk="1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在此插入内容</a:t>
            </a:r>
          </a:p>
        </p:txBody>
      </p:sp>
      <p:sp>
        <p:nvSpPr>
          <p:cNvPr id="28" name="Text Box 31"/>
          <p:cNvSpPr>
            <a:spLocks noChangeArrowheads="1"/>
          </p:cNvSpPr>
          <p:nvPr/>
        </p:nvSpPr>
        <p:spPr bwMode="auto">
          <a:xfrm>
            <a:off x="7076435" y="3096442"/>
            <a:ext cx="1079054" cy="25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3" tIns="34276" rIns="68553" bIns="34276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在此插入内容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Box 32"/>
          <p:cNvSpPr>
            <a:spLocks noChangeArrowheads="1"/>
          </p:cNvSpPr>
          <p:nvPr/>
        </p:nvSpPr>
        <p:spPr bwMode="auto">
          <a:xfrm>
            <a:off x="4184153" y="3112547"/>
            <a:ext cx="1169471" cy="25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3" tIns="34276" rIns="68553" bIns="34276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在此插入内容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Box 33"/>
          <p:cNvSpPr>
            <a:spLocks noChangeArrowheads="1"/>
          </p:cNvSpPr>
          <p:nvPr/>
        </p:nvSpPr>
        <p:spPr bwMode="auto">
          <a:xfrm>
            <a:off x="4992645" y="2315834"/>
            <a:ext cx="1080244" cy="25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3" tIns="34276" rIns="68553" bIns="34276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在此插入内容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Box 34"/>
          <p:cNvSpPr>
            <a:spLocks noChangeArrowheads="1"/>
          </p:cNvSpPr>
          <p:nvPr/>
        </p:nvSpPr>
        <p:spPr bwMode="auto">
          <a:xfrm>
            <a:off x="4022262" y="2626733"/>
            <a:ext cx="1218249" cy="25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3" tIns="34276" rIns="68553" bIns="34276">
            <a:spAutoFit/>
          </a:bodyPr>
          <a:lstStyle/>
          <a:p>
            <a:pPr algn="ctr" latinLnBrk="1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在此插入内容</a:t>
            </a:r>
          </a:p>
        </p:txBody>
      </p:sp>
      <p:sp>
        <p:nvSpPr>
          <p:cNvPr id="32" name="Text Box 35"/>
          <p:cNvSpPr>
            <a:spLocks noChangeArrowheads="1"/>
          </p:cNvSpPr>
          <p:nvPr/>
        </p:nvSpPr>
        <p:spPr bwMode="auto">
          <a:xfrm>
            <a:off x="6234781" y="2502667"/>
            <a:ext cx="1100672" cy="25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3" tIns="34276" rIns="68553" bIns="34276">
            <a:spAutoFit/>
          </a:bodyPr>
          <a:lstStyle/>
          <a:p>
            <a:pPr algn="ctr" latinLnBrk="1"/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在此插入内容</a:t>
            </a:r>
          </a:p>
        </p:txBody>
      </p:sp>
      <p:sp>
        <p:nvSpPr>
          <p:cNvPr id="33" name="Text Box 36"/>
          <p:cNvSpPr>
            <a:spLocks noChangeArrowheads="1"/>
          </p:cNvSpPr>
          <p:nvPr/>
        </p:nvSpPr>
        <p:spPr bwMode="auto">
          <a:xfrm>
            <a:off x="3852108" y="1278352"/>
            <a:ext cx="3810262" cy="600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3" tIns="34276" rIns="68553" bIns="34276">
            <a:spAutoFit/>
          </a:bodyPr>
          <a:lstStyle/>
          <a:p>
            <a:r>
              <a:rPr lang="zh-CN" altLang="en-US" sz="135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在此添加标题内容</a:t>
            </a:r>
            <a:endParaRPr lang="en-US" sz="135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105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在此插入内容在此插入内容在此插入内容在此插入内容</a:t>
            </a:r>
            <a:endParaRPr lang="en-US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105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在此插入内容在此插入内容在此插入内容在此插入内容</a:t>
            </a:r>
            <a:endParaRPr lang="en-US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612592" y="1278352"/>
            <a:ext cx="2447635" cy="3340732"/>
          </a:xfrm>
          <a:prstGeom prst="roundRect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29"/>
          <p:cNvSpPr txBox="1"/>
          <p:nvPr/>
        </p:nvSpPr>
        <p:spPr>
          <a:xfrm>
            <a:off x="820419" y="1864534"/>
            <a:ext cx="2095829" cy="21605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     点击输入简要文字内容，文字内容需概括精炼，不用多余的文字修饰。点击输入简要文字内容，文字内容需概括精炼，不用多余的文字修饰。</a:t>
            </a:r>
            <a:endParaRPr lang="en-US" altLang="zh-CN" sz="9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9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     点击输入简要文字内容，文字内容需概括精炼，不用多余的文字修饰。点击输入简要文字内容，文字内容需概括精炼，不用多余的文字修饰。点击输入简要文字内容，文字内容需概括精炼，不用多余的文字修饰。</a:t>
            </a:r>
            <a:endParaRPr lang="en-US" altLang="zh-CN" sz="9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9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点击输入简要文字内容，文字内容需概括精炼，不用多余的文字修饰。</a:t>
            </a:r>
            <a:endParaRPr lang="zh-CN" altLang="en-US" sz="9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2"/>
          <p:cNvSpPr txBox="1"/>
          <p:nvPr/>
        </p:nvSpPr>
        <p:spPr bwMode="auto">
          <a:xfrm>
            <a:off x="1476463" y="1566310"/>
            <a:ext cx="1523295" cy="268351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charset="0"/>
                <a:ea typeface="MS PGothic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charset="0"/>
                <a:ea typeface="MS PGothic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charset="0"/>
                <a:ea typeface="MS PGothic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charset="0"/>
                <a:ea typeface="MS PGothic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charset="0"/>
                <a:ea typeface="MS PGothic" panose="020B0600070205080204" pitchFamily="34" charset="-128"/>
              </a:defRPr>
            </a:lvl9pPr>
          </a:lstStyle>
          <a:p>
            <a:pPr algn="ctr">
              <a:buClr>
                <a:schemeClr val="accent1"/>
              </a:buClr>
              <a:buSzPct val="80000"/>
              <a:buFont typeface="Corbel" panose="020B0503020204020204" pitchFamily="34" charset="0"/>
              <a:buNone/>
            </a:pPr>
            <a:r>
              <a:rPr lang="zh-CN" altLang="en-US" sz="15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添加会议主题</a:t>
            </a:r>
            <a:endParaRPr lang="en-AU" sz="15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950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 animBg="1"/>
      <p:bldP spid="35" grpId="0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8"/>
          <p:cNvSpPr txBox="1">
            <a:spLocks noChangeArrowheads="1"/>
          </p:cNvSpPr>
          <p:nvPr/>
        </p:nvSpPr>
        <p:spPr bwMode="auto">
          <a:xfrm>
            <a:off x="3788817" y="84456"/>
            <a:ext cx="14160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1" name="Content Placeholder 2"/>
          <p:cNvSpPr txBox="1"/>
          <p:nvPr/>
        </p:nvSpPr>
        <p:spPr>
          <a:xfrm>
            <a:off x="1685379" y="478474"/>
            <a:ext cx="5622925" cy="2555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1581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10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请在此粘贴或者输入您的文字内容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796136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051720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bdbe6beb-0175-4a3f-9d10-3c8e822367ae"/>
          <p:cNvGrpSpPr>
            <a:grpSpLocks noChangeAspect="1"/>
          </p:cNvGrpSpPr>
          <p:nvPr/>
        </p:nvGrpSpPr>
        <p:grpSpPr>
          <a:xfrm>
            <a:off x="452438" y="1115809"/>
            <a:ext cx="8229600" cy="3090398"/>
            <a:chOff x="603251" y="1487747"/>
            <a:chExt cx="10972800" cy="4120530"/>
          </a:xfrm>
        </p:grpSpPr>
        <p:grpSp>
          <p:nvGrpSpPr>
            <p:cNvPr id="7" name="Group 12"/>
            <p:cNvGrpSpPr/>
            <p:nvPr/>
          </p:nvGrpSpPr>
          <p:grpSpPr>
            <a:xfrm>
              <a:off x="603251" y="1487747"/>
              <a:ext cx="10972800" cy="2796683"/>
              <a:chOff x="452438" y="1473206"/>
              <a:chExt cx="8229600" cy="2330566"/>
            </a:xfrm>
          </p:grpSpPr>
          <p:sp>
            <p:nvSpPr>
              <p:cNvPr id="29" name="TextBox 13"/>
              <p:cNvSpPr txBox="1"/>
              <p:nvPr/>
            </p:nvSpPr>
            <p:spPr>
              <a:xfrm>
                <a:off x="452438" y="1473206"/>
                <a:ext cx="329658" cy="230833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r>
                  <a:rPr lang="en-US" sz="1200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100</a:t>
                </a:r>
              </a:p>
            </p:txBody>
          </p:sp>
          <p:cxnSp>
            <p:nvCxnSpPr>
              <p:cNvPr id="30" name="Straight Connector 14"/>
              <p:cNvCxnSpPr/>
              <p:nvPr/>
            </p:nvCxnSpPr>
            <p:spPr>
              <a:xfrm>
                <a:off x="906408" y="1645572"/>
                <a:ext cx="7775630" cy="13900"/>
              </a:xfrm>
              <a:prstGeom prst="line">
                <a:avLst/>
              </a:prstGeom>
              <a:ln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15"/>
              <p:cNvSpPr txBox="1"/>
              <p:nvPr/>
            </p:nvSpPr>
            <p:spPr>
              <a:xfrm>
                <a:off x="452438" y="3572939"/>
                <a:ext cx="202220" cy="230833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r>
                  <a:rPr lang="en-US" sz="1200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0</a:t>
                </a:r>
              </a:p>
            </p:txBody>
          </p:sp>
          <p:cxnSp>
            <p:nvCxnSpPr>
              <p:cNvPr id="32" name="Straight Connector 16"/>
              <p:cNvCxnSpPr/>
              <p:nvPr/>
            </p:nvCxnSpPr>
            <p:spPr>
              <a:xfrm>
                <a:off x="906408" y="3745305"/>
                <a:ext cx="7775630" cy="13900"/>
              </a:xfrm>
              <a:prstGeom prst="line">
                <a:avLst/>
              </a:prstGeom>
              <a:ln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17"/>
              <p:cNvSpPr txBox="1"/>
              <p:nvPr/>
            </p:nvSpPr>
            <p:spPr>
              <a:xfrm>
                <a:off x="452438" y="2540006"/>
                <a:ext cx="265938" cy="230833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r>
                  <a:rPr lang="en-US" sz="1200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50</a:t>
                </a:r>
              </a:p>
            </p:txBody>
          </p:sp>
          <p:cxnSp>
            <p:nvCxnSpPr>
              <p:cNvPr id="34" name="Straight Connector 18"/>
              <p:cNvCxnSpPr/>
              <p:nvPr/>
            </p:nvCxnSpPr>
            <p:spPr>
              <a:xfrm>
                <a:off x="906408" y="2712372"/>
                <a:ext cx="7775630" cy="13900"/>
              </a:xfrm>
              <a:prstGeom prst="line">
                <a:avLst/>
              </a:prstGeom>
              <a:ln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19"/>
              <p:cNvSpPr txBox="1"/>
              <p:nvPr/>
            </p:nvSpPr>
            <p:spPr>
              <a:xfrm>
                <a:off x="452438" y="2032006"/>
                <a:ext cx="265938" cy="230833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r>
                  <a:rPr lang="en-US" sz="1200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75</a:t>
                </a:r>
              </a:p>
            </p:txBody>
          </p:sp>
          <p:cxnSp>
            <p:nvCxnSpPr>
              <p:cNvPr id="36" name="Straight Connector 20"/>
              <p:cNvCxnSpPr/>
              <p:nvPr/>
            </p:nvCxnSpPr>
            <p:spPr>
              <a:xfrm>
                <a:off x="906408" y="2204372"/>
                <a:ext cx="7775630" cy="13900"/>
              </a:xfrm>
              <a:prstGeom prst="line">
                <a:avLst/>
              </a:prstGeom>
              <a:ln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21"/>
              <p:cNvSpPr txBox="1"/>
              <p:nvPr/>
            </p:nvSpPr>
            <p:spPr>
              <a:xfrm>
                <a:off x="452438" y="3064940"/>
                <a:ext cx="265938" cy="230833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r>
                  <a:rPr lang="en-US" sz="1200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25</a:t>
                </a:r>
              </a:p>
            </p:txBody>
          </p:sp>
          <p:cxnSp>
            <p:nvCxnSpPr>
              <p:cNvPr id="38" name="Straight Connector 22"/>
              <p:cNvCxnSpPr/>
              <p:nvPr/>
            </p:nvCxnSpPr>
            <p:spPr>
              <a:xfrm>
                <a:off x="906408" y="3237306"/>
                <a:ext cx="7775630" cy="13900"/>
              </a:xfrm>
              <a:prstGeom prst="line">
                <a:avLst/>
              </a:prstGeom>
              <a:ln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Rectangle: Rounded Corners 29"/>
            <p:cNvSpPr/>
            <p:nvPr/>
          </p:nvSpPr>
          <p:spPr>
            <a:xfrm>
              <a:off x="2616672" y="3003769"/>
              <a:ext cx="504277" cy="1137566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: Rounded Corners 30"/>
            <p:cNvSpPr/>
            <p:nvPr/>
          </p:nvSpPr>
          <p:spPr>
            <a:xfrm>
              <a:off x="3277071" y="2204864"/>
              <a:ext cx="504277" cy="1936471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: Rounded Corners 31"/>
            <p:cNvSpPr/>
            <p:nvPr/>
          </p:nvSpPr>
          <p:spPr>
            <a:xfrm>
              <a:off x="3932261" y="2831404"/>
              <a:ext cx="504277" cy="1309931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: Rounded Corners 32"/>
            <p:cNvSpPr/>
            <p:nvPr/>
          </p:nvSpPr>
          <p:spPr>
            <a:xfrm>
              <a:off x="4636830" y="2600403"/>
              <a:ext cx="504277" cy="154093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: Rounded Corners 33"/>
            <p:cNvSpPr/>
            <p:nvPr/>
          </p:nvSpPr>
          <p:spPr>
            <a:xfrm>
              <a:off x="5348028" y="2204863"/>
              <a:ext cx="504277" cy="19364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: Rounded Corners 34"/>
            <p:cNvSpPr/>
            <p:nvPr/>
          </p:nvSpPr>
          <p:spPr>
            <a:xfrm>
              <a:off x="6076161" y="1950869"/>
              <a:ext cx="504277" cy="219046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: Rounded Corners 35"/>
            <p:cNvSpPr/>
            <p:nvPr/>
          </p:nvSpPr>
          <p:spPr>
            <a:xfrm>
              <a:off x="6755354" y="2600403"/>
              <a:ext cx="504277" cy="1540932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: Rounded Corners 36"/>
            <p:cNvSpPr/>
            <p:nvPr/>
          </p:nvSpPr>
          <p:spPr>
            <a:xfrm>
              <a:off x="7459934" y="2831404"/>
              <a:ext cx="504277" cy="1309931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: Rounded Corners 37"/>
            <p:cNvSpPr/>
            <p:nvPr/>
          </p:nvSpPr>
          <p:spPr>
            <a:xfrm>
              <a:off x="8170806" y="3003769"/>
              <a:ext cx="504277" cy="113756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: Rounded Corners 38"/>
            <p:cNvSpPr/>
            <p:nvPr/>
          </p:nvSpPr>
          <p:spPr>
            <a:xfrm>
              <a:off x="8855087" y="2600403"/>
              <a:ext cx="504277" cy="1540932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Rectangle: Rounded Corners 39"/>
            <p:cNvSpPr/>
            <p:nvPr/>
          </p:nvSpPr>
          <p:spPr>
            <a:xfrm>
              <a:off x="9549358" y="1950869"/>
              <a:ext cx="504277" cy="2190466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0" name="Group 1"/>
            <p:cNvGrpSpPr/>
            <p:nvPr/>
          </p:nvGrpSpPr>
          <p:grpSpPr>
            <a:xfrm>
              <a:off x="734056" y="4636536"/>
              <a:ext cx="2446253" cy="971741"/>
              <a:chOff x="1208544" y="4636536"/>
              <a:chExt cx="2446253" cy="971741"/>
            </a:xfrm>
          </p:grpSpPr>
          <p:sp>
            <p:nvSpPr>
              <p:cNvPr id="27" name="TextBox 58"/>
              <p:cNvSpPr txBox="1"/>
              <p:nvPr/>
            </p:nvSpPr>
            <p:spPr>
              <a:xfrm>
                <a:off x="1723784" y="4636536"/>
                <a:ext cx="1415772" cy="461665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1208544" y="5054279"/>
                <a:ext cx="2446253" cy="553998"/>
              </a:xfrm>
              <a:prstGeom prst="rect">
                <a:avLst/>
              </a:prstGeom>
              <a:noFill/>
            </p:spPr>
            <p:txBody>
              <a:bodyPr wrap="square">
                <a:normAutofit fontScale="77500" lnSpcReduction="2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" name="Group 40"/>
            <p:cNvGrpSpPr/>
            <p:nvPr/>
          </p:nvGrpSpPr>
          <p:grpSpPr>
            <a:xfrm>
              <a:off x="9028611" y="4636536"/>
              <a:ext cx="2446253" cy="971741"/>
              <a:chOff x="1208544" y="4636536"/>
              <a:chExt cx="2446253" cy="971741"/>
            </a:xfrm>
          </p:grpSpPr>
          <p:sp>
            <p:nvSpPr>
              <p:cNvPr id="25" name="TextBox 41"/>
              <p:cNvSpPr txBox="1"/>
              <p:nvPr/>
            </p:nvSpPr>
            <p:spPr>
              <a:xfrm>
                <a:off x="1723784" y="4636536"/>
                <a:ext cx="1415772" cy="461665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accent3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26" name="TextBox 42"/>
              <p:cNvSpPr txBox="1"/>
              <p:nvPr/>
            </p:nvSpPr>
            <p:spPr>
              <a:xfrm>
                <a:off x="1208544" y="5054279"/>
                <a:ext cx="2446253" cy="553998"/>
              </a:xfrm>
              <a:prstGeom prst="rect">
                <a:avLst/>
              </a:prstGeom>
              <a:noFill/>
            </p:spPr>
            <p:txBody>
              <a:bodyPr wrap="square">
                <a:normAutofit fontScale="77500" lnSpcReduction="2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43"/>
            <p:cNvGrpSpPr/>
            <p:nvPr/>
          </p:nvGrpSpPr>
          <p:grpSpPr>
            <a:xfrm>
              <a:off x="4881334" y="4636536"/>
              <a:ext cx="2446253" cy="971741"/>
              <a:chOff x="1208544" y="4636536"/>
              <a:chExt cx="2446253" cy="971741"/>
            </a:xfrm>
          </p:grpSpPr>
          <p:sp>
            <p:nvSpPr>
              <p:cNvPr id="23" name="TextBox 44"/>
              <p:cNvSpPr txBox="1"/>
              <p:nvPr/>
            </p:nvSpPr>
            <p:spPr>
              <a:xfrm>
                <a:off x="1723784" y="4636536"/>
                <a:ext cx="1415772" cy="461665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accent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24" name="TextBox 45"/>
              <p:cNvSpPr txBox="1"/>
              <p:nvPr/>
            </p:nvSpPr>
            <p:spPr>
              <a:xfrm>
                <a:off x="1208544" y="5054279"/>
                <a:ext cx="2446253" cy="553998"/>
              </a:xfrm>
              <a:prstGeom prst="rect">
                <a:avLst/>
              </a:prstGeom>
              <a:noFill/>
            </p:spPr>
            <p:txBody>
              <a:bodyPr wrap="square">
                <a:normAutofit fontScale="77500" lnSpcReduction="2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9" name="矩形 3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19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57 0.892634 L 0 0 E" pathEditMode="relative" ptsTypes="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  <p:from x="5250" y="23301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8"/>
          <p:cNvSpPr txBox="1">
            <a:spLocks noChangeArrowheads="1"/>
          </p:cNvSpPr>
          <p:nvPr/>
        </p:nvSpPr>
        <p:spPr bwMode="auto">
          <a:xfrm>
            <a:off x="3788817" y="84456"/>
            <a:ext cx="14160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1" name="Content Placeholder 2"/>
          <p:cNvSpPr txBox="1"/>
          <p:nvPr/>
        </p:nvSpPr>
        <p:spPr>
          <a:xfrm>
            <a:off x="1685379" y="478474"/>
            <a:ext cx="5622925" cy="2555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1581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10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请在此粘贴或者输入您的文字内容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796136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051720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cf2948da-ba8e-47ac-a960-13144438e3b7"/>
          <p:cNvGrpSpPr>
            <a:grpSpLocks noChangeAspect="1"/>
          </p:cNvGrpSpPr>
          <p:nvPr/>
        </p:nvGrpSpPr>
        <p:grpSpPr>
          <a:xfrm>
            <a:off x="429170" y="1326345"/>
            <a:ext cx="8610433" cy="2657164"/>
            <a:chOff x="572227" y="1768460"/>
            <a:chExt cx="11480577" cy="3542885"/>
          </a:xfrm>
        </p:grpSpPr>
        <p:grpSp>
          <p:nvGrpSpPr>
            <p:cNvPr id="7" name="Group 57"/>
            <p:cNvGrpSpPr/>
            <p:nvPr/>
          </p:nvGrpSpPr>
          <p:grpSpPr>
            <a:xfrm>
              <a:off x="8446306" y="3104966"/>
              <a:ext cx="874231" cy="874231"/>
              <a:chOff x="5836748" y="2571290"/>
              <a:chExt cx="915321" cy="915321"/>
            </a:xfrm>
          </p:grpSpPr>
          <p:sp>
            <p:nvSpPr>
              <p:cNvPr id="77" name="Oval 58"/>
              <p:cNvSpPr/>
              <p:nvPr/>
            </p:nvSpPr>
            <p:spPr>
              <a:xfrm>
                <a:off x="5836748" y="2571290"/>
                <a:ext cx="915321" cy="915321"/>
              </a:xfrm>
              <a:prstGeom prst="ellipse">
                <a:avLst/>
              </a:prstGeom>
              <a:noFill/>
              <a:ln>
                <a:solidFill>
                  <a:schemeClr val="accent5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: Shape 59"/>
              <p:cNvSpPr>
                <a:spLocks/>
              </p:cNvSpPr>
              <p:nvPr/>
            </p:nvSpPr>
            <p:spPr bwMode="auto">
              <a:xfrm>
                <a:off x="6060302" y="2798237"/>
                <a:ext cx="468213" cy="461426"/>
              </a:xfrm>
              <a:custGeom>
                <a:avLst/>
                <a:gdLst/>
                <a:ahLst/>
                <a:cxnLst>
                  <a:cxn ang="0">
                    <a:pos x="59" y="63"/>
                  </a:cxn>
                  <a:cxn ang="0">
                    <a:pos x="55" y="61"/>
                  </a:cxn>
                  <a:cxn ang="0">
                    <a:pos x="42" y="48"/>
                  </a:cxn>
                  <a:cxn ang="0">
                    <a:pos x="27" y="53"/>
                  </a:cxn>
                  <a:cxn ang="0">
                    <a:pos x="0" y="26"/>
                  </a:cxn>
                  <a:cxn ang="0">
                    <a:pos x="27" y="0"/>
                  </a:cxn>
                  <a:cxn ang="0">
                    <a:pos x="54" y="26"/>
                  </a:cxn>
                  <a:cxn ang="0">
                    <a:pos x="49" y="41"/>
                  </a:cxn>
                  <a:cxn ang="0">
                    <a:pos x="62" y="54"/>
                  </a:cxn>
                  <a:cxn ang="0">
                    <a:pos x="64" y="58"/>
                  </a:cxn>
                  <a:cxn ang="0">
                    <a:pos x="59" y="63"/>
                  </a:cxn>
                  <a:cxn ang="0">
                    <a:pos x="27" y="9"/>
                  </a:cxn>
                  <a:cxn ang="0">
                    <a:pos x="10" y="26"/>
                  </a:cxn>
                  <a:cxn ang="0">
                    <a:pos x="27" y="43"/>
                  </a:cxn>
                  <a:cxn ang="0">
                    <a:pos x="44" y="26"/>
                  </a:cxn>
                  <a:cxn ang="0">
                    <a:pos x="27" y="9"/>
                  </a:cxn>
                </a:cxnLst>
                <a:rect l="0" t="0" r="r" b="b"/>
                <a:pathLst>
                  <a:path w="64" h="63">
                    <a:moveTo>
                      <a:pt x="59" y="63"/>
                    </a:moveTo>
                    <a:cubicBezTo>
                      <a:pt x="57" y="63"/>
                      <a:pt x="56" y="62"/>
                      <a:pt x="55" y="61"/>
                    </a:cubicBezTo>
                    <a:cubicBezTo>
                      <a:pt x="42" y="48"/>
                      <a:pt x="42" y="48"/>
                      <a:pt x="42" y="48"/>
                    </a:cubicBezTo>
                    <a:cubicBezTo>
                      <a:pt x="38" y="51"/>
                      <a:pt x="33" y="53"/>
                      <a:pt x="27" y="53"/>
                    </a:cubicBezTo>
                    <a:cubicBezTo>
                      <a:pt x="12" y="53"/>
                      <a:pt x="0" y="41"/>
                      <a:pt x="0" y="26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4" y="12"/>
                      <a:pt x="54" y="26"/>
                    </a:cubicBezTo>
                    <a:cubicBezTo>
                      <a:pt x="54" y="32"/>
                      <a:pt x="52" y="37"/>
                      <a:pt x="49" y="41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63" y="55"/>
                      <a:pt x="64" y="57"/>
                      <a:pt x="64" y="58"/>
                    </a:cubicBezTo>
                    <a:cubicBezTo>
                      <a:pt x="64" y="61"/>
                      <a:pt x="61" y="63"/>
                      <a:pt x="59" y="63"/>
                    </a:cubicBezTo>
                    <a:close/>
                    <a:moveTo>
                      <a:pt x="27" y="9"/>
                    </a:moveTo>
                    <a:cubicBezTo>
                      <a:pt x="18" y="9"/>
                      <a:pt x="10" y="17"/>
                      <a:pt x="10" y="26"/>
                    </a:cubicBezTo>
                    <a:cubicBezTo>
                      <a:pt x="10" y="36"/>
                      <a:pt x="18" y="43"/>
                      <a:pt x="27" y="43"/>
                    </a:cubicBezTo>
                    <a:cubicBezTo>
                      <a:pt x="37" y="43"/>
                      <a:pt x="44" y="36"/>
                      <a:pt x="44" y="26"/>
                    </a:cubicBezTo>
                    <a:cubicBezTo>
                      <a:pt x="44" y="17"/>
                      <a:pt x="37" y="9"/>
                      <a:pt x="27" y="9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Group 60"/>
            <p:cNvGrpSpPr/>
            <p:nvPr/>
          </p:nvGrpSpPr>
          <p:grpSpPr>
            <a:xfrm>
              <a:off x="7967239" y="1785609"/>
              <a:ext cx="874231" cy="874231"/>
              <a:chOff x="5330505" y="1441450"/>
              <a:chExt cx="915321" cy="915321"/>
            </a:xfrm>
          </p:grpSpPr>
          <p:sp>
            <p:nvSpPr>
              <p:cNvPr id="75" name="Oval 61"/>
              <p:cNvSpPr/>
              <p:nvPr/>
            </p:nvSpPr>
            <p:spPr>
              <a:xfrm>
                <a:off x="5330505" y="1441450"/>
                <a:ext cx="915321" cy="915321"/>
              </a:xfrm>
              <a:prstGeom prst="ellipse">
                <a:avLst/>
              </a:prstGeom>
              <a:noFill/>
              <a:ln>
                <a:solidFill>
                  <a:schemeClr val="accent4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" name="Freeform: Shape 62"/>
              <p:cNvSpPr>
                <a:spLocks/>
              </p:cNvSpPr>
              <p:nvPr/>
            </p:nvSpPr>
            <p:spPr bwMode="auto">
              <a:xfrm>
                <a:off x="5537000" y="1647945"/>
                <a:ext cx="502331" cy="502331"/>
              </a:xfrm>
              <a:custGeom>
                <a:avLst/>
                <a:gdLst/>
                <a:ahLst/>
                <a:cxnLst>
                  <a:cxn ang="0">
                    <a:pos x="81" y="37"/>
                  </a:cxn>
                  <a:cxn ang="0">
                    <a:pos x="38" y="80"/>
                  </a:cxn>
                  <a:cxn ang="0">
                    <a:pos x="21" y="77"/>
                  </a:cxn>
                  <a:cxn ang="0">
                    <a:pos x="0" y="124"/>
                  </a:cxn>
                  <a:cxn ang="0">
                    <a:pos x="38" y="167"/>
                  </a:cxn>
                  <a:cxn ang="0">
                    <a:pos x="1" y="210"/>
                  </a:cxn>
                  <a:cxn ang="0">
                    <a:pos x="21" y="257"/>
                  </a:cxn>
                  <a:cxn ang="0">
                    <a:pos x="38" y="253"/>
                  </a:cxn>
                  <a:cxn ang="0">
                    <a:pos x="81" y="297"/>
                  </a:cxn>
                  <a:cxn ang="0">
                    <a:pos x="78" y="314"/>
                  </a:cxn>
                  <a:cxn ang="0">
                    <a:pos x="125" y="334"/>
                  </a:cxn>
                  <a:cxn ang="0">
                    <a:pos x="168" y="297"/>
                  </a:cxn>
                  <a:cxn ang="0">
                    <a:pos x="210" y="334"/>
                  </a:cxn>
                  <a:cxn ang="0">
                    <a:pos x="258" y="314"/>
                  </a:cxn>
                  <a:cxn ang="0">
                    <a:pos x="254" y="297"/>
                  </a:cxn>
                  <a:cxn ang="0">
                    <a:pos x="297" y="253"/>
                  </a:cxn>
                  <a:cxn ang="0">
                    <a:pos x="315" y="257"/>
                  </a:cxn>
                  <a:cxn ang="0">
                    <a:pos x="335" y="210"/>
                  </a:cxn>
                  <a:cxn ang="0">
                    <a:pos x="297" y="167"/>
                  </a:cxn>
                  <a:cxn ang="0">
                    <a:pos x="335" y="124"/>
                  </a:cxn>
                  <a:cxn ang="0">
                    <a:pos x="315" y="77"/>
                  </a:cxn>
                  <a:cxn ang="0">
                    <a:pos x="297" y="80"/>
                  </a:cxn>
                  <a:cxn ang="0">
                    <a:pos x="254" y="37"/>
                  </a:cxn>
                  <a:cxn ang="0">
                    <a:pos x="258" y="20"/>
                  </a:cxn>
                  <a:cxn ang="0">
                    <a:pos x="210" y="0"/>
                  </a:cxn>
                  <a:cxn ang="0">
                    <a:pos x="168" y="37"/>
                  </a:cxn>
                  <a:cxn ang="0">
                    <a:pos x="125" y="0"/>
                  </a:cxn>
                  <a:cxn ang="0">
                    <a:pos x="78" y="20"/>
                  </a:cxn>
                  <a:cxn ang="0">
                    <a:pos x="81" y="37"/>
                  </a:cxn>
                  <a:cxn ang="0">
                    <a:pos x="168" y="60"/>
                  </a:cxn>
                  <a:cxn ang="0">
                    <a:pos x="274" y="167"/>
                  </a:cxn>
                  <a:cxn ang="0">
                    <a:pos x="168" y="274"/>
                  </a:cxn>
                  <a:cxn ang="0">
                    <a:pos x="61" y="167"/>
                  </a:cxn>
                  <a:cxn ang="0">
                    <a:pos x="168" y="60"/>
                  </a:cxn>
                </a:cxnLst>
                <a:rect l="0" t="0" r="r" b="b"/>
                <a:pathLst>
                  <a:path w="335" h="334">
                    <a:moveTo>
                      <a:pt x="81" y="37"/>
                    </a:moveTo>
                    <a:cubicBezTo>
                      <a:pt x="81" y="61"/>
                      <a:pt x="62" y="80"/>
                      <a:pt x="38" y="80"/>
                    </a:cubicBezTo>
                    <a:cubicBezTo>
                      <a:pt x="32" y="80"/>
                      <a:pt x="26" y="79"/>
                      <a:pt x="21" y="77"/>
                    </a:cubicBezTo>
                    <a:cubicBezTo>
                      <a:pt x="12" y="91"/>
                      <a:pt x="5" y="107"/>
                      <a:pt x="0" y="124"/>
                    </a:cubicBezTo>
                    <a:cubicBezTo>
                      <a:pt x="22" y="127"/>
                      <a:pt x="38" y="145"/>
                      <a:pt x="38" y="167"/>
                    </a:cubicBezTo>
                    <a:cubicBezTo>
                      <a:pt x="38" y="189"/>
                      <a:pt x="22" y="207"/>
                      <a:pt x="1" y="210"/>
                    </a:cubicBezTo>
                    <a:cubicBezTo>
                      <a:pt x="5" y="227"/>
                      <a:pt x="12" y="243"/>
                      <a:pt x="21" y="257"/>
                    </a:cubicBezTo>
                    <a:cubicBezTo>
                      <a:pt x="26" y="255"/>
                      <a:pt x="32" y="253"/>
                      <a:pt x="38" y="253"/>
                    </a:cubicBezTo>
                    <a:cubicBezTo>
                      <a:pt x="62" y="253"/>
                      <a:pt x="81" y="273"/>
                      <a:pt x="81" y="297"/>
                    </a:cubicBezTo>
                    <a:cubicBezTo>
                      <a:pt x="81" y="303"/>
                      <a:pt x="80" y="309"/>
                      <a:pt x="78" y="314"/>
                    </a:cubicBezTo>
                    <a:cubicBezTo>
                      <a:pt x="92" y="323"/>
                      <a:pt x="108" y="330"/>
                      <a:pt x="125" y="334"/>
                    </a:cubicBezTo>
                    <a:cubicBezTo>
                      <a:pt x="128" y="313"/>
                      <a:pt x="146" y="297"/>
                      <a:pt x="168" y="297"/>
                    </a:cubicBezTo>
                    <a:cubicBezTo>
                      <a:pt x="190" y="297"/>
                      <a:pt x="208" y="313"/>
                      <a:pt x="210" y="334"/>
                    </a:cubicBezTo>
                    <a:cubicBezTo>
                      <a:pt x="227" y="330"/>
                      <a:pt x="243" y="323"/>
                      <a:pt x="258" y="314"/>
                    </a:cubicBezTo>
                    <a:cubicBezTo>
                      <a:pt x="255" y="309"/>
                      <a:pt x="254" y="303"/>
                      <a:pt x="254" y="297"/>
                    </a:cubicBezTo>
                    <a:cubicBezTo>
                      <a:pt x="254" y="273"/>
                      <a:pt x="273" y="253"/>
                      <a:pt x="297" y="253"/>
                    </a:cubicBezTo>
                    <a:cubicBezTo>
                      <a:pt x="304" y="253"/>
                      <a:pt x="309" y="255"/>
                      <a:pt x="315" y="257"/>
                    </a:cubicBezTo>
                    <a:cubicBezTo>
                      <a:pt x="324" y="243"/>
                      <a:pt x="331" y="227"/>
                      <a:pt x="335" y="210"/>
                    </a:cubicBezTo>
                    <a:cubicBezTo>
                      <a:pt x="314" y="207"/>
                      <a:pt x="297" y="189"/>
                      <a:pt x="297" y="167"/>
                    </a:cubicBezTo>
                    <a:cubicBezTo>
                      <a:pt x="297" y="145"/>
                      <a:pt x="314" y="127"/>
                      <a:pt x="335" y="124"/>
                    </a:cubicBezTo>
                    <a:cubicBezTo>
                      <a:pt x="331" y="107"/>
                      <a:pt x="324" y="91"/>
                      <a:pt x="315" y="77"/>
                    </a:cubicBezTo>
                    <a:cubicBezTo>
                      <a:pt x="309" y="79"/>
                      <a:pt x="304" y="80"/>
                      <a:pt x="297" y="80"/>
                    </a:cubicBezTo>
                    <a:cubicBezTo>
                      <a:pt x="273" y="80"/>
                      <a:pt x="254" y="61"/>
                      <a:pt x="254" y="37"/>
                    </a:cubicBezTo>
                    <a:cubicBezTo>
                      <a:pt x="254" y="31"/>
                      <a:pt x="255" y="25"/>
                      <a:pt x="258" y="20"/>
                    </a:cubicBezTo>
                    <a:cubicBezTo>
                      <a:pt x="243" y="11"/>
                      <a:pt x="227" y="4"/>
                      <a:pt x="210" y="0"/>
                    </a:cubicBezTo>
                    <a:cubicBezTo>
                      <a:pt x="208" y="21"/>
                      <a:pt x="190" y="37"/>
                      <a:pt x="168" y="37"/>
                    </a:cubicBezTo>
                    <a:cubicBezTo>
                      <a:pt x="146" y="37"/>
                      <a:pt x="128" y="21"/>
                      <a:pt x="125" y="0"/>
                    </a:cubicBezTo>
                    <a:cubicBezTo>
                      <a:pt x="108" y="4"/>
                      <a:pt x="92" y="11"/>
                      <a:pt x="78" y="20"/>
                    </a:cubicBezTo>
                    <a:cubicBezTo>
                      <a:pt x="80" y="25"/>
                      <a:pt x="81" y="31"/>
                      <a:pt x="81" y="37"/>
                    </a:cubicBezTo>
                    <a:close/>
                    <a:moveTo>
                      <a:pt x="168" y="60"/>
                    </a:moveTo>
                    <a:cubicBezTo>
                      <a:pt x="227" y="60"/>
                      <a:pt x="274" y="108"/>
                      <a:pt x="274" y="167"/>
                    </a:cubicBezTo>
                    <a:cubicBezTo>
                      <a:pt x="274" y="226"/>
                      <a:pt x="227" y="274"/>
                      <a:pt x="168" y="274"/>
                    </a:cubicBezTo>
                    <a:cubicBezTo>
                      <a:pt x="109" y="274"/>
                      <a:pt x="61" y="226"/>
                      <a:pt x="61" y="167"/>
                    </a:cubicBezTo>
                    <a:cubicBezTo>
                      <a:pt x="61" y="108"/>
                      <a:pt x="109" y="60"/>
                      <a:pt x="168" y="6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63"/>
            <p:cNvGrpSpPr/>
            <p:nvPr/>
          </p:nvGrpSpPr>
          <p:grpSpPr>
            <a:xfrm>
              <a:off x="7967239" y="4437114"/>
              <a:ext cx="874231" cy="874231"/>
              <a:chOff x="5330505" y="3701129"/>
              <a:chExt cx="915321" cy="915321"/>
            </a:xfrm>
          </p:grpSpPr>
          <p:sp>
            <p:nvSpPr>
              <p:cNvPr id="70" name="Oval 64"/>
              <p:cNvSpPr/>
              <p:nvPr/>
            </p:nvSpPr>
            <p:spPr>
              <a:xfrm>
                <a:off x="5330505" y="3701129"/>
                <a:ext cx="915321" cy="915321"/>
              </a:xfrm>
              <a:prstGeom prst="ellipse">
                <a:avLst/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71" name="Group 65"/>
              <p:cNvGrpSpPr/>
              <p:nvPr/>
            </p:nvGrpSpPr>
            <p:grpSpPr>
              <a:xfrm>
                <a:off x="5547695" y="3950807"/>
                <a:ext cx="480961" cy="415963"/>
                <a:chOff x="4343400" y="2343150"/>
                <a:chExt cx="444500" cy="384434"/>
              </a:xfrm>
              <a:solidFill>
                <a:schemeClr val="bg1"/>
              </a:solidFill>
            </p:grpSpPr>
            <p:sp>
              <p:nvSpPr>
                <p:cNvPr id="72" name="Freeform: Shape 66"/>
                <p:cNvSpPr>
                  <a:spLocks/>
                </p:cNvSpPr>
                <p:nvPr/>
              </p:nvSpPr>
              <p:spPr bwMode="auto">
                <a:xfrm>
                  <a:off x="4343400" y="2427245"/>
                  <a:ext cx="55263" cy="300339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0" y="65"/>
                    </a:cxn>
                    <a:cxn ang="0">
                      <a:pos x="14" y="79"/>
                    </a:cxn>
                    <a:cxn ang="0">
                      <a:pos x="14" y="0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14" h="79">
                      <a:moveTo>
                        <a:pt x="0" y="14"/>
                      </a:moveTo>
                      <a:cubicBezTo>
                        <a:pt x="0" y="65"/>
                        <a:pt x="0" y="65"/>
                        <a:pt x="0" y="65"/>
                      </a:cubicBezTo>
                      <a:cubicBezTo>
                        <a:pt x="0" y="73"/>
                        <a:pt x="6" y="79"/>
                        <a:pt x="14" y="79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6" y="0"/>
                        <a:pt x="0" y="6"/>
                        <a:pt x="0" y="14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3" name="Freeform: Shape 67"/>
                <p:cNvSpPr>
                  <a:spLocks/>
                </p:cNvSpPr>
                <p:nvPr/>
              </p:nvSpPr>
              <p:spPr bwMode="auto">
                <a:xfrm>
                  <a:off x="4424975" y="2343150"/>
                  <a:ext cx="276311" cy="384432"/>
                </a:xfrm>
                <a:custGeom>
                  <a:avLst/>
                  <a:gdLst/>
                  <a:ahLst/>
                  <a:cxnLst>
                    <a:cxn ang="0">
                      <a:pos x="58" y="7"/>
                    </a:cxn>
                    <a:cxn ang="0">
                      <a:pos x="50" y="0"/>
                    </a:cxn>
                    <a:cxn ang="0">
                      <a:pos x="21" y="0"/>
                    </a:cxn>
                    <a:cxn ang="0">
                      <a:pos x="14" y="7"/>
                    </a:cxn>
                    <a:cxn ang="0">
                      <a:pos x="14" y="22"/>
                    </a:cxn>
                    <a:cxn ang="0">
                      <a:pos x="0" y="22"/>
                    </a:cxn>
                    <a:cxn ang="0">
                      <a:pos x="0" y="101"/>
                    </a:cxn>
                    <a:cxn ang="0">
                      <a:pos x="72" y="101"/>
                    </a:cxn>
                    <a:cxn ang="0">
                      <a:pos x="72" y="22"/>
                    </a:cxn>
                    <a:cxn ang="0">
                      <a:pos x="58" y="22"/>
                    </a:cxn>
                    <a:cxn ang="0">
                      <a:pos x="58" y="7"/>
                    </a:cxn>
                    <a:cxn ang="0">
                      <a:pos x="50" y="22"/>
                    </a:cxn>
                    <a:cxn ang="0">
                      <a:pos x="21" y="22"/>
                    </a:cxn>
                    <a:cxn ang="0">
                      <a:pos x="21" y="7"/>
                    </a:cxn>
                    <a:cxn ang="0">
                      <a:pos x="50" y="7"/>
                    </a:cxn>
                    <a:cxn ang="0">
                      <a:pos x="50" y="22"/>
                    </a:cxn>
                  </a:cxnLst>
                  <a:rect l="0" t="0" r="r" b="b"/>
                  <a:pathLst>
                    <a:path w="72" h="101">
                      <a:moveTo>
                        <a:pt x="58" y="7"/>
                      </a:moveTo>
                      <a:cubicBezTo>
                        <a:pt x="58" y="3"/>
                        <a:pt x="54" y="0"/>
                        <a:pt x="50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17" y="0"/>
                        <a:pt x="14" y="3"/>
                        <a:pt x="14" y="7"/>
                      </a:cubicBezTo>
                      <a:cubicBezTo>
                        <a:pt x="14" y="22"/>
                        <a:pt x="14" y="22"/>
                        <a:pt x="14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101"/>
                        <a:pt x="0" y="101"/>
                        <a:pt x="0" y="101"/>
                      </a:cubicBezTo>
                      <a:cubicBezTo>
                        <a:pt x="72" y="101"/>
                        <a:pt x="72" y="101"/>
                        <a:pt x="72" y="101"/>
                      </a:cubicBezTo>
                      <a:cubicBezTo>
                        <a:pt x="72" y="22"/>
                        <a:pt x="72" y="22"/>
                        <a:pt x="72" y="22"/>
                      </a:cubicBezTo>
                      <a:cubicBezTo>
                        <a:pt x="58" y="22"/>
                        <a:pt x="58" y="22"/>
                        <a:pt x="58" y="22"/>
                      </a:cubicBezTo>
                      <a:lnTo>
                        <a:pt x="58" y="7"/>
                      </a:lnTo>
                      <a:close/>
                      <a:moveTo>
                        <a:pt x="50" y="22"/>
                      </a:moveTo>
                      <a:cubicBezTo>
                        <a:pt x="21" y="22"/>
                        <a:pt x="21" y="22"/>
                        <a:pt x="21" y="22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50" y="7"/>
                        <a:pt x="50" y="7"/>
                        <a:pt x="50" y="7"/>
                      </a:cubicBezTo>
                      <a:lnTo>
                        <a:pt x="50" y="22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Freeform: Shape 68"/>
                <p:cNvSpPr>
                  <a:spLocks/>
                </p:cNvSpPr>
                <p:nvPr/>
              </p:nvSpPr>
              <p:spPr bwMode="auto">
                <a:xfrm>
                  <a:off x="4730235" y="2427245"/>
                  <a:ext cx="57665" cy="300339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9"/>
                    </a:cxn>
                    <a:cxn ang="0">
                      <a:pos x="15" y="65"/>
                    </a:cxn>
                    <a:cxn ang="0">
                      <a:pos x="15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5" h="79">
                      <a:moveTo>
                        <a:pt x="0" y="0"/>
                      </a:moveTo>
                      <a:cubicBezTo>
                        <a:pt x="0" y="79"/>
                        <a:pt x="0" y="79"/>
                        <a:pt x="0" y="79"/>
                      </a:cubicBezTo>
                      <a:cubicBezTo>
                        <a:pt x="8" y="79"/>
                        <a:pt x="15" y="73"/>
                        <a:pt x="15" y="65"/>
                      </a:cubicBezTo>
                      <a:cubicBezTo>
                        <a:pt x="15" y="14"/>
                        <a:pt x="15" y="14"/>
                        <a:pt x="15" y="14"/>
                      </a:cubicBezTo>
                      <a:cubicBezTo>
                        <a:pt x="15" y="6"/>
                        <a:pt x="8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cxnSp>
          <p:nvCxnSpPr>
            <p:cNvPr id="10" name="Straight Arrow Connector 69"/>
            <p:cNvCxnSpPr/>
            <p:nvPr/>
          </p:nvCxnSpPr>
          <p:spPr>
            <a:xfrm flipV="1">
              <a:off x="7385001" y="2531809"/>
              <a:ext cx="624491" cy="522467"/>
            </a:xfrm>
            <a:prstGeom prst="straightConnector1">
              <a:avLst/>
            </a:prstGeom>
            <a:ln w="19050">
              <a:solidFill>
                <a:schemeClr val="accent4"/>
              </a:solidFill>
              <a:headEnd type="oval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70"/>
            <p:cNvCxnSpPr/>
            <p:nvPr/>
          </p:nvCxnSpPr>
          <p:spPr>
            <a:xfrm>
              <a:off x="7385001" y="4027103"/>
              <a:ext cx="624491" cy="522467"/>
            </a:xfrm>
            <a:prstGeom prst="straightConnector1">
              <a:avLst/>
            </a:prstGeom>
            <a:ln w="19050">
              <a:solidFill>
                <a:schemeClr val="accent6"/>
              </a:solidFill>
              <a:headEnd type="oval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71"/>
            <p:cNvCxnSpPr/>
            <p:nvPr/>
          </p:nvCxnSpPr>
          <p:spPr>
            <a:xfrm>
              <a:off x="7580182" y="3542228"/>
              <a:ext cx="784799" cy="1"/>
            </a:xfrm>
            <a:prstGeom prst="straightConnector1">
              <a:avLst/>
            </a:prstGeom>
            <a:ln w="19050">
              <a:solidFill>
                <a:schemeClr val="accent5"/>
              </a:solidFill>
              <a:headEnd type="oval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72"/>
            <p:cNvCxnSpPr/>
            <p:nvPr/>
          </p:nvCxnSpPr>
          <p:spPr>
            <a:xfrm flipH="1" flipV="1">
              <a:off x="4182509" y="2531809"/>
              <a:ext cx="624491" cy="522467"/>
            </a:xfrm>
            <a:prstGeom prst="straightConnector1">
              <a:avLst/>
            </a:prstGeom>
            <a:ln w="19050">
              <a:solidFill>
                <a:schemeClr val="accent3"/>
              </a:solidFill>
              <a:headEnd type="oval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73"/>
            <p:cNvCxnSpPr/>
            <p:nvPr/>
          </p:nvCxnSpPr>
          <p:spPr>
            <a:xfrm flipH="1">
              <a:off x="4182509" y="4027103"/>
              <a:ext cx="624491" cy="522467"/>
            </a:xfrm>
            <a:prstGeom prst="straightConnector1">
              <a:avLst/>
            </a:prstGeom>
            <a:ln w="19050">
              <a:headEnd type="oval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74"/>
            <p:cNvCxnSpPr/>
            <p:nvPr/>
          </p:nvCxnSpPr>
          <p:spPr>
            <a:xfrm flipH="1">
              <a:off x="3827022" y="3542228"/>
              <a:ext cx="784799" cy="1"/>
            </a:xfrm>
            <a:prstGeom prst="straightConnector1">
              <a:avLst/>
            </a:prstGeom>
            <a:ln w="19050">
              <a:solidFill>
                <a:schemeClr val="accent2"/>
              </a:solidFill>
              <a:headEnd type="oval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reeform: Shape 75"/>
            <p:cNvSpPr>
              <a:spLocks/>
            </p:cNvSpPr>
            <p:nvPr/>
          </p:nvSpPr>
          <p:spPr bwMode="auto">
            <a:xfrm rot="20195074" flipV="1">
              <a:off x="5362977" y="2201097"/>
              <a:ext cx="1303984" cy="942040"/>
            </a:xfrm>
            <a:custGeom>
              <a:avLst/>
              <a:gdLst/>
              <a:ahLst/>
              <a:cxnLst>
                <a:cxn ang="0">
                  <a:pos x="204" y="0"/>
                </a:cxn>
                <a:cxn ang="0">
                  <a:pos x="193" y="27"/>
                </a:cxn>
                <a:cxn ang="0">
                  <a:pos x="207" y="25"/>
                </a:cxn>
                <a:cxn ang="0">
                  <a:pos x="176" y="112"/>
                </a:cxn>
                <a:cxn ang="0">
                  <a:pos x="96" y="146"/>
                </a:cxn>
                <a:cxn ang="0">
                  <a:pos x="15" y="114"/>
                </a:cxn>
                <a:cxn ang="0">
                  <a:pos x="2" y="99"/>
                </a:cxn>
                <a:cxn ang="0">
                  <a:pos x="0" y="100"/>
                </a:cxn>
                <a:cxn ang="0">
                  <a:pos x="14" y="116"/>
                </a:cxn>
                <a:cxn ang="0">
                  <a:pos x="177" y="113"/>
                </a:cxn>
                <a:cxn ang="0">
                  <a:pos x="209" y="25"/>
                </a:cxn>
                <a:cxn ang="0">
                  <a:pos x="222" y="23"/>
                </a:cxn>
                <a:cxn ang="0">
                  <a:pos x="204" y="0"/>
                </a:cxn>
              </a:cxnLst>
              <a:rect l="0" t="0" r="r" b="b"/>
              <a:pathLst>
                <a:path w="222" h="160">
                  <a:moveTo>
                    <a:pt x="204" y="0"/>
                  </a:moveTo>
                  <a:cubicBezTo>
                    <a:pt x="193" y="27"/>
                    <a:pt x="193" y="27"/>
                    <a:pt x="193" y="27"/>
                  </a:cubicBezTo>
                  <a:cubicBezTo>
                    <a:pt x="207" y="25"/>
                    <a:pt x="207" y="25"/>
                    <a:pt x="207" y="25"/>
                  </a:cubicBezTo>
                  <a:cubicBezTo>
                    <a:pt x="209" y="56"/>
                    <a:pt x="199" y="88"/>
                    <a:pt x="176" y="112"/>
                  </a:cubicBezTo>
                  <a:cubicBezTo>
                    <a:pt x="154" y="134"/>
                    <a:pt x="125" y="146"/>
                    <a:pt x="96" y="146"/>
                  </a:cubicBezTo>
                  <a:cubicBezTo>
                    <a:pt x="67" y="146"/>
                    <a:pt x="38" y="136"/>
                    <a:pt x="15" y="114"/>
                  </a:cubicBezTo>
                  <a:cubicBezTo>
                    <a:pt x="10" y="109"/>
                    <a:pt x="6" y="104"/>
                    <a:pt x="2" y="99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4" y="105"/>
                    <a:pt x="9" y="111"/>
                    <a:pt x="14" y="116"/>
                  </a:cubicBezTo>
                  <a:cubicBezTo>
                    <a:pt x="60" y="160"/>
                    <a:pt x="133" y="159"/>
                    <a:pt x="177" y="113"/>
                  </a:cubicBezTo>
                  <a:cubicBezTo>
                    <a:pt x="201" y="89"/>
                    <a:pt x="212" y="56"/>
                    <a:pt x="209" y="25"/>
                  </a:cubicBezTo>
                  <a:cubicBezTo>
                    <a:pt x="222" y="23"/>
                    <a:pt x="222" y="23"/>
                    <a:pt x="222" y="23"/>
                  </a:cubicBezTo>
                  <a:lnTo>
                    <a:pt x="204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: Shape 77"/>
            <p:cNvSpPr>
              <a:spLocks/>
            </p:cNvSpPr>
            <p:nvPr/>
          </p:nvSpPr>
          <p:spPr bwMode="auto">
            <a:xfrm rot="20195074" flipH="1">
              <a:off x="5399975" y="3991226"/>
              <a:ext cx="1303984" cy="942040"/>
            </a:xfrm>
            <a:custGeom>
              <a:avLst/>
              <a:gdLst/>
              <a:ahLst/>
              <a:cxnLst>
                <a:cxn ang="0">
                  <a:pos x="204" y="0"/>
                </a:cxn>
                <a:cxn ang="0">
                  <a:pos x="193" y="27"/>
                </a:cxn>
                <a:cxn ang="0">
                  <a:pos x="207" y="25"/>
                </a:cxn>
                <a:cxn ang="0">
                  <a:pos x="176" y="112"/>
                </a:cxn>
                <a:cxn ang="0">
                  <a:pos x="96" y="146"/>
                </a:cxn>
                <a:cxn ang="0">
                  <a:pos x="15" y="114"/>
                </a:cxn>
                <a:cxn ang="0">
                  <a:pos x="2" y="99"/>
                </a:cxn>
                <a:cxn ang="0">
                  <a:pos x="0" y="100"/>
                </a:cxn>
                <a:cxn ang="0">
                  <a:pos x="14" y="116"/>
                </a:cxn>
                <a:cxn ang="0">
                  <a:pos x="177" y="113"/>
                </a:cxn>
                <a:cxn ang="0">
                  <a:pos x="209" y="25"/>
                </a:cxn>
                <a:cxn ang="0">
                  <a:pos x="222" y="23"/>
                </a:cxn>
                <a:cxn ang="0">
                  <a:pos x="204" y="0"/>
                </a:cxn>
              </a:cxnLst>
              <a:rect l="0" t="0" r="r" b="b"/>
              <a:pathLst>
                <a:path w="222" h="160">
                  <a:moveTo>
                    <a:pt x="204" y="0"/>
                  </a:moveTo>
                  <a:cubicBezTo>
                    <a:pt x="193" y="27"/>
                    <a:pt x="193" y="27"/>
                    <a:pt x="193" y="27"/>
                  </a:cubicBezTo>
                  <a:cubicBezTo>
                    <a:pt x="207" y="25"/>
                    <a:pt x="207" y="25"/>
                    <a:pt x="207" y="25"/>
                  </a:cubicBezTo>
                  <a:cubicBezTo>
                    <a:pt x="209" y="56"/>
                    <a:pt x="199" y="88"/>
                    <a:pt x="176" y="112"/>
                  </a:cubicBezTo>
                  <a:cubicBezTo>
                    <a:pt x="154" y="134"/>
                    <a:pt x="125" y="146"/>
                    <a:pt x="96" y="146"/>
                  </a:cubicBezTo>
                  <a:cubicBezTo>
                    <a:pt x="67" y="146"/>
                    <a:pt x="38" y="136"/>
                    <a:pt x="15" y="114"/>
                  </a:cubicBezTo>
                  <a:cubicBezTo>
                    <a:pt x="10" y="109"/>
                    <a:pt x="6" y="104"/>
                    <a:pt x="2" y="99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4" y="105"/>
                    <a:pt x="9" y="111"/>
                    <a:pt x="14" y="116"/>
                  </a:cubicBezTo>
                  <a:cubicBezTo>
                    <a:pt x="60" y="160"/>
                    <a:pt x="133" y="159"/>
                    <a:pt x="177" y="113"/>
                  </a:cubicBezTo>
                  <a:cubicBezTo>
                    <a:pt x="201" y="89"/>
                    <a:pt x="212" y="56"/>
                    <a:pt x="209" y="25"/>
                  </a:cubicBezTo>
                  <a:cubicBezTo>
                    <a:pt x="222" y="23"/>
                    <a:pt x="222" y="23"/>
                    <a:pt x="222" y="23"/>
                  </a:cubicBezTo>
                  <a:lnTo>
                    <a:pt x="204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79"/>
            <p:cNvSpPr/>
            <p:nvPr/>
          </p:nvSpPr>
          <p:spPr>
            <a:xfrm flipH="1">
              <a:off x="4712832" y="2965778"/>
              <a:ext cx="1152896" cy="1152897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Oval 94"/>
            <p:cNvSpPr/>
            <p:nvPr/>
          </p:nvSpPr>
          <p:spPr>
            <a:xfrm>
              <a:off x="6326273" y="2965778"/>
              <a:ext cx="1152896" cy="1152897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1" name="Group 100"/>
            <p:cNvGrpSpPr/>
            <p:nvPr/>
          </p:nvGrpSpPr>
          <p:grpSpPr>
            <a:xfrm>
              <a:off x="3350534" y="1785609"/>
              <a:ext cx="874231" cy="874231"/>
              <a:chOff x="2428289" y="1524000"/>
              <a:chExt cx="682615" cy="682615"/>
            </a:xfrm>
          </p:grpSpPr>
          <p:sp>
            <p:nvSpPr>
              <p:cNvPr id="62" name="Oval 101"/>
              <p:cNvSpPr/>
              <p:nvPr/>
            </p:nvSpPr>
            <p:spPr>
              <a:xfrm flipH="1">
                <a:off x="2428289" y="1524000"/>
                <a:ext cx="682615" cy="682615"/>
              </a:xfrm>
              <a:prstGeom prst="ellipse">
                <a:avLst/>
              </a:prstGeom>
              <a:noFill/>
              <a:ln>
                <a:solidFill>
                  <a:schemeClr val="accent3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63" name="Group 102"/>
              <p:cNvGrpSpPr/>
              <p:nvPr/>
            </p:nvGrpSpPr>
            <p:grpSpPr>
              <a:xfrm>
                <a:off x="2573206" y="1668257"/>
                <a:ext cx="392818" cy="394100"/>
                <a:chOff x="4240213" y="511175"/>
                <a:chExt cx="485775" cy="487363"/>
              </a:xfrm>
              <a:solidFill>
                <a:schemeClr val="accent3"/>
              </a:solidFill>
            </p:grpSpPr>
            <p:sp>
              <p:nvSpPr>
                <p:cNvPr id="64" name="Freeform: Shape 103"/>
                <p:cNvSpPr>
                  <a:spLocks/>
                </p:cNvSpPr>
                <p:nvPr/>
              </p:nvSpPr>
              <p:spPr bwMode="auto">
                <a:xfrm>
                  <a:off x="4579938" y="511175"/>
                  <a:ext cx="146050" cy="487363"/>
                </a:xfrm>
                <a:custGeom>
                  <a:avLst/>
                  <a:gdLst/>
                  <a:ahLst/>
                  <a:cxnLst>
                    <a:cxn ang="0">
                      <a:pos x="137" y="0"/>
                    </a:cxn>
                    <a:cxn ang="0">
                      <a:pos x="0" y="300"/>
                    </a:cxn>
                    <a:cxn ang="0">
                      <a:pos x="36" y="327"/>
                    </a:cxn>
                    <a:cxn ang="0">
                      <a:pos x="137" y="118"/>
                    </a:cxn>
                    <a:cxn ang="0">
                      <a:pos x="248" y="478"/>
                    </a:cxn>
                    <a:cxn ang="0">
                      <a:pos x="137" y="837"/>
                    </a:cxn>
                    <a:cxn ang="0">
                      <a:pos x="36" y="629"/>
                    </a:cxn>
                    <a:cxn ang="0">
                      <a:pos x="0" y="655"/>
                    </a:cxn>
                    <a:cxn ang="0">
                      <a:pos x="137" y="955"/>
                    </a:cxn>
                    <a:cxn ang="0">
                      <a:pos x="284" y="478"/>
                    </a:cxn>
                    <a:cxn ang="0">
                      <a:pos x="137" y="0"/>
                    </a:cxn>
                  </a:cxnLst>
                  <a:rect l="0" t="0" r="r" b="b"/>
                  <a:pathLst>
                    <a:path w="284" h="955">
                      <a:moveTo>
                        <a:pt x="137" y="0"/>
                      </a:moveTo>
                      <a:cubicBezTo>
                        <a:pt x="75" y="0"/>
                        <a:pt x="22" y="124"/>
                        <a:pt x="0" y="300"/>
                      </a:cubicBezTo>
                      <a:cubicBezTo>
                        <a:pt x="13" y="308"/>
                        <a:pt x="25" y="317"/>
                        <a:pt x="36" y="327"/>
                      </a:cubicBezTo>
                      <a:cubicBezTo>
                        <a:pt x="54" y="204"/>
                        <a:pt x="92" y="118"/>
                        <a:pt x="137" y="118"/>
                      </a:cubicBezTo>
                      <a:cubicBezTo>
                        <a:pt x="198" y="118"/>
                        <a:pt x="248" y="279"/>
                        <a:pt x="248" y="478"/>
                      </a:cubicBezTo>
                      <a:cubicBezTo>
                        <a:pt x="248" y="676"/>
                        <a:pt x="198" y="837"/>
                        <a:pt x="137" y="837"/>
                      </a:cubicBezTo>
                      <a:cubicBezTo>
                        <a:pt x="92" y="837"/>
                        <a:pt x="54" y="752"/>
                        <a:pt x="36" y="629"/>
                      </a:cubicBezTo>
                      <a:cubicBezTo>
                        <a:pt x="25" y="638"/>
                        <a:pt x="13" y="647"/>
                        <a:pt x="0" y="655"/>
                      </a:cubicBezTo>
                      <a:cubicBezTo>
                        <a:pt x="22" y="831"/>
                        <a:pt x="75" y="955"/>
                        <a:pt x="137" y="955"/>
                      </a:cubicBezTo>
                      <a:cubicBezTo>
                        <a:pt x="218" y="955"/>
                        <a:pt x="284" y="741"/>
                        <a:pt x="284" y="478"/>
                      </a:cubicBezTo>
                      <a:cubicBezTo>
                        <a:pt x="284" y="214"/>
                        <a:pt x="218" y="0"/>
                        <a:pt x="137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Freeform: Shape 104"/>
                <p:cNvSpPr>
                  <a:spLocks/>
                </p:cNvSpPr>
                <p:nvPr/>
              </p:nvSpPr>
              <p:spPr bwMode="auto">
                <a:xfrm>
                  <a:off x="4613276" y="615950"/>
                  <a:ext cx="80963" cy="277813"/>
                </a:xfrm>
                <a:custGeom>
                  <a:avLst/>
                  <a:gdLst/>
                  <a:ahLst/>
                  <a:cxnLst>
                    <a:cxn ang="0">
                      <a:pos x="0" y="397"/>
                    </a:cxn>
                    <a:cxn ang="0">
                      <a:pos x="74" y="542"/>
                    </a:cxn>
                    <a:cxn ang="0">
                      <a:pos x="158" y="271"/>
                    </a:cxn>
                    <a:cxn ang="0">
                      <a:pos x="74" y="0"/>
                    </a:cxn>
                    <a:cxn ang="0">
                      <a:pos x="0" y="144"/>
                    </a:cxn>
                    <a:cxn ang="0">
                      <a:pos x="26" y="174"/>
                    </a:cxn>
                    <a:cxn ang="0">
                      <a:pos x="74" y="88"/>
                    </a:cxn>
                    <a:cxn ang="0">
                      <a:pos x="130" y="271"/>
                    </a:cxn>
                    <a:cxn ang="0">
                      <a:pos x="74" y="453"/>
                    </a:cxn>
                    <a:cxn ang="0">
                      <a:pos x="26" y="368"/>
                    </a:cxn>
                    <a:cxn ang="0">
                      <a:pos x="0" y="397"/>
                    </a:cxn>
                  </a:cxnLst>
                  <a:rect l="0" t="0" r="r" b="b"/>
                  <a:pathLst>
                    <a:path w="158" h="542">
                      <a:moveTo>
                        <a:pt x="0" y="397"/>
                      </a:moveTo>
                      <a:cubicBezTo>
                        <a:pt x="14" y="483"/>
                        <a:pt x="42" y="542"/>
                        <a:pt x="74" y="542"/>
                      </a:cubicBezTo>
                      <a:cubicBezTo>
                        <a:pt x="120" y="542"/>
                        <a:pt x="158" y="420"/>
                        <a:pt x="158" y="271"/>
                      </a:cubicBezTo>
                      <a:cubicBezTo>
                        <a:pt x="158" y="121"/>
                        <a:pt x="120" y="0"/>
                        <a:pt x="74" y="0"/>
                      </a:cubicBezTo>
                      <a:cubicBezTo>
                        <a:pt x="42" y="0"/>
                        <a:pt x="14" y="58"/>
                        <a:pt x="0" y="144"/>
                      </a:cubicBezTo>
                      <a:cubicBezTo>
                        <a:pt x="10" y="153"/>
                        <a:pt x="18" y="163"/>
                        <a:pt x="26" y="174"/>
                      </a:cubicBezTo>
                      <a:cubicBezTo>
                        <a:pt x="36" y="122"/>
                        <a:pt x="54" y="88"/>
                        <a:pt x="74" y="88"/>
                      </a:cubicBezTo>
                      <a:cubicBezTo>
                        <a:pt x="105" y="88"/>
                        <a:pt x="130" y="170"/>
                        <a:pt x="130" y="271"/>
                      </a:cubicBezTo>
                      <a:cubicBezTo>
                        <a:pt x="130" y="371"/>
                        <a:pt x="105" y="453"/>
                        <a:pt x="74" y="453"/>
                      </a:cubicBezTo>
                      <a:cubicBezTo>
                        <a:pt x="54" y="453"/>
                        <a:pt x="36" y="419"/>
                        <a:pt x="26" y="368"/>
                      </a:cubicBezTo>
                      <a:cubicBezTo>
                        <a:pt x="18" y="378"/>
                        <a:pt x="10" y="388"/>
                        <a:pt x="0" y="39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: Shape 105"/>
                <p:cNvSpPr>
                  <a:spLocks/>
                </p:cNvSpPr>
                <p:nvPr/>
              </p:nvSpPr>
              <p:spPr bwMode="auto">
                <a:xfrm>
                  <a:off x="4638676" y="706438"/>
                  <a:ext cx="26988" cy="96838"/>
                </a:xfrm>
                <a:custGeom>
                  <a:avLst/>
                  <a:gdLst/>
                  <a:ahLst/>
                  <a:cxnLst>
                    <a:cxn ang="0">
                      <a:pos x="24" y="189"/>
                    </a:cxn>
                    <a:cxn ang="0">
                      <a:pos x="53" y="95"/>
                    </a:cxn>
                    <a:cxn ang="0">
                      <a:pos x="24" y="0"/>
                    </a:cxn>
                    <a:cxn ang="0">
                      <a:pos x="0" y="39"/>
                    </a:cxn>
                    <a:cxn ang="0">
                      <a:pos x="12" y="95"/>
                    </a:cxn>
                    <a:cxn ang="0">
                      <a:pos x="0" y="150"/>
                    </a:cxn>
                    <a:cxn ang="0">
                      <a:pos x="24" y="189"/>
                    </a:cxn>
                  </a:cxnLst>
                  <a:rect l="0" t="0" r="r" b="b"/>
                  <a:pathLst>
                    <a:path w="53" h="189">
                      <a:moveTo>
                        <a:pt x="24" y="189"/>
                      </a:moveTo>
                      <a:cubicBezTo>
                        <a:pt x="40" y="189"/>
                        <a:pt x="53" y="146"/>
                        <a:pt x="53" y="95"/>
                      </a:cubicBezTo>
                      <a:cubicBezTo>
                        <a:pt x="53" y="43"/>
                        <a:pt x="40" y="0"/>
                        <a:pt x="24" y="0"/>
                      </a:cubicBezTo>
                      <a:cubicBezTo>
                        <a:pt x="14" y="0"/>
                        <a:pt x="6" y="16"/>
                        <a:pt x="0" y="39"/>
                      </a:cubicBezTo>
                      <a:cubicBezTo>
                        <a:pt x="8" y="57"/>
                        <a:pt x="12" y="76"/>
                        <a:pt x="12" y="95"/>
                      </a:cubicBezTo>
                      <a:cubicBezTo>
                        <a:pt x="12" y="114"/>
                        <a:pt x="8" y="132"/>
                        <a:pt x="0" y="150"/>
                      </a:cubicBezTo>
                      <a:cubicBezTo>
                        <a:pt x="6" y="173"/>
                        <a:pt x="14" y="189"/>
                        <a:pt x="24" y="1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7" name="Freeform: Shape 106"/>
                <p:cNvSpPr>
                  <a:spLocks/>
                </p:cNvSpPr>
                <p:nvPr/>
              </p:nvSpPr>
              <p:spPr bwMode="auto">
                <a:xfrm>
                  <a:off x="4240213" y="687388"/>
                  <a:ext cx="393700" cy="138113"/>
                </a:xfrm>
                <a:custGeom>
                  <a:avLst/>
                  <a:gdLst/>
                  <a:ahLst/>
                  <a:cxnLst>
                    <a:cxn ang="0">
                      <a:pos x="186" y="70"/>
                    </a:cxn>
                    <a:cxn ang="0">
                      <a:pos x="248" y="44"/>
                    </a:cxn>
                    <a:cxn ang="0">
                      <a:pos x="186" y="17"/>
                    </a:cxn>
                    <a:cxn ang="0">
                      <a:pos x="186" y="30"/>
                    </a:cxn>
                    <a:cxn ang="0">
                      <a:pos x="60" y="27"/>
                    </a:cxn>
                    <a:cxn ang="0">
                      <a:pos x="53" y="5"/>
                    </a:cxn>
                    <a:cxn ang="0">
                      <a:pos x="0" y="0"/>
                    </a:cxn>
                    <a:cxn ang="0">
                      <a:pos x="12" y="42"/>
                    </a:cxn>
                    <a:cxn ang="0">
                      <a:pos x="175" y="42"/>
                    </a:cxn>
                    <a:cxn ang="0">
                      <a:pos x="175" y="46"/>
                    </a:cxn>
                    <a:cxn ang="0">
                      <a:pos x="12" y="46"/>
                    </a:cxn>
                    <a:cxn ang="0">
                      <a:pos x="0" y="87"/>
                    </a:cxn>
                    <a:cxn ang="0">
                      <a:pos x="53" y="82"/>
                    </a:cxn>
                    <a:cxn ang="0">
                      <a:pos x="60" y="61"/>
                    </a:cxn>
                    <a:cxn ang="0">
                      <a:pos x="186" y="58"/>
                    </a:cxn>
                    <a:cxn ang="0">
                      <a:pos x="186" y="70"/>
                    </a:cxn>
                  </a:cxnLst>
                  <a:rect l="0" t="0" r="r" b="b"/>
                  <a:pathLst>
                    <a:path w="248" h="87">
                      <a:moveTo>
                        <a:pt x="186" y="70"/>
                      </a:moveTo>
                      <a:lnTo>
                        <a:pt x="248" y="44"/>
                      </a:lnTo>
                      <a:lnTo>
                        <a:pt x="186" y="17"/>
                      </a:lnTo>
                      <a:lnTo>
                        <a:pt x="186" y="30"/>
                      </a:lnTo>
                      <a:lnTo>
                        <a:pt x="60" y="27"/>
                      </a:lnTo>
                      <a:lnTo>
                        <a:pt x="53" y="5"/>
                      </a:lnTo>
                      <a:lnTo>
                        <a:pt x="0" y="0"/>
                      </a:lnTo>
                      <a:lnTo>
                        <a:pt x="12" y="42"/>
                      </a:lnTo>
                      <a:lnTo>
                        <a:pt x="175" y="42"/>
                      </a:lnTo>
                      <a:lnTo>
                        <a:pt x="175" y="46"/>
                      </a:lnTo>
                      <a:lnTo>
                        <a:pt x="12" y="46"/>
                      </a:lnTo>
                      <a:lnTo>
                        <a:pt x="0" y="87"/>
                      </a:lnTo>
                      <a:lnTo>
                        <a:pt x="53" y="82"/>
                      </a:lnTo>
                      <a:lnTo>
                        <a:pt x="60" y="61"/>
                      </a:lnTo>
                      <a:lnTo>
                        <a:pt x="186" y="58"/>
                      </a:lnTo>
                      <a:lnTo>
                        <a:pt x="186" y="7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8" name="Freeform: Shape 107"/>
                <p:cNvSpPr>
                  <a:spLocks/>
                </p:cNvSpPr>
                <p:nvPr/>
              </p:nvSpPr>
              <p:spPr bwMode="auto">
                <a:xfrm>
                  <a:off x="4408488" y="792163"/>
                  <a:ext cx="211138" cy="136525"/>
                </a:xfrm>
                <a:custGeom>
                  <a:avLst/>
                  <a:gdLst/>
                  <a:ahLst/>
                  <a:cxnLst>
                    <a:cxn ang="0">
                      <a:pos x="97" y="9"/>
                    </a:cxn>
                    <a:cxn ang="0">
                      <a:pos x="100" y="13"/>
                    </a:cxn>
                    <a:cxn ang="0">
                      <a:pos x="35" y="49"/>
                    </a:cxn>
                    <a:cxn ang="0">
                      <a:pos x="28" y="45"/>
                    </a:cxn>
                    <a:cxn ang="0">
                      <a:pos x="0" y="58"/>
                    </a:cxn>
                    <a:cxn ang="0">
                      <a:pos x="14" y="68"/>
                    </a:cxn>
                    <a:cxn ang="0">
                      <a:pos x="96" y="20"/>
                    </a:cxn>
                    <a:cxn ang="0">
                      <a:pos x="97" y="21"/>
                    </a:cxn>
                    <a:cxn ang="0">
                      <a:pos x="14" y="69"/>
                    </a:cxn>
                    <a:cxn ang="0">
                      <a:pos x="16" y="86"/>
                    </a:cxn>
                    <a:cxn ang="0">
                      <a:pos x="42" y="68"/>
                    </a:cxn>
                    <a:cxn ang="0">
                      <a:pos x="41" y="60"/>
                    </a:cxn>
                    <a:cxn ang="0">
                      <a:pos x="105" y="22"/>
                    </a:cxn>
                    <a:cxn ang="0">
                      <a:pos x="107" y="26"/>
                    </a:cxn>
                    <a:cxn ang="0">
                      <a:pos x="133" y="0"/>
                    </a:cxn>
                    <a:cxn ang="0">
                      <a:pos x="97" y="9"/>
                    </a:cxn>
                  </a:cxnLst>
                  <a:rect l="0" t="0" r="r" b="b"/>
                  <a:pathLst>
                    <a:path w="133" h="86">
                      <a:moveTo>
                        <a:pt x="97" y="9"/>
                      </a:moveTo>
                      <a:lnTo>
                        <a:pt x="100" y="13"/>
                      </a:lnTo>
                      <a:lnTo>
                        <a:pt x="35" y="49"/>
                      </a:lnTo>
                      <a:lnTo>
                        <a:pt x="28" y="45"/>
                      </a:lnTo>
                      <a:lnTo>
                        <a:pt x="0" y="58"/>
                      </a:lnTo>
                      <a:lnTo>
                        <a:pt x="14" y="68"/>
                      </a:lnTo>
                      <a:lnTo>
                        <a:pt x="96" y="20"/>
                      </a:lnTo>
                      <a:lnTo>
                        <a:pt x="97" y="21"/>
                      </a:lnTo>
                      <a:lnTo>
                        <a:pt x="14" y="69"/>
                      </a:lnTo>
                      <a:lnTo>
                        <a:pt x="16" y="86"/>
                      </a:lnTo>
                      <a:lnTo>
                        <a:pt x="42" y="68"/>
                      </a:lnTo>
                      <a:lnTo>
                        <a:pt x="41" y="60"/>
                      </a:lnTo>
                      <a:lnTo>
                        <a:pt x="105" y="22"/>
                      </a:lnTo>
                      <a:lnTo>
                        <a:pt x="107" y="26"/>
                      </a:lnTo>
                      <a:lnTo>
                        <a:pt x="133" y="0"/>
                      </a:lnTo>
                      <a:lnTo>
                        <a:pt x="97" y="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9" name="Freeform: Shape 108"/>
                <p:cNvSpPr>
                  <a:spLocks/>
                </p:cNvSpPr>
                <p:nvPr/>
              </p:nvSpPr>
              <p:spPr bwMode="auto">
                <a:xfrm>
                  <a:off x="4406901" y="585788"/>
                  <a:ext cx="211138" cy="136525"/>
                </a:xfrm>
                <a:custGeom>
                  <a:avLst/>
                  <a:gdLst/>
                  <a:ahLst/>
                  <a:cxnLst>
                    <a:cxn ang="0">
                      <a:pos x="35" y="36"/>
                    </a:cxn>
                    <a:cxn ang="0">
                      <a:pos x="99" y="72"/>
                    </a:cxn>
                    <a:cxn ang="0">
                      <a:pos x="97" y="76"/>
                    </a:cxn>
                    <a:cxn ang="0">
                      <a:pos x="133" y="86"/>
                    </a:cxn>
                    <a:cxn ang="0">
                      <a:pos x="106" y="60"/>
                    </a:cxn>
                    <a:cxn ang="0">
                      <a:pos x="104" y="63"/>
                    </a:cxn>
                    <a:cxn ang="0">
                      <a:pos x="41" y="26"/>
                    </a:cxn>
                    <a:cxn ang="0">
                      <a:pos x="41" y="17"/>
                    </a:cxn>
                    <a:cxn ang="0">
                      <a:pos x="15" y="0"/>
                    </a:cxn>
                    <a:cxn ang="0">
                      <a:pos x="14" y="16"/>
                    </a:cxn>
                    <a:cxn ang="0">
                      <a:pos x="96" y="64"/>
                    </a:cxn>
                    <a:cxn ang="0">
                      <a:pos x="96" y="65"/>
                    </a:cxn>
                    <a:cxn ang="0">
                      <a:pos x="13" y="17"/>
                    </a:cxn>
                    <a:cxn ang="0">
                      <a:pos x="0" y="27"/>
                    </a:cxn>
                    <a:cxn ang="0">
                      <a:pos x="27" y="41"/>
                    </a:cxn>
                    <a:cxn ang="0">
                      <a:pos x="35" y="36"/>
                    </a:cxn>
                  </a:cxnLst>
                  <a:rect l="0" t="0" r="r" b="b"/>
                  <a:pathLst>
                    <a:path w="133" h="86">
                      <a:moveTo>
                        <a:pt x="35" y="36"/>
                      </a:moveTo>
                      <a:lnTo>
                        <a:pt x="99" y="72"/>
                      </a:lnTo>
                      <a:lnTo>
                        <a:pt x="97" y="76"/>
                      </a:lnTo>
                      <a:lnTo>
                        <a:pt x="133" y="86"/>
                      </a:lnTo>
                      <a:lnTo>
                        <a:pt x="106" y="60"/>
                      </a:lnTo>
                      <a:lnTo>
                        <a:pt x="104" y="63"/>
                      </a:lnTo>
                      <a:lnTo>
                        <a:pt x="41" y="26"/>
                      </a:lnTo>
                      <a:lnTo>
                        <a:pt x="41" y="17"/>
                      </a:lnTo>
                      <a:lnTo>
                        <a:pt x="15" y="0"/>
                      </a:lnTo>
                      <a:lnTo>
                        <a:pt x="14" y="16"/>
                      </a:lnTo>
                      <a:lnTo>
                        <a:pt x="96" y="64"/>
                      </a:lnTo>
                      <a:lnTo>
                        <a:pt x="96" y="65"/>
                      </a:lnTo>
                      <a:lnTo>
                        <a:pt x="13" y="17"/>
                      </a:lnTo>
                      <a:lnTo>
                        <a:pt x="0" y="27"/>
                      </a:lnTo>
                      <a:lnTo>
                        <a:pt x="27" y="41"/>
                      </a:lnTo>
                      <a:lnTo>
                        <a:pt x="35" y="3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2" name="Group 109"/>
            <p:cNvGrpSpPr/>
            <p:nvPr/>
          </p:nvGrpSpPr>
          <p:grpSpPr>
            <a:xfrm>
              <a:off x="2871467" y="3104966"/>
              <a:ext cx="874231" cy="874231"/>
              <a:chOff x="2054225" y="2554293"/>
              <a:chExt cx="682615" cy="682615"/>
            </a:xfrm>
          </p:grpSpPr>
          <p:sp>
            <p:nvSpPr>
              <p:cNvPr id="52" name="Oval 110"/>
              <p:cNvSpPr/>
              <p:nvPr/>
            </p:nvSpPr>
            <p:spPr>
              <a:xfrm flipH="1">
                <a:off x="2054225" y="2554293"/>
                <a:ext cx="682615" cy="682615"/>
              </a:xfrm>
              <a:prstGeom prst="ellipse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53" name="Group 111"/>
              <p:cNvGrpSpPr/>
              <p:nvPr/>
            </p:nvGrpSpPr>
            <p:grpSpPr>
              <a:xfrm>
                <a:off x="2196187" y="2735033"/>
                <a:ext cx="398691" cy="321134"/>
                <a:chOff x="6227763" y="544513"/>
                <a:chExt cx="522288" cy="420687"/>
              </a:xfrm>
              <a:solidFill>
                <a:schemeClr val="accent2"/>
              </a:solidFill>
            </p:grpSpPr>
            <p:sp>
              <p:nvSpPr>
                <p:cNvPr id="54" name="Freeform: Shape 112"/>
                <p:cNvSpPr>
                  <a:spLocks/>
                </p:cNvSpPr>
                <p:nvPr/>
              </p:nvSpPr>
              <p:spPr bwMode="auto">
                <a:xfrm>
                  <a:off x="6262688" y="658813"/>
                  <a:ext cx="463550" cy="233363"/>
                </a:xfrm>
                <a:custGeom>
                  <a:avLst/>
                  <a:gdLst/>
                  <a:ahLst/>
                  <a:cxnLst>
                    <a:cxn ang="0">
                      <a:pos x="836" y="0"/>
                    </a:cxn>
                    <a:cxn ang="0">
                      <a:pos x="767" y="69"/>
                    </a:cxn>
                    <a:cxn ang="0">
                      <a:pos x="786" y="116"/>
                    </a:cxn>
                    <a:cxn ang="0">
                      <a:pos x="597" y="304"/>
                    </a:cxn>
                    <a:cxn ang="0">
                      <a:pos x="574" y="300"/>
                    </a:cxn>
                    <a:cxn ang="0">
                      <a:pos x="536" y="311"/>
                    </a:cxn>
                    <a:cxn ang="0">
                      <a:pos x="394" y="150"/>
                    </a:cxn>
                    <a:cxn ang="0">
                      <a:pos x="405" y="113"/>
                    </a:cxn>
                    <a:cxn ang="0">
                      <a:pos x="337" y="44"/>
                    </a:cxn>
                    <a:cxn ang="0">
                      <a:pos x="268" y="113"/>
                    </a:cxn>
                    <a:cxn ang="0">
                      <a:pos x="279" y="149"/>
                    </a:cxn>
                    <a:cxn ang="0">
                      <a:pos x="100" y="326"/>
                    </a:cxn>
                    <a:cxn ang="0">
                      <a:pos x="68" y="319"/>
                    </a:cxn>
                    <a:cxn ang="0">
                      <a:pos x="0" y="387"/>
                    </a:cxn>
                    <a:cxn ang="0">
                      <a:pos x="68" y="456"/>
                    </a:cxn>
                    <a:cxn ang="0">
                      <a:pos x="137" y="387"/>
                    </a:cxn>
                    <a:cxn ang="0">
                      <a:pos x="124" y="347"/>
                    </a:cxn>
                    <a:cxn ang="0">
                      <a:pos x="301" y="171"/>
                    </a:cxn>
                    <a:cxn ang="0">
                      <a:pos x="337" y="181"/>
                    </a:cxn>
                    <a:cxn ang="0">
                      <a:pos x="372" y="172"/>
                    </a:cxn>
                    <a:cxn ang="0">
                      <a:pos x="515" y="334"/>
                    </a:cxn>
                    <a:cxn ang="0">
                      <a:pos x="505" y="369"/>
                    </a:cxn>
                    <a:cxn ang="0">
                      <a:pos x="574" y="437"/>
                    </a:cxn>
                    <a:cxn ang="0">
                      <a:pos x="643" y="369"/>
                    </a:cxn>
                    <a:cxn ang="0">
                      <a:pos x="624" y="321"/>
                    </a:cxn>
                    <a:cxn ang="0">
                      <a:pos x="813" y="134"/>
                    </a:cxn>
                    <a:cxn ang="0">
                      <a:pos x="836" y="138"/>
                    </a:cxn>
                    <a:cxn ang="0">
                      <a:pos x="905" y="69"/>
                    </a:cxn>
                    <a:cxn ang="0">
                      <a:pos x="836" y="0"/>
                    </a:cxn>
                  </a:cxnLst>
                  <a:rect l="0" t="0" r="r" b="b"/>
                  <a:pathLst>
                    <a:path w="905" h="456">
                      <a:moveTo>
                        <a:pt x="836" y="0"/>
                      </a:moveTo>
                      <a:cubicBezTo>
                        <a:pt x="798" y="0"/>
                        <a:pt x="767" y="31"/>
                        <a:pt x="767" y="69"/>
                      </a:cubicBezTo>
                      <a:cubicBezTo>
                        <a:pt x="767" y="87"/>
                        <a:pt x="775" y="104"/>
                        <a:pt x="786" y="116"/>
                      </a:cubicBezTo>
                      <a:cubicBezTo>
                        <a:pt x="597" y="304"/>
                        <a:pt x="597" y="304"/>
                        <a:pt x="597" y="304"/>
                      </a:cubicBezTo>
                      <a:cubicBezTo>
                        <a:pt x="590" y="301"/>
                        <a:pt x="582" y="300"/>
                        <a:pt x="574" y="300"/>
                      </a:cubicBezTo>
                      <a:cubicBezTo>
                        <a:pt x="560" y="300"/>
                        <a:pt x="547" y="304"/>
                        <a:pt x="536" y="311"/>
                      </a:cubicBezTo>
                      <a:cubicBezTo>
                        <a:pt x="394" y="150"/>
                        <a:pt x="394" y="150"/>
                        <a:pt x="394" y="150"/>
                      </a:cubicBezTo>
                      <a:cubicBezTo>
                        <a:pt x="401" y="139"/>
                        <a:pt x="405" y="126"/>
                        <a:pt x="405" y="113"/>
                      </a:cubicBezTo>
                      <a:cubicBezTo>
                        <a:pt x="405" y="75"/>
                        <a:pt x="375" y="44"/>
                        <a:pt x="337" y="44"/>
                      </a:cubicBezTo>
                      <a:cubicBezTo>
                        <a:pt x="299" y="44"/>
                        <a:pt x="268" y="75"/>
                        <a:pt x="268" y="113"/>
                      </a:cubicBezTo>
                      <a:cubicBezTo>
                        <a:pt x="268" y="126"/>
                        <a:pt x="272" y="139"/>
                        <a:pt x="279" y="149"/>
                      </a:cubicBezTo>
                      <a:cubicBezTo>
                        <a:pt x="100" y="326"/>
                        <a:pt x="100" y="326"/>
                        <a:pt x="100" y="326"/>
                      </a:cubicBezTo>
                      <a:cubicBezTo>
                        <a:pt x="91" y="321"/>
                        <a:pt x="80" y="319"/>
                        <a:pt x="68" y="319"/>
                      </a:cubicBezTo>
                      <a:cubicBezTo>
                        <a:pt x="31" y="319"/>
                        <a:pt x="0" y="349"/>
                        <a:pt x="0" y="387"/>
                      </a:cubicBezTo>
                      <a:cubicBezTo>
                        <a:pt x="0" y="425"/>
                        <a:pt x="31" y="456"/>
                        <a:pt x="68" y="456"/>
                      </a:cubicBezTo>
                      <a:cubicBezTo>
                        <a:pt x="106" y="456"/>
                        <a:pt x="137" y="425"/>
                        <a:pt x="137" y="387"/>
                      </a:cubicBezTo>
                      <a:cubicBezTo>
                        <a:pt x="137" y="372"/>
                        <a:pt x="132" y="358"/>
                        <a:pt x="124" y="347"/>
                      </a:cubicBezTo>
                      <a:cubicBezTo>
                        <a:pt x="301" y="171"/>
                        <a:pt x="301" y="171"/>
                        <a:pt x="301" y="171"/>
                      </a:cubicBezTo>
                      <a:cubicBezTo>
                        <a:pt x="312" y="178"/>
                        <a:pt x="324" y="181"/>
                        <a:pt x="337" y="181"/>
                      </a:cubicBezTo>
                      <a:cubicBezTo>
                        <a:pt x="350" y="181"/>
                        <a:pt x="362" y="178"/>
                        <a:pt x="372" y="172"/>
                      </a:cubicBezTo>
                      <a:cubicBezTo>
                        <a:pt x="515" y="334"/>
                        <a:pt x="515" y="334"/>
                        <a:pt x="515" y="334"/>
                      </a:cubicBezTo>
                      <a:cubicBezTo>
                        <a:pt x="509" y="344"/>
                        <a:pt x="505" y="356"/>
                        <a:pt x="505" y="369"/>
                      </a:cubicBezTo>
                      <a:cubicBezTo>
                        <a:pt x="505" y="406"/>
                        <a:pt x="536" y="437"/>
                        <a:pt x="574" y="437"/>
                      </a:cubicBezTo>
                      <a:cubicBezTo>
                        <a:pt x="612" y="437"/>
                        <a:pt x="643" y="406"/>
                        <a:pt x="643" y="369"/>
                      </a:cubicBezTo>
                      <a:cubicBezTo>
                        <a:pt x="643" y="350"/>
                        <a:pt x="635" y="334"/>
                        <a:pt x="624" y="321"/>
                      </a:cubicBezTo>
                      <a:cubicBezTo>
                        <a:pt x="813" y="134"/>
                        <a:pt x="813" y="134"/>
                        <a:pt x="813" y="134"/>
                      </a:cubicBezTo>
                      <a:cubicBezTo>
                        <a:pt x="820" y="136"/>
                        <a:pt x="828" y="138"/>
                        <a:pt x="836" y="138"/>
                      </a:cubicBezTo>
                      <a:cubicBezTo>
                        <a:pt x="874" y="138"/>
                        <a:pt x="905" y="107"/>
                        <a:pt x="905" y="69"/>
                      </a:cubicBezTo>
                      <a:cubicBezTo>
                        <a:pt x="905" y="31"/>
                        <a:pt x="874" y="0"/>
                        <a:pt x="836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5" name="Freeform: Shape 113"/>
                <p:cNvSpPr>
                  <a:spLocks/>
                </p:cNvSpPr>
                <p:nvPr/>
              </p:nvSpPr>
              <p:spPr bwMode="auto">
                <a:xfrm>
                  <a:off x="6651626" y="544513"/>
                  <a:ext cx="98425" cy="100013"/>
                </a:xfrm>
                <a:custGeom>
                  <a:avLst/>
                  <a:gdLst/>
                  <a:ahLst/>
                  <a:cxnLst>
                    <a:cxn ang="0">
                      <a:pos x="97" y="0"/>
                    </a:cxn>
                    <a:cxn ang="0">
                      <a:pos x="0" y="97"/>
                    </a:cxn>
                    <a:cxn ang="0">
                      <a:pos x="97" y="194"/>
                    </a:cxn>
                    <a:cxn ang="0">
                      <a:pos x="193" y="97"/>
                    </a:cxn>
                    <a:cxn ang="0">
                      <a:pos x="97" y="0"/>
                    </a:cxn>
                    <a:cxn ang="0">
                      <a:pos x="97" y="171"/>
                    </a:cxn>
                    <a:cxn ang="0">
                      <a:pos x="23" y="97"/>
                    </a:cxn>
                    <a:cxn ang="0">
                      <a:pos x="97" y="24"/>
                    </a:cxn>
                    <a:cxn ang="0">
                      <a:pos x="170" y="97"/>
                    </a:cxn>
                    <a:cxn ang="0">
                      <a:pos x="97" y="171"/>
                    </a:cxn>
                  </a:cxnLst>
                  <a:rect l="0" t="0" r="r" b="b"/>
                  <a:pathLst>
                    <a:path w="193" h="194">
                      <a:moveTo>
                        <a:pt x="97" y="0"/>
                      </a:moveTo>
                      <a:cubicBezTo>
                        <a:pt x="43" y="0"/>
                        <a:pt x="0" y="44"/>
                        <a:pt x="0" y="97"/>
                      </a:cubicBezTo>
                      <a:cubicBezTo>
                        <a:pt x="0" y="151"/>
                        <a:pt x="43" y="194"/>
                        <a:pt x="97" y="194"/>
                      </a:cubicBezTo>
                      <a:cubicBezTo>
                        <a:pt x="150" y="194"/>
                        <a:pt x="193" y="151"/>
                        <a:pt x="193" y="97"/>
                      </a:cubicBezTo>
                      <a:cubicBezTo>
                        <a:pt x="193" y="44"/>
                        <a:pt x="150" y="0"/>
                        <a:pt x="97" y="0"/>
                      </a:cubicBezTo>
                      <a:close/>
                      <a:moveTo>
                        <a:pt x="97" y="171"/>
                      </a:moveTo>
                      <a:cubicBezTo>
                        <a:pt x="56" y="171"/>
                        <a:pt x="23" y="138"/>
                        <a:pt x="23" y="97"/>
                      </a:cubicBezTo>
                      <a:cubicBezTo>
                        <a:pt x="23" y="57"/>
                        <a:pt x="56" y="24"/>
                        <a:pt x="97" y="24"/>
                      </a:cubicBezTo>
                      <a:cubicBezTo>
                        <a:pt x="137" y="24"/>
                        <a:pt x="170" y="57"/>
                        <a:pt x="170" y="97"/>
                      </a:cubicBezTo>
                      <a:cubicBezTo>
                        <a:pt x="170" y="138"/>
                        <a:pt x="137" y="171"/>
                        <a:pt x="97" y="17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6" name="Freeform: Shape 114"/>
                <p:cNvSpPr>
                  <a:spLocks/>
                </p:cNvSpPr>
                <p:nvPr/>
              </p:nvSpPr>
              <p:spPr bwMode="auto">
                <a:xfrm>
                  <a:off x="6684963" y="568325"/>
                  <a:ext cx="30163" cy="53975"/>
                </a:xfrm>
                <a:custGeom>
                  <a:avLst/>
                  <a:gdLst/>
                  <a:ahLst/>
                  <a:cxnLst>
                    <a:cxn ang="0">
                      <a:pos x="37" y="44"/>
                    </a:cxn>
                    <a:cxn ang="0">
                      <a:pos x="21" y="33"/>
                    </a:cxn>
                    <a:cxn ang="0">
                      <a:pos x="32" y="25"/>
                    </a:cxn>
                    <a:cxn ang="0">
                      <a:pos x="51" y="30"/>
                    </a:cxn>
                    <a:cxn ang="0">
                      <a:pos x="55" y="15"/>
                    </a:cxn>
                    <a:cxn ang="0">
                      <a:pos x="36" y="11"/>
                    </a:cxn>
                    <a:cxn ang="0">
                      <a:pos x="36" y="0"/>
                    </a:cxn>
                    <a:cxn ang="0">
                      <a:pos x="23" y="0"/>
                    </a:cxn>
                    <a:cxn ang="0">
                      <a:pos x="23" y="12"/>
                    </a:cxn>
                    <a:cxn ang="0">
                      <a:pos x="1" y="35"/>
                    </a:cxn>
                    <a:cxn ang="0">
                      <a:pos x="24" y="59"/>
                    </a:cxn>
                    <a:cxn ang="0">
                      <a:pos x="38" y="70"/>
                    </a:cxn>
                    <a:cxn ang="0">
                      <a:pos x="26" y="78"/>
                    </a:cxn>
                    <a:cxn ang="0">
                      <a:pos x="4" y="72"/>
                    </a:cxn>
                    <a:cxn ang="0">
                      <a:pos x="0" y="87"/>
                    </a:cxn>
                    <a:cxn ang="0">
                      <a:pos x="22" y="93"/>
                    </a:cxn>
                    <a:cxn ang="0">
                      <a:pos x="22" y="105"/>
                    </a:cxn>
                    <a:cxn ang="0">
                      <a:pos x="35" y="105"/>
                    </a:cxn>
                    <a:cxn ang="0">
                      <a:pos x="35" y="92"/>
                    </a:cxn>
                    <a:cxn ang="0">
                      <a:pos x="58" y="68"/>
                    </a:cxn>
                    <a:cxn ang="0">
                      <a:pos x="37" y="44"/>
                    </a:cxn>
                  </a:cxnLst>
                  <a:rect l="0" t="0" r="r" b="b"/>
                  <a:pathLst>
                    <a:path w="58" h="105">
                      <a:moveTo>
                        <a:pt x="37" y="44"/>
                      </a:moveTo>
                      <a:cubicBezTo>
                        <a:pt x="25" y="40"/>
                        <a:pt x="21" y="37"/>
                        <a:pt x="21" y="33"/>
                      </a:cubicBezTo>
                      <a:cubicBezTo>
                        <a:pt x="21" y="29"/>
                        <a:pt x="24" y="25"/>
                        <a:pt x="32" y="25"/>
                      </a:cubicBezTo>
                      <a:cubicBezTo>
                        <a:pt x="41" y="25"/>
                        <a:pt x="47" y="28"/>
                        <a:pt x="51" y="30"/>
                      </a:cubicBezTo>
                      <a:cubicBezTo>
                        <a:pt x="55" y="15"/>
                        <a:pt x="55" y="15"/>
                        <a:pt x="55" y="15"/>
                      </a:cubicBezTo>
                      <a:cubicBezTo>
                        <a:pt x="50" y="13"/>
                        <a:pt x="44" y="11"/>
                        <a:pt x="36" y="11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9" y="14"/>
                        <a:pt x="1" y="23"/>
                        <a:pt x="1" y="35"/>
                      </a:cubicBezTo>
                      <a:cubicBezTo>
                        <a:pt x="1" y="47"/>
                        <a:pt x="11" y="54"/>
                        <a:pt x="24" y="59"/>
                      </a:cubicBezTo>
                      <a:cubicBezTo>
                        <a:pt x="34" y="62"/>
                        <a:pt x="38" y="65"/>
                        <a:pt x="38" y="70"/>
                      </a:cubicBezTo>
                      <a:cubicBezTo>
                        <a:pt x="38" y="75"/>
                        <a:pt x="33" y="78"/>
                        <a:pt x="26" y="78"/>
                      </a:cubicBezTo>
                      <a:cubicBezTo>
                        <a:pt x="17" y="78"/>
                        <a:pt x="10" y="75"/>
                        <a:pt x="4" y="72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5" y="90"/>
                        <a:pt x="14" y="93"/>
                        <a:pt x="22" y="93"/>
                      </a:cubicBezTo>
                      <a:cubicBezTo>
                        <a:pt x="22" y="105"/>
                        <a:pt x="22" y="105"/>
                        <a:pt x="22" y="105"/>
                      </a:cubicBezTo>
                      <a:cubicBezTo>
                        <a:pt x="35" y="105"/>
                        <a:pt x="35" y="105"/>
                        <a:pt x="35" y="105"/>
                      </a:cubicBezTo>
                      <a:cubicBezTo>
                        <a:pt x="35" y="92"/>
                        <a:pt x="35" y="92"/>
                        <a:pt x="35" y="92"/>
                      </a:cubicBezTo>
                      <a:cubicBezTo>
                        <a:pt x="50" y="89"/>
                        <a:pt x="58" y="80"/>
                        <a:pt x="58" y="68"/>
                      </a:cubicBezTo>
                      <a:cubicBezTo>
                        <a:pt x="58" y="56"/>
                        <a:pt x="52" y="49"/>
                        <a:pt x="37" y="4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Freeform: Shape 115"/>
                <p:cNvSpPr>
                  <a:spLocks/>
                </p:cNvSpPr>
                <p:nvPr/>
              </p:nvSpPr>
              <p:spPr bwMode="auto">
                <a:xfrm>
                  <a:off x="6396038" y="571500"/>
                  <a:ext cx="98425" cy="100013"/>
                </a:xfrm>
                <a:custGeom>
                  <a:avLst/>
                  <a:gdLst/>
                  <a:ahLst/>
                  <a:cxnLst>
                    <a:cxn ang="0">
                      <a:pos x="96" y="194"/>
                    </a:cxn>
                    <a:cxn ang="0">
                      <a:pos x="192" y="97"/>
                    </a:cxn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4"/>
                    </a:cxn>
                    <a:cxn ang="0">
                      <a:pos x="96" y="24"/>
                    </a:cxn>
                    <a:cxn ang="0">
                      <a:pos x="169" y="97"/>
                    </a:cxn>
                    <a:cxn ang="0">
                      <a:pos x="96" y="171"/>
                    </a:cxn>
                    <a:cxn ang="0">
                      <a:pos x="23" y="97"/>
                    </a:cxn>
                    <a:cxn ang="0">
                      <a:pos x="96" y="24"/>
                    </a:cxn>
                  </a:cxnLst>
                  <a:rect l="0" t="0" r="r" b="b"/>
                  <a:pathLst>
                    <a:path w="192" h="194">
                      <a:moveTo>
                        <a:pt x="96" y="194"/>
                      </a:moveTo>
                      <a:cubicBezTo>
                        <a:pt x="149" y="194"/>
                        <a:pt x="192" y="151"/>
                        <a:pt x="192" y="97"/>
                      </a:cubicBezTo>
                      <a:cubicBezTo>
                        <a:pt x="192" y="44"/>
                        <a:pt x="149" y="0"/>
                        <a:pt x="96" y="0"/>
                      </a:cubicBezTo>
                      <a:cubicBezTo>
                        <a:pt x="43" y="0"/>
                        <a:pt x="0" y="44"/>
                        <a:pt x="0" y="97"/>
                      </a:cubicBezTo>
                      <a:cubicBezTo>
                        <a:pt x="0" y="151"/>
                        <a:pt x="43" y="194"/>
                        <a:pt x="96" y="194"/>
                      </a:cubicBezTo>
                      <a:close/>
                      <a:moveTo>
                        <a:pt x="96" y="24"/>
                      </a:moveTo>
                      <a:cubicBezTo>
                        <a:pt x="136" y="24"/>
                        <a:pt x="169" y="57"/>
                        <a:pt x="169" y="97"/>
                      </a:cubicBezTo>
                      <a:cubicBezTo>
                        <a:pt x="169" y="138"/>
                        <a:pt x="136" y="171"/>
                        <a:pt x="96" y="171"/>
                      </a:cubicBezTo>
                      <a:cubicBezTo>
                        <a:pt x="56" y="171"/>
                        <a:pt x="23" y="138"/>
                        <a:pt x="23" y="97"/>
                      </a:cubicBezTo>
                      <a:cubicBezTo>
                        <a:pt x="23" y="57"/>
                        <a:pt x="56" y="24"/>
                        <a:pt x="96" y="2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: Shape 116"/>
                <p:cNvSpPr>
                  <a:spLocks/>
                </p:cNvSpPr>
                <p:nvPr/>
              </p:nvSpPr>
              <p:spPr bwMode="auto">
                <a:xfrm>
                  <a:off x="6423026" y="596900"/>
                  <a:ext cx="34925" cy="49213"/>
                </a:xfrm>
                <a:custGeom>
                  <a:avLst/>
                  <a:gdLst/>
                  <a:ahLst/>
                  <a:cxnLst>
                    <a:cxn ang="0">
                      <a:pos x="56" y="97"/>
                    </a:cxn>
                    <a:cxn ang="0">
                      <a:pos x="66" y="97"/>
                    </a:cxn>
                    <a:cxn ang="0">
                      <a:pos x="69" y="96"/>
                    </a:cxn>
                    <a:cxn ang="0">
                      <a:pos x="69" y="77"/>
                    </a:cxn>
                    <a:cxn ang="0">
                      <a:pos x="64" y="78"/>
                    </a:cxn>
                    <a:cxn ang="0">
                      <a:pos x="56" y="79"/>
                    </a:cxn>
                    <a:cxn ang="0">
                      <a:pos x="29" y="63"/>
                    </a:cxn>
                    <a:cxn ang="0">
                      <a:pos x="41" y="63"/>
                    </a:cxn>
                    <a:cxn ang="0">
                      <a:pos x="41" y="53"/>
                    </a:cxn>
                    <a:cxn ang="0">
                      <a:pos x="26" y="53"/>
                    </a:cxn>
                    <a:cxn ang="0">
                      <a:pos x="25" y="49"/>
                    </a:cxn>
                    <a:cxn ang="0">
                      <a:pos x="25" y="48"/>
                    </a:cxn>
                    <a:cxn ang="0">
                      <a:pos x="41" y="48"/>
                    </a:cxn>
                    <a:cxn ang="0">
                      <a:pos x="41" y="37"/>
                    </a:cxn>
                    <a:cxn ang="0">
                      <a:pos x="28" y="37"/>
                    </a:cxn>
                    <a:cxn ang="0">
                      <a:pos x="56" y="18"/>
                    </a:cxn>
                    <a:cxn ang="0">
                      <a:pos x="64" y="19"/>
                    </a:cxn>
                    <a:cxn ang="0">
                      <a:pos x="69" y="21"/>
                    </a:cxn>
                    <a:cxn ang="0">
                      <a:pos x="69" y="1"/>
                    </a:cxn>
                    <a:cxn ang="0">
                      <a:pos x="66" y="1"/>
                    </a:cxn>
                    <a:cxn ang="0">
                      <a:pos x="56" y="0"/>
                    </a:cxn>
                    <a:cxn ang="0">
                      <a:pos x="8" y="37"/>
                    </a:cxn>
                    <a:cxn ang="0">
                      <a:pos x="0" y="37"/>
                    </a:cxn>
                    <a:cxn ang="0">
                      <a:pos x="0" y="48"/>
                    </a:cxn>
                    <a:cxn ang="0">
                      <a:pos x="7" y="48"/>
                    </a:cxn>
                    <a:cxn ang="0">
                      <a:pos x="7" y="49"/>
                    </a:cxn>
                    <a:cxn ang="0">
                      <a:pos x="7" y="53"/>
                    </a:cxn>
                    <a:cxn ang="0">
                      <a:pos x="0" y="53"/>
                    </a:cxn>
                    <a:cxn ang="0">
                      <a:pos x="0" y="63"/>
                    </a:cxn>
                    <a:cxn ang="0">
                      <a:pos x="9" y="63"/>
                    </a:cxn>
                    <a:cxn ang="0">
                      <a:pos x="56" y="97"/>
                    </a:cxn>
                  </a:cxnLst>
                  <a:rect l="0" t="0" r="r" b="b"/>
                  <a:pathLst>
                    <a:path w="69" h="97">
                      <a:moveTo>
                        <a:pt x="56" y="97"/>
                      </a:moveTo>
                      <a:cubicBezTo>
                        <a:pt x="60" y="97"/>
                        <a:pt x="63" y="97"/>
                        <a:pt x="66" y="97"/>
                      </a:cubicBezTo>
                      <a:cubicBezTo>
                        <a:pt x="69" y="96"/>
                        <a:pt x="69" y="96"/>
                        <a:pt x="69" y="96"/>
                      </a:cubicBezTo>
                      <a:cubicBezTo>
                        <a:pt x="69" y="77"/>
                        <a:pt x="69" y="77"/>
                        <a:pt x="69" y="77"/>
                      </a:cubicBezTo>
                      <a:cubicBezTo>
                        <a:pt x="64" y="78"/>
                        <a:pt x="64" y="78"/>
                        <a:pt x="64" y="78"/>
                      </a:cubicBezTo>
                      <a:cubicBezTo>
                        <a:pt x="62" y="79"/>
                        <a:pt x="59" y="79"/>
                        <a:pt x="56" y="79"/>
                      </a:cubicBezTo>
                      <a:cubicBezTo>
                        <a:pt x="45" y="79"/>
                        <a:pt x="34" y="73"/>
                        <a:pt x="29" y="63"/>
                      </a:cubicBezTo>
                      <a:cubicBezTo>
                        <a:pt x="41" y="63"/>
                        <a:pt x="41" y="63"/>
                        <a:pt x="41" y="63"/>
                      </a:cubicBezTo>
                      <a:cubicBezTo>
                        <a:pt x="41" y="53"/>
                        <a:pt x="41" y="53"/>
                        <a:pt x="41" y="53"/>
                      </a:cubicBezTo>
                      <a:cubicBezTo>
                        <a:pt x="26" y="53"/>
                        <a:pt x="26" y="53"/>
                        <a:pt x="26" y="53"/>
                      </a:cubicBezTo>
                      <a:cubicBezTo>
                        <a:pt x="26" y="51"/>
                        <a:pt x="25" y="50"/>
                        <a:pt x="25" y="49"/>
                      </a:cubicBezTo>
                      <a:cubicBezTo>
                        <a:pt x="25" y="48"/>
                        <a:pt x="25" y="48"/>
                        <a:pt x="25" y="48"/>
                      </a:cubicBezTo>
                      <a:cubicBezTo>
                        <a:pt x="41" y="48"/>
                        <a:pt x="41" y="48"/>
                        <a:pt x="41" y="48"/>
                      </a:cubicBezTo>
                      <a:cubicBezTo>
                        <a:pt x="41" y="37"/>
                        <a:pt x="41" y="37"/>
                        <a:pt x="41" y="37"/>
                      </a:cubicBezTo>
                      <a:cubicBezTo>
                        <a:pt x="28" y="37"/>
                        <a:pt x="28" y="37"/>
                        <a:pt x="28" y="37"/>
                      </a:cubicBezTo>
                      <a:cubicBezTo>
                        <a:pt x="32" y="26"/>
                        <a:pt x="43" y="18"/>
                        <a:pt x="56" y="18"/>
                      </a:cubicBezTo>
                      <a:cubicBezTo>
                        <a:pt x="59" y="18"/>
                        <a:pt x="62" y="19"/>
                        <a:pt x="64" y="19"/>
                      </a:cubicBezTo>
                      <a:cubicBezTo>
                        <a:pt x="69" y="21"/>
                        <a:pt x="69" y="21"/>
                        <a:pt x="69" y="21"/>
                      </a:cubicBezTo>
                      <a:cubicBezTo>
                        <a:pt x="69" y="1"/>
                        <a:pt x="69" y="1"/>
                        <a:pt x="69" y="1"/>
                      </a:cubicBezTo>
                      <a:cubicBezTo>
                        <a:pt x="66" y="1"/>
                        <a:pt x="66" y="1"/>
                        <a:pt x="66" y="1"/>
                      </a:cubicBezTo>
                      <a:cubicBezTo>
                        <a:pt x="63" y="0"/>
                        <a:pt x="60" y="0"/>
                        <a:pt x="56" y="0"/>
                      </a:cubicBezTo>
                      <a:cubicBezTo>
                        <a:pt x="33" y="0"/>
                        <a:pt x="14" y="16"/>
                        <a:pt x="8" y="37"/>
                      </a:cubicBezTo>
                      <a:cubicBezTo>
                        <a:pt x="0" y="37"/>
                        <a:pt x="0" y="37"/>
                        <a:pt x="0" y="37"/>
                      </a:cubicBezTo>
                      <a:cubicBezTo>
                        <a:pt x="0" y="48"/>
                        <a:pt x="0" y="48"/>
                        <a:pt x="0" y="48"/>
                      </a:cubicBezTo>
                      <a:cubicBezTo>
                        <a:pt x="7" y="48"/>
                        <a:pt x="7" y="48"/>
                        <a:pt x="7" y="48"/>
                      </a:cubicBezTo>
                      <a:cubicBezTo>
                        <a:pt x="7" y="48"/>
                        <a:pt x="7" y="48"/>
                        <a:pt x="7" y="49"/>
                      </a:cubicBezTo>
                      <a:cubicBezTo>
                        <a:pt x="7" y="50"/>
                        <a:pt x="7" y="51"/>
                        <a:pt x="7" y="53"/>
                      </a:cubicBezTo>
                      <a:cubicBezTo>
                        <a:pt x="0" y="53"/>
                        <a:pt x="0" y="53"/>
                        <a:pt x="0" y="53"/>
                      </a:cubicBezTo>
                      <a:cubicBezTo>
                        <a:pt x="0" y="63"/>
                        <a:pt x="0" y="63"/>
                        <a:pt x="0" y="63"/>
                      </a:cubicBezTo>
                      <a:cubicBezTo>
                        <a:pt x="9" y="63"/>
                        <a:pt x="9" y="63"/>
                        <a:pt x="9" y="63"/>
                      </a:cubicBezTo>
                      <a:cubicBezTo>
                        <a:pt x="16" y="83"/>
                        <a:pt x="34" y="97"/>
                        <a:pt x="56" y="9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: Shape 117"/>
                <p:cNvSpPr>
                  <a:spLocks/>
                </p:cNvSpPr>
                <p:nvPr/>
              </p:nvSpPr>
              <p:spPr bwMode="auto">
                <a:xfrm>
                  <a:off x="6227763" y="695325"/>
                  <a:ext cx="98425" cy="98425"/>
                </a:xfrm>
                <a:custGeom>
                  <a:avLst/>
                  <a:gdLst/>
                  <a:ahLst/>
                  <a:cxnLst>
                    <a:cxn ang="0">
                      <a:pos x="192" y="97"/>
                    </a:cxn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4"/>
                    </a:cxn>
                    <a:cxn ang="0">
                      <a:pos x="192" y="97"/>
                    </a:cxn>
                    <a:cxn ang="0">
                      <a:pos x="23" y="97"/>
                    </a:cxn>
                    <a:cxn ang="0">
                      <a:pos x="96" y="23"/>
                    </a:cxn>
                    <a:cxn ang="0">
                      <a:pos x="169" y="97"/>
                    </a:cxn>
                    <a:cxn ang="0">
                      <a:pos x="96" y="170"/>
                    </a:cxn>
                    <a:cxn ang="0">
                      <a:pos x="23" y="97"/>
                    </a:cxn>
                  </a:cxnLst>
                  <a:rect l="0" t="0" r="r" b="b"/>
                  <a:pathLst>
                    <a:path w="192" h="194">
                      <a:moveTo>
                        <a:pt x="192" y="97"/>
                      </a:moveTo>
                      <a:cubicBezTo>
                        <a:pt x="192" y="43"/>
                        <a:pt x="149" y="0"/>
                        <a:pt x="96" y="0"/>
                      </a:cubicBez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4"/>
                        <a:pt x="96" y="194"/>
                      </a:cubicBezTo>
                      <a:cubicBezTo>
                        <a:pt x="149" y="194"/>
                        <a:pt x="192" y="150"/>
                        <a:pt x="192" y="97"/>
                      </a:cubicBezTo>
                      <a:close/>
                      <a:moveTo>
                        <a:pt x="23" y="97"/>
                      </a:moveTo>
                      <a:cubicBezTo>
                        <a:pt x="23" y="56"/>
                        <a:pt x="55" y="23"/>
                        <a:pt x="96" y="23"/>
                      </a:cubicBezTo>
                      <a:cubicBezTo>
                        <a:pt x="136" y="23"/>
                        <a:pt x="169" y="56"/>
                        <a:pt x="169" y="97"/>
                      </a:cubicBezTo>
                      <a:cubicBezTo>
                        <a:pt x="169" y="137"/>
                        <a:pt x="136" y="170"/>
                        <a:pt x="96" y="170"/>
                      </a:cubicBezTo>
                      <a:cubicBezTo>
                        <a:pt x="55" y="170"/>
                        <a:pt x="23" y="137"/>
                        <a:pt x="23" y="9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: Shape 118"/>
                <p:cNvSpPr>
                  <a:spLocks/>
                </p:cNvSpPr>
                <p:nvPr/>
              </p:nvSpPr>
              <p:spPr bwMode="auto">
                <a:xfrm>
                  <a:off x="6254751" y="722313"/>
                  <a:ext cx="44450" cy="50800"/>
                </a:xfrm>
                <a:custGeom>
                  <a:avLst/>
                  <a:gdLst/>
                  <a:ahLst/>
                  <a:cxnLst>
                    <a:cxn ang="0">
                      <a:pos x="54" y="100"/>
                    </a:cxn>
                    <a:cxn ang="0">
                      <a:pos x="54" y="81"/>
                    </a:cxn>
                    <a:cxn ang="0">
                      <a:pos x="69" y="81"/>
                    </a:cxn>
                    <a:cxn ang="0">
                      <a:pos x="69" y="70"/>
                    </a:cxn>
                    <a:cxn ang="0">
                      <a:pos x="54" y="70"/>
                    </a:cxn>
                    <a:cxn ang="0">
                      <a:pos x="54" y="64"/>
                    </a:cxn>
                    <a:cxn ang="0">
                      <a:pos x="69" y="64"/>
                    </a:cxn>
                    <a:cxn ang="0">
                      <a:pos x="69" y="53"/>
                    </a:cxn>
                    <a:cxn ang="0">
                      <a:pos x="58" y="53"/>
                    </a:cxn>
                    <a:cxn ang="0">
                      <a:pos x="87" y="0"/>
                    </a:cxn>
                    <a:cxn ang="0">
                      <a:pos x="62" y="0"/>
                    </a:cxn>
                    <a:cxn ang="0">
                      <a:pos x="52" y="24"/>
                    </a:cxn>
                    <a:cxn ang="0">
                      <a:pos x="44" y="43"/>
                    </a:cxn>
                    <a:cxn ang="0">
                      <a:pos x="44" y="43"/>
                    </a:cxn>
                    <a:cxn ang="0">
                      <a:pos x="36" y="24"/>
                    </a:cxn>
                    <a:cxn ang="0">
                      <a:pos x="26" y="0"/>
                    </a:cxn>
                    <a:cxn ang="0">
                      <a:pos x="0" y="0"/>
                    </a:cxn>
                    <a:cxn ang="0">
                      <a:pos x="28" y="53"/>
                    </a:cxn>
                    <a:cxn ang="0">
                      <a:pos x="14" y="53"/>
                    </a:cxn>
                    <a:cxn ang="0">
                      <a:pos x="14" y="64"/>
                    </a:cxn>
                    <a:cxn ang="0">
                      <a:pos x="32" y="64"/>
                    </a:cxn>
                    <a:cxn ang="0">
                      <a:pos x="32" y="70"/>
                    </a:cxn>
                    <a:cxn ang="0">
                      <a:pos x="14" y="70"/>
                    </a:cxn>
                    <a:cxn ang="0">
                      <a:pos x="14" y="81"/>
                    </a:cxn>
                    <a:cxn ang="0">
                      <a:pos x="32" y="81"/>
                    </a:cxn>
                    <a:cxn ang="0">
                      <a:pos x="32" y="100"/>
                    </a:cxn>
                    <a:cxn ang="0">
                      <a:pos x="54" y="100"/>
                    </a:cxn>
                  </a:cxnLst>
                  <a:rect l="0" t="0" r="r" b="b"/>
                  <a:pathLst>
                    <a:path w="87" h="100">
                      <a:moveTo>
                        <a:pt x="54" y="100"/>
                      </a:moveTo>
                      <a:cubicBezTo>
                        <a:pt x="54" y="81"/>
                        <a:pt x="54" y="81"/>
                        <a:pt x="54" y="81"/>
                      </a:cubicBezTo>
                      <a:cubicBezTo>
                        <a:pt x="69" y="81"/>
                        <a:pt x="69" y="81"/>
                        <a:pt x="69" y="81"/>
                      </a:cubicBezTo>
                      <a:cubicBezTo>
                        <a:pt x="69" y="70"/>
                        <a:pt x="69" y="70"/>
                        <a:pt x="69" y="70"/>
                      </a:cubicBezTo>
                      <a:cubicBezTo>
                        <a:pt x="54" y="70"/>
                        <a:pt x="54" y="70"/>
                        <a:pt x="54" y="70"/>
                      </a:cubicBezTo>
                      <a:cubicBezTo>
                        <a:pt x="54" y="64"/>
                        <a:pt x="54" y="64"/>
                        <a:pt x="54" y="64"/>
                      </a:cubicBezTo>
                      <a:cubicBezTo>
                        <a:pt x="69" y="64"/>
                        <a:pt x="69" y="64"/>
                        <a:pt x="69" y="64"/>
                      </a:cubicBezTo>
                      <a:cubicBezTo>
                        <a:pt x="69" y="53"/>
                        <a:pt x="69" y="53"/>
                        <a:pt x="69" y="53"/>
                      </a:cubicBezTo>
                      <a:cubicBezTo>
                        <a:pt x="58" y="53"/>
                        <a:pt x="58" y="53"/>
                        <a:pt x="58" y="53"/>
                      </a:cubicBezTo>
                      <a:cubicBezTo>
                        <a:pt x="87" y="0"/>
                        <a:pt x="87" y="0"/>
                        <a:pt x="87" y="0"/>
                      </a:cubicBezTo>
                      <a:cubicBezTo>
                        <a:pt x="62" y="0"/>
                        <a:pt x="62" y="0"/>
                        <a:pt x="62" y="0"/>
                      </a:cubicBezTo>
                      <a:cubicBezTo>
                        <a:pt x="52" y="24"/>
                        <a:pt x="52" y="24"/>
                        <a:pt x="52" y="24"/>
                      </a:cubicBezTo>
                      <a:cubicBezTo>
                        <a:pt x="49" y="31"/>
                        <a:pt x="46" y="37"/>
                        <a:pt x="44" y="43"/>
                      </a:cubicBezTo>
                      <a:cubicBezTo>
                        <a:pt x="44" y="43"/>
                        <a:pt x="44" y="43"/>
                        <a:pt x="44" y="43"/>
                      </a:cubicBezTo>
                      <a:cubicBezTo>
                        <a:pt x="41" y="37"/>
                        <a:pt x="39" y="32"/>
                        <a:pt x="36" y="24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8" y="53"/>
                        <a:pt x="28" y="53"/>
                        <a:pt x="28" y="53"/>
                      </a:cubicBezTo>
                      <a:cubicBezTo>
                        <a:pt x="14" y="53"/>
                        <a:pt x="14" y="53"/>
                        <a:pt x="14" y="53"/>
                      </a:cubicBezTo>
                      <a:cubicBezTo>
                        <a:pt x="14" y="64"/>
                        <a:pt x="14" y="64"/>
                        <a:pt x="14" y="64"/>
                      </a:cubicBezTo>
                      <a:cubicBezTo>
                        <a:pt x="32" y="64"/>
                        <a:pt x="32" y="64"/>
                        <a:pt x="32" y="64"/>
                      </a:cubicBezTo>
                      <a:cubicBezTo>
                        <a:pt x="32" y="70"/>
                        <a:pt x="32" y="70"/>
                        <a:pt x="32" y="70"/>
                      </a:cubicBezTo>
                      <a:cubicBezTo>
                        <a:pt x="14" y="70"/>
                        <a:pt x="14" y="70"/>
                        <a:pt x="14" y="70"/>
                      </a:cubicBezTo>
                      <a:cubicBezTo>
                        <a:pt x="14" y="81"/>
                        <a:pt x="14" y="81"/>
                        <a:pt x="14" y="81"/>
                      </a:cubicBezTo>
                      <a:cubicBezTo>
                        <a:pt x="32" y="81"/>
                        <a:pt x="32" y="81"/>
                        <a:pt x="32" y="81"/>
                      </a:cubicBezTo>
                      <a:cubicBezTo>
                        <a:pt x="32" y="100"/>
                        <a:pt x="32" y="100"/>
                        <a:pt x="32" y="100"/>
                      </a:cubicBezTo>
                      <a:lnTo>
                        <a:pt x="54" y="10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: Shape 119"/>
                <p:cNvSpPr>
                  <a:spLocks/>
                </p:cNvSpPr>
                <p:nvPr/>
              </p:nvSpPr>
              <p:spPr bwMode="auto">
                <a:xfrm>
                  <a:off x="6251576" y="736600"/>
                  <a:ext cx="460375" cy="228600"/>
                </a:xfrm>
                <a:custGeom>
                  <a:avLst/>
                  <a:gdLst/>
                  <a:ahLst/>
                  <a:cxnLst>
                    <a:cxn ang="0">
                      <a:pos x="894" y="0"/>
                    </a:cxn>
                    <a:cxn ang="0">
                      <a:pos x="869" y="7"/>
                    </a:cxn>
                    <a:cxn ang="0">
                      <a:pos x="869" y="380"/>
                    </a:cxn>
                    <a:cxn ang="0">
                      <a:pos x="801" y="380"/>
                    </a:cxn>
                    <a:cxn ang="0">
                      <a:pos x="801" y="47"/>
                    </a:cxn>
                    <a:cxn ang="0">
                      <a:pos x="776" y="71"/>
                    </a:cxn>
                    <a:cxn ang="0">
                      <a:pos x="776" y="380"/>
                    </a:cxn>
                    <a:cxn ang="0">
                      <a:pos x="705" y="380"/>
                    </a:cxn>
                    <a:cxn ang="0">
                      <a:pos x="705" y="141"/>
                    </a:cxn>
                    <a:cxn ang="0">
                      <a:pos x="681" y="165"/>
                    </a:cxn>
                    <a:cxn ang="0">
                      <a:pos x="681" y="185"/>
                    </a:cxn>
                    <a:cxn ang="0">
                      <a:pos x="686" y="217"/>
                    </a:cxn>
                    <a:cxn ang="0">
                      <a:pos x="681" y="248"/>
                    </a:cxn>
                    <a:cxn ang="0">
                      <a:pos x="681" y="380"/>
                    </a:cxn>
                    <a:cxn ang="0">
                      <a:pos x="612" y="380"/>
                    </a:cxn>
                    <a:cxn ang="0">
                      <a:pos x="612" y="305"/>
                    </a:cxn>
                    <a:cxn ang="0">
                      <a:pos x="596" y="307"/>
                    </a:cxn>
                    <a:cxn ang="0">
                      <a:pos x="588" y="307"/>
                    </a:cxn>
                    <a:cxn ang="0">
                      <a:pos x="588" y="380"/>
                    </a:cxn>
                    <a:cxn ang="0">
                      <a:pos x="511" y="380"/>
                    </a:cxn>
                    <a:cxn ang="0">
                      <a:pos x="511" y="247"/>
                    </a:cxn>
                    <a:cxn ang="0">
                      <a:pos x="506" y="217"/>
                    </a:cxn>
                    <a:cxn ang="0">
                      <a:pos x="511" y="186"/>
                    </a:cxn>
                    <a:cxn ang="0">
                      <a:pos x="486" y="158"/>
                    </a:cxn>
                    <a:cxn ang="0">
                      <a:pos x="486" y="380"/>
                    </a:cxn>
                    <a:cxn ang="0">
                      <a:pos x="418" y="380"/>
                    </a:cxn>
                    <a:cxn ang="0">
                      <a:pos x="418" y="80"/>
                    </a:cxn>
                    <a:cxn ang="0">
                      <a:pos x="393" y="52"/>
                    </a:cxn>
                    <a:cxn ang="0">
                      <a:pos x="393" y="380"/>
                    </a:cxn>
                    <a:cxn ang="0">
                      <a:pos x="312" y="380"/>
                    </a:cxn>
                    <a:cxn ang="0">
                      <a:pos x="312" y="61"/>
                    </a:cxn>
                    <a:cxn ang="0">
                      <a:pos x="287" y="86"/>
                    </a:cxn>
                    <a:cxn ang="0">
                      <a:pos x="287" y="380"/>
                    </a:cxn>
                    <a:cxn ang="0">
                      <a:pos x="219" y="380"/>
                    </a:cxn>
                    <a:cxn ang="0">
                      <a:pos x="219" y="154"/>
                    </a:cxn>
                    <a:cxn ang="0">
                      <a:pos x="194" y="178"/>
                    </a:cxn>
                    <a:cxn ang="0">
                      <a:pos x="194" y="380"/>
                    </a:cxn>
                    <a:cxn ang="0">
                      <a:pos x="117" y="380"/>
                    </a:cxn>
                    <a:cxn ang="0">
                      <a:pos x="117" y="322"/>
                    </a:cxn>
                    <a:cxn ang="0">
                      <a:pos x="93" y="326"/>
                    </a:cxn>
                    <a:cxn ang="0">
                      <a:pos x="93" y="380"/>
                    </a:cxn>
                    <a:cxn ang="0">
                      <a:pos x="24" y="380"/>
                    </a:cxn>
                    <a:cxn ang="0">
                      <a:pos x="24" y="297"/>
                    </a:cxn>
                    <a:cxn ang="0">
                      <a:pos x="0" y="262"/>
                    </a:cxn>
                    <a:cxn ang="0">
                      <a:pos x="0" y="380"/>
                    </a:cxn>
                    <a:cxn ang="0">
                      <a:pos x="0" y="393"/>
                    </a:cxn>
                    <a:cxn ang="0">
                      <a:pos x="0" y="445"/>
                    </a:cxn>
                    <a:cxn ang="0">
                      <a:pos x="898" y="445"/>
                    </a:cxn>
                    <a:cxn ang="0">
                      <a:pos x="898" y="380"/>
                    </a:cxn>
                    <a:cxn ang="0">
                      <a:pos x="894" y="380"/>
                    </a:cxn>
                    <a:cxn ang="0">
                      <a:pos x="894" y="0"/>
                    </a:cxn>
                  </a:cxnLst>
                  <a:rect l="0" t="0" r="r" b="b"/>
                  <a:pathLst>
                    <a:path w="898" h="445">
                      <a:moveTo>
                        <a:pt x="894" y="0"/>
                      </a:moveTo>
                      <a:cubicBezTo>
                        <a:pt x="886" y="3"/>
                        <a:pt x="878" y="6"/>
                        <a:pt x="869" y="7"/>
                      </a:cubicBezTo>
                      <a:cubicBezTo>
                        <a:pt x="869" y="380"/>
                        <a:pt x="869" y="380"/>
                        <a:pt x="869" y="380"/>
                      </a:cubicBezTo>
                      <a:cubicBezTo>
                        <a:pt x="801" y="380"/>
                        <a:pt x="801" y="380"/>
                        <a:pt x="801" y="380"/>
                      </a:cubicBezTo>
                      <a:cubicBezTo>
                        <a:pt x="801" y="47"/>
                        <a:pt x="801" y="47"/>
                        <a:pt x="801" y="47"/>
                      </a:cubicBezTo>
                      <a:cubicBezTo>
                        <a:pt x="776" y="71"/>
                        <a:pt x="776" y="71"/>
                        <a:pt x="776" y="71"/>
                      </a:cubicBezTo>
                      <a:cubicBezTo>
                        <a:pt x="776" y="380"/>
                        <a:pt x="776" y="380"/>
                        <a:pt x="776" y="380"/>
                      </a:cubicBezTo>
                      <a:cubicBezTo>
                        <a:pt x="705" y="380"/>
                        <a:pt x="705" y="380"/>
                        <a:pt x="705" y="380"/>
                      </a:cubicBezTo>
                      <a:cubicBezTo>
                        <a:pt x="705" y="141"/>
                        <a:pt x="705" y="141"/>
                        <a:pt x="705" y="141"/>
                      </a:cubicBezTo>
                      <a:cubicBezTo>
                        <a:pt x="681" y="165"/>
                        <a:pt x="681" y="165"/>
                        <a:pt x="681" y="165"/>
                      </a:cubicBezTo>
                      <a:cubicBezTo>
                        <a:pt x="681" y="185"/>
                        <a:pt x="681" y="185"/>
                        <a:pt x="681" y="185"/>
                      </a:cubicBezTo>
                      <a:cubicBezTo>
                        <a:pt x="684" y="195"/>
                        <a:pt x="686" y="206"/>
                        <a:pt x="686" y="217"/>
                      </a:cubicBezTo>
                      <a:cubicBezTo>
                        <a:pt x="686" y="227"/>
                        <a:pt x="684" y="238"/>
                        <a:pt x="681" y="248"/>
                      </a:cubicBezTo>
                      <a:cubicBezTo>
                        <a:pt x="681" y="380"/>
                        <a:pt x="681" y="380"/>
                        <a:pt x="681" y="380"/>
                      </a:cubicBezTo>
                      <a:cubicBezTo>
                        <a:pt x="612" y="380"/>
                        <a:pt x="612" y="380"/>
                        <a:pt x="612" y="380"/>
                      </a:cubicBezTo>
                      <a:cubicBezTo>
                        <a:pt x="612" y="305"/>
                        <a:pt x="612" y="305"/>
                        <a:pt x="612" y="305"/>
                      </a:cubicBezTo>
                      <a:cubicBezTo>
                        <a:pt x="607" y="306"/>
                        <a:pt x="602" y="307"/>
                        <a:pt x="596" y="307"/>
                      </a:cubicBezTo>
                      <a:cubicBezTo>
                        <a:pt x="593" y="307"/>
                        <a:pt x="590" y="307"/>
                        <a:pt x="588" y="307"/>
                      </a:cubicBezTo>
                      <a:cubicBezTo>
                        <a:pt x="588" y="380"/>
                        <a:pt x="588" y="380"/>
                        <a:pt x="588" y="380"/>
                      </a:cubicBezTo>
                      <a:cubicBezTo>
                        <a:pt x="511" y="380"/>
                        <a:pt x="511" y="380"/>
                        <a:pt x="511" y="380"/>
                      </a:cubicBezTo>
                      <a:cubicBezTo>
                        <a:pt x="511" y="247"/>
                        <a:pt x="511" y="247"/>
                        <a:pt x="511" y="247"/>
                      </a:cubicBezTo>
                      <a:cubicBezTo>
                        <a:pt x="508" y="238"/>
                        <a:pt x="506" y="227"/>
                        <a:pt x="506" y="217"/>
                      </a:cubicBezTo>
                      <a:cubicBezTo>
                        <a:pt x="506" y="206"/>
                        <a:pt x="507" y="196"/>
                        <a:pt x="511" y="186"/>
                      </a:cubicBezTo>
                      <a:cubicBezTo>
                        <a:pt x="486" y="158"/>
                        <a:pt x="486" y="158"/>
                        <a:pt x="486" y="158"/>
                      </a:cubicBezTo>
                      <a:cubicBezTo>
                        <a:pt x="486" y="380"/>
                        <a:pt x="486" y="380"/>
                        <a:pt x="486" y="380"/>
                      </a:cubicBezTo>
                      <a:cubicBezTo>
                        <a:pt x="418" y="380"/>
                        <a:pt x="418" y="380"/>
                        <a:pt x="418" y="380"/>
                      </a:cubicBezTo>
                      <a:cubicBezTo>
                        <a:pt x="418" y="80"/>
                        <a:pt x="418" y="80"/>
                        <a:pt x="418" y="80"/>
                      </a:cubicBezTo>
                      <a:cubicBezTo>
                        <a:pt x="393" y="52"/>
                        <a:pt x="393" y="52"/>
                        <a:pt x="393" y="52"/>
                      </a:cubicBezTo>
                      <a:cubicBezTo>
                        <a:pt x="393" y="380"/>
                        <a:pt x="393" y="380"/>
                        <a:pt x="393" y="380"/>
                      </a:cubicBezTo>
                      <a:cubicBezTo>
                        <a:pt x="312" y="380"/>
                        <a:pt x="312" y="380"/>
                        <a:pt x="312" y="380"/>
                      </a:cubicBezTo>
                      <a:cubicBezTo>
                        <a:pt x="312" y="61"/>
                        <a:pt x="312" y="61"/>
                        <a:pt x="312" y="61"/>
                      </a:cubicBezTo>
                      <a:cubicBezTo>
                        <a:pt x="287" y="86"/>
                        <a:pt x="287" y="86"/>
                        <a:pt x="287" y="86"/>
                      </a:cubicBezTo>
                      <a:cubicBezTo>
                        <a:pt x="287" y="380"/>
                        <a:pt x="287" y="380"/>
                        <a:pt x="287" y="380"/>
                      </a:cubicBezTo>
                      <a:cubicBezTo>
                        <a:pt x="219" y="380"/>
                        <a:pt x="219" y="380"/>
                        <a:pt x="219" y="380"/>
                      </a:cubicBezTo>
                      <a:cubicBezTo>
                        <a:pt x="219" y="154"/>
                        <a:pt x="219" y="154"/>
                        <a:pt x="219" y="154"/>
                      </a:cubicBezTo>
                      <a:cubicBezTo>
                        <a:pt x="194" y="178"/>
                        <a:pt x="194" y="178"/>
                        <a:pt x="194" y="178"/>
                      </a:cubicBezTo>
                      <a:cubicBezTo>
                        <a:pt x="194" y="380"/>
                        <a:pt x="194" y="380"/>
                        <a:pt x="194" y="380"/>
                      </a:cubicBezTo>
                      <a:cubicBezTo>
                        <a:pt x="117" y="380"/>
                        <a:pt x="117" y="380"/>
                        <a:pt x="117" y="380"/>
                      </a:cubicBezTo>
                      <a:cubicBezTo>
                        <a:pt x="117" y="322"/>
                        <a:pt x="117" y="322"/>
                        <a:pt x="117" y="322"/>
                      </a:cubicBezTo>
                      <a:cubicBezTo>
                        <a:pt x="109" y="324"/>
                        <a:pt x="101" y="325"/>
                        <a:pt x="93" y="326"/>
                      </a:cubicBezTo>
                      <a:cubicBezTo>
                        <a:pt x="93" y="380"/>
                        <a:pt x="93" y="380"/>
                        <a:pt x="93" y="380"/>
                      </a:cubicBezTo>
                      <a:cubicBezTo>
                        <a:pt x="24" y="380"/>
                        <a:pt x="24" y="380"/>
                        <a:pt x="24" y="380"/>
                      </a:cubicBezTo>
                      <a:cubicBezTo>
                        <a:pt x="24" y="297"/>
                        <a:pt x="24" y="297"/>
                        <a:pt x="24" y="297"/>
                      </a:cubicBezTo>
                      <a:cubicBezTo>
                        <a:pt x="15" y="287"/>
                        <a:pt x="0" y="262"/>
                        <a:pt x="0" y="262"/>
                      </a:cubicBezTo>
                      <a:cubicBezTo>
                        <a:pt x="0" y="380"/>
                        <a:pt x="0" y="380"/>
                        <a:pt x="0" y="380"/>
                      </a:cubicBezTo>
                      <a:cubicBezTo>
                        <a:pt x="0" y="393"/>
                        <a:pt x="0" y="393"/>
                        <a:pt x="0" y="393"/>
                      </a:cubicBezTo>
                      <a:cubicBezTo>
                        <a:pt x="0" y="445"/>
                        <a:pt x="0" y="445"/>
                        <a:pt x="0" y="445"/>
                      </a:cubicBezTo>
                      <a:cubicBezTo>
                        <a:pt x="898" y="445"/>
                        <a:pt x="898" y="445"/>
                        <a:pt x="898" y="445"/>
                      </a:cubicBezTo>
                      <a:cubicBezTo>
                        <a:pt x="898" y="380"/>
                        <a:pt x="898" y="380"/>
                        <a:pt x="898" y="380"/>
                      </a:cubicBezTo>
                      <a:cubicBezTo>
                        <a:pt x="894" y="380"/>
                        <a:pt x="894" y="380"/>
                        <a:pt x="894" y="380"/>
                      </a:cubicBezTo>
                      <a:lnTo>
                        <a:pt x="894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3" name="Group 120"/>
            <p:cNvGrpSpPr/>
            <p:nvPr/>
          </p:nvGrpSpPr>
          <p:grpSpPr>
            <a:xfrm>
              <a:off x="3350534" y="4437114"/>
              <a:ext cx="874231" cy="874231"/>
              <a:chOff x="2428289" y="3584585"/>
              <a:chExt cx="682615" cy="682615"/>
            </a:xfrm>
          </p:grpSpPr>
          <p:sp>
            <p:nvSpPr>
              <p:cNvPr id="44" name="Oval 121"/>
              <p:cNvSpPr/>
              <p:nvPr/>
            </p:nvSpPr>
            <p:spPr>
              <a:xfrm flipH="1">
                <a:off x="2428289" y="3584585"/>
                <a:ext cx="682615" cy="682615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45" name="Group 122"/>
              <p:cNvGrpSpPr/>
              <p:nvPr/>
            </p:nvGrpSpPr>
            <p:grpSpPr>
              <a:xfrm>
                <a:off x="2638672" y="3732695"/>
                <a:ext cx="261877" cy="386397"/>
                <a:chOff x="5311776" y="488950"/>
                <a:chExt cx="323850" cy="477838"/>
              </a:xfrm>
              <a:solidFill>
                <a:schemeClr val="accent1"/>
              </a:solidFill>
            </p:grpSpPr>
            <p:sp>
              <p:nvSpPr>
                <p:cNvPr id="46" name="Freeform: Shape 123"/>
                <p:cNvSpPr>
                  <a:spLocks/>
                </p:cNvSpPr>
                <p:nvPr/>
              </p:nvSpPr>
              <p:spPr bwMode="auto">
                <a:xfrm>
                  <a:off x="5311776" y="822325"/>
                  <a:ext cx="84138" cy="1444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49"/>
                    </a:cxn>
                    <a:cxn ang="0">
                      <a:pos x="82" y="283"/>
                    </a:cxn>
                    <a:cxn ang="0">
                      <a:pos x="165" y="249"/>
                    </a:cxn>
                    <a:cxn ang="0">
                      <a:pos x="165" y="0"/>
                    </a:cxn>
                    <a:cxn ang="0">
                      <a:pos x="82" y="2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5" h="283">
                      <a:moveTo>
                        <a:pt x="0" y="0"/>
                      </a:moveTo>
                      <a:cubicBezTo>
                        <a:pt x="0" y="249"/>
                        <a:pt x="0" y="249"/>
                        <a:pt x="0" y="249"/>
                      </a:cubicBezTo>
                      <a:cubicBezTo>
                        <a:pt x="0" y="268"/>
                        <a:pt x="37" y="283"/>
                        <a:pt x="82" y="283"/>
                      </a:cubicBezTo>
                      <a:cubicBezTo>
                        <a:pt x="128" y="283"/>
                        <a:pt x="165" y="268"/>
                        <a:pt x="165" y="249"/>
                      </a:cubicBezTo>
                      <a:cubicBezTo>
                        <a:pt x="165" y="0"/>
                        <a:pt x="165" y="0"/>
                        <a:pt x="165" y="0"/>
                      </a:cubicBezTo>
                      <a:cubicBezTo>
                        <a:pt x="146" y="15"/>
                        <a:pt x="113" y="21"/>
                        <a:pt x="82" y="21"/>
                      </a:cubicBezTo>
                      <a:cubicBezTo>
                        <a:pt x="51" y="21"/>
                        <a:pt x="19" y="15"/>
                        <a:pt x="0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Freeform: Shape 124"/>
                <p:cNvSpPr>
                  <a:spLocks/>
                </p:cNvSpPr>
                <p:nvPr/>
              </p:nvSpPr>
              <p:spPr bwMode="auto">
                <a:xfrm>
                  <a:off x="5311776" y="660400"/>
                  <a:ext cx="84138" cy="163513"/>
                </a:xfrm>
                <a:custGeom>
                  <a:avLst/>
                  <a:gdLst/>
                  <a:ahLst/>
                  <a:cxnLst>
                    <a:cxn ang="0">
                      <a:pos x="97" y="254"/>
                    </a:cxn>
                    <a:cxn ang="0">
                      <a:pos x="97" y="228"/>
                    </a:cxn>
                    <a:cxn ang="0">
                      <a:pos x="153" y="169"/>
                    </a:cxn>
                    <a:cxn ang="0">
                      <a:pos x="100" y="109"/>
                    </a:cxn>
                    <a:cxn ang="0">
                      <a:pos x="62" y="82"/>
                    </a:cxn>
                    <a:cxn ang="0">
                      <a:pos x="89" y="64"/>
                    </a:cxn>
                    <a:cxn ang="0">
                      <a:pos x="135" y="75"/>
                    </a:cxn>
                    <a:cxn ang="0">
                      <a:pos x="145" y="39"/>
                    </a:cxn>
                    <a:cxn ang="0">
                      <a:pos x="98" y="28"/>
                    </a:cxn>
                    <a:cxn ang="0">
                      <a:pos x="98" y="0"/>
                    </a:cxn>
                    <a:cxn ang="0">
                      <a:pos x="67" y="0"/>
                    </a:cxn>
                    <a:cxn ang="0">
                      <a:pos x="67" y="30"/>
                    </a:cxn>
                    <a:cxn ang="0">
                      <a:pos x="13" y="87"/>
                    </a:cxn>
                    <a:cxn ang="0">
                      <a:pos x="70" y="146"/>
                    </a:cxn>
                    <a:cxn ang="0">
                      <a:pos x="105" y="174"/>
                    </a:cxn>
                    <a:cxn ang="0">
                      <a:pos x="74" y="193"/>
                    </a:cxn>
                    <a:cxn ang="0">
                      <a:pos x="20" y="179"/>
                    </a:cxn>
                    <a:cxn ang="0">
                      <a:pos x="11" y="217"/>
                    </a:cxn>
                    <a:cxn ang="0">
                      <a:pos x="65" y="230"/>
                    </a:cxn>
                    <a:cxn ang="0">
                      <a:pos x="65" y="254"/>
                    </a:cxn>
                    <a:cxn ang="0">
                      <a:pos x="0" y="287"/>
                    </a:cxn>
                    <a:cxn ang="0">
                      <a:pos x="82" y="321"/>
                    </a:cxn>
                    <a:cxn ang="0">
                      <a:pos x="165" y="287"/>
                    </a:cxn>
                    <a:cxn ang="0">
                      <a:pos x="97" y="254"/>
                    </a:cxn>
                  </a:cxnLst>
                  <a:rect l="0" t="0" r="r" b="b"/>
                  <a:pathLst>
                    <a:path w="165" h="321">
                      <a:moveTo>
                        <a:pt x="97" y="254"/>
                      </a:moveTo>
                      <a:cubicBezTo>
                        <a:pt x="97" y="228"/>
                        <a:pt x="97" y="228"/>
                        <a:pt x="97" y="228"/>
                      </a:cubicBezTo>
                      <a:cubicBezTo>
                        <a:pt x="134" y="222"/>
                        <a:pt x="153" y="198"/>
                        <a:pt x="153" y="169"/>
                      </a:cubicBezTo>
                      <a:cubicBezTo>
                        <a:pt x="153" y="140"/>
                        <a:pt x="138" y="122"/>
                        <a:pt x="100" y="109"/>
                      </a:cubicBezTo>
                      <a:cubicBezTo>
                        <a:pt x="73" y="99"/>
                        <a:pt x="62" y="92"/>
                        <a:pt x="62" y="82"/>
                      </a:cubicBezTo>
                      <a:cubicBezTo>
                        <a:pt x="62" y="73"/>
                        <a:pt x="68" y="64"/>
                        <a:pt x="89" y="64"/>
                      </a:cubicBezTo>
                      <a:cubicBezTo>
                        <a:pt x="112" y="64"/>
                        <a:pt x="127" y="71"/>
                        <a:pt x="135" y="75"/>
                      </a:cubicBezTo>
                      <a:cubicBezTo>
                        <a:pt x="145" y="39"/>
                        <a:pt x="145" y="39"/>
                        <a:pt x="145" y="39"/>
                      </a:cubicBezTo>
                      <a:cubicBezTo>
                        <a:pt x="134" y="33"/>
                        <a:pt x="119" y="29"/>
                        <a:pt x="98" y="28"/>
                      </a:cubicBezTo>
                      <a:cubicBezTo>
                        <a:pt x="98" y="0"/>
                        <a:pt x="98" y="0"/>
                        <a:pt x="98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30"/>
                        <a:pt x="67" y="30"/>
                        <a:pt x="67" y="30"/>
                      </a:cubicBezTo>
                      <a:cubicBezTo>
                        <a:pt x="33" y="37"/>
                        <a:pt x="13" y="59"/>
                        <a:pt x="13" y="87"/>
                      </a:cubicBezTo>
                      <a:cubicBezTo>
                        <a:pt x="13" y="118"/>
                        <a:pt x="36" y="134"/>
                        <a:pt x="70" y="146"/>
                      </a:cubicBezTo>
                      <a:cubicBezTo>
                        <a:pt x="94" y="154"/>
                        <a:pt x="105" y="161"/>
                        <a:pt x="105" y="174"/>
                      </a:cubicBezTo>
                      <a:cubicBezTo>
                        <a:pt x="105" y="186"/>
                        <a:pt x="92" y="193"/>
                        <a:pt x="74" y="193"/>
                      </a:cubicBezTo>
                      <a:cubicBezTo>
                        <a:pt x="53" y="193"/>
                        <a:pt x="34" y="187"/>
                        <a:pt x="20" y="179"/>
                      </a:cubicBezTo>
                      <a:cubicBezTo>
                        <a:pt x="11" y="217"/>
                        <a:pt x="11" y="217"/>
                        <a:pt x="11" y="217"/>
                      </a:cubicBezTo>
                      <a:cubicBezTo>
                        <a:pt x="23" y="223"/>
                        <a:pt x="44" y="230"/>
                        <a:pt x="65" y="230"/>
                      </a:cubicBezTo>
                      <a:cubicBezTo>
                        <a:pt x="65" y="254"/>
                        <a:pt x="65" y="254"/>
                        <a:pt x="65" y="254"/>
                      </a:cubicBezTo>
                      <a:cubicBezTo>
                        <a:pt x="28" y="257"/>
                        <a:pt x="0" y="271"/>
                        <a:pt x="0" y="287"/>
                      </a:cubicBezTo>
                      <a:cubicBezTo>
                        <a:pt x="0" y="306"/>
                        <a:pt x="37" y="321"/>
                        <a:pt x="82" y="321"/>
                      </a:cubicBezTo>
                      <a:cubicBezTo>
                        <a:pt x="128" y="321"/>
                        <a:pt x="165" y="306"/>
                        <a:pt x="165" y="287"/>
                      </a:cubicBezTo>
                      <a:cubicBezTo>
                        <a:pt x="165" y="271"/>
                        <a:pt x="135" y="257"/>
                        <a:pt x="97" y="25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Freeform: Shape 125"/>
                <p:cNvSpPr>
                  <a:spLocks/>
                </p:cNvSpPr>
                <p:nvPr/>
              </p:nvSpPr>
              <p:spPr bwMode="auto">
                <a:xfrm>
                  <a:off x="5432426" y="766763"/>
                  <a:ext cx="84138" cy="200025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" y="350"/>
                    </a:cxn>
                    <a:cxn ang="0">
                      <a:pos x="0" y="356"/>
                    </a:cxn>
                    <a:cxn ang="0">
                      <a:pos x="83" y="390"/>
                    </a:cxn>
                    <a:cxn ang="0">
                      <a:pos x="165" y="356"/>
                    </a:cxn>
                    <a:cxn ang="0">
                      <a:pos x="167" y="356"/>
                    </a:cxn>
                    <a:cxn ang="0">
                      <a:pos x="167" y="0"/>
                    </a:cxn>
                    <a:cxn ang="0">
                      <a:pos x="84" y="21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7" h="390">
                      <a:moveTo>
                        <a:pt x="1" y="0"/>
                      </a:moveTo>
                      <a:cubicBezTo>
                        <a:pt x="1" y="350"/>
                        <a:pt x="1" y="350"/>
                        <a:pt x="1" y="350"/>
                      </a:cubicBezTo>
                      <a:cubicBezTo>
                        <a:pt x="1" y="352"/>
                        <a:pt x="0" y="354"/>
                        <a:pt x="0" y="356"/>
                      </a:cubicBezTo>
                      <a:cubicBezTo>
                        <a:pt x="0" y="375"/>
                        <a:pt x="37" y="390"/>
                        <a:pt x="83" y="390"/>
                      </a:cubicBezTo>
                      <a:cubicBezTo>
                        <a:pt x="128" y="390"/>
                        <a:pt x="165" y="375"/>
                        <a:pt x="165" y="356"/>
                      </a:cubicBezTo>
                      <a:cubicBezTo>
                        <a:pt x="167" y="356"/>
                        <a:pt x="167" y="356"/>
                        <a:pt x="167" y="356"/>
                      </a:cubicBezTo>
                      <a:cubicBezTo>
                        <a:pt x="167" y="0"/>
                        <a:pt x="167" y="0"/>
                        <a:pt x="167" y="0"/>
                      </a:cubicBezTo>
                      <a:cubicBezTo>
                        <a:pt x="148" y="14"/>
                        <a:pt x="115" y="21"/>
                        <a:pt x="84" y="21"/>
                      </a:cubicBezTo>
                      <a:cubicBezTo>
                        <a:pt x="53" y="21"/>
                        <a:pt x="20" y="14"/>
                        <a:pt x="1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Freeform: Shape 126"/>
                <p:cNvSpPr>
                  <a:spLocks/>
                </p:cNvSpPr>
                <p:nvPr/>
              </p:nvSpPr>
              <p:spPr bwMode="auto">
                <a:xfrm>
                  <a:off x="5432426" y="647700"/>
                  <a:ext cx="84138" cy="122238"/>
                </a:xfrm>
                <a:custGeom>
                  <a:avLst/>
                  <a:gdLst/>
                  <a:ahLst/>
                  <a:cxnLst>
                    <a:cxn ang="0">
                      <a:pos x="102" y="170"/>
                    </a:cxn>
                    <a:cxn ang="0">
                      <a:pos x="102" y="145"/>
                    </a:cxn>
                    <a:cxn ang="0">
                      <a:pos x="128" y="145"/>
                    </a:cxn>
                    <a:cxn ang="0">
                      <a:pos x="128" y="125"/>
                    </a:cxn>
                    <a:cxn ang="0">
                      <a:pos x="102" y="125"/>
                    </a:cxn>
                    <a:cxn ang="0">
                      <a:pos x="102" y="115"/>
                    </a:cxn>
                    <a:cxn ang="0">
                      <a:pos x="128" y="115"/>
                    </a:cxn>
                    <a:cxn ang="0">
                      <a:pos x="128" y="95"/>
                    </a:cxn>
                    <a:cxn ang="0">
                      <a:pos x="108" y="95"/>
                    </a:cxn>
                    <a:cxn ang="0">
                      <a:pos x="161" y="0"/>
                    </a:cxn>
                    <a:cxn ang="0">
                      <a:pos x="116" y="0"/>
                    </a:cxn>
                    <a:cxn ang="0">
                      <a:pos x="97" y="43"/>
                    </a:cxn>
                    <a:cxn ang="0">
                      <a:pos x="84" y="78"/>
                    </a:cxn>
                    <a:cxn ang="0">
                      <a:pos x="83" y="78"/>
                    </a:cxn>
                    <a:cxn ang="0">
                      <a:pos x="70" y="43"/>
                    </a:cxn>
                    <a:cxn ang="0">
                      <a:pos x="51" y="0"/>
                    </a:cxn>
                    <a:cxn ang="0">
                      <a:pos x="5" y="0"/>
                    </a:cxn>
                    <a:cxn ang="0">
                      <a:pos x="55" y="95"/>
                    </a:cxn>
                    <a:cxn ang="0">
                      <a:pos x="29" y="95"/>
                    </a:cxn>
                    <a:cxn ang="0">
                      <a:pos x="29" y="115"/>
                    </a:cxn>
                    <a:cxn ang="0">
                      <a:pos x="62" y="115"/>
                    </a:cxn>
                    <a:cxn ang="0">
                      <a:pos x="62" y="125"/>
                    </a:cxn>
                    <a:cxn ang="0">
                      <a:pos x="29" y="125"/>
                    </a:cxn>
                    <a:cxn ang="0">
                      <a:pos x="29" y="145"/>
                    </a:cxn>
                    <a:cxn ang="0">
                      <a:pos x="62" y="145"/>
                    </a:cxn>
                    <a:cxn ang="0">
                      <a:pos x="62" y="170"/>
                    </a:cxn>
                    <a:cxn ang="0">
                      <a:pos x="0" y="203"/>
                    </a:cxn>
                    <a:cxn ang="0">
                      <a:pos x="83" y="237"/>
                    </a:cxn>
                    <a:cxn ang="0">
                      <a:pos x="166" y="203"/>
                    </a:cxn>
                    <a:cxn ang="0">
                      <a:pos x="102" y="170"/>
                    </a:cxn>
                  </a:cxnLst>
                  <a:rect l="0" t="0" r="r" b="b"/>
                  <a:pathLst>
                    <a:path w="166" h="237">
                      <a:moveTo>
                        <a:pt x="102" y="170"/>
                      </a:moveTo>
                      <a:cubicBezTo>
                        <a:pt x="102" y="145"/>
                        <a:pt x="102" y="145"/>
                        <a:pt x="102" y="145"/>
                      </a:cubicBezTo>
                      <a:cubicBezTo>
                        <a:pt x="128" y="145"/>
                        <a:pt x="128" y="145"/>
                        <a:pt x="128" y="145"/>
                      </a:cubicBezTo>
                      <a:cubicBezTo>
                        <a:pt x="128" y="125"/>
                        <a:pt x="128" y="125"/>
                        <a:pt x="128" y="125"/>
                      </a:cubicBezTo>
                      <a:cubicBezTo>
                        <a:pt x="102" y="125"/>
                        <a:pt x="102" y="125"/>
                        <a:pt x="102" y="125"/>
                      </a:cubicBezTo>
                      <a:cubicBezTo>
                        <a:pt x="102" y="115"/>
                        <a:pt x="102" y="115"/>
                        <a:pt x="102" y="115"/>
                      </a:cubicBezTo>
                      <a:cubicBezTo>
                        <a:pt x="128" y="115"/>
                        <a:pt x="128" y="115"/>
                        <a:pt x="128" y="115"/>
                      </a:cubicBezTo>
                      <a:cubicBezTo>
                        <a:pt x="128" y="95"/>
                        <a:pt x="128" y="95"/>
                        <a:pt x="128" y="95"/>
                      </a:cubicBezTo>
                      <a:cubicBezTo>
                        <a:pt x="108" y="95"/>
                        <a:pt x="108" y="95"/>
                        <a:pt x="108" y="95"/>
                      </a:cubicBezTo>
                      <a:cubicBezTo>
                        <a:pt x="161" y="0"/>
                        <a:pt x="161" y="0"/>
                        <a:pt x="161" y="0"/>
                      </a:cubicBezTo>
                      <a:cubicBezTo>
                        <a:pt x="116" y="0"/>
                        <a:pt x="116" y="0"/>
                        <a:pt x="116" y="0"/>
                      </a:cubicBezTo>
                      <a:cubicBezTo>
                        <a:pt x="97" y="43"/>
                        <a:pt x="97" y="43"/>
                        <a:pt x="97" y="43"/>
                      </a:cubicBezTo>
                      <a:cubicBezTo>
                        <a:pt x="92" y="56"/>
                        <a:pt x="88" y="67"/>
                        <a:pt x="84" y="78"/>
                      </a:cubicBezTo>
                      <a:cubicBezTo>
                        <a:pt x="83" y="78"/>
                        <a:pt x="83" y="78"/>
                        <a:pt x="83" y="78"/>
                      </a:cubicBezTo>
                      <a:cubicBezTo>
                        <a:pt x="79" y="66"/>
                        <a:pt x="75" y="56"/>
                        <a:pt x="70" y="43"/>
                      </a:cubicBezTo>
                      <a:cubicBezTo>
                        <a:pt x="51" y="0"/>
                        <a:pt x="51" y="0"/>
                        <a:pt x="51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5" y="95"/>
                        <a:pt x="55" y="95"/>
                        <a:pt x="55" y="95"/>
                      </a:cubicBezTo>
                      <a:cubicBezTo>
                        <a:pt x="29" y="95"/>
                        <a:pt x="29" y="95"/>
                        <a:pt x="29" y="95"/>
                      </a:cubicBezTo>
                      <a:cubicBezTo>
                        <a:pt x="29" y="115"/>
                        <a:pt x="29" y="115"/>
                        <a:pt x="29" y="115"/>
                      </a:cubicBezTo>
                      <a:cubicBezTo>
                        <a:pt x="62" y="115"/>
                        <a:pt x="62" y="115"/>
                        <a:pt x="62" y="115"/>
                      </a:cubicBezTo>
                      <a:cubicBezTo>
                        <a:pt x="62" y="125"/>
                        <a:pt x="62" y="125"/>
                        <a:pt x="62" y="125"/>
                      </a:cubicBezTo>
                      <a:cubicBezTo>
                        <a:pt x="29" y="125"/>
                        <a:pt x="29" y="125"/>
                        <a:pt x="29" y="125"/>
                      </a:cubicBezTo>
                      <a:cubicBezTo>
                        <a:pt x="29" y="145"/>
                        <a:pt x="29" y="145"/>
                        <a:pt x="29" y="145"/>
                      </a:cubicBezTo>
                      <a:cubicBezTo>
                        <a:pt x="62" y="145"/>
                        <a:pt x="62" y="145"/>
                        <a:pt x="62" y="145"/>
                      </a:cubicBezTo>
                      <a:cubicBezTo>
                        <a:pt x="62" y="170"/>
                        <a:pt x="62" y="170"/>
                        <a:pt x="62" y="170"/>
                      </a:cubicBezTo>
                      <a:cubicBezTo>
                        <a:pt x="26" y="174"/>
                        <a:pt x="0" y="187"/>
                        <a:pt x="0" y="203"/>
                      </a:cubicBezTo>
                      <a:cubicBezTo>
                        <a:pt x="0" y="222"/>
                        <a:pt x="37" y="237"/>
                        <a:pt x="83" y="237"/>
                      </a:cubicBezTo>
                      <a:cubicBezTo>
                        <a:pt x="129" y="237"/>
                        <a:pt x="166" y="222"/>
                        <a:pt x="166" y="203"/>
                      </a:cubicBezTo>
                      <a:cubicBezTo>
                        <a:pt x="166" y="187"/>
                        <a:pt x="138" y="174"/>
                        <a:pt x="102" y="17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: Shape 127"/>
                <p:cNvSpPr>
                  <a:spLocks/>
                </p:cNvSpPr>
                <p:nvPr/>
              </p:nvSpPr>
              <p:spPr bwMode="auto">
                <a:xfrm>
                  <a:off x="5551488" y="642938"/>
                  <a:ext cx="84138" cy="3206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593"/>
                    </a:cxn>
                    <a:cxn ang="0">
                      <a:pos x="82" y="626"/>
                    </a:cxn>
                    <a:cxn ang="0">
                      <a:pos x="165" y="593"/>
                    </a:cxn>
                    <a:cxn ang="0">
                      <a:pos x="165" y="0"/>
                    </a:cxn>
                    <a:cxn ang="0">
                      <a:pos x="82" y="2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5" h="626">
                      <a:moveTo>
                        <a:pt x="0" y="0"/>
                      </a:moveTo>
                      <a:cubicBezTo>
                        <a:pt x="0" y="593"/>
                        <a:pt x="0" y="593"/>
                        <a:pt x="0" y="593"/>
                      </a:cubicBezTo>
                      <a:cubicBezTo>
                        <a:pt x="0" y="611"/>
                        <a:pt x="36" y="626"/>
                        <a:pt x="82" y="626"/>
                      </a:cubicBezTo>
                      <a:cubicBezTo>
                        <a:pt x="128" y="626"/>
                        <a:pt x="165" y="611"/>
                        <a:pt x="165" y="593"/>
                      </a:cubicBezTo>
                      <a:cubicBezTo>
                        <a:pt x="165" y="0"/>
                        <a:pt x="165" y="0"/>
                        <a:pt x="165" y="0"/>
                      </a:cubicBezTo>
                      <a:cubicBezTo>
                        <a:pt x="146" y="14"/>
                        <a:pt x="113" y="21"/>
                        <a:pt x="82" y="21"/>
                      </a:cubicBezTo>
                      <a:cubicBezTo>
                        <a:pt x="51" y="21"/>
                        <a:pt x="18" y="14"/>
                        <a:pt x="0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Freeform: Shape 128"/>
                <p:cNvSpPr>
                  <a:spLocks/>
                </p:cNvSpPr>
                <p:nvPr/>
              </p:nvSpPr>
              <p:spPr bwMode="auto">
                <a:xfrm>
                  <a:off x="5535613" y="488950"/>
                  <a:ext cx="100013" cy="157163"/>
                </a:xfrm>
                <a:custGeom>
                  <a:avLst/>
                  <a:gdLst/>
                  <a:ahLst/>
                  <a:cxnLst>
                    <a:cxn ang="0">
                      <a:pos x="111" y="237"/>
                    </a:cxn>
                    <a:cxn ang="0">
                      <a:pos x="30" y="271"/>
                    </a:cxn>
                    <a:cxn ang="0">
                      <a:pos x="112" y="305"/>
                    </a:cxn>
                    <a:cxn ang="0">
                      <a:pos x="195" y="271"/>
                    </a:cxn>
                    <a:cxn ang="0">
                      <a:pos x="146" y="240"/>
                    </a:cxn>
                    <a:cxn ang="0">
                      <a:pos x="164" y="238"/>
                    </a:cxn>
                    <a:cxn ang="0">
                      <a:pos x="171" y="237"/>
                    </a:cxn>
                    <a:cxn ang="0">
                      <a:pos x="171" y="190"/>
                    </a:cxn>
                    <a:cxn ang="0">
                      <a:pos x="160" y="193"/>
                    </a:cxn>
                    <a:cxn ang="0">
                      <a:pos x="140" y="195"/>
                    </a:cxn>
                    <a:cxn ang="0">
                      <a:pos x="73" y="156"/>
                    </a:cxn>
                    <a:cxn ang="0">
                      <a:pos x="103" y="156"/>
                    </a:cxn>
                    <a:cxn ang="0">
                      <a:pos x="103" y="130"/>
                    </a:cxn>
                    <a:cxn ang="0">
                      <a:pos x="65" y="130"/>
                    </a:cxn>
                    <a:cxn ang="0">
                      <a:pos x="64" y="120"/>
                    </a:cxn>
                    <a:cxn ang="0">
                      <a:pos x="64" y="118"/>
                    </a:cxn>
                    <a:cxn ang="0">
                      <a:pos x="103" y="118"/>
                    </a:cxn>
                    <a:cxn ang="0">
                      <a:pos x="103" y="92"/>
                    </a:cxn>
                    <a:cxn ang="0">
                      <a:pos x="69" y="92"/>
                    </a:cxn>
                    <a:cxn ang="0">
                      <a:pos x="140" y="45"/>
                    </a:cxn>
                    <a:cxn ang="0">
                      <a:pos x="160" y="48"/>
                    </a:cxn>
                    <a:cxn ang="0">
                      <a:pos x="171" y="51"/>
                    </a:cxn>
                    <a:cxn ang="0">
                      <a:pos x="171" y="4"/>
                    </a:cxn>
                    <a:cxn ang="0">
                      <a:pos x="164" y="2"/>
                    </a:cxn>
                    <a:cxn ang="0">
                      <a:pos x="140" y="0"/>
                    </a:cxn>
                    <a:cxn ang="0">
                      <a:pos x="22" y="92"/>
                    </a:cxn>
                    <a:cxn ang="0">
                      <a:pos x="0" y="92"/>
                    </a:cxn>
                    <a:cxn ang="0">
                      <a:pos x="0" y="118"/>
                    </a:cxn>
                    <a:cxn ang="0">
                      <a:pos x="18" y="118"/>
                    </a:cxn>
                    <a:cxn ang="0">
                      <a:pos x="18" y="120"/>
                    </a:cxn>
                    <a:cxn ang="0">
                      <a:pos x="19" y="130"/>
                    </a:cxn>
                    <a:cxn ang="0">
                      <a:pos x="0" y="130"/>
                    </a:cxn>
                    <a:cxn ang="0">
                      <a:pos x="0" y="156"/>
                    </a:cxn>
                    <a:cxn ang="0">
                      <a:pos x="24" y="156"/>
                    </a:cxn>
                    <a:cxn ang="0">
                      <a:pos x="111" y="237"/>
                    </a:cxn>
                  </a:cxnLst>
                  <a:rect l="0" t="0" r="r" b="b"/>
                  <a:pathLst>
                    <a:path w="195" h="305">
                      <a:moveTo>
                        <a:pt x="111" y="237"/>
                      </a:moveTo>
                      <a:cubicBezTo>
                        <a:pt x="66" y="237"/>
                        <a:pt x="30" y="253"/>
                        <a:pt x="30" y="271"/>
                      </a:cubicBezTo>
                      <a:cubicBezTo>
                        <a:pt x="30" y="290"/>
                        <a:pt x="66" y="305"/>
                        <a:pt x="112" y="305"/>
                      </a:cubicBezTo>
                      <a:cubicBezTo>
                        <a:pt x="158" y="305"/>
                        <a:pt x="195" y="290"/>
                        <a:pt x="195" y="271"/>
                      </a:cubicBezTo>
                      <a:cubicBezTo>
                        <a:pt x="195" y="257"/>
                        <a:pt x="175" y="246"/>
                        <a:pt x="146" y="240"/>
                      </a:cubicBezTo>
                      <a:cubicBezTo>
                        <a:pt x="152" y="240"/>
                        <a:pt x="158" y="240"/>
                        <a:pt x="164" y="238"/>
                      </a:cubicBezTo>
                      <a:cubicBezTo>
                        <a:pt x="171" y="237"/>
                        <a:pt x="171" y="237"/>
                        <a:pt x="171" y="237"/>
                      </a:cubicBezTo>
                      <a:cubicBezTo>
                        <a:pt x="171" y="190"/>
                        <a:pt x="171" y="190"/>
                        <a:pt x="171" y="190"/>
                      </a:cubicBezTo>
                      <a:cubicBezTo>
                        <a:pt x="160" y="193"/>
                        <a:pt x="160" y="193"/>
                        <a:pt x="160" y="193"/>
                      </a:cubicBezTo>
                      <a:cubicBezTo>
                        <a:pt x="154" y="194"/>
                        <a:pt x="147" y="195"/>
                        <a:pt x="140" y="195"/>
                      </a:cubicBezTo>
                      <a:cubicBezTo>
                        <a:pt x="111" y="195"/>
                        <a:pt x="86" y="180"/>
                        <a:pt x="73" y="156"/>
                      </a:cubicBezTo>
                      <a:cubicBezTo>
                        <a:pt x="103" y="156"/>
                        <a:pt x="103" y="156"/>
                        <a:pt x="103" y="156"/>
                      </a:cubicBezTo>
                      <a:cubicBezTo>
                        <a:pt x="103" y="130"/>
                        <a:pt x="103" y="130"/>
                        <a:pt x="103" y="130"/>
                      </a:cubicBezTo>
                      <a:cubicBezTo>
                        <a:pt x="65" y="130"/>
                        <a:pt x="65" y="130"/>
                        <a:pt x="65" y="130"/>
                      </a:cubicBezTo>
                      <a:cubicBezTo>
                        <a:pt x="64" y="127"/>
                        <a:pt x="64" y="124"/>
                        <a:pt x="64" y="120"/>
                      </a:cubicBezTo>
                      <a:cubicBezTo>
                        <a:pt x="64" y="120"/>
                        <a:pt x="64" y="119"/>
                        <a:pt x="64" y="118"/>
                      </a:cubicBezTo>
                      <a:cubicBezTo>
                        <a:pt x="103" y="118"/>
                        <a:pt x="103" y="118"/>
                        <a:pt x="103" y="118"/>
                      </a:cubicBezTo>
                      <a:cubicBezTo>
                        <a:pt x="103" y="92"/>
                        <a:pt x="103" y="92"/>
                        <a:pt x="103" y="92"/>
                      </a:cubicBezTo>
                      <a:cubicBezTo>
                        <a:pt x="69" y="92"/>
                        <a:pt x="69" y="92"/>
                        <a:pt x="69" y="92"/>
                      </a:cubicBezTo>
                      <a:cubicBezTo>
                        <a:pt x="81" y="65"/>
                        <a:pt x="108" y="45"/>
                        <a:pt x="140" y="45"/>
                      </a:cubicBezTo>
                      <a:cubicBezTo>
                        <a:pt x="147" y="45"/>
                        <a:pt x="154" y="46"/>
                        <a:pt x="160" y="48"/>
                      </a:cubicBezTo>
                      <a:cubicBezTo>
                        <a:pt x="171" y="51"/>
                        <a:pt x="171" y="51"/>
                        <a:pt x="171" y="51"/>
                      </a:cubicBezTo>
                      <a:cubicBezTo>
                        <a:pt x="171" y="4"/>
                        <a:pt x="171" y="4"/>
                        <a:pt x="171" y="4"/>
                      </a:cubicBezTo>
                      <a:cubicBezTo>
                        <a:pt x="164" y="2"/>
                        <a:pt x="164" y="2"/>
                        <a:pt x="164" y="2"/>
                      </a:cubicBezTo>
                      <a:cubicBezTo>
                        <a:pt x="156" y="1"/>
                        <a:pt x="148" y="0"/>
                        <a:pt x="140" y="0"/>
                      </a:cubicBezTo>
                      <a:cubicBezTo>
                        <a:pt x="83" y="0"/>
                        <a:pt x="35" y="39"/>
                        <a:pt x="22" y="92"/>
                      </a:cubicBezTo>
                      <a:cubicBezTo>
                        <a:pt x="0" y="92"/>
                        <a:pt x="0" y="92"/>
                        <a:pt x="0" y="92"/>
                      </a:cubicBezTo>
                      <a:cubicBezTo>
                        <a:pt x="0" y="118"/>
                        <a:pt x="0" y="118"/>
                        <a:pt x="0" y="118"/>
                      </a:cubicBezTo>
                      <a:cubicBezTo>
                        <a:pt x="18" y="118"/>
                        <a:pt x="18" y="118"/>
                        <a:pt x="18" y="118"/>
                      </a:cubicBezTo>
                      <a:cubicBezTo>
                        <a:pt x="18" y="119"/>
                        <a:pt x="18" y="120"/>
                        <a:pt x="18" y="120"/>
                      </a:cubicBezTo>
                      <a:cubicBezTo>
                        <a:pt x="18" y="124"/>
                        <a:pt x="19" y="127"/>
                        <a:pt x="19" y="130"/>
                      </a:cubicBezTo>
                      <a:cubicBezTo>
                        <a:pt x="0" y="130"/>
                        <a:pt x="0" y="130"/>
                        <a:pt x="0" y="130"/>
                      </a:cubicBezTo>
                      <a:cubicBezTo>
                        <a:pt x="0" y="156"/>
                        <a:pt x="0" y="156"/>
                        <a:pt x="0" y="156"/>
                      </a:cubicBezTo>
                      <a:cubicBezTo>
                        <a:pt x="24" y="156"/>
                        <a:pt x="24" y="156"/>
                        <a:pt x="24" y="156"/>
                      </a:cubicBezTo>
                      <a:cubicBezTo>
                        <a:pt x="37" y="196"/>
                        <a:pt x="70" y="227"/>
                        <a:pt x="111" y="23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4" name="Group 144"/>
            <p:cNvGrpSpPr/>
            <p:nvPr/>
          </p:nvGrpSpPr>
          <p:grpSpPr>
            <a:xfrm>
              <a:off x="1051293" y="4441161"/>
              <a:ext cx="2299240" cy="866137"/>
              <a:chOff x="793990" y="1227225"/>
              <a:chExt cx="2299240" cy="866137"/>
            </a:xfrm>
          </p:grpSpPr>
          <p:sp>
            <p:nvSpPr>
              <p:cNvPr id="42" name="TextBox 145"/>
              <p:cNvSpPr txBox="1">
                <a:spLocks/>
              </p:cNvSpPr>
              <p:nvPr/>
            </p:nvSpPr>
            <p:spPr bwMode="auto">
              <a:xfrm>
                <a:off x="793990" y="1227225"/>
                <a:ext cx="2299240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/>
                <a:r>
                  <a:rPr lang="zh-CN" altLang="en-US" sz="1400">
                    <a:solidFill>
                      <a:schemeClr val="accent6">
                        <a:lumMod val="100000"/>
                      </a:schemeClr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43" name="TextBox 146"/>
              <p:cNvSpPr txBox="1">
                <a:spLocks/>
              </p:cNvSpPr>
              <p:nvPr/>
            </p:nvSpPr>
            <p:spPr bwMode="auto">
              <a:xfrm>
                <a:off x="793990" y="1537183"/>
                <a:ext cx="2299240" cy="556179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ctr" anchorCtr="0">
                <a:normAutofit fontScale="92500" lnSpcReduction="200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endParaRPr lang="zh-CN" altLang="en-US" sz="1000" b="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" name="Group 147"/>
            <p:cNvGrpSpPr/>
            <p:nvPr/>
          </p:nvGrpSpPr>
          <p:grpSpPr>
            <a:xfrm>
              <a:off x="1051293" y="1768461"/>
              <a:ext cx="2299240" cy="866137"/>
              <a:chOff x="793990" y="1227225"/>
              <a:chExt cx="2299240" cy="866137"/>
            </a:xfrm>
          </p:grpSpPr>
          <p:sp>
            <p:nvSpPr>
              <p:cNvPr id="40" name="TextBox 148"/>
              <p:cNvSpPr txBox="1">
                <a:spLocks/>
              </p:cNvSpPr>
              <p:nvPr/>
            </p:nvSpPr>
            <p:spPr bwMode="auto">
              <a:xfrm>
                <a:off x="793990" y="1227225"/>
                <a:ext cx="2299240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432000" bIns="0" anchor="ctr" anchorCtr="0">
                <a:normAutofit/>
              </a:bodyPr>
              <a:lstStyle/>
              <a:p>
                <a:pPr algn="r"/>
                <a:r>
                  <a:rPr lang="zh-CN" altLang="en-US" sz="1400">
                    <a:solidFill>
                      <a:schemeClr val="accent2">
                        <a:lumMod val="100000"/>
                      </a:schemeClr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41" name="TextBox 149"/>
              <p:cNvSpPr txBox="1">
                <a:spLocks/>
              </p:cNvSpPr>
              <p:nvPr/>
            </p:nvSpPr>
            <p:spPr bwMode="auto">
              <a:xfrm>
                <a:off x="793990" y="1537183"/>
                <a:ext cx="2299240" cy="556179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432000" bIns="0" anchor="ctr" anchorCtr="0">
                <a:normAutofit fontScale="92500" lnSpcReduction="200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endParaRPr lang="zh-CN" altLang="en-US" sz="1000" b="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" name="Group 150"/>
            <p:cNvGrpSpPr/>
            <p:nvPr/>
          </p:nvGrpSpPr>
          <p:grpSpPr>
            <a:xfrm>
              <a:off x="572227" y="3109013"/>
              <a:ext cx="2299240" cy="866137"/>
              <a:chOff x="793990" y="1227225"/>
              <a:chExt cx="2299240" cy="866137"/>
            </a:xfrm>
          </p:grpSpPr>
          <p:sp>
            <p:nvSpPr>
              <p:cNvPr id="38" name="TextBox 151"/>
              <p:cNvSpPr txBox="1">
                <a:spLocks/>
              </p:cNvSpPr>
              <p:nvPr/>
            </p:nvSpPr>
            <p:spPr bwMode="auto">
              <a:xfrm>
                <a:off x="793990" y="1227225"/>
                <a:ext cx="2299240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432000" bIns="0" anchor="ctr" anchorCtr="0">
                <a:normAutofit/>
              </a:bodyPr>
              <a:lstStyle/>
              <a:p>
                <a:pPr algn="r"/>
                <a:r>
                  <a:rPr lang="zh-CN" altLang="en-US" sz="1400">
                    <a:solidFill>
                      <a:schemeClr val="accent1">
                        <a:lumMod val="100000"/>
                      </a:schemeClr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39" name="TextBox 152"/>
              <p:cNvSpPr txBox="1">
                <a:spLocks/>
              </p:cNvSpPr>
              <p:nvPr/>
            </p:nvSpPr>
            <p:spPr bwMode="auto">
              <a:xfrm>
                <a:off x="793990" y="1537183"/>
                <a:ext cx="2299240" cy="556179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432000" bIns="0" anchor="ctr" anchorCtr="0">
                <a:normAutofit fontScale="92500" lnSpcReduction="200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endParaRPr lang="zh-CN" altLang="en-US" sz="1000" b="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153"/>
            <p:cNvGrpSpPr/>
            <p:nvPr/>
          </p:nvGrpSpPr>
          <p:grpSpPr>
            <a:xfrm>
              <a:off x="8841469" y="1768460"/>
              <a:ext cx="2732267" cy="856637"/>
              <a:chOff x="1415480" y="1651350"/>
              <a:chExt cx="2913191" cy="856637"/>
            </a:xfrm>
          </p:grpSpPr>
          <p:sp>
            <p:nvSpPr>
              <p:cNvPr id="36" name="TextBox 154"/>
              <p:cNvSpPr txBox="1">
                <a:spLocks/>
              </p:cNvSpPr>
              <p:nvPr/>
            </p:nvSpPr>
            <p:spPr bwMode="auto">
              <a:xfrm>
                <a:off x="1415480" y="1651350"/>
                <a:ext cx="2913191" cy="309958"/>
              </a:xfrm>
              <a:prstGeom prst="rect">
                <a:avLst/>
              </a:prstGeom>
              <a:noFill/>
              <a:extLst/>
            </p:spPr>
            <p:txBody>
              <a:bodyPr wrap="none" lIns="360000" tIns="0" rIns="0" bIns="0" anchor="ctr" anchorCtr="0">
                <a:normAutofit/>
              </a:bodyPr>
              <a:lstStyle/>
              <a:p>
                <a:pPr algn="l"/>
                <a:r>
                  <a:rPr lang="zh-CN" altLang="en-US" sz="1400">
                    <a:solidFill>
                      <a:schemeClr val="accent3">
                        <a:lumMod val="100000"/>
                      </a:schemeClr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37" name="TextBox 155"/>
              <p:cNvSpPr txBox="1">
                <a:spLocks/>
              </p:cNvSpPr>
              <p:nvPr/>
            </p:nvSpPr>
            <p:spPr bwMode="auto">
              <a:xfrm>
                <a:off x="1415480" y="1951808"/>
                <a:ext cx="2913191" cy="556179"/>
              </a:xfrm>
              <a:prstGeom prst="rect">
                <a:avLst/>
              </a:prstGeom>
              <a:noFill/>
              <a:extLst/>
            </p:spPr>
            <p:txBody>
              <a:bodyPr wrap="square" lIns="360000" tIns="0" rIns="0" bIns="0" anchor="ctr" anchorCtr="0">
                <a:normAutofit fontScale="925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endParaRPr lang="zh-CN" altLang="en-US" sz="1000" b="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8" name="Group 156"/>
            <p:cNvGrpSpPr/>
            <p:nvPr/>
          </p:nvGrpSpPr>
          <p:grpSpPr>
            <a:xfrm>
              <a:off x="9320537" y="3113762"/>
              <a:ext cx="2732267" cy="856637"/>
              <a:chOff x="1415480" y="1651350"/>
              <a:chExt cx="2913191" cy="856637"/>
            </a:xfrm>
          </p:grpSpPr>
          <p:sp>
            <p:nvSpPr>
              <p:cNvPr id="34" name="TextBox 157"/>
              <p:cNvSpPr txBox="1">
                <a:spLocks/>
              </p:cNvSpPr>
              <p:nvPr/>
            </p:nvSpPr>
            <p:spPr bwMode="auto">
              <a:xfrm>
                <a:off x="1415480" y="1651350"/>
                <a:ext cx="2913191" cy="309958"/>
              </a:xfrm>
              <a:prstGeom prst="rect">
                <a:avLst/>
              </a:prstGeom>
              <a:noFill/>
              <a:extLst/>
            </p:spPr>
            <p:txBody>
              <a:bodyPr wrap="none" lIns="360000" tIns="0" rIns="0" bIns="0" anchor="ctr" anchorCtr="0">
                <a:normAutofit/>
              </a:bodyPr>
              <a:lstStyle/>
              <a:p>
                <a:pPr algn="l"/>
                <a:r>
                  <a:rPr lang="zh-CN" altLang="en-US" sz="1400">
                    <a:solidFill>
                      <a:schemeClr val="accent4">
                        <a:lumMod val="100000"/>
                      </a:schemeClr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35" name="TextBox 158"/>
              <p:cNvSpPr txBox="1">
                <a:spLocks/>
              </p:cNvSpPr>
              <p:nvPr/>
            </p:nvSpPr>
            <p:spPr bwMode="auto">
              <a:xfrm>
                <a:off x="1415480" y="1951808"/>
                <a:ext cx="2913191" cy="556179"/>
              </a:xfrm>
              <a:prstGeom prst="rect">
                <a:avLst/>
              </a:prstGeom>
              <a:noFill/>
              <a:extLst/>
            </p:spPr>
            <p:txBody>
              <a:bodyPr wrap="square" lIns="360000" tIns="0" rIns="0" bIns="0" anchor="ctr" anchorCtr="0">
                <a:normAutofit fontScale="925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endParaRPr lang="zh-CN" altLang="en-US" sz="1000" b="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9" name="Group 159"/>
            <p:cNvGrpSpPr/>
            <p:nvPr/>
          </p:nvGrpSpPr>
          <p:grpSpPr>
            <a:xfrm>
              <a:off x="8841469" y="4445910"/>
              <a:ext cx="2732267" cy="856637"/>
              <a:chOff x="1415480" y="1651350"/>
              <a:chExt cx="2913191" cy="856637"/>
            </a:xfrm>
          </p:grpSpPr>
          <p:sp>
            <p:nvSpPr>
              <p:cNvPr id="32" name="TextBox 160"/>
              <p:cNvSpPr txBox="1">
                <a:spLocks/>
              </p:cNvSpPr>
              <p:nvPr/>
            </p:nvSpPr>
            <p:spPr bwMode="auto">
              <a:xfrm>
                <a:off x="1415480" y="1651350"/>
                <a:ext cx="2913191" cy="309958"/>
              </a:xfrm>
              <a:prstGeom prst="rect">
                <a:avLst/>
              </a:prstGeom>
              <a:noFill/>
              <a:extLst/>
            </p:spPr>
            <p:txBody>
              <a:bodyPr wrap="none" lIns="360000" tIns="0" rIns="0" bIns="0" anchor="ctr" anchorCtr="0">
                <a:normAutofit/>
              </a:bodyPr>
              <a:lstStyle/>
              <a:p>
                <a:pPr algn="l"/>
                <a:r>
                  <a:rPr lang="zh-CN" altLang="en-US" sz="1400">
                    <a:solidFill>
                      <a:schemeClr val="accent5">
                        <a:lumMod val="100000"/>
                      </a:schemeClr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33" name="TextBox 161"/>
              <p:cNvSpPr txBox="1">
                <a:spLocks/>
              </p:cNvSpPr>
              <p:nvPr/>
            </p:nvSpPr>
            <p:spPr bwMode="auto">
              <a:xfrm>
                <a:off x="1415480" y="1951808"/>
                <a:ext cx="2913191" cy="556179"/>
              </a:xfrm>
              <a:prstGeom prst="rect">
                <a:avLst/>
              </a:prstGeom>
              <a:noFill/>
              <a:extLst/>
            </p:spPr>
            <p:txBody>
              <a:bodyPr wrap="square" lIns="360000" tIns="0" rIns="0" bIns="0" anchor="ctr" anchorCtr="0">
                <a:normAutofit fontScale="925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endParaRPr lang="zh-CN" altLang="en-US" sz="1000" b="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0" name="Freeform: Shape 129"/>
            <p:cNvSpPr/>
            <p:nvPr/>
          </p:nvSpPr>
          <p:spPr>
            <a:xfrm>
              <a:off x="5046392" y="3289104"/>
              <a:ext cx="485776" cy="4857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96" y="15577"/>
                  </a:moveTo>
                  <a:cubicBezTo>
                    <a:pt x="12144" y="16865"/>
                    <a:pt x="9844" y="18851"/>
                    <a:pt x="8177" y="21278"/>
                  </a:cubicBezTo>
                  <a:cubicBezTo>
                    <a:pt x="9017" y="21487"/>
                    <a:pt x="9895" y="21600"/>
                    <a:pt x="10801" y="21600"/>
                  </a:cubicBezTo>
                  <a:cubicBezTo>
                    <a:pt x="12429" y="21600"/>
                    <a:pt x="13973" y="21237"/>
                    <a:pt x="15358" y="20591"/>
                  </a:cubicBezTo>
                  <a:cubicBezTo>
                    <a:pt x="15580" y="19502"/>
                    <a:pt x="15699" y="18376"/>
                    <a:pt x="15699" y="17222"/>
                  </a:cubicBezTo>
                  <a:cubicBezTo>
                    <a:pt x="15699" y="16807"/>
                    <a:pt x="15679" y="16394"/>
                    <a:pt x="15648" y="15985"/>
                  </a:cubicBezTo>
                  <a:cubicBezTo>
                    <a:pt x="15371" y="15896"/>
                    <a:pt x="15116" y="15757"/>
                    <a:pt x="14896" y="15577"/>
                  </a:cubicBezTo>
                  <a:close/>
                  <a:moveTo>
                    <a:pt x="18049" y="2796"/>
                  </a:moveTo>
                  <a:cubicBezTo>
                    <a:pt x="16319" y="2963"/>
                    <a:pt x="14667" y="3397"/>
                    <a:pt x="13127" y="4050"/>
                  </a:cubicBezTo>
                  <a:cubicBezTo>
                    <a:pt x="13136" y="4125"/>
                    <a:pt x="13139" y="4202"/>
                    <a:pt x="13139" y="4280"/>
                  </a:cubicBezTo>
                  <a:cubicBezTo>
                    <a:pt x="13139" y="4642"/>
                    <a:pt x="13052" y="4984"/>
                    <a:pt x="12904" y="5289"/>
                  </a:cubicBezTo>
                  <a:cubicBezTo>
                    <a:pt x="14441" y="7094"/>
                    <a:pt x="15635" y="9198"/>
                    <a:pt x="16388" y="11500"/>
                  </a:cubicBezTo>
                  <a:cubicBezTo>
                    <a:pt x="17323" y="11517"/>
                    <a:pt x="18121" y="12090"/>
                    <a:pt x="18465" y="12903"/>
                  </a:cubicBezTo>
                  <a:cubicBezTo>
                    <a:pt x="19505" y="12797"/>
                    <a:pt x="20517" y="12599"/>
                    <a:pt x="21493" y="12312"/>
                  </a:cubicBezTo>
                  <a:cubicBezTo>
                    <a:pt x="21562" y="11817"/>
                    <a:pt x="21600" y="11314"/>
                    <a:pt x="21600" y="10799"/>
                  </a:cubicBezTo>
                  <a:cubicBezTo>
                    <a:pt x="21600" y="7626"/>
                    <a:pt x="20230" y="4772"/>
                    <a:pt x="18049" y="2796"/>
                  </a:cubicBezTo>
                  <a:close/>
                  <a:moveTo>
                    <a:pt x="13739" y="14349"/>
                  </a:moveTo>
                  <a:cubicBezTo>
                    <a:pt x="11074" y="13908"/>
                    <a:pt x="8601" y="12890"/>
                    <a:pt x="6450" y="11433"/>
                  </a:cubicBezTo>
                  <a:cubicBezTo>
                    <a:pt x="6101" y="11646"/>
                    <a:pt x="5691" y="11773"/>
                    <a:pt x="5251" y="11773"/>
                  </a:cubicBezTo>
                  <a:cubicBezTo>
                    <a:pt x="5090" y="11773"/>
                    <a:pt x="4933" y="11755"/>
                    <a:pt x="4781" y="11724"/>
                  </a:cubicBezTo>
                  <a:cubicBezTo>
                    <a:pt x="3750" y="13677"/>
                    <a:pt x="3093" y="15854"/>
                    <a:pt x="2903" y="18164"/>
                  </a:cubicBezTo>
                  <a:cubicBezTo>
                    <a:pt x="3931" y="19266"/>
                    <a:pt x="5186" y="20154"/>
                    <a:pt x="6595" y="20750"/>
                  </a:cubicBezTo>
                  <a:cubicBezTo>
                    <a:pt x="8345" y="18059"/>
                    <a:pt x="10792" y="15833"/>
                    <a:pt x="13739" y="14349"/>
                  </a:cubicBezTo>
                  <a:close/>
                  <a:moveTo>
                    <a:pt x="17258" y="15906"/>
                  </a:moveTo>
                  <a:cubicBezTo>
                    <a:pt x="17290" y="16340"/>
                    <a:pt x="17306" y="16780"/>
                    <a:pt x="17306" y="17222"/>
                  </a:cubicBezTo>
                  <a:cubicBezTo>
                    <a:pt x="17306" y="18003"/>
                    <a:pt x="17256" y="18770"/>
                    <a:pt x="17163" y="19525"/>
                  </a:cubicBezTo>
                  <a:cubicBezTo>
                    <a:pt x="18993" y="18186"/>
                    <a:pt x="20389" y="16288"/>
                    <a:pt x="21091" y="14080"/>
                  </a:cubicBezTo>
                  <a:cubicBezTo>
                    <a:pt x="20259" y="14281"/>
                    <a:pt x="19403" y="14425"/>
                    <a:pt x="18531" y="14508"/>
                  </a:cubicBezTo>
                  <a:cubicBezTo>
                    <a:pt x="18326" y="15137"/>
                    <a:pt x="17860" y="15646"/>
                    <a:pt x="17258" y="15906"/>
                  </a:cubicBezTo>
                  <a:close/>
                  <a:moveTo>
                    <a:pt x="14278" y="12804"/>
                  </a:moveTo>
                  <a:cubicBezTo>
                    <a:pt x="14421" y="12507"/>
                    <a:pt x="14624" y="12244"/>
                    <a:pt x="14874" y="12035"/>
                  </a:cubicBezTo>
                  <a:cubicBezTo>
                    <a:pt x="14196" y="9947"/>
                    <a:pt x="13122" y="8037"/>
                    <a:pt x="11738" y="6396"/>
                  </a:cubicBezTo>
                  <a:cubicBezTo>
                    <a:pt x="11462" y="6512"/>
                    <a:pt x="11160" y="6577"/>
                    <a:pt x="10842" y="6577"/>
                  </a:cubicBezTo>
                  <a:cubicBezTo>
                    <a:pt x="10343" y="6577"/>
                    <a:pt x="9883" y="6417"/>
                    <a:pt x="9507" y="6147"/>
                  </a:cubicBezTo>
                  <a:cubicBezTo>
                    <a:pt x="8673" y="6781"/>
                    <a:pt x="7903" y="7490"/>
                    <a:pt x="7202" y="8265"/>
                  </a:cubicBezTo>
                  <a:cubicBezTo>
                    <a:pt x="7421" y="8615"/>
                    <a:pt x="7550" y="9030"/>
                    <a:pt x="7550" y="9475"/>
                  </a:cubicBezTo>
                  <a:cubicBezTo>
                    <a:pt x="7550" y="9715"/>
                    <a:pt x="7513" y="9946"/>
                    <a:pt x="7444" y="10163"/>
                  </a:cubicBezTo>
                  <a:cubicBezTo>
                    <a:pt x="9459" y="11510"/>
                    <a:pt x="11779" y="12433"/>
                    <a:pt x="14278" y="12804"/>
                  </a:cubicBezTo>
                  <a:close/>
                  <a:moveTo>
                    <a:pt x="10842" y="1982"/>
                  </a:moveTo>
                  <a:cubicBezTo>
                    <a:pt x="11448" y="1982"/>
                    <a:pt x="11999" y="2219"/>
                    <a:pt x="12409" y="2604"/>
                  </a:cubicBezTo>
                  <a:cubicBezTo>
                    <a:pt x="13608" y="2088"/>
                    <a:pt x="14870" y="1692"/>
                    <a:pt x="16183" y="1439"/>
                  </a:cubicBezTo>
                  <a:cubicBezTo>
                    <a:pt x="14599" y="526"/>
                    <a:pt x="12761" y="0"/>
                    <a:pt x="10801" y="0"/>
                  </a:cubicBezTo>
                  <a:cubicBezTo>
                    <a:pt x="9464" y="0"/>
                    <a:pt x="8183" y="245"/>
                    <a:pt x="7001" y="690"/>
                  </a:cubicBezTo>
                  <a:cubicBezTo>
                    <a:pt x="7940" y="1152"/>
                    <a:pt x="8833" y="1693"/>
                    <a:pt x="9674" y="2303"/>
                  </a:cubicBezTo>
                  <a:cubicBezTo>
                    <a:pt x="10018" y="2100"/>
                    <a:pt x="10415" y="1982"/>
                    <a:pt x="10842" y="1982"/>
                  </a:cubicBezTo>
                  <a:close/>
                  <a:moveTo>
                    <a:pt x="2954" y="9475"/>
                  </a:moveTo>
                  <a:cubicBezTo>
                    <a:pt x="2954" y="9153"/>
                    <a:pt x="3021" y="8844"/>
                    <a:pt x="3141" y="8566"/>
                  </a:cubicBezTo>
                  <a:cubicBezTo>
                    <a:pt x="2404" y="7757"/>
                    <a:pt x="1736" y="6884"/>
                    <a:pt x="1151" y="5952"/>
                  </a:cubicBezTo>
                  <a:cubicBezTo>
                    <a:pt x="417" y="7410"/>
                    <a:pt x="0" y="9056"/>
                    <a:pt x="0" y="10799"/>
                  </a:cubicBezTo>
                  <a:cubicBezTo>
                    <a:pt x="0" y="12819"/>
                    <a:pt x="556" y="14708"/>
                    <a:pt x="1521" y="16325"/>
                  </a:cubicBezTo>
                  <a:cubicBezTo>
                    <a:pt x="1866" y="14381"/>
                    <a:pt x="2520" y="12545"/>
                    <a:pt x="3424" y="10861"/>
                  </a:cubicBezTo>
                  <a:cubicBezTo>
                    <a:pt x="3130" y="10477"/>
                    <a:pt x="2954" y="9996"/>
                    <a:pt x="2954" y="9475"/>
                  </a:cubicBezTo>
                  <a:close/>
                  <a:moveTo>
                    <a:pt x="5251" y="7176"/>
                  </a:moveTo>
                  <a:cubicBezTo>
                    <a:pt x="5487" y="7176"/>
                    <a:pt x="5715" y="7213"/>
                    <a:pt x="5930" y="7278"/>
                  </a:cubicBezTo>
                  <a:cubicBezTo>
                    <a:pt x="6738" y="6372"/>
                    <a:pt x="7636" y="5547"/>
                    <a:pt x="8608" y="4813"/>
                  </a:cubicBezTo>
                  <a:cubicBezTo>
                    <a:pt x="8567" y="4642"/>
                    <a:pt x="8543" y="4464"/>
                    <a:pt x="8543" y="4280"/>
                  </a:cubicBezTo>
                  <a:cubicBezTo>
                    <a:pt x="8543" y="4026"/>
                    <a:pt x="8587" y="3781"/>
                    <a:pt x="8663" y="3552"/>
                  </a:cubicBezTo>
                  <a:cubicBezTo>
                    <a:pt x="7575" y="2771"/>
                    <a:pt x="6391" y="2115"/>
                    <a:pt x="5131" y="1609"/>
                  </a:cubicBezTo>
                  <a:cubicBezTo>
                    <a:pt x="3949" y="2338"/>
                    <a:pt x="2920" y="3289"/>
                    <a:pt x="2099" y="4405"/>
                  </a:cubicBezTo>
                  <a:cubicBezTo>
                    <a:pt x="2708" y="5484"/>
                    <a:pt x="3433" y="6491"/>
                    <a:pt x="4256" y="7407"/>
                  </a:cubicBezTo>
                  <a:cubicBezTo>
                    <a:pt x="4557" y="7261"/>
                    <a:pt x="4895" y="7176"/>
                    <a:pt x="5251" y="71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: Shape 130"/>
            <p:cNvSpPr>
              <a:spLocks noChangeAspect="1"/>
            </p:cNvSpPr>
            <p:nvPr/>
          </p:nvSpPr>
          <p:spPr bwMode="auto">
            <a:xfrm>
              <a:off x="6677228" y="3285957"/>
              <a:ext cx="486000" cy="448616"/>
            </a:xfrm>
            <a:custGeom>
              <a:avLst/>
              <a:gdLst>
                <a:gd name="T0" fmla="*/ 9 w 52"/>
                <a:gd name="T1" fmla="*/ 28 h 48"/>
                <a:gd name="T2" fmla="*/ 5 w 52"/>
                <a:gd name="T3" fmla="*/ 28 h 48"/>
                <a:gd name="T4" fmla="*/ 0 w 52"/>
                <a:gd name="T5" fmla="*/ 23 h 48"/>
                <a:gd name="T6" fmla="*/ 4 w 52"/>
                <a:gd name="T7" fmla="*/ 14 h 48"/>
                <a:gd name="T8" fmla="*/ 11 w 52"/>
                <a:gd name="T9" fmla="*/ 16 h 48"/>
                <a:gd name="T10" fmla="*/ 14 w 52"/>
                <a:gd name="T11" fmla="*/ 16 h 48"/>
                <a:gd name="T12" fmla="*/ 14 w 52"/>
                <a:gd name="T13" fmla="*/ 17 h 48"/>
                <a:gd name="T14" fmla="*/ 16 w 52"/>
                <a:gd name="T15" fmla="*/ 24 h 48"/>
                <a:gd name="T16" fmla="*/ 9 w 52"/>
                <a:gd name="T17" fmla="*/ 28 h 48"/>
                <a:gd name="T18" fmla="*/ 11 w 52"/>
                <a:gd name="T19" fmla="*/ 14 h 48"/>
                <a:gd name="T20" fmla="*/ 4 w 52"/>
                <a:gd name="T21" fmla="*/ 7 h 48"/>
                <a:gd name="T22" fmla="*/ 11 w 52"/>
                <a:gd name="T23" fmla="*/ 0 h 48"/>
                <a:gd name="T24" fmla="*/ 17 w 52"/>
                <a:gd name="T25" fmla="*/ 7 h 48"/>
                <a:gd name="T26" fmla="*/ 11 w 52"/>
                <a:gd name="T27" fmla="*/ 14 h 48"/>
                <a:gd name="T28" fmla="*/ 38 w 52"/>
                <a:gd name="T29" fmla="*/ 48 h 48"/>
                <a:gd name="T30" fmla="*/ 14 w 52"/>
                <a:gd name="T31" fmla="*/ 48 h 48"/>
                <a:gd name="T32" fmla="*/ 7 w 52"/>
                <a:gd name="T33" fmla="*/ 41 h 48"/>
                <a:gd name="T34" fmla="*/ 16 w 52"/>
                <a:gd name="T35" fmla="*/ 26 h 48"/>
                <a:gd name="T36" fmla="*/ 26 w 52"/>
                <a:gd name="T37" fmla="*/ 30 h 48"/>
                <a:gd name="T38" fmla="*/ 36 w 52"/>
                <a:gd name="T39" fmla="*/ 26 h 48"/>
                <a:gd name="T40" fmla="*/ 45 w 52"/>
                <a:gd name="T41" fmla="*/ 41 h 48"/>
                <a:gd name="T42" fmla="*/ 38 w 52"/>
                <a:gd name="T43" fmla="*/ 48 h 48"/>
                <a:gd name="T44" fmla="*/ 26 w 52"/>
                <a:gd name="T45" fmla="*/ 28 h 48"/>
                <a:gd name="T46" fmla="*/ 16 w 52"/>
                <a:gd name="T47" fmla="*/ 17 h 48"/>
                <a:gd name="T48" fmla="*/ 26 w 52"/>
                <a:gd name="T49" fmla="*/ 7 h 48"/>
                <a:gd name="T50" fmla="*/ 36 w 52"/>
                <a:gd name="T51" fmla="*/ 17 h 48"/>
                <a:gd name="T52" fmla="*/ 26 w 52"/>
                <a:gd name="T53" fmla="*/ 28 h 48"/>
                <a:gd name="T54" fmla="*/ 41 w 52"/>
                <a:gd name="T55" fmla="*/ 14 h 48"/>
                <a:gd name="T56" fmla="*/ 35 w 52"/>
                <a:gd name="T57" fmla="*/ 7 h 48"/>
                <a:gd name="T58" fmla="*/ 41 w 52"/>
                <a:gd name="T59" fmla="*/ 0 h 48"/>
                <a:gd name="T60" fmla="*/ 48 w 52"/>
                <a:gd name="T61" fmla="*/ 7 h 48"/>
                <a:gd name="T62" fmla="*/ 41 w 52"/>
                <a:gd name="T63" fmla="*/ 14 h 48"/>
                <a:gd name="T64" fmla="*/ 46 w 52"/>
                <a:gd name="T65" fmla="*/ 28 h 48"/>
                <a:gd name="T66" fmla="*/ 43 w 52"/>
                <a:gd name="T67" fmla="*/ 28 h 48"/>
                <a:gd name="T68" fmla="*/ 36 w 52"/>
                <a:gd name="T69" fmla="*/ 24 h 48"/>
                <a:gd name="T70" fmla="*/ 38 w 52"/>
                <a:gd name="T71" fmla="*/ 17 h 48"/>
                <a:gd name="T72" fmla="*/ 38 w 52"/>
                <a:gd name="T73" fmla="*/ 16 h 48"/>
                <a:gd name="T74" fmla="*/ 41 w 52"/>
                <a:gd name="T75" fmla="*/ 16 h 48"/>
                <a:gd name="T76" fmla="*/ 48 w 52"/>
                <a:gd name="T77" fmla="*/ 14 h 48"/>
                <a:gd name="T78" fmla="*/ 52 w 52"/>
                <a:gd name="T79" fmla="*/ 23 h 48"/>
                <a:gd name="T80" fmla="*/ 46 w 52"/>
                <a:gd name="T81" fmla="*/ 2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" h="48">
                  <a:moveTo>
                    <a:pt x="9" y="28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3" y="28"/>
                    <a:pt x="0" y="26"/>
                    <a:pt x="0" y="23"/>
                  </a:cubicBezTo>
                  <a:cubicBezTo>
                    <a:pt x="0" y="21"/>
                    <a:pt x="0" y="14"/>
                    <a:pt x="4" y="14"/>
                  </a:cubicBezTo>
                  <a:cubicBezTo>
                    <a:pt x="4" y="14"/>
                    <a:pt x="7" y="16"/>
                    <a:pt x="11" y="16"/>
                  </a:cubicBezTo>
                  <a:cubicBezTo>
                    <a:pt x="12" y="16"/>
                    <a:pt x="13" y="16"/>
                    <a:pt x="14" y="16"/>
                  </a:cubicBezTo>
                  <a:cubicBezTo>
                    <a:pt x="14" y="16"/>
                    <a:pt x="14" y="17"/>
                    <a:pt x="14" y="17"/>
                  </a:cubicBezTo>
                  <a:cubicBezTo>
                    <a:pt x="14" y="20"/>
                    <a:pt x="15" y="22"/>
                    <a:pt x="16" y="24"/>
                  </a:cubicBezTo>
                  <a:cubicBezTo>
                    <a:pt x="13" y="24"/>
                    <a:pt x="11" y="26"/>
                    <a:pt x="9" y="28"/>
                  </a:cubicBezTo>
                  <a:close/>
                  <a:moveTo>
                    <a:pt x="11" y="14"/>
                  </a:moveTo>
                  <a:cubicBezTo>
                    <a:pt x="7" y="14"/>
                    <a:pt x="4" y="11"/>
                    <a:pt x="4" y="7"/>
                  </a:cubicBezTo>
                  <a:cubicBezTo>
                    <a:pt x="4" y="3"/>
                    <a:pt x="7" y="0"/>
                    <a:pt x="11" y="0"/>
                  </a:cubicBezTo>
                  <a:cubicBezTo>
                    <a:pt x="14" y="0"/>
                    <a:pt x="17" y="3"/>
                    <a:pt x="17" y="7"/>
                  </a:cubicBezTo>
                  <a:cubicBezTo>
                    <a:pt x="17" y="11"/>
                    <a:pt x="14" y="14"/>
                    <a:pt x="11" y="14"/>
                  </a:cubicBezTo>
                  <a:close/>
                  <a:moveTo>
                    <a:pt x="38" y="48"/>
                  </a:moveTo>
                  <a:cubicBezTo>
                    <a:pt x="14" y="48"/>
                    <a:pt x="14" y="48"/>
                    <a:pt x="14" y="48"/>
                  </a:cubicBezTo>
                  <a:cubicBezTo>
                    <a:pt x="10" y="48"/>
                    <a:pt x="7" y="46"/>
                    <a:pt x="7" y="41"/>
                  </a:cubicBezTo>
                  <a:cubicBezTo>
                    <a:pt x="7" y="35"/>
                    <a:pt x="9" y="26"/>
                    <a:pt x="16" y="26"/>
                  </a:cubicBezTo>
                  <a:cubicBezTo>
                    <a:pt x="17" y="26"/>
                    <a:pt x="21" y="30"/>
                    <a:pt x="26" y="30"/>
                  </a:cubicBezTo>
                  <a:cubicBezTo>
                    <a:pt x="31" y="30"/>
                    <a:pt x="35" y="26"/>
                    <a:pt x="36" y="26"/>
                  </a:cubicBezTo>
                  <a:cubicBezTo>
                    <a:pt x="43" y="26"/>
                    <a:pt x="45" y="35"/>
                    <a:pt x="45" y="41"/>
                  </a:cubicBezTo>
                  <a:cubicBezTo>
                    <a:pt x="45" y="46"/>
                    <a:pt x="42" y="48"/>
                    <a:pt x="38" y="48"/>
                  </a:cubicBezTo>
                  <a:close/>
                  <a:moveTo>
                    <a:pt x="26" y="28"/>
                  </a:moveTo>
                  <a:cubicBezTo>
                    <a:pt x="20" y="28"/>
                    <a:pt x="16" y="23"/>
                    <a:pt x="16" y="17"/>
                  </a:cubicBezTo>
                  <a:cubicBezTo>
                    <a:pt x="16" y="12"/>
                    <a:pt x="20" y="7"/>
                    <a:pt x="26" y="7"/>
                  </a:cubicBezTo>
                  <a:cubicBezTo>
                    <a:pt x="32" y="7"/>
                    <a:pt x="36" y="12"/>
                    <a:pt x="36" y="17"/>
                  </a:cubicBezTo>
                  <a:cubicBezTo>
                    <a:pt x="36" y="23"/>
                    <a:pt x="32" y="28"/>
                    <a:pt x="26" y="28"/>
                  </a:cubicBezTo>
                  <a:close/>
                  <a:moveTo>
                    <a:pt x="41" y="14"/>
                  </a:moveTo>
                  <a:cubicBezTo>
                    <a:pt x="38" y="14"/>
                    <a:pt x="35" y="11"/>
                    <a:pt x="35" y="7"/>
                  </a:cubicBezTo>
                  <a:cubicBezTo>
                    <a:pt x="35" y="3"/>
                    <a:pt x="38" y="0"/>
                    <a:pt x="41" y="0"/>
                  </a:cubicBezTo>
                  <a:cubicBezTo>
                    <a:pt x="45" y="0"/>
                    <a:pt x="48" y="3"/>
                    <a:pt x="48" y="7"/>
                  </a:cubicBezTo>
                  <a:cubicBezTo>
                    <a:pt x="48" y="11"/>
                    <a:pt x="45" y="14"/>
                    <a:pt x="41" y="14"/>
                  </a:cubicBezTo>
                  <a:close/>
                  <a:moveTo>
                    <a:pt x="46" y="28"/>
                  </a:moveTo>
                  <a:cubicBezTo>
                    <a:pt x="43" y="28"/>
                    <a:pt x="43" y="28"/>
                    <a:pt x="43" y="28"/>
                  </a:cubicBezTo>
                  <a:cubicBezTo>
                    <a:pt x="41" y="26"/>
                    <a:pt x="39" y="24"/>
                    <a:pt x="36" y="24"/>
                  </a:cubicBezTo>
                  <a:cubicBezTo>
                    <a:pt x="37" y="22"/>
                    <a:pt x="38" y="20"/>
                    <a:pt x="38" y="17"/>
                  </a:cubicBezTo>
                  <a:cubicBezTo>
                    <a:pt x="38" y="17"/>
                    <a:pt x="38" y="16"/>
                    <a:pt x="38" y="16"/>
                  </a:cubicBezTo>
                  <a:cubicBezTo>
                    <a:pt x="39" y="16"/>
                    <a:pt x="40" y="16"/>
                    <a:pt x="41" y="16"/>
                  </a:cubicBezTo>
                  <a:cubicBezTo>
                    <a:pt x="45" y="16"/>
                    <a:pt x="48" y="14"/>
                    <a:pt x="48" y="14"/>
                  </a:cubicBezTo>
                  <a:cubicBezTo>
                    <a:pt x="52" y="14"/>
                    <a:pt x="52" y="21"/>
                    <a:pt x="52" y="23"/>
                  </a:cubicBezTo>
                  <a:cubicBezTo>
                    <a:pt x="52" y="26"/>
                    <a:pt x="49" y="28"/>
                    <a:pt x="46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9" name="矩形 7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546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8"/>
          <p:cNvSpPr txBox="1">
            <a:spLocks noChangeArrowheads="1"/>
          </p:cNvSpPr>
          <p:nvPr/>
        </p:nvSpPr>
        <p:spPr bwMode="auto">
          <a:xfrm>
            <a:off x="3788817" y="84456"/>
            <a:ext cx="14160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1" name="Content Placeholder 2"/>
          <p:cNvSpPr txBox="1"/>
          <p:nvPr/>
        </p:nvSpPr>
        <p:spPr>
          <a:xfrm>
            <a:off x="1685379" y="478474"/>
            <a:ext cx="5622925" cy="2555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1581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10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请在此粘贴或者输入您的文字内容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796136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051720" y="316230"/>
            <a:ext cx="1044575" cy="0"/>
          </a:xfrm>
          <a:prstGeom prst="line">
            <a:avLst/>
          </a:prstGeom>
          <a:ln>
            <a:solidFill>
              <a:srgbClr val="6330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占位符 6">
            <a:extLst>
              <a:ext uri="{FF2B5EF4-FFF2-40B4-BE49-F238E27FC236}">
                <a16:creationId xmlns:a16="http://schemas.microsoft.com/office/drawing/2014/main" id="{91B3E704-9006-4869-9998-004124D4CB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9" r="5929"/>
          <a:stretch>
            <a:fillRect/>
          </a:stretch>
        </p:blipFill>
        <p:spPr>
          <a:xfrm>
            <a:off x="4790240" y="1351352"/>
            <a:ext cx="3727308" cy="2815004"/>
          </a:xfrm>
          <a:prstGeom prst="rect">
            <a:avLst/>
          </a:prstGeom>
        </p:spPr>
      </p:pic>
      <p:pic>
        <p:nvPicPr>
          <p:cNvPr id="7" name="图片占位符 3">
            <a:extLst>
              <a:ext uri="{FF2B5EF4-FFF2-40B4-BE49-F238E27FC236}">
                <a16:creationId xmlns:a16="http://schemas.microsoft.com/office/drawing/2014/main" id="{D369A666-3C3C-43D6-BE78-973ADB9E41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2" r="5852"/>
          <a:stretch>
            <a:fillRect/>
          </a:stretch>
        </p:blipFill>
        <p:spPr>
          <a:xfrm>
            <a:off x="626453" y="1351352"/>
            <a:ext cx="3727308" cy="2815004"/>
          </a:xfrm>
          <a:prstGeom prst="rect">
            <a:avLst/>
          </a:prstGeom>
        </p:spPr>
      </p:pic>
      <p:sp>
        <p:nvSpPr>
          <p:cNvPr id="8" name="Rectangle 13"/>
          <p:cNvSpPr/>
          <p:nvPr/>
        </p:nvSpPr>
        <p:spPr>
          <a:xfrm>
            <a:off x="626453" y="3443526"/>
            <a:ext cx="3727308" cy="742966"/>
          </a:xfrm>
          <a:prstGeom prst="rect">
            <a:avLst/>
          </a:prstGeom>
          <a:gradFill>
            <a:gsLst>
              <a:gs pos="0">
                <a:schemeClr val="accent1">
                  <a:alpha val="85000"/>
                </a:schemeClr>
              </a:gs>
              <a:gs pos="100000">
                <a:schemeClr val="accent2">
                  <a:alpha val="99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id-ID" sz="1013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14"/>
          <p:cNvSpPr/>
          <p:nvPr/>
        </p:nvSpPr>
        <p:spPr>
          <a:xfrm>
            <a:off x="4790240" y="3423390"/>
            <a:ext cx="3727308" cy="742966"/>
          </a:xfrm>
          <a:prstGeom prst="rect">
            <a:avLst/>
          </a:prstGeom>
          <a:gradFill>
            <a:gsLst>
              <a:gs pos="0">
                <a:schemeClr val="accent1">
                  <a:alpha val="85000"/>
                </a:schemeClr>
              </a:gs>
              <a:gs pos="100000">
                <a:schemeClr val="accent2">
                  <a:alpha val="99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id-ID" sz="1013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Group 15"/>
          <p:cNvGrpSpPr/>
          <p:nvPr/>
        </p:nvGrpSpPr>
        <p:grpSpPr>
          <a:xfrm>
            <a:off x="782794" y="3590209"/>
            <a:ext cx="800219" cy="423972"/>
            <a:chOff x="1253920" y="5294963"/>
            <a:chExt cx="1066959" cy="565292"/>
          </a:xfrm>
        </p:grpSpPr>
        <p:sp>
          <p:nvSpPr>
            <p:cNvPr id="12" name="TextBox 16"/>
            <p:cNvSpPr txBox="1"/>
            <p:nvPr/>
          </p:nvSpPr>
          <p:spPr>
            <a:xfrm>
              <a:off x="1253920" y="5294963"/>
              <a:ext cx="1066959" cy="369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zh-CN" altLang="en-US" sz="1200" b="1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  <a:endParaRPr lang="id-ID" sz="12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17"/>
            <p:cNvSpPr txBox="1"/>
            <p:nvPr/>
          </p:nvSpPr>
          <p:spPr>
            <a:xfrm>
              <a:off x="1253920" y="5567869"/>
              <a:ext cx="810479" cy="2923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zh-CN" altLang="en-US" sz="825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  <a:endParaRPr lang="id-ID" sz="825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8"/>
          <p:cNvGrpSpPr/>
          <p:nvPr/>
        </p:nvGrpSpPr>
        <p:grpSpPr>
          <a:xfrm>
            <a:off x="3562653" y="3689114"/>
            <a:ext cx="658037" cy="276999"/>
            <a:chOff x="4960397" y="5426817"/>
            <a:chExt cx="877379" cy="369332"/>
          </a:xfrm>
        </p:grpSpPr>
        <p:grpSp>
          <p:nvGrpSpPr>
            <p:cNvPr id="15" name="Group 19"/>
            <p:cNvGrpSpPr/>
            <p:nvPr/>
          </p:nvGrpSpPr>
          <p:grpSpPr>
            <a:xfrm>
              <a:off x="4960397" y="5448851"/>
              <a:ext cx="251169" cy="251169"/>
              <a:chOff x="8121650" y="-184150"/>
              <a:chExt cx="1181100" cy="1181100"/>
            </a:xfrm>
            <a:solidFill>
              <a:schemeClr val="bg1"/>
            </a:solidFill>
          </p:grpSpPr>
          <p:sp>
            <p:nvSpPr>
              <p:cNvPr id="17" name="Freeform 5"/>
              <p:cNvSpPr>
                <a:spLocks noEditPoints="1"/>
              </p:cNvSpPr>
              <p:nvPr/>
            </p:nvSpPr>
            <p:spPr bwMode="auto">
              <a:xfrm>
                <a:off x="8121650" y="-184150"/>
                <a:ext cx="1181100" cy="1181100"/>
              </a:xfrm>
              <a:custGeom>
                <a:avLst/>
                <a:gdLst>
                  <a:gd name="T0" fmla="*/ 202 w 312"/>
                  <a:gd name="T1" fmla="*/ 98 h 312"/>
                  <a:gd name="T2" fmla="*/ 156 w 312"/>
                  <a:gd name="T3" fmla="*/ 0 h 312"/>
                  <a:gd name="T4" fmla="*/ 88 w 312"/>
                  <a:gd name="T5" fmla="*/ 100 h 312"/>
                  <a:gd name="T6" fmla="*/ 78 w 312"/>
                  <a:gd name="T7" fmla="*/ 105 h 312"/>
                  <a:gd name="T8" fmla="*/ 29 w 312"/>
                  <a:gd name="T9" fmla="*/ 98 h 312"/>
                  <a:gd name="T10" fmla="*/ 0 w 312"/>
                  <a:gd name="T11" fmla="*/ 283 h 312"/>
                  <a:gd name="T12" fmla="*/ 59 w 312"/>
                  <a:gd name="T13" fmla="*/ 312 h 312"/>
                  <a:gd name="T14" fmla="*/ 85 w 312"/>
                  <a:gd name="T15" fmla="*/ 295 h 312"/>
                  <a:gd name="T16" fmla="*/ 88 w 312"/>
                  <a:gd name="T17" fmla="*/ 296 h 312"/>
                  <a:gd name="T18" fmla="*/ 186 w 312"/>
                  <a:gd name="T19" fmla="*/ 312 h 312"/>
                  <a:gd name="T20" fmla="*/ 274 w 312"/>
                  <a:gd name="T21" fmla="*/ 293 h 312"/>
                  <a:gd name="T22" fmla="*/ 278 w 312"/>
                  <a:gd name="T23" fmla="*/ 266 h 312"/>
                  <a:gd name="T24" fmla="*/ 294 w 312"/>
                  <a:gd name="T25" fmla="*/ 214 h 312"/>
                  <a:gd name="T26" fmla="*/ 303 w 312"/>
                  <a:gd name="T27" fmla="*/ 164 h 312"/>
                  <a:gd name="T28" fmla="*/ 312 w 312"/>
                  <a:gd name="T29" fmla="*/ 140 h 312"/>
                  <a:gd name="T30" fmla="*/ 284 w 312"/>
                  <a:gd name="T31" fmla="*/ 102 h 312"/>
                  <a:gd name="T32" fmla="*/ 59 w 312"/>
                  <a:gd name="T33" fmla="*/ 293 h 312"/>
                  <a:gd name="T34" fmla="*/ 20 w 312"/>
                  <a:gd name="T35" fmla="*/ 283 h 312"/>
                  <a:gd name="T36" fmla="*/ 29 w 312"/>
                  <a:gd name="T37" fmla="*/ 117 h 312"/>
                  <a:gd name="T38" fmla="*/ 68 w 312"/>
                  <a:gd name="T39" fmla="*/ 127 h 312"/>
                  <a:gd name="T40" fmla="*/ 292 w 312"/>
                  <a:gd name="T41" fmla="*/ 142 h 312"/>
                  <a:gd name="T42" fmla="*/ 254 w 312"/>
                  <a:gd name="T43" fmla="*/ 156 h 312"/>
                  <a:gd name="T44" fmla="*/ 254 w 312"/>
                  <a:gd name="T45" fmla="*/ 166 h 312"/>
                  <a:gd name="T46" fmla="*/ 288 w 312"/>
                  <a:gd name="T47" fmla="*/ 184 h 312"/>
                  <a:gd name="T48" fmla="*/ 244 w 312"/>
                  <a:gd name="T49" fmla="*/ 205 h 312"/>
                  <a:gd name="T50" fmla="*/ 244 w 312"/>
                  <a:gd name="T51" fmla="*/ 215 h 312"/>
                  <a:gd name="T52" fmla="*/ 276 w 312"/>
                  <a:gd name="T53" fmla="*/ 235 h 312"/>
                  <a:gd name="T54" fmla="*/ 234 w 312"/>
                  <a:gd name="T55" fmla="*/ 254 h 312"/>
                  <a:gd name="T56" fmla="*/ 234 w 312"/>
                  <a:gd name="T57" fmla="*/ 263 h 312"/>
                  <a:gd name="T58" fmla="*/ 259 w 312"/>
                  <a:gd name="T59" fmla="*/ 277 h 312"/>
                  <a:gd name="T60" fmla="*/ 239 w 312"/>
                  <a:gd name="T61" fmla="*/ 293 h 312"/>
                  <a:gd name="T62" fmla="*/ 132 w 312"/>
                  <a:gd name="T63" fmla="*/ 286 h 312"/>
                  <a:gd name="T64" fmla="*/ 78 w 312"/>
                  <a:gd name="T65" fmla="*/ 267 h 312"/>
                  <a:gd name="T66" fmla="*/ 86 w 312"/>
                  <a:gd name="T67" fmla="*/ 122 h 312"/>
                  <a:gd name="T68" fmla="*/ 146 w 312"/>
                  <a:gd name="T69" fmla="*/ 29 h 312"/>
                  <a:gd name="T70" fmla="*/ 185 w 312"/>
                  <a:gd name="T71" fmla="*/ 66 h 312"/>
                  <a:gd name="T72" fmla="*/ 281 w 312"/>
                  <a:gd name="T73" fmla="*/ 121 h 312"/>
                  <a:gd name="T74" fmla="*/ 292 w 312"/>
                  <a:gd name="T75" fmla="*/ 14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12" h="312">
                    <a:moveTo>
                      <a:pt x="284" y="102"/>
                    </a:moveTo>
                    <a:cubicBezTo>
                      <a:pt x="272" y="99"/>
                      <a:pt x="244" y="99"/>
                      <a:pt x="202" y="98"/>
                    </a:cubicBezTo>
                    <a:cubicBezTo>
                      <a:pt x="204" y="89"/>
                      <a:pt x="204" y="80"/>
                      <a:pt x="204" y="66"/>
                    </a:cubicBezTo>
                    <a:cubicBezTo>
                      <a:pt x="204" y="31"/>
                      <a:pt x="179" y="0"/>
                      <a:pt x="156" y="0"/>
                    </a:cubicBezTo>
                    <a:cubicBezTo>
                      <a:pt x="140" y="0"/>
                      <a:pt x="127" y="13"/>
                      <a:pt x="127" y="29"/>
                    </a:cubicBezTo>
                    <a:cubicBezTo>
                      <a:pt x="127" y="49"/>
                      <a:pt x="120" y="83"/>
                      <a:pt x="88" y="100"/>
                    </a:cubicBezTo>
                    <a:cubicBezTo>
                      <a:pt x="85" y="101"/>
                      <a:pt x="78" y="104"/>
                      <a:pt x="77" y="105"/>
                    </a:cubicBezTo>
                    <a:cubicBezTo>
                      <a:pt x="78" y="105"/>
                      <a:pt x="78" y="105"/>
                      <a:pt x="78" y="105"/>
                    </a:cubicBezTo>
                    <a:cubicBezTo>
                      <a:pt x="73" y="101"/>
                      <a:pt x="66" y="98"/>
                      <a:pt x="59" y="98"/>
                    </a:cubicBezTo>
                    <a:cubicBezTo>
                      <a:pt x="29" y="98"/>
                      <a:pt x="29" y="98"/>
                      <a:pt x="29" y="98"/>
                    </a:cubicBezTo>
                    <a:cubicBezTo>
                      <a:pt x="13" y="98"/>
                      <a:pt x="0" y="111"/>
                      <a:pt x="0" y="127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299"/>
                      <a:pt x="13" y="312"/>
                      <a:pt x="29" y="312"/>
                    </a:cubicBezTo>
                    <a:cubicBezTo>
                      <a:pt x="59" y="312"/>
                      <a:pt x="59" y="312"/>
                      <a:pt x="59" y="312"/>
                    </a:cubicBezTo>
                    <a:cubicBezTo>
                      <a:pt x="70" y="312"/>
                      <a:pt x="80" y="305"/>
                      <a:pt x="85" y="295"/>
                    </a:cubicBezTo>
                    <a:cubicBezTo>
                      <a:pt x="85" y="295"/>
                      <a:pt x="85" y="295"/>
                      <a:pt x="85" y="295"/>
                    </a:cubicBezTo>
                    <a:cubicBezTo>
                      <a:pt x="86" y="295"/>
                      <a:pt x="86" y="296"/>
                      <a:pt x="87" y="296"/>
                    </a:cubicBezTo>
                    <a:cubicBezTo>
                      <a:pt x="87" y="296"/>
                      <a:pt x="88" y="296"/>
                      <a:pt x="88" y="296"/>
                    </a:cubicBezTo>
                    <a:cubicBezTo>
                      <a:pt x="93" y="297"/>
                      <a:pt x="104" y="300"/>
                      <a:pt x="127" y="305"/>
                    </a:cubicBezTo>
                    <a:cubicBezTo>
                      <a:pt x="132" y="306"/>
                      <a:pt x="158" y="312"/>
                      <a:pt x="186" y="312"/>
                    </a:cubicBezTo>
                    <a:cubicBezTo>
                      <a:pt x="239" y="312"/>
                      <a:pt x="239" y="312"/>
                      <a:pt x="239" y="312"/>
                    </a:cubicBezTo>
                    <a:cubicBezTo>
                      <a:pt x="255" y="312"/>
                      <a:pt x="267" y="306"/>
                      <a:pt x="274" y="293"/>
                    </a:cubicBezTo>
                    <a:cubicBezTo>
                      <a:pt x="274" y="293"/>
                      <a:pt x="276" y="289"/>
                      <a:pt x="278" y="283"/>
                    </a:cubicBezTo>
                    <a:cubicBezTo>
                      <a:pt x="279" y="278"/>
                      <a:pt x="280" y="272"/>
                      <a:pt x="278" y="266"/>
                    </a:cubicBezTo>
                    <a:cubicBezTo>
                      <a:pt x="289" y="258"/>
                      <a:pt x="292" y="247"/>
                      <a:pt x="294" y="240"/>
                    </a:cubicBezTo>
                    <a:cubicBezTo>
                      <a:pt x="298" y="229"/>
                      <a:pt x="297" y="220"/>
                      <a:pt x="294" y="214"/>
                    </a:cubicBezTo>
                    <a:cubicBezTo>
                      <a:pt x="300" y="208"/>
                      <a:pt x="305" y="200"/>
                      <a:pt x="307" y="187"/>
                    </a:cubicBezTo>
                    <a:cubicBezTo>
                      <a:pt x="309" y="179"/>
                      <a:pt x="307" y="171"/>
                      <a:pt x="303" y="164"/>
                    </a:cubicBezTo>
                    <a:cubicBezTo>
                      <a:pt x="309" y="158"/>
                      <a:pt x="311" y="150"/>
                      <a:pt x="312" y="143"/>
                    </a:cubicBezTo>
                    <a:cubicBezTo>
                      <a:pt x="312" y="140"/>
                      <a:pt x="312" y="140"/>
                      <a:pt x="312" y="140"/>
                    </a:cubicBezTo>
                    <a:cubicBezTo>
                      <a:pt x="312" y="139"/>
                      <a:pt x="312" y="138"/>
                      <a:pt x="312" y="136"/>
                    </a:cubicBezTo>
                    <a:cubicBezTo>
                      <a:pt x="312" y="123"/>
                      <a:pt x="303" y="108"/>
                      <a:pt x="284" y="102"/>
                    </a:cubicBezTo>
                    <a:close/>
                    <a:moveTo>
                      <a:pt x="68" y="283"/>
                    </a:moveTo>
                    <a:cubicBezTo>
                      <a:pt x="68" y="288"/>
                      <a:pt x="64" y="293"/>
                      <a:pt x="59" y="293"/>
                    </a:cubicBezTo>
                    <a:cubicBezTo>
                      <a:pt x="29" y="293"/>
                      <a:pt x="29" y="293"/>
                      <a:pt x="29" y="293"/>
                    </a:cubicBezTo>
                    <a:cubicBezTo>
                      <a:pt x="24" y="293"/>
                      <a:pt x="20" y="288"/>
                      <a:pt x="20" y="283"/>
                    </a:cubicBezTo>
                    <a:cubicBezTo>
                      <a:pt x="20" y="127"/>
                      <a:pt x="20" y="127"/>
                      <a:pt x="20" y="127"/>
                    </a:cubicBezTo>
                    <a:cubicBezTo>
                      <a:pt x="20" y="121"/>
                      <a:pt x="24" y="117"/>
                      <a:pt x="29" y="117"/>
                    </a:cubicBezTo>
                    <a:cubicBezTo>
                      <a:pt x="59" y="117"/>
                      <a:pt x="59" y="117"/>
                      <a:pt x="59" y="117"/>
                    </a:cubicBezTo>
                    <a:cubicBezTo>
                      <a:pt x="64" y="117"/>
                      <a:pt x="68" y="121"/>
                      <a:pt x="68" y="127"/>
                    </a:cubicBezTo>
                    <a:lnTo>
                      <a:pt x="68" y="283"/>
                    </a:lnTo>
                    <a:close/>
                    <a:moveTo>
                      <a:pt x="292" y="142"/>
                    </a:moveTo>
                    <a:cubicBezTo>
                      <a:pt x="292" y="147"/>
                      <a:pt x="290" y="156"/>
                      <a:pt x="273" y="156"/>
                    </a:cubicBezTo>
                    <a:cubicBezTo>
                      <a:pt x="258" y="156"/>
                      <a:pt x="254" y="156"/>
                      <a:pt x="254" y="156"/>
                    </a:cubicBezTo>
                    <a:cubicBezTo>
                      <a:pt x="251" y="156"/>
                      <a:pt x="249" y="158"/>
                      <a:pt x="249" y="161"/>
                    </a:cubicBezTo>
                    <a:cubicBezTo>
                      <a:pt x="249" y="164"/>
                      <a:pt x="251" y="166"/>
                      <a:pt x="254" y="166"/>
                    </a:cubicBezTo>
                    <a:cubicBezTo>
                      <a:pt x="254" y="166"/>
                      <a:pt x="258" y="166"/>
                      <a:pt x="272" y="166"/>
                    </a:cubicBezTo>
                    <a:cubicBezTo>
                      <a:pt x="287" y="166"/>
                      <a:pt x="289" y="178"/>
                      <a:pt x="288" y="184"/>
                    </a:cubicBezTo>
                    <a:cubicBezTo>
                      <a:pt x="287" y="191"/>
                      <a:pt x="283" y="205"/>
                      <a:pt x="267" y="205"/>
                    </a:cubicBezTo>
                    <a:cubicBezTo>
                      <a:pt x="250" y="205"/>
                      <a:pt x="244" y="205"/>
                      <a:pt x="244" y="205"/>
                    </a:cubicBezTo>
                    <a:cubicBezTo>
                      <a:pt x="241" y="205"/>
                      <a:pt x="239" y="207"/>
                      <a:pt x="239" y="210"/>
                    </a:cubicBezTo>
                    <a:cubicBezTo>
                      <a:pt x="239" y="212"/>
                      <a:pt x="241" y="215"/>
                      <a:pt x="244" y="215"/>
                    </a:cubicBezTo>
                    <a:cubicBezTo>
                      <a:pt x="244" y="215"/>
                      <a:pt x="255" y="215"/>
                      <a:pt x="263" y="215"/>
                    </a:cubicBezTo>
                    <a:cubicBezTo>
                      <a:pt x="279" y="215"/>
                      <a:pt x="278" y="227"/>
                      <a:pt x="276" y="235"/>
                    </a:cubicBezTo>
                    <a:cubicBezTo>
                      <a:pt x="272" y="244"/>
                      <a:pt x="271" y="254"/>
                      <a:pt x="250" y="254"/>
                    </a:cubicBezTo>
                    <a:cubicBezTo>
                      <a:pt x="243" y="254"/>
                      <a:pt x="234" y="254"/>
                      <a:pt x="234" y="254"/>
                    </a:cubicBezTo>
                    <a:cubicBezTo>
                      <a:pt x="231" y="254"/>
                      <a:pt x="229" y="256"/>
                      <a:pt x="229" y="258"/>
                    </a:cubicBezTo>
                    <a:cubicBezTo>
                      <a:pt x="229" y="261"/>
                      <a:pt x="231" y="263"/>
                      <a:pt x="234" y="263"/>
                    </a:cubicBezTo>
                    <a:cubicBezTo>
                      <a:pt x="234" y="263"/>
                      <a:pt x="241" y="263"/>
                      <a:pt x="249" y="263"/>
                    </a:cubicBezTo>
                    <a:cubicBezTo>
                      <a:pt x="260" y="263"/>
                      <a:pt x="260" y="273"/>
                      <a:pt x="259" y="277"/>
                    </a:cubicBezTo>
                    <a:cubicBezTo>
                      <a:pt x="258" y="281"/>
                      <a:pt x="257" y="284"/>
                      <a:pt x="257" y="284"/>
                    </a:cubicBezTo>
                    <a:cubicBezTo>
                      <a:pt x="254" y="289"/>
                      <a:pt x="249" y="293"/>
                      <a:pt x="239" y="293"/>
                    </a:cubicBezTo>
                    <a:cubicBezTo>
                      <a:pt x="186" y="293"/>
                      <a:pt x="186" y="293"/>
                      <a:pt x="186" y="293"/>
                    </a:cubicBezTo>
                    <a:cubicBezTo>
                      <a:pt x="159" y="293"/>
                      <a:pt x="132" y="286"/>
                      <a:pt x="132" y="286"/>
                    </a:cubicBezTo>
                    <a:cubicBezTo>
                      <a:pt x="91" y="277"/>
                      <a:pt x="89" y="276"/>
                      <a:pt x="86" y="275"/>
                    </a:cubicBezTo>
                    <a:cubicBezTo>
                      <a:pt x="86" y="275"/>
                      <a:pt x="78" y="274"/>
                      <a:pt x="78" y="267"/>
                    </a:cubicBezTo>
                    <a:cubicBezTo>
                      <a:pt x="78" y="132"/>
                      <a:pt x="78" y="132"/>
                      <a:pt x="78" y="132"/>
                    </a:cubicBezTo>
                    <a:cubicBezTo>
                      <a:pt x="78" y="128"/>
                      <a:pt x="81" y="124"/>
                      <a:pt x="86" y="122"/>
                    </a:cubicBezTo>
                    <a:cubicBezTo>
                      <a:pt x="86" y="122"/>
                      <a:pt x="87" y="122"/>
                      <a:pt x="88" y="121"/>
                    </a:cubicBezTo>
                    <a:cubicBezTo>
                      <a:pt x="132" y="103"/>
                      <a:pt x="146" y="62"/>
                      <a:pt x="146" y="29"/>
                    </a:cubicBezTo>
                    <a:cubicBezTo>
                      <a:pt x="146" y="25"/>
                      <a:pt x="150" y="20"/>
                      <a:pt x="156" y="20"/>
                    </a:cubicBezTo>
                    <a:cubicBezTo>
                      <a:pt x="166" y="20"/>
                      <a:pt x="185" y="40"/>
                      <a:pt x="185" y="66"/>
                    </a:cubicBezTo>
                    <a:cubicBezTo>
                      <a:pt x="185" y="89"/>
                      <a:pt x="184" y="93"/>
                      <a:pt x="176" y="117"/>
                    </a:cubicBezTo>
                    <a:cubicBezTo>
                      <a:pt x="273" y="117"/>
                      <a:pt x="272" y="118"/>
                      <a:pt x="281" y="121"/>
                    </a:cubicBezTo>
                    <a:cubicBezTo>
                      <a:pt x="292" y="124"/>
                      <a:pt x="293" y="133"/>
                      <a:pt x="293" y="136"/>
                    </a:cubicBezTo>
                    <a:cubicBezTo>
                      <a:pt x="293" y="139"/>
                      <a:pt x="292" y="138"/>
                      <a:pt x="292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id-ID" sz="1013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6"/>
              <p:cNvSpPr>
                <a:spLocks noEditPoints="1"/>
              </p:cNvSpPr>
              <p:nvPr/>
            </p:nvSpPr>
            <p:spPr bwMode="auto">
              <a:xfrm>
                <a:off x="8231188" y="777875"/>
                <a:ext cx="112713" cy="109538"/>
              </a:xfrm>
              <a:custGeom>
                <a:avLst/>
                <a:gdLst>
                  <a:gd name="T0" fmla="*/ 15 w 30"/>
                  <a:gd name="T1" fmla="*/ 0 h 29"/>
                  <a:gd name="T2" fmla="*/ 0 w 30"/>
                  <a:gd name="T3" fmla="*/ 14 h 29"/>
                  <a:gd name="T4" fmla="*/ 15 w 30"/>
                  <a:gd name="T5" fmla="*/ 29 h 29"/>
                  <a:gd name="T6" fmla="*/ 30 w 30"/>
                  <a:gd name="T7" fmla="*/ 14 h 29"/>
                  <a:gd name="T8" fmla="*/ 15 w 30"/>
                  <a:gd name="T9" fmla="*/ 0 h 29"/>
                  <a:gd name="T10" fmla="*/ 15 w 30"/>
                  <a:gd name="T11" fmla="*/ 19 h 29"/>
                  <a:gd name="T12" fmla="*/ 10 w 30"/>
                  <a:gd name="T13" fmla="*/ 14 h 29"/>
                  <a:gd name="T14" fmla="*/ 15 w 30"/>
                  <a:gd name="T15" fmla="*/ 9 h 29"/>
                  <a:gd name="T16" fmla="*/ 20 w 30"/>
                  <a:gd name="T17" fmla="*/ 14 h 29"/>
                  <a:gd name="T18" fmla="*/ 15 w 30"/>
                  <a:gd name="T19" fmla="*/ 1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29">
                    <a:moveTo>
                      <a:pt x="15" y="0"/>
                    </a:moveTo>
                    <a:cubicBezTo>
                      <a:pt x="7" y="0"/>
                      <a:pt x="0" y="6"/>
                      <a:pt x="0" y="14"/>
                    </a:cubicBezTo>
                    <a:cubicBezTo>
                      <a:pt x="0" y="22"/>
                      <a:pt x="7" y="29"/>
                      <a:pt x="15" y="29"/>
                    </a:cubicBezTo>
                    <a:cubicBezTo>
                      <a:pt x="23" y="29"/>
                      <a:pt x="30" y="22"/>
                      <a:pt x="30" y="14"/>
                    </a:cubicBezTo>
                    <a:cubicBezTo>
                      <a:pt x="30" y="6"/>
                      <a:pt x="23" y="0"/>
                      <a:pt x="15" y="0"/>
                    </a:cubicBezTo>
                    <a:close/>
                    <a:moveTo>
                      <a:pt x="15" y="19"/>
                    </a:moveTo>
                    <a:cubicBezTo>
                      <a:pt x="12" y="19"/>
                      <a:pt x="10" y="17"/>
                      <a:pt x="10" y="14"/>
                    </a:cubicBezTo>
                    <a:cubicBezTo>
                      <a:pt x="10" y="11"/>
                      <a:pt x="12" y="9"/>
                      <a:pt x="15" y="9"/>
                    </a:cubicBezTo>
                    <a:cubicBezTo>
                      <a:pt x="18" y="9"/>
                      <a:pt x="20" y="11"/>
                      <a:pt x="20" y="14"/>
                    </a:cubicBezTo>
                    <a:cubicBezTo>
                      <a:pt x="20" y="17"/>
                      <a:pt x="18" y="19"/>
                      <a:pt x="15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id-ID" sz="1013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TextBox 20"/>
            <p:cNvSpPr txBox="1"/>
            <p:nvPr/>
          </p:nvSpPr>
          <p:spPr>
            <a:xfrm>
              <a:off x="5251720" y="5426817"/>
              <a:ext cx="5860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id-ID" sz="1200" b="1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535</a:t>
              </a:r>
            </a:p>
          </p:txBody>
        </p:sp>
      </p:grpSp>
      <p:grpSp>
        <p:nvGrpSpPr>
          <p:cNvPr id="19" name="Group 23"/>
          <p:cNvGrpSpPr/>
          <p:nvPr/>
        </p:nvGrpSpPr>
        <p:grpSpPr>
          <a:xfrm>
            <a:off x="4967749" y="3610333"/>
            <a:ext cx="800219" cy="423972"/>
            <a:chOff x="6753434" y="5294963"/>
            <a:chExt cx="1066958" cy="565292"/>
          </a:xfrm>
        </p:grpSpPr>
        <p:sp>
          <p:nvSpPr>
            <p:cNvPr id="20" name="TextBox 24"/>
            <p:cNvSpPr txBox="1"/>
            <p:nvPr/>
          </p:nvSpPr>
          <p:spPr>
            <a:xfrm>
              <a:off x="6753434" y="5294963"/>
              <a:ext cx="1066958" cy="369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zh-CN" altLang="en-US" sz="1200" b="1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  <a:endParaRPr lang="id-ID" sz="12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5"/>
            <p:cNvSpPr txBox="1"/>
            <p:nvPr/>
          </p:nvSpPr>
          <p:spPr>
            <a:xfrm>
              <a:off x="6753434" y="5567869"/>
              <a:ext cx="810478" cy="2923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zh-CN" altLang="en-US" sz="825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  <a:endParaRPr lang="id-ID" sz="825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6"/>
          <p:cNvGrpSpPr/>
          <p:nvPr/>
        </p:nvGrpSpPr>
        <p:grpSpPr>
          <a:xfrm>
            <a:off x="7751233" y="3709217"/>
            <a:ext cx="654416" cy="276999"/>
            <a:chOff x="10464740" y="5426817"/>
            <a:chExt cx="872553" cy="369332"/>
          </a:xfrm>
        </p:grpSpPr>
        <p:sp>
          <p:nvSpPr>
            <p:cNvPr id="23" name="TextBox 27"/>
            <p:cNvSpPr txBox="1"/>
            <p:nvPr/>
          </p:nvSpPr>
          <p:spPr>
            <a:xfrm>
              <a:off x="10751235" y="5426817"/>
              <a:ext cx="5860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id-ID" sz="1200" b="1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535</a:t>
              </a:r>
            </a:p>
          </p:txBody>
        </p:sp>
        <p:grpSp>
          <p:nvGrpSpPr>
            <p:cNvPr id="24" name="Group 28"/>
            <p:cNvGrpSpPr/>
            <p:nvPr/>
          </p:nvGrpSpPr>
          <p:grpSpPr>
            <a:xfrm>
              <a:off x="10464740" y="5497340"/>
              <a:ext cx="286495" cy="247097"/>
              <a:chOff x="6577013" y="-1389063"/>
              <a:chExt cx="3567113" cy="3076576"/>
            </a:xfrm>
            <a:solidFill>
              <a:schemeClr val="bg1"/>
            </a:solidFill>
          </p:grpSpPr>
          <p:sp>
            <p:nvSpPr>
              <p:cNvPr id="25" name="Freeform 10"/>
              <p:cNvSpPr>
                <a:spLocks noEditPoints="1"/>
              </p:cNvSpPr>
              <p:nvPr/>
            </p:nvSpPr>
            <p:spPr bwMode="auto">
              <a:xfrm>
                <a:off x="6577013" y="-1389063"/>
                <a:ext cx="3567113" cy="3076576"/>
              </a:xfrm>
              <a:custGeom>
                <a:avLst/>
                <a:gdLst>
                  <a:gd name="T0" fmla="*/ 843 w 948"/>
                  <a:gd name="T1" fmla="*/ 102 h 817"/>
                  <a:gd name="T2" fmla="*/ 474 w 948"/>
                  <a:gd name="T3" fmla="*/ 94 h 817"/>
                  <a:gd name="T4" fmla="*/ 105 w 948"/>
                  <a:gd name="T5" fmla="*/ 102 h 817"/>
                  <a:gd name="T6" fmla="*/ 105 w 948"/>
                  <a:gd name="T7" fmla="*/ 478 h 817"/>
                  <a:gd name="T8" fmla="*/ 414 w 948"/>
                  <a:gd name="T9" fmla="*/ 784 h 817"/>
                  <a:gd name="T10" fmla="*/ 534 w 948"/>
                  <a:gd name="T11" fmla="*/ 784 h 817"/>
                  <a:gd name="T12" fmla="*/ 843 w 948"/>
                  <a:gd name="T13" fmla="*/ 478 h 817"/>
                  <a:gd name="T14" fmla="*/ 843 w 948"/>
                  <a:gd name="T15" fmla="*/ 102 h 817"/>
                  <a:gd name="T16" fmla="*/ 803 w 948"/>
                  <a:gd name="T17" fmla="*/ 438 h 817"/>
                  <a:gd name="T18" fmla="*/ 494 w 948"/>
                  <a:gd name="T19" fmla="*/ 745 h 817"/>
                  <a:gd name="T20" fmla="*/ 454 w 948"/>
                  <a:gd name="T21" fmla="*/ 745 h 817"/>
                  <a:gd name="T22" fmla="*/ 145 w 948"/>
                  <a:gd name="T23" fmla="*/ 438 h 817"/>
                  <a:gd name="T24" fmla="*/ 145 w 948"/>
                  <a:gd name="T25" fmla="*/ 142 h 817"/>
                  <a:gd name="T26" fmla="*/ 436 w 948"/>
                  <a:gd name="T27" fmla="*/ 136 h 817"/>
                  <a:gd name="T28" fmla="*/ 474 w 948"/>
                  <a:gd name="T29" fmla="*/ 170 h 817"/>
                  <a:gd name="T30" fmla="*/ 512 w 948"/>
                  <a:gd name="T31" fmla="*/ 136 h 817"/>
                  <a:gd name="T32" fmla="*/ 803 w 948"/>
                  <a:gd name="T33" fmla="*/ 142 h 817"/>
                  <a:gd name="T34" fmla="*/ 803 w 948"/>
                  <a:gd name="T35" fmla="*/ 438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48" h="817">
                    <a:moveTo>
                      <a:pt x="843" y="102"/>
                    </a:moveTo>
                    <a:cubicBezTo>
                      <a:pt x="742" y="2"/>
                      <a:pt x="579" y="0"/>
                      <a:pt x="474" y="94"/>
                    </a:cubicBezTo>
                    <a:cubicBezTo>
                      <a:pt x="369" y="0"/>
                      <a:pt x="206" y="2"/>
                      <a:pt x="105" y="102"/>
                    </a:cubicBezTo>
                    <a:cubicBezTo>
                      <a:pt x="0" y="206"/>
                      <a:pt x="0" y="374"/>
                      <a:pt x="105" y="478"/>
                    </a:cubicBezTo>
                    <a:cubicBezTo>
                      <a:pt x="135" y="508"/>
                      <a:pt x="414" y="784"/>
                      <a:pt x="414" y="784"/>
                    </a:cubicBezTo>
                    <a:cubicBezTo>
                      <a:pt x="447" y="817"/>
                      <a:pt x="501" y="817"/>
                      <a:pt x="534" y="784"/>
                    </a:cubicBezTo>
                    <a:cubicBezTo>
                      <a:pt x="534" y="784"/>
                      <a:pt x="840" y="481"/>
                      <a:pt x="843" y="478"/>
                    </a:cubicBezTo>
                    <a:cubicBezTo>
                      <a:pt x="948" y="374"/>
                      <a:pt x="948" y="206"/>
                      <a:pt x="843" y="102"/>
                    </a:cubicBezTo>
                    <a:close/>
                    <a:moveTo>
                      <a:pt x="803" y="438"/>
                    </a:moveTo>
                    <a:cubicBezTo>
                      <a:pt x="494" y="745"/>
                      <a:pt x="494" y="745"/>
                      <a:pt x="494" y="745"/>
                    </a:cubicBezTo>
                    <a:cubicBezTo>
                      <a:pt x="483" y="756"/>
                      <a:pt x="465" y="756"/>
                      <a:pt x="454" y="745"/>
                    </a:cubicBezTo>
                    <a:cubicBezTo>
                      <a:pt x="145" y="438"/>
                      <a:pt x="145" y="438"/>
                      <a:pt x="145" y="438"/>
                    </a:cubicBezTo>
                    <a:cubicBezTo>
                      <a:pt x="62" y="357"/>
                      <a:pt x="62" y="224"/>
                      <a:pt x="145" y="142"/>
                    </a:cubicBezTo>
                    <a:cubicBezTo>
                      <a:pt x="224" y="63"/>
                      <a:pt x="352" y="60"/>
                      <a:pt x="436" y="136"/>
                    </a:cubicBezTo>
                    <a:cubicBezTo>
                      <a:pt x="474" y="170"/>
                      <a:pt x="474" y="170"/>
                      <a:pt x="474" y="170"/>
                    </a:cubicBezTo>
                    <a:cubicBezTo>
                      <a:pt x="512" y="136"/>
                      <a:pt x="512" y="136"/>
                      <a:pt x="512" y="136"/>
                    </a:cubicBezTo>
                    <a:cubicBezTo>
                      <a:pt x="596" y="60"/>
                      <a:pt x="724" y="63"/>
                      <a:pt x="803" y="142"/>
                    </a:cubicBezTo>
                    <a:cubicBezTo>
                      <a:pt x="886" y="224"/>
                      <a:pt x="886" y="357"/>
                      <a:pt x="803" y="4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id-ID" sz="1013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11"/>
              <p:cNvSpPr>
                <a:spLocks/>
              </p:cNvSpPr>
              <p:nvPr/>
            </p:nvSpPr>
            <p:spPr bwMode="auto">
              <a:xfrm>
                <a:off x="7200900" y="-766763"/>
                <a:ext cx="500063" cy="500063"/>
              </a:xfrm>
              <a:custGeom>
                <a:avLst/>
                <a:gdLst>
                  <a:gd name="T0" fmla="*/ 119 w 133"/>
                  <a:gd name="T1" fmla="*/ 0 h 133"/>
                  <a:gd name="T2" fmla="*/ 119 w 133"/>
                  <a:gd name="T3" fmla="*/ 0 h 133"/>
                  <a:gd name="T4" fmla="*/ 0 w 133"/>
                  <a:gd name="T5" fmla="*/ 119 h 133"/>
                  <a:gd name="T6" fmla="*/ 0 w 133"/>
                  <a:gd name="T7" fmla="*/ 119 h 133"/>
                  <a:gd name="T8" fmla="*/ 14 w 133"/>
                  <a:gd name="T9" fmla="*/ 133 h 133"/>
                  <a:gd name="T10" fmla="*/ 28 w 133"/>
                  <a:gd name="T11" fmla="*/ 119 h 133"/>
                  <a:gd name="T12" fmla="*/ 28 w 133"/>
                  <a:gd name="T13" fmla="*/ 119 h 133"/>
                  <a:gd name="T14" fmla="*/ 119 w 133"/>
                  <a:gd name="T15" fmla="*/ 28 h 133"/>
                  <a:gd name="T16" fmla="*/ 119 w 133"/>
                  <a:gd name="T17" fmla="*/ 28 h 133"/>
                  <a:gd name="T18" fmla="*/ 133 w 133"/>
                  <a:gd name="T19" fmla="*/ 14 h 133"/>
                  <a:gd name="T20" fmla="*/ 119 w 133"/>
                  <a:gd name="T21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3" h="133">
                    <a:moveTo>
                      <a:pt x="119" y="0"/>
                    </a:moveTo>
                    <a:cubicBezTo>
                      <a:pt x="119" y="0"/>
                      <a:pt x="119" y="0"/>
                      <a:pt x="119" y="0"/>
                    </a:cubicBezTo>
                    <a:cubicBezTo>
                      <a:pt x="53" y="0"/>
                      <a:pt x="0" y="53"/>
                      <a:pt x="0" y="119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0" y="127"/>
                      <a:pt x="6" y="133"/>
                      <a:pt x="14" y="133"/>
                    </a:cubicBezTo>
                    <a:cubicBezTo>
                      <a:pt x="22" y="133"/>
                      <a:pt x="28" y="127"/>
                      <a:pt x="28" y="119"/>
                    </a:cubicBezTo>
                    <a:cubicBezTo>
                      <a:pt x="28" y="119"/>
                      <a:pt x="28" y="119"/>
                      <a:pt x="28" y="119"/>
                    </a:cubicBezTo>
                    <a:cubicBezTo>
                      <a:pt x="28" y="69"/>
                      <a:pt x="69" y="28"/>
                      <a:pt x="119" y="28"/>
                    </a:cubicBezTo>
                    <a:cubicBezTo>
                      <a:pt x="119" y="28"/>
                      <a:pt x="119" y="28"/>
                      <a:pt x="119" y="28"/>
                    </a:cubicBezTo>
                    <a:cubicBezTo>
                      <a:pt x="127" y="28"/>
                      <a:pt x="133" y="22"/>
                      <a:pt x="133" y="14"/>
                    </a:cubicBezTo>
                    <a:cubicBezTo>
                      <a:pt x="133" y="6"/>
                      <a:pt x="127" y="0"/>
                      <a:pt x="11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id-ID" sz="1013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7" name="矩形 2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023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8" grpId="0" animBg="1"/>
      <p:bldP spid="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黑板风格课堂教学教育PPT模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1_Office 主题​​">
  <a:themeElements>
    <a:clrScheme name="自定义 281">
      <a:dk1>
        <a:srgbClr val="000000"/>
      </a:dk1>
      <a:lt1>
        <a:srgbClr val="FFFFFF"/>
      </a:lt1>
      <a:dk2>
        <a:srgbClr val="333C41"/>
      </a:dk2>
      <a:lt2>
        <a:srgbClr val="E7E6E6"/>
      </a:lt2>
      <a:accent1>
        <a:srgbClr val="333C41"/>
      </a:accent1>
      <a:accent2>
        <a:srgbClr val="44546A"/>
      </a:accent2>
      <a:accent3>
        <a:srgbClr val="333C41"/>
      </a:accent3>
      <a:accent4>
        <a:srgbClr val="44546A"/>
      </a:accent4>
      <a:accent5>
        <a:srgbClr val="333C41"/>
      </a:accent5>
      <a:accent6>
        <a:srgbClr val="44546A"/>
      </a:accent6>
      <a:hlink>
        <a:srgbClr val="333C41"/>
      </a:hlink>
      <a:folHlink>
        <a:srgbClr val="44546A"/>
      </a:folHlink>
    </a:clrScheme>
    <a:fontScheme name="冯振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>
            <a:alpha val="7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chemeClr val="bg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2496</Words>
  <Application>Microsoft Office PowerPoint</Application>
  <PresentationFormat>全屏显示(16:9)</PresentationFormat>
  <Paragraphs>382</Paragraphs>
  <Slides>30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7" baseType="lpstr">
      <vt:lpstr>等线</vt:lpstr>
      <vt:lpstr>微软雅黑</vt:lpstr>
      <vt:lpstr>Agency FB</vt:lpstr>
      <vt:lpstr>Arial</vt:lpstr>
      <vt:lpstr>Corbel</vt:lpstr>
      <vt:lpstr>Wingdings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Administrator</cp:lastModifiedBy>
  <cp:revision>13</cp:revision>
  <dcterms:created xsi:type="dcterms:W3CDTF">2017-05-13T00:53:46Z</dcterms:created>
  <dcterms:modified xsi:type="dcterms:W3CDTF">2019-03-28T05:58:53Z</dcterms:modified>
</cp:coreProperties>
</file>