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9" r:id="rId2"/>
    <p:sldMasterId id="2147483660" r:id="rId3"/>
    <p:sldMasterId id="2147483661" r:id="rId4"/>
  </p:sldMasterIdLst>
  <p:sldIdLst>
    <p:sldId id="256" r:id="rId5"/>
    <p:sldId id="272" r:id="rId6"/>
    <p:sldId id="267" r:id="rId7"/>
    <p:sldId id="270" r:id="rId8"/>
    <p:sldId id="273" r:id="rId9"/>
    <p:sldId id="269" r:id="rId10"/>
    <p:sldId id="268" r:id="rId11"/>
    <p:sldId id="275" r:id="rId12"/>
    <p:sldId id="271" r:id="rId13"/>
    <p:sldId id="264" r:id="rId14"/>
    <p:sldId id="265" r:id="rId15"/>
    <p:sldId id="266" r:id="rId16"/>
    <p:sldId id="259" r:id="rId17"/>
    <p:sldId id="276" r:id="rId18"/>
    <p:sldId id="277" r:id="rId19"/>
  </p:sldIdLst>
  <p:sldSz cx="12192000" cy="6858000"/>
  <p:notesSz cx="6858000" cy="9144000"/>
  <p:defaultTex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a:srgbClr val="44B233"/>
    <a:srgbClr val="77BC28"/>
    <a:srgbClr val="7BBD26"/>
    <a:srgbClr val="EDE810"/>
    <a:srgbClr val="7EBF24"/>
    <a:srgbClr val="DDE102"/>
    <a:srgbClr val="A4A3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07" d="100"/>
          <a:sy n="107" d="100"/>
        </p:scale>
        <p:origin x="-648" y="6"/>
      </p:cViewPr>
      <p:guideLst>
        <p:guide orient="horz" pos="2047"/>
        <p:guide orient="horz" pos="323"/>
        <p:guide orient="horz" pos="4110"/>
        <p:guide orient="horz" pos="777"/>
        <p:guide pos="7426"/>
        <p:guide pos="27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D7AE44AE-AB71-43B2-AEB7-08CBE943F719}" type="datetimeFigureOut">
              <a:rPr lang="zh-CN" altLang="en-US"/>
              <a:pPr>
                <a:defRPr/>
              </a:pPr>
              <a:t>2016/9/26 Monday</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DB8E1FB0-C4E1-401A-B1FF-74A1A765D7CC}" type="slidenum">
              <a:rPr lang="zh-CN" altLang="en-US"/>
              <a:pPr>
                <a:defRPr/>
              </a:pPr>
              <a:t>‹#›</a:t>
            </a:fld>
            <a:endParaRPr lang="zh-CN" altLang="en-US"/>
          </a:p>
        </p:txBody>
      </p:sp>
    </p:spTree>
    <p:extLst>
      <p:ext uri="{BB962C8B-B14F-4D97-AF65-F5344CB8AC3E}">
        <p14:creationId xmlns:p14="http://schemas.microsoft.com/office/powerpoint/2010/main" val="2616430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239A0491-C1D9-4A36-BC6E-647D23E25A80}" type="datetimeFigureOut">
              <a:rPr lang="zh-CN" altLang="en-US"/>
              <a:pPr>
                <a:defRPr/>
              </a:pPr>
              <a:t>2016/9/26 Monday</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A08C0F2F-64E9-4C59-B41E-785FF5E1766A}" type="slidenum">
              <a:rPr lang="zh-CN" altLang="en-US"/>
              <a:pPr>
                <a:defRPr/>
              </a:pPr>
              <a:t>‹#›</a:t>
            </a:fld>
            <a:endParaRPr lang="zh-CN" altLang="en-US"/>
          </a:p>
        </p:txBody>
      </p:sp>
    </p:spTree>
    <p:extLst>
      <p:ext uri="{BB962C8B-B14F-4D97-AF65-F5344CB8AC3E}">
        <p14:creationId xmlns:p14="http://schemas.microsoft.com/office/powerpoint/2010/main" val="4687236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26BBBFE4-C562-402B-87EE-3D8BEC2C0983}" type="datetimeFigureOut">
              <a:rPr lang="zh-CN" altLang="en-US"/>
              <a:pPr>
                <a:defRPr/>
              </a:pPr>
              <a:t>2016/9/26 Monday</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B405451E-2198-4DB3-BC94-C29DCA69C618}" type="slidenum">
              <a:rPr lang="zh-CN" altLang="en-US"/>
              <a:pPr>
                <a:defRPr/>
              </a:pPr>
              <a:t>‹#›</a:t>
            </a:fld>
            <a:endParaRPr lang="zh-CN" altLang="en-US"/>
          </a:p>
        </p:txBody>
      </p:sp>
    </p:spTree>
    <p:extLst>
      <p:ext uri="{BB962C8B-B14F-4D97-AF65-F5344CB8AC3E}">
        <p14:creationId xmlns:p14="http://schemas.microsoft.com/office/powerpoint/2010/main" val="1575871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3143547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9540163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9169854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786338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355846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1531315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71506220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80814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01742F5C-5F90-40E6-A8D0-5BA8241174E2}" type="datetimeFigureOut">
              <a:rPr lang="zh-CN" altLang="en-US"/>
              <a:pPr>
                <a:defRPr/>
              </a:pPr>
              <a:t>2016/9/26 Monday</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3DF8CA62-C908-4E80-9738-FDBFC5B774CA}" type="slidenum">
              <a:rPr lang="zh-CN" altLang="en-US"/>
              <a:pPr>
                <a:defRPr/>
              </a:pPr>
              <a:t>‹#›</a:t>
            </a:fld>
            <a:endParaRPr lang="zh-CN" altLang="en-US"/>
          </a:p>
        </p:txBody>
      </p:sp>
    </p:spTree>
    <p:extLst>
      <p:ext uri="{BB962C8B-B14F-4D97-AF65-F5344CB8AC3E}">
        <p14:creationId xmlns:p14="http://schemas.microsoft.com/office/powerpoint/2010/main" val="4780728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51289605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256168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2190725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1631814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5673570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4535060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767949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798064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503930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03083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9D1EEBEB-E0A3-4B77-85A1-B48662D4F2C4}" type="datetimeFigureOut">
              <a:rPr lang="zh-CN" altLang="en-US"/>
              <a:pPr>
                <a:defRPr/>
              </a:pPr>
              <a:t>2016/9/26 Monday</a:t>
            </a:fld>
            <a:endParaRPr lang="zh-CN" altLang="en-US"/>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6" name="灯片编号占位符 5"/>
          <p:cNvSpPr>
            <a:spLocks noGrp="1" noChangeArrowheads="1"/>
          </p:cNvSpPr>
          <p:nvPr>
            <p:ph type="sldNum" sz="quarter" idx="12"/>
          </p:nvPr>
        </p:nvSpPr>
        <p:spPr>
          <a:ln/>
        </p:spPr>
        <p:txBody>
          <a:bodyPr/>
          <a:lstStyle>
            <a:lvl1pPr>
              <a:defRPr/>
            </a:lvl1pPr>
          </a:lstStyle>
          <a:p>
            <a:pPr>
              <a:defRPr/>
            </a:pPr>
            <a:fld id="{2B23B59A-F72B-4856-A288-2D01FAC613A8}" type="slidenum">
              <a:rPr lang="zh-CN" altLang="en-US"/>
              <a:pPr>
                <a:defRPr/>
              </a:pPr>
              <a:t>‹#›</a:t>
            </a:fld>
            <a:endParaRPr lang="zh-CN" altLang="en-US"/>
          </a:p>
        </p:txBody>
      </p:sp>
    </p:spTree>
    <p:extLst>
      <p:ext uri="{BB962C8B-B14F-4D97-AF65-F5344CB8AC3E}">
        <p14:creationId xmlns:p14="http://schemas.microsoft.com/office/powerpoint/2010/main" val="15431329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156913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79096070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1626917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8454114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60467386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727173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88878799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05557037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94709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655175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1FC728FE-5A6A-4C26-AC93-4E5DC347492A}" type="datetimeFigureOut">
              <a:rPr lang="zh-CN" altLang="en-US"/>
              <a:pPr>
                <a:defRPr/>
              </a:pPr>
              <a:t>2016/9/26 Monday</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A16B578-65CE-4CFE-975F-FDC149890BAE}" type="slidenum">
              <a:rPr lang="zh-CN" altLang="en-US"/>
              <a:pPr>
                <a:defRPr/>
              </a:pPr>
              <a:t>‹#›</a:t>
            </a:fld>
            <a:endParaRPr lang="zh-CN" altLang="en-US"/>
          </a:p>
        </p:txBody>
      </p:sp>
    </p:spTree>
    <p:extLst>
      <p:ext uri="{BB962C8B-B14F-4D97-AF65-F5344CB8AC3E}">
        <p14:creationId xmlns:p14="http://schemas.microsoft.com/office/powerpoint/2010/main" val="35711561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6194134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38804411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328980727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9085565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02354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0242B387-9194-43FE-AE39-E4973D36B8D7}" type="datetimeFigureOut">
              <a:rPr lang="zh-CN" altLang="en-US"/>
              <a:pPr>
                <a:defRPr/>
              </a:pPr>
              <a:t>2016/9/26 Monday</a:t>
            </a:fld>
            <a:endParaRPr lang="zh-CN" altLang="en-US"/>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9" name="灯片编号占位符 5"/>
          <p:cNvSpPr>
            <a:spLocks noGrp="1" noChangeArrowheads="1"/>
          </p:cNvSpPr>
          <p:nvPr>
            <p:ph type="sldNum" sz="quarter" idx="12"/>
          </p:nvPr>
        </p:nvSpPr>
        <p:spPr>
          <a:ln/>
        </p:spPr>
        <p:txBody>
          <a:bodyPr/>
          <a:lstStyle>
            <a:lvl1pPr>
              <a:defRPr/>
            </a:lvl1pPr>
          </a:lstStyle>
          <a:p>
            <a:pPr>
              <a:defRPr/>
            </a:pPr>
            <a:fld id="{B4DB12EB-CFFB-494E-A8D8-FB322379F2CF}" type="slidenum">
              <a:rPr lang="zh-CN" altLang="en-US"/>
              <a:pPr>
                <a:defRPr/>
              </a:pPr>
              <a:t>‹#›</a:t>
            </a:fld>
            <a:endParaRPr lang="zh-CN" altLang="en-US"/>
          </a:p>
        </p:txBody>
      </p:sp>
    </p:spTree>
    <p:extLst>
      <p:ext uri="{BB962C8B-B14F-4D97-AF65-F5344CB8AC3E}">
        <p14:creationId xmlns:p14="http://schemas.microsoft.com/office/powerpoint/2010/main" val="227183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2D38DD9F-CE4E-41CC-A681-BDC4FACEF417}" type="datetimeFigureOut">
              <a:rPr lang="zh-CN" altLang="en-US"/>
              <a:pPr>
                <a:defRPr/>
              </a:pPr>
              <a:t>2016/9/26 Monday</a:t>
            </a:fld>
            <a:endParaRPr lang="zh-CN" altLang="en-US"/>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5" name="灯片编号占位符 5"/>
          <p:cNvSpPr>
            <a:spLocks noGrp="1" noChangeArrowheads="1"/>
          </p:cNvSpPr>
          <p:nvPr>
            <p:ph type="sldNum" sz="quarter" idx="12"/>
          </p:nvPr>
        </p:nvSpPr>
        <p:spPr>
          <a:ln/>
        </p:spPr>
        <p:txBody>
          <a:bodyPr/>
          <a:lstStyle>
            <a:lvl1pPr>
              <a:defRPr/>
            </a:lvl1pPr>
          </a:lstStyle>
          <a:p>
            <a:pPr>
              <a:defRPr/>
            </a:pPr>
            <a:fld id="{3B2A8B78-9E6C-49AD-BA1B-EA031B6954A9}" type="slidenum">
              <a:rPr lang="zh-CN" altLang="en-US"/>
              <a:pPr>
                <a:defRPr/>
              </a:pPr>
              <a:t>‹#›</a:t>
            </a:fld>
            <a:endParaRPr lang="zh-CN" altLang="en-US"/>
          </a:p>
        </p:txBody>
      </p:sp>
    </p:spTree>
    <p:extLst>
      <p:ext uri="{BB962C8B-B14F-4D97-AF65-F5344CB8AC3E}">
        <p14:creationId xmlns:p14="http://schemas.microsoft.com/office/powerpoint/2010/main" val="31941163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7440186B-DE9E-4A3E-84FB-B30D4FBEF75E}" type="datetimeFigureOut">
              <a:rPr lang="zh-CN" altLang="en-US"/>
              <a:pPr>
                <a:defRPr/>
              </a:pPr>
              <a:t>2016/9/26 Monday</a:t>
            </a:fld>
            <a:endParaRPr lang="zh-CN" altLang="en-US"/>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4" name="灯片编号占位符 5"/>
          <p:cNvSpPr>
            <a:spLocks noGrp="1" noChangeArrowheads="1"/>
          </p:cNvSpPr>
          <p:nvPr>
            <p:ph type="sldNum" sz="quarter" idx="12"/>
          </p:nvPr>
        </p:nvSpPr>
        <p:spPr>
          <a:ln/>
        </p:spPr>
        <p:txBody>
          <a:bodyPr/>
          <a:lstStyle>
            <a:lvl1pPr>
              <a:defRPr/>
            </a:lvl1pPr>
          </a:lstStyle>
          <a:p>
            <a:pPr>
              <a:defRPr/>
            </a:pPr>
            <a:fld id="{B34AB1B3-E2B5-46CB-9496-CC7EAB9A1461}" type="slidenum">
              <a:rPr lang="zh-CN" altLang="en-US"/>
              <a:pPr>
                <a:defRPr/>
              </a:pPr>
              <a:t>‹#›</a:t>
            </a:fld>
            <a:endParaRPr lang="zh-CN" altLang="en-US"/>
          </a:p>
        </p:txBody>
      </p:sp>
    </p:spTree>
    <p:extLst>
      <p:ext uri="{BB962C8B-B14F-4D97-AF65-F5344CB8AC3E}">
        <p14:creationId xmlns:p14="http://schemas.microsoft.com/office/powerpoint/2010/main" val="1622611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E950345C-5873-404A-BB8E-1C4D309B7989}" type="datetimeFigureOut">
              <a:rPr lang="zh-CN" altLang="en-US"/>
              <a:pPr>
                <a:defRPr/>
              </a:pPr>
              <a:t>2016/9/26 Monday</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D25168FA-8EC9-4B57-B59D-2E1F7502D72D}" type="slidenum">
              <a:rPr lang="zh-CN" altLang="en-US"/>
              <a:pPr>
                <a:defRPr/>
              </a:pPr>
              <a:t>‹#›</a:t>
            </a:fld>
            <a:endParaRPr lang="zh-CN" altLang="en-US"/>
          </a:p>
        </p:txBody>
      </p:sp>
    </p:spTree>
    <p:extLst>
      <p:ext uri="{BB962C8B-B14F-4D97-AF65-F5344CB8AC3E}">
        <p14:creationId xmlns:p14="http://schemas.microsoft.com/office/powerpoint/2010/main" val="19785821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E5054E12-C74D-48BE-A04C-110987B08000}" type="datetimeFigureOut">
              <a:rPr lang="zh-CN" altLang="en-US"/>
              <a:pPr>
                <a:defRPr/>
              </a:pPr>
              <a:t>2016/9/26 Monday</a:t>
            </a:fld>
            <a:endParaRPr lang="zh-CN" altLang="en-US"/>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en-US"/>
          </a:p>
        </p:txBody>
      </p:sp>
      <p:sp>
        <p:nvSpPr>
          <p:cNvPr id="7" name="灯片编号占位符 5"/>
          <p:cNvSpPr>
            <a:spLocks noGrp="1" noChangeArrowheads="1"/>
          </p:cNvSpPr>
          <p:nvPr>
            <p:ph type="sldNum" sz="quarter" idx="12"/>
          </p:nvPr>
        </p:nvSpPr>
        <p:spPr>
          <a:ln/>
        </p:spPr>
        <p:txBody>
          <a:bodyPr/>
          <a:lstStyle>
            <a:lvl1pPr>
              <a:defRPr/>
            </a:lvl1pPr>
          </a:lstStyle>
          <a:p>
            <a:pPr>
              <a:defRPr/>
            </a:pPr>
            <a:fld id="{7211F61D-A90E-413F-BB42-CA99B35B5044}" type="slidenum">
              <a:rPr lang="zh-CN" altLang="en-US"/>
              <a:pPr>
                <a:defRPr/>
              </a:pPr>
              <a:t>‹#›</a:t>
            </a:fld>
            <a:endParaRPr lang="zh-CN" altLang="en-US"/>
          </a:p>
        </p:txBody>
      </p:sp>
    </p:spTree>
    <p:extLst>
      <p:ext uri="{BB962C8B-B14F-4D97-AF65-F5344CB8AC3E}">
        <p14:creationId xmlns:p14="http://schemas.microsoft.com/office/powerpoint/2010/main" val="3688409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2.pn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defRPr sz="1200" smtClean="0">
                <a:solidFill>
                  <a:srgbClr val="898989"/>
                </a:solidFill>
              </a:defRPr>
            </a:lvl1pPr>
          </a:lstStyle>
          <a:p>
            <a:pPr>
              <a:defRPr/>
            </a:pPr>
            <a:fld id="{FBCD6434-E561-4909-B3BC-F56D643A9B25}" type="datetimeFigureOut">
              <a:rPr lang="zh-CN" altLang="en-US"/>
              <a:pPr>
                <a:defRPr/>
              </a:pPr>
              <a:t>2016/9/26 Monday</a:t>
            </a:fld>
            <a:endParaRPr lang="zh-CN" altLang="en-US"/>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defRPr sz="1200" smtClean="0">
                <a:solidFill>
                  <a:srgbClr val="898989"/>
                </a:solidFill>
              </a:defRPr>
            </a:lvl1pPr>
          </a:lstStyle>
          <a:p>
            <a:pPr>
              <a:defRPr/>
            </a:pPr>
            <a:endParaRPr lang="zh-CN" altLang="en-US"/>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3C9B1C5B-3915-4E21-9538-A3B8E2AE97C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2050" name="图片 6"/>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2052"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3074" name="Group 2"/>
          <p:cNvGrpSpPr>
            <a:grpSpLocks/>
          </p:cNvGrpSpPr>
          <p:nvPr userDrawn="1"/>
        </p:nvGrpSpPr>
        <p:grpSpPr bwMode="auto">
          <a:xfrm>
            <a:off x="0" y="0"/>
            <a:ext cx="12192000" cy="6858000"/>
            <a:chOff x="0" y="0"/>
            <a:chExt cx="7680" cy="4320"/>
          </a:xfrm>
        </p:grpSpPr>
        <p:pic>
          <p:nvPicPr>
            <p:cNvPr id="3078" name="矩形 6"/>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768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4"/>
            <p:cNvSpPr txBox="1">
              <a:spLocks noChangeArrowheads="1"/>
            </p:cNvSpPr>
            <p:nvPr/>
          </p:nvSpPr>
          <p:spPr bwMode="auto">
            <a:xfrm>
              <a:off x="0" y="0"/>
              <a:ext cx="768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defRPr/>
              </a:pPr>
              <a:endParaRPr lang="zh-CN" altLang="en-US" smtClean="0">
                <a:solidFill>
                  <a:srgbClr val="FFFFFF"/>
                </a:solidFill>
              </a:endParaRPr>
            </a:p>
          </p:txBody>
        </p:sp>
      </p:grpSp>
      <p:pic>
        <p:nvPicPr>
          <p:cNvPr id="3075" name="内容占位符 4"/>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442913" y="500063"/>
            <a:ext cx="749300" cy="73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307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grpSp>
        <p:nvGrpSpPr>
          <p:cNvPr id="4098" name="Group 2"/>
          <p:cNvGrpSpPr>
            <a:grpSpLocks/>
          </p:cNvGrpSpPr>
          <p:nvPr userDrawn="1"/>
        </p:nvGrpSpPr>
        <p:grpSpPr bwMode="auto">
          <a:xfrm>
            <a:off x="0" y="0"/>
            <a:ext cx="12192000" cy="6858000"/>
            <a:chOff x="0" y="0"/>
            <a:chExt cx="7680" cy="4320"/>
          </a:xfrm>
        </p:grpSpPr>
        <p:pic>
          <p:nvPicPr>
            <p:cNvPr id="4102" name="矩形 6"/>
            <p:cNvPicPr>
              <a:picLocks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768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 Box 4"/>
            <p:cNvSpPr txBox="1">
              <a:spLocks noChangeArrowheads="1"/>
            </p:cNvSpPr>
            <p:nvPr/>
          </p:nvSpPr>
          <p:spPr bwMode="auto">
            <a:xfrm>
              <a:off x="0" y="0"/>
              <a:ext cx="768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defRPr/>
              </a:pPr>
              <a:endParaRPr lang="zh-CN" altLang="en-US" smtClean="0">
                <a:solidFill>
                  <a:srgbClr val="FFFFFF"/>
                </a:solidFill>
              </a:endParaRPr>
            </a:p>
          </p:txBody>
        </p:sp>
      </p:grpSp>
      <p:pic>
        <p:nvPicPr>
          <p:cNvPr id="4099" name="图片 7"/>
          <p:cNvPicPr>
            <a:picLocks noChangeAspect="1" noChangeArrowheads="1"/>
          </p:cNvPicPr>
          <p:nvPr userDrawn="1"/>
        </p:nvPicPr>
        <p:blipFill>
          <a:blip r:embed="rId14">
            <a:extLst>
              <a:ext uri="{28A0092B-C50C-407E-A947-70E740481C1C}">
                <a14:useLocalDpi xmlns:a14="http://schemas.microsoft.com/office/drawing/2010/main" val="0"/>
              </a:ext>
            </a:extLst>
          </a:blip>
          <a:srcRect l="-3001" t="-6361"/>
          <a:stretch>
            <a:fillRect/>
          </a:stretch>
        </p:blipFill>
        <p:spPr bwMode="auto">
          <a:xfrm>
            <a:off x="-336550" y="1127125"/>
            <a:ext cx="12528550" cy="573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标题占位符 1"/>
          <p:cNvSpPr>
            <a:spLocks noGrp="1" noChangeArrowheads="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smtClean="0"/>
              <a:t>单击此处编辑母版标题样式</a:t>
            </a:r>
          </a:p>
        </p:txBody>
      </p:sp>
      <p:sp>
        <p:nvSpPr>
          <p:cNvPr id="4101"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smtClean="0"/>
              <a:t>单击此处编辑母版文本样式</a:t>
            </a:r>
          </a:p>
          <a:p>
            <a:pPr lvl="1"/>
            <a:r>
              <a:rPr lang="zh-CN" smtClean="0"/>
              <a:t>第二级</a:t>
            </a:r>
          </a:p>
          <a:p>
            <a:pPr lvl="2"/>
            <a:r>
              <a:rPr lang="zh-CN" smtClean="0"/>
              <a:t>第三级</a:t>
            </a:r>
          </a:p>
          <a:p>
            <a:pPr lvl="3"/>
            <a:r>
              <a:rPr lang="zh-CN" smtClean="0"/>
              <a:t>第四级</a:t>
            </a:r>
          </a:p>
          <a:p>
            <a:pPr lvl="4"/>
            <a:r>
              <a:rPr lang="zh-CN" smtClean="0"/>
              <a:t>第五级</a:t>
            </a:r>
          </a:p>
        </p:txBody>
      </p:sp>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l" rtl="0" eaLnBrk="0" fontAlgn="base" hangingPunct="0">
        <a:lnSpc>
          <a:spcPct val="90000"/>
        </a:lnSpc>
        <a:spcBef>
          <a:spcPct val="0"/>
        </a:spcBef>
        <a:spcAft>
          <a:spcPct val="0"/>
        </a:spcAft>
        <a:defRPr sz="44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2pPr>
      <a:lvl3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3pPr>
      <a:lvl4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4pPr>
      <a:lvl5pPr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5pPr>
      <a:lvl6pPr marL="4572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6pPr>
      <a:lvl7pPr marL="9144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7pPr>
      <a:lvl8pPr marL="13716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8pPr>
      <a:lvl9pPr marL="1828800" algn="l" rtl="0" eaLnBrk="0" fontAlgn="base" hangingPunct="0">
        <a:lnSpc>
          <a:spcPct val="90000"/>
        </a:lnSpc>
        <a:spcBef>
          <a:spcPct val="0"/>
        </a:spcBef>
        <a:spcAft>
          <a:spcPct val="0"/>
        </a:spcAft>
        <a:defRPr sz="4400">
          <a:solidFill>
            <a:schemeClr val="tx1"/>
          </a:solidFill>
          <a:latin typeface="Calibri Light" pitchFamily="34" charset="0"/>
          <a:ea typeface="宋体" pitchFamily="2" charset="-122"/>
        </a:defRPr>
      </a:lvl9pPr>
    </p:titleStyle>
    <p:bodyStyle>
      <a:lvl1pPr marL="228600" indent="-228600" algn="l" rtl="0" eaLnBrk="0" fontAlgn="base" hangingPunct="0">
        <a:lnSpc>
          <a:spcPct val="90000"/>
        </a:lnSpc>
        <a:spcBef>
          <a:spcPts val="1000"/>
        </a:spcBef>
        <a:spcAft>
          <a:spcPct val="0"/>
        </a:spcAft>
        <a:buFont typeface="Arial" pitchFamily="34" charset="0"/>
        <a:buChar char="•"/>
        <a:defRPr sz="28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itchFamily="34" charset="0"/>
        <a:buChar char="•"/>
        <a:defRPr sz="2400">
          <a:solidFill>
            <a:schemeClr val="tx1"/>
          </a:solidFill>
          <a:latin typeface="+mn-lt"/>
          <a:ea typeface="+mn-ea"/>
        </a:defRPr>
      </a:lvl2pPr>
      <a:lvl3pPr marL="1143000" indent="-228600" algn="l" rtl="0" eaLnBrk="0" fontAlgn="base" hangingPunct="0">
        <a:lnSpc>
          <a:spcPct val="90000"/>
        </a:lnSpc>
        <a:spcBef>
          <a:spcPts val="500"/>
        </a:spcBef>
        <a:spcAft>
          <a:spcPct val="0"/>
        </a:spcAft>
        <a:buFont typeface="Arial" pitchFamily="34" charset="0"/>
        <a:buChar char="•"/>
        <a:defRPr sz="2000">
          <a:solidFill>
            <a:schemeClr val="tx1"/>
          </a:solidFill>
          <a:latin typeface="+mn-lt"/>
          <a:ea typeface="+mn-ea"/>
        </a:defRPr>
      </a:lvl3pPr>
      <a:lvl4pPr marL="1600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4pPr>
      <a:lvl5pPr marL="20574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5pPr>
      <a:lvl6pPr marL="25146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6pPr>
      <a:lvl7pPr marL="29718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7pPr>
      <a:lvl8pPr marL="34290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8pPr>
      <a:lvl9pPr marL="3886200" indent="-228600" algn="l" rtl="0" eaLnBrk="0" fontAlgn="base" hangingPunct="0">
        <a:lnSpc>
          <a:spcPct val="90000"/>
        </a:lnSpc>
        <a:spcBef>
          <a:spcPts val="500"/>
        </a:spcBef>
        <a:spcAft>
          <a:spcPct val="0"/>
        </a:spcAft>
        <a:buFont typeface="Arial" pitchFamily="34" charset="0"/>
        <a:buChar char="•"/>
        <a:defRPr>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9.xml"/><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9.xml"/><Relationship Id="rId6" Type="http://schemas.openxmlformats.org/officeDocument/2006/relationships/image" Target="../media/image6.png"/><Relationship Id="rId5" Type="http://schemas.openxmlformats.org/officeDocument/2006/relationships/image" Target="../media/image30.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1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34.xml"/></Relationships>
</file>

<file path=ppt/slides/_rels/slide1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9.xml"/><Relationship Id="rId6" Type="http://schemas.openxmlformats.org/officeDocument/2006/relationships/image" Target="../media/image12.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9.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文本框 4"/>
          <p:cNvSpPr txBox="1">
            <a:spLocks noChangeArrowheads="1"/>
          </p:cNvSpPr>
          <p:nvPr/>
        </p:nvSpPr>
        <p:spPr bwMode="auto">
          <a:xfrm>
            <a:off x="5102225" y="3187700"/>
            <a:ext cx="6592888"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7200" b="1">
                <a:solidFill>
                  <a:srgbClr val="595959"/>
                </a:solidFill>
                <a:latin typeface="微软雅黑" pitchFamily="34" charset="-122"/>
                <a:ea typeface="微软雅黑" pitchFamily="34" charset="-122"/>
              </a:rPr>
              <a:t>学生会招新</a:t>
            </a:r>
            <a:r>
              <a:rPr lang="en-US" altLang="zh-CN" sz="7200" b="1">
                <a:solidFill>
                  <a:srgbClr val="595959"/>
                </a:solidFill>
                <a:latin typeface="微软雅黑" pitchFamily="34" charset="-122"/>
                <a:ea typeface="微软雅黑" pitchFamily="34" charset="-122"/>
              </a:rPr>
              <a:t>PPT</a:t>
            </a:r>
            <a:endParaRPr lang="zh-CN" altLang="en-US" sz="7200" b="1">
              <a:solidFill>
                <a:srgbClr val="595959"/>
              </a:solidFill>
              <a:latin typeface="微软雅黑" pitchFamily="34" charset="-122"/>
              <a:ea typeface="微软雅黑" pitchFamily="34" charset="-122"/>
            </a:endParaRPr>
          </a:p>
        </p:txBody>
      </p:sp>
      <p:sp>
        <p:nvSpPr>
          <p:cNvPr id="5123" name="文本框 6"/>
          <p:cNvSpPr txBox="1">
            <a:spLocks noChangeArrowheads="1"/>
          </p:cNvSpPr>
          <p:nvPr/>
        </p:nvSpPr>
        <p:spPr bwMode="auto">
          <a:xfrm>
            <a:off x="5073650" y="3167063"/>
            <a:ext cx="65944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sz="7200" b="1">
                <a:solidFill>
                  <a:schemeClr val="bg1"/>
                </a:solidFill>
                <a:latin typeface="微软雅黑" pitchFamily="34" charset="-122"/>
                <a:ea typeface="微软雅黑" pitchFamily="34" charset="-122"/>
              </a:rPr>
              <a:t>学生会招新</a:t>
            </a:r>
            <a:r>
              <a:rPr lang="en-US" altLang="zh-CN" sz="7200" b="1">
                <a:solidFill>
                  <a:schemeClr val="bg1"/>
                </a:solidFill>
                <a:latin typeface="微软雅黑" pitchFamily="34" charset="-122"/>
                <a:ea typeface="微软雅黑" pitchFamily="34" charset="-122"/>
              </a:rPr>
              <a:t>PPT</a:t>
            </a:r>
            <a:endParaRPr lang="zh-CN" altLang="en-US" sz="7200" b="1">
              <a:solidFill>
                <a:schemeClr val="bg1"/>
              </a:solidFill>
              <a:latin typeface="微软雅黑" pitchFamily="34" charset="-122"/>
              <a:ea typeface="微软雅黑" pitchFamily="34" charset="-122"/>
            </a:endParaRPr>
          </a:p>
        </p:txBody>
      </p:sp>
      <p:sp>
        <p:nvSpPr>
          <p:cNvPr id="5124" name="文本框 7"/>
          <p:cNvSpPr txBox="1">
            <a:spLocks noChangeArrowheads="1"/>
          </p:cNvSpPr>
          <p:nvPr/>
        </p:nvSpPr>
        <p:spPr bwMode="auto">
          <a:xfrm>
            <a:off x="5969000" y="4386263"/>
            <a:ext cx="49752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2400">
                <a:solidFill>
                  <a:schemeClr val="bg1"/>
                </a:solidFill>
                <a:latin typeface="微软雅黑" pitchFamily="34" charset="-122"/>
                <a:ea typeface="微软雅黑" pitchFamily="34" charset="-122"/>
              </a:rPr>
              <a:t>适用于学生会</a:t>
            </a:r>
            <a:r>
              <a:rPr lang="en-US" altLang="zh-CN" sz="2400">
                <a:solidFill>
                  <a:schemeClr val="bg1"/>
                </a:solidFill>
                <a:latin typeface="微软雅黑" pitchFamily="34" charset="-122"/>
                <a:ea typeface="微软雅黑" pitchFamily="34" charset="-122"/>
              </a:rPr>
              <a:t>/</a:t>
            </a:r>
            <a:r>
              <a:rPr lang="zh-CN" altLang="en-US" sz="2400">
                <a:solidFill>
                  <a:schemeClr val="bg1"/>
                </a:solidFill>
                <a:latin typeface="微软雅黑" pitchFamily="34" charset="-122"/>
                <a:ea typeface="微软雅黑" pitchFamily="34" charset="-122"/>
              </a:rPr>
              <a:t>团委</a:t>
            </a:r>
            <a:r>
              <a:rPr lang="en-US" altLang="zh-CN" sz="2400">
                <a:solidFill>
                  <a:schemeClr val="bg1"/>
                </a:solidFill>
                <a:latin typeface="微软雅黑" pitchFamily="34" charset="-122"/>
                <a:ea typeface="微软雅黑" pitchFamily="34" charset="-122"/>
              </a:rPr>
              <a:t>/</a:t>
            </a:r>
            <a:r>
              <a:rPr lang="zh-CN" altLang="en-US" sz="2400">
                <a:solidFill>
                  <a:schemeClr val="bg1"/>
                </a:solidFill>
                <a:latin typeface="微软雅黑" pitchFamily="34" charset="-122"/>
                <a:ea typeface="微软雅黑" pitchFamily="34" charset="-122"/>
              </a:rPr>
              <a:t>社团招新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2"/>
          <p:cNvSpPr>
            <a:spLocks noGrp="1"/>
          </p:cNvSpPr>
          <p:nvPr>
            <p:ph type="title" idx="4294967295"/>
          </p:nvPr>
        </p:nvSpPr>
        <p:spPr>
          <a:xfrm>
            <a:off x="1195388" y="365125"/>
            <a:ext cx="10158412" cy="1125538"/>
          </a:xfrm>
        </p:spPr>
        <p:txBody>
          <a:bodyPr/>
          <a:lstStyle/>
          <a:p>
            <a:pPr eaLnBrk="1" hangingPunct="1"/>
            <a:r>
              <a:rPr lang="zh-CN" sz="3600" b="1" smtClean="0">
                <a:solidFill>
                  <a:schemeClr val="bg1"/>
                </a:solidFill>
                <a:latin typeface="微软雅黑" pitchFamily="34" charset="-122"/>
                <a:ea typeface="微软雅黑" pitchFamily="34" charset="-122"/>
              </a:rPr>
              <a:t>现任部长介绍</a:t>
            </a:r>
          </a:p>
        </p:txBody>
      </p:sp>
      <p:sp>
        <p:nvSpPr>
          <p:cNvPr id="14339" name="圆角矩形 4"/>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14340" name="Group 4"/>
          <p:cNvGrpSpPr>
            <a:grpSpLocks/>
          </p:cNvGrpSpPr>
          <p:nvPr/>
        </p:nvGrpSpPr>
        <p:grpSpPr bwMode="auto">
          <a:xfrm>
            <a:off x="6229350" y="1931988"/>
            <a:ext cx="4383088" cy="555625"/>
            <a:chOff x="0" y="0"/>
            <a:chExt cx="2761" cy="350"/>
          </a:xfrm>
        </p:grpSpPr>
        <p:pic>
          <p:nvPicPr>
            <p:cNvPr id="14349" name="矩形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61" cy="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0" name="Text Box 6"/>
            <p:cNvSpPr txBox="1">
              <a:spLocks noChangeArrowheads="1"/>
            </p:cNvSpPr>
            <p:nvPr/>
          </p:nvSpPr>
          <p:spPr bwMode="auto">
            <a:xfrm>
              <a:off x="71" y="47"/>
              <a:ext cx="2622"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a:solidFill>
                    <a:srgbClr val="FFFFFF"/>
                  </a:solidFill>
                  <a:latin typeface="微软雅黑" pitchFamily="34" charset="-122"/>
                  <a:ea typeface="微软雅黑" pitchFamily="34" charset="-122"/>
                </a:rPr>
                <a:t>输入小标题文字</a:t>
              </a:r>
            </a:p>
          </p:txBody>
        </p:sp>
      </p:grpSp>
      <p:grpSp>
        <p:nvGrpSpPr>
          <p:cNvPr id="14341" name="Group 7"/>
          <p:cNvGrpSpPr>
            <a:grpSpLocks/>
          </p:cNvGrpSpPr>
          <p:nvPr/>
        </p:nvGrpSpPr>
        <p:grpSpPr bwMode="auto">
          <a:xfrm>
            <a:off x="6229350" y="4133850"/>
            <a:ext cx="4383088" cy="554038"/>
            <a:chOff x="0" y="0"/>
            <a:chExt cx="2761" cy="349"/>
          </a:xfrm>
        </p:grpSpPr>
        <p:pic>
          <p:nvPicPr>
            <p:cNvPr id="14347" name="矩形 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61" cy="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8" name="Text Box 9"/>
            <p:cNvSpPr txBox="1">
              <a:spLocks noChangeArrowheads="1"/>
            </p:cNvSpPr>
            <p:nvPr/>
          </p:nvSpPr>
          <p:spPr bwMode="auto">
            <a:xfrm>
              <a:off x="71" y="44"/>
              <a:ext cx="2622"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a:solidFill>
                    <a:srgbClr val="FFFFFF"/>
                  </a:solidFill>
                  <a:latin typeface="微软雅黑" pitchFamily="34" charset="-122"/>
                  <a:ea typeface="微软雅黑" pitchFamily="34" charset="-122"/>
                </a:rPr>
                <a:t>输入小标题文字</a:t>
              </a:r>
            </a:p>
          </p:txBody>
        </p:sp>
      </p:grpSp>
      <p:grpSp>
        <p:nvGrpSpPr>
          <p:cNvPr id="14342" name="Group 10"/>
          <p:cNvGrpSpPr>
            <a:grpSpLocks/>
          </p:cNvGrpSpPr>
          <p:nvPr/>
        </p:nvGrpSpPr>
        <p:grpSpPr bwMode="auto">
          <a:xfrm>
            <a:off x="1620838" y="1871663"/>
            <a:ext cx="3895725" cy="4052887"/>
            <a:chOff x="0" y="0"/>
            <a:chExt cx="2454" cy="2553"/>
          </a:xfrm>
        </p:grpSpPr>
        <p:pic>
          <p:nvPicPr>
            <p:cNvPr id="14345" name="矩形 6"/>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2454" cy="25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6" name="Text Box 12"/>
            <p:cNvSpPr txBox="1">
              <a:spLocks noChangeArrowheads="1"/>
            </p:cNvSpPr>
            <p:nvPr/>
          </p:nvSpPr>
          <p:spPr bwMode="auto">
            <a:xfrm>
              <a:off x="15" y="16"/>
              <a:ext cx="2420" cy="2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grpSp>
      <p:sp>
        <p:nvSpPr>
          <p:cNvPr id="14343" name="矩形 7"/>
          <p:cNvSpPr>
            <a:spLocks noChangeArrowheads="1"/>
          </p:cNvSpPr>
          <p:nvPr/>
        </p:nvSpPr>
        <p:spPr bwMode="auto">
          <a:xfrm>
            <a:off x="6289675" y="2382838"/>
            <a:ext cx="43338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sz="1600">
                <a:latin typeface="微软雅黑" pitchFamily="34" charset="-122"/>
                <a:ea typeface="微软雅黑" pitchFamily="34" charset="-122"/>
              </a:rPr>
              <a:t>单击添加主题描述文字单击添加主题描述文字单击添加主题描述文字单击添加主题描述文字单击添加主题描述文字单击添加主题描述文字</a:t>
            </a:r>
          </a:p>
        </p:txBody>
      </p:sp>
      <p:sp>
        <p:nvSpPr>
          <p:cNvPr id="14344" name="矩形 8"/>
          <p:cNvSpPr>
            <a:spLocks noChangeArrowheads="1"/>
          </p:cNvSpPr>
          <p:nvPr/>
        </p:nvSpPr>
        <p:spPr bwMode="auto">
          <a:xfrm>
            <a:off x="6289675" y="4602163"/>
            <a:ext cx="43338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sz="1600">
                <a:latin typeface="微软雅黑" pitchFamily="34" charset="-122"/>
                <a:ea typeface="微软雅黑" pitchFamily="34" charset="-122"/>
              </a:rPr>
              <a:t>单击添加主题描述文字单击添加主题描述文字单击添加主题描述文字单击添加主题描述文字单击添加主题描述文字单击添加主题描述文字</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标题 2"/>
          <p:cNvSpPr>
            <a:spLocks noGrp="1"/>
          </p:cNvSpPr>
          <p:nvPr>
            <p:ph type="title" idx="4294967295"/>
          </p:nvPr>
        </p:nvSpPr>
        <p:spPr>
          <a:xfrm>
            <a:off x="1195388" y="365125"/>
            <a:ext cx="10158412" cy="1125538"/>
          </a:xfrm>
        </p:spPr>
        <p:txBody>
          <a:bodyPr/>
          <a:lstStyle/>
          <a:p>
            <a:pPr eaLnBrk="1" hangingPunct="1"/>
            <a:r>
              <a:rPr lang="zh-CN" sz="3600" b="1" smtClean="0">
                <a:solidFill>
                  <a:schemeClr val="bg1"/>
                </a:solidFill>
                <a:latin typeface="微软雅黑" pitchFamily="34" charset="-122"/>
                <a:ea typeface="微软雅黑" pitchFamily="34" charset="-122"/>
              </a:rPr>
              <a:t>成员介绍</a:t>
            </a:r>
          </a:p>
        </p:txBody>
      </p:sp>
      <p:sp>
        <p:nvSpPr>
          <p:cNvPr id="15363" name="圆角矩形 4"/>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64" name="矩形 3"/>
          <p:cNvSpPr>
            <a:spLocks noChangeArrowheads="1"/>
          </p:cNvSpPr>
          <p:nvPr/>
        </p:nvSpPr>
        <p:spPr bwMode="auto">
          <a:xfrm>
            <a:off x="1614488" y="1735138"/>
            <a:ext cx="1612900" cy="1868487"/>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65" name="矩形 5"/>
          <p:cNvSpPr>
            <a:spLocks noChangeArrowheads="1"/>
          </p:cNvSpPr>
          <p:nvPr/>
        </p:nvSpPr>
        <p:spPr bwMode="auto">
          <a:xfrm>
            <a:off x="1601788" y="3995738"/>
            <a:ext cx="1604962" cy="1798637"/>
          </a:xfrm>
          <a:prstGeom prst="rect">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66" name="矩形 6"/>
          <p:cNvSpPr>
            <a:spLocks noChangeArrowheads="1"/>
          </p:cNvSpPr>
          <p:nvPr/>
        </p:nvSpPr>
        <p:spPr bwMode="auto">
          <a:xfrm>
            <a:off x="6489700" y="1709738"/>
            <a:ext cx="1647825" cy="1851025"/>
          </a:xfrm>
          <a:prstGeom prst="rect">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5367" name="矩形 7"/>
          <p:cNvSpPr>
            <a:spLocks noChangeArrowheads="1"/>
          </p:cNvSpPr>
          <p:nvPr/>
        </p:nvSpPr>
        <p:spPr bwMode="auto">
          <a:xfrm>
            <a:off x="6489700" y="4002088"/>
            <a:ext cx="1635125" cy="1836737"/>
          </a:xfrm>
          <a:prstGeom prst="rect">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15368" name="Group 8"/>
          <p:cNvGrpSpPr>
            <a:grpSpLocks/>
          </p:cNvGrpSpPr>
          <p:nvPr/>
        </p:nvGrpSpPr>
        <p:grpSpPr bwMode="auto">
          <a:xfrm>
            <a:off x="3289300" y="1684338"/>
            <a:ext cx="2836863" cy="1938337"/>
            <a:chOff x="0" y="0"/>
            <a:chExt cx="2836313" cy="1937227"/>
          </a:xfrm>
        </p:grpSpPr>
        <p:sp>
          <p:nvSpPr>
            <p:cNvPr id="15381" name="文本框 9"/>
            <p:cNvSpPr txBox="1">
              <a:spLocks noChangeArrowheads="1"/>
            </p:cNvSpPr>
            <p:nvPr/>
          </p:nvSpPr>
          <p:spPr bwMode="auto">
            <a:xfrm>
              <a:off x="0" y="0"/>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800" b="1">
                  <a:latin typeface="微软雅黑" pitchFamily="34" charset="-122"/>
                  <a:ea typeface="微软雅黑" pitchFamily="34" charset="-122"/>
                </a:rPr>
                <a:t>人物姓名</a:t>
              </a:r>
            </a:p>
          </p:txBody>
        </p:sp>
        <p:sp>
          <p:nvSpPr>
            <p:cNvPr id="15382" name="文本框 10"/>
            <p:cNvSpPr txBox="1">
              <a:spLocks noChangeArrowheads="1"/>
            </p:cNvSpPr>
            <p:nvPr/>
          </p:nvSpPr>
          <p:spPr bwMode="auto">
            <a:xfrm>
              <a:off x="0" y="430004"/>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000" b="1">
                  <a:latin typeface="微软雅黑" pitchFamily="34" charset="-122"/>
                  <a:ea typeface="微软雅黑" pitchFamily="34" charset="-122"/>
                </a:rPr>
                <a:t>职位</a:t>
              </a:r>
            </a:p>
          </p:txBody>
        </p:sp>
        <p:sp>
          <p:nvSpPr>
            <p:cNvPr id="15383" name="矩形 11"/>
            <p:cNvSpPr>
              <a:spLocks noChangeArrowheads="1"/>
            </p:cNvSpPr>
            <p:nvPr/>
          </p:nvSpPr>
          <p:spPr bwMode="auto">
            <a:xfrm>
              <a:off x="0" y="736898"/>
              <a:ext cx="28363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1600">
                  <a:latin typeface="微软雅黑" pitchFamily="34" charset="-122"/>
                  <a:ea typeface="微软雅黑" pitchFamily="34" charset="-122"/>
                </a:rPr>
                <a:t>人物简介及相应职位介绍</a:t>
              </a:r>
              <a:endParaRPr lang="en-US" sz="1600">
                <a:latin typeface="微软雅黑" pitchFamily="34" charset="-122"/>
                <a:ea typeface="微软雅黑" pitchFamily="34" charset="-122"/>
              </a:endParaRPr>
            </a:p>
            <a:p>
              <a:pPr eaLnBrk="1" hangingPunct="1">
                <a:lnSpc>
                  <a:spcPct val="150000"/>
                </a:lnSpc>
              </a:pPr>
              <a:r>
                <a:rPr lang="zh-CN" altLang="en-US" sz="1600">
                  <a:latin typeface="微软雅黑" pitchFamily="34" charset="-122"/>
                  <a:ea typeface="微软雅黑" pitchFamily="34" charset="-122"/>
                </a:rPr>
                <a:t>人物简介及相应职位介绍</a:t>
              </a:r>
            </a:p>
            <a:p>
              <a:pPr eaLnBrk="1" hangingPunct="1">
                <a:lnSpc>
                  <a:spcPct val="150000"/>
                </a:lnSpc>
              </a:pPr>
              <a:r>
                <a:rPr lang="zh-CN" altLang="en-US" sz="1600">
                  <a:latin typeface="微软雅黑" pitchFamily="34" charset="-122"/>
                  <a:ea typeface="微软雅黑" pitchFamily="34" charset="-122"/>
                </a:rPr>
                <a:t>人物简介及相应职位介绍</a:t>
              </a:r>
            </a:p>
          </p:txBody>
        </p:sp>
      </p:grpSp>
      <p:grpSp>
        <p:nvGrpSpPr>
          <p:cNvPr id="15369" name="Group 12"/>
          <p:cNvGrpSpPr>
            <a:grpSpLocks/>
          </p:cNvGrpSpPr>
          <p:nvPr/>
        </p:nvGrpSpPr>
        <p:grpSpPr bwMode="auto">
          <a:xfrm>
            <a:off x="8186738" y="1684338"/>
            <a:ext cx="2836862" cy="1938337"/>
            <a:chOff x="0" y="0"/>
            <a:chExt cx="2836313" cy="1937227"/>
          </a:xfrm>
        </p:grpSpPr>
        <p:sp>
          <p:nvSpPr>
            <p:cNvPr id="15378" name="文本框 13"/>
            <p:cNvSpPr txBox="1">
              <a:spLocks noChangeArrowheads="1"/>
            </p:cNvSpPr>
            <p:nvPr/>
          </p:nvSpPr>
          <p:spPr bwMode="auto">
            <a:xfrm>
              <a:off x="0" y="0"/>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800" b="1">
                  <a:latin typeface="微软雅黑" pitchFamily="34" charset="-122"/>
                  <a:ea typeface="微软雅黑" pitchFamily="34" charset="-122"/>
                </a:rPr>
                <a:t>人物姓名</a:t>
              </a:r>
            </a:p>
          </p:txBody>
        </p:sp>
        <p:sp>
          <p:nvSpPr>
            <p:cNvPr id="15379" name="文本框 14"/>
            <p:cNvSpPr txBox="1">
              <a:spLocks noChangeArrowheads="1"/>
            </p:cNvSpPr>
            <p:nvPr/>
          </p:nvSpPr>
          <p:spPr bwMode="auto">
            <a:xfrm>
              <a:off x="0" y="430004"/>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000" b="1">
                  <a:latin typeface="微软雅黑" pitchFamily="34" charset="-122"/>
                  <a:ea typeface="微软雅黑" pitchFamily="34" charset="-122"/>
                </a:rPr>
                <a:t>职位</a:t>
              </a:r>
            </a:p>
          </p:txBody>
        </p:sp>
        <p:sp>
          <p:nvSpPr>
            <p:cNvPr id="15380" name="矩形 15"/>
            <p:cNvSpPr>
              <a:spLocks noChangeArrowheads="1"/>
            </p:cNvSpPr>
            <p:nvPr/>
          </p:nvSpPr>
          <p:spPr bwMode="auto">
            <a:xfrm>
              <a:off x="0" y="736898"/>
              <a:ext cx="28363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1600">
                  <a:latin typeface="微软雅黑" pitchFamily="34" charset="-122"/>
                  <a:ea typeface="微软雅黑" pitchFamily="34" charset="-122"/>
                </a:rPr>
                <a:t>人物简介及相应职位介绍</a:t>
              </a:r>
              <a:endParaRPr lang="en-US" sz="1600">
                <a:latin typeface="微软雅黑" pitchFamily="34" charset="-122"/>
                <a:ea typeface="微软雅黑" pitchFamily="34" charset="-122"/>
              </a:endParaRPr>
            </a:p>
            <a:p>
              <a:pPr eaLnBrk="1" hangingPunct="1">
                <a:lnSpc>
                  <a:spcPct val="150000"/>
                </a:lnSpc>
              </a:pPr>
              <a:r>
                <a:rPr lang="zh-CN" altLang="en-US" sz="1600">
                  <a:latin typeface="微软雅黑" pitchFamily="34" charset="-122"/>
                  <a:ea typeface="微软雅黑" pitchFamily="34" charset="-122"/>
                </a:rPr>
                <a:t>人物简介及相应职位介绍</a:t>
              </a:r>
            </a:p>
            <a:p>
              <a:pPr eaLnBrk="1" hangingPunct="1">
                <a:lnSpc>
                  <a:spcPct val="150000"/>
                </a:lnSpc>
              </a:pPr>
              <a:r>
                <a:rPr lang="zh-CN" altLang="en-US" sz="1600">
                  <a:latin typeface="微软雅黑" pitchFamily="34" charset="-122"/>
                  <a:ea typeface="微软雅黑" pitchFamily="34" charset="-122"/>
                </a:rPr>
                <a:t>人物简介及相应职位介绍</a:t>
              </a:r>
            </a:p>
          </p:txBody>
        </p:sp>
      </p:grpSp>
      <p:grpSp>
        <p:nvGrpSpPr>
          <p:cNvPr id="15370" name="Group 16"/>
          <p:cNvGrpSpPr>
            <a:grpSpLocks/>
          </p:cNvGrpSpPr>
          <p:nvPr/>
        </p:nvGrpSpPr>
        <p:grpSpPr bwMode="auto">
          <a:xfrm>
            <a:off x="3289300" y="4027488"/>
            <a:ext cx="2836863" cy="1936750"/>
            <a:chOff x="0" y="0"/>
            <a:chExt cx="2836313" cy="1937227"/>
          </a:xfrm>
        </p:grpSpPr>
        <p:sp>
          <p:nvSpPr>
            <p:cNvPr id="15375" name="文本框 17"/>
            <p:cNvSpPr txBox="1">
              <a:spLocks noChangeArrowheads="1"/>
            </p:cNvSpPr>
            <p:nvPr/>
          </p:nvSpPr>
          <p:spPr bwMode="auto">
            <a:xfrm>
              <a:off x="0" y="0"/>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800" b="1">
                  <a:latin typeface="微软雅黑" pitchFamily="34" charset="-122"/>
                  <a:ea typeface="微软雅黑" pitchFamily="34" charset="-122"/>
                </a:rPr>
                <a:t>人物姓名</a:t>
              </a:r>
            </a:p>
          </p:txBody>
        </p:sp>
        <p:sp>
          <p:nvSpPr>
            <p:cNvPr id="15376" name="文本框 18"/>
            <p:cNvSpPr txBox="1">
              <a:spLocks noChangeArrowheads="1"/>
            </p:cNvSpPr>
            <p:nvPr/>
          </p:nvSpPr>
          <p:spPr bwMode="auto">
            <a:xfrm>
              <a:off x="0" y="430004"/>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000" b="1">
                  <a:latin typeface="微软雅黑" pitchFamily="34" charset="-122"/>
                  <a:ea typeface="微软雅黑" pitchFamily="34" charset="-122"/>
                </a:rPr>
                <a:t>职位</a:t>
              </a:r>
            </a:p>
          </p:txBody>
        </p:sp>
        <p:sp>
          <p:nvSpPr>
            <p:cNvPr id="15377" name="矩形 19"/>
            <p:cNvSpPr>
              <a:spLocks noChangeArrowheads="1"/>
            </p:cNvSpPr>
            <p:nvPr/>
          </p:nvSpPr>
          <p:spPr bwMode="auto">
            <a:xfrm>
              <a:off x="0" y="736898"/>
              <a:ext cx="28363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1600">
                  <a:latin typeface="微软雅黑" pitchFamily="34" charset="-122"/>
                  <a:ea typeface="微软雅黑" pitchFamily="34" charset="-122"/>
                </a:rPr>
                <a:t>人物简介及相应职位介绍</a:t>
              </a:r>
              <a:endParaRPr lang="en-US" sz="1600">
                <a:latin typeface="微软雅黑" pitchFamily="34" charset="-122"/>
                <a:ea typeface="微软雅黑" pitchFamily="34" charset="-122"/>
              </a:endParaRPr>
            </a:p>
            <a:p>
              <a:pPr eaLnBrk="1" hangingPunct="1">
                <a:lnSpc>
                  <a:spcPct val="150000"/>
                </a:lnSpc>
              </a:pPr>
              <a:r>
                <a:rPr lang="zh-CN" altLang="en-US" sz="1600">
                  <a:latin typeface="微软雅黑" pitchFamily="34" charset="-122"/>
                  <a:ea typeface="微软雅黑" pitchFamily="34" charset="-122"/>
                </a:rPr>
                <a:t>人物简介及相应职位介绍</a:t>
              </a:r>
            </a:p>
            <a:p>
              <a:pPr eaLnBrk="1" hangingPunct="1">
                <a:lnSpc>
                  <a:spcPct val="150000"/>
                </a:lnSpc>
              </a:pPr>
              <a:r>
                <a:rPr lang="zh-CN" altLang="en-US" sz="1600">
                  <a:latin typeface="微软雅黑" pitchFamily="34" charset="-122"/>
                  <a:ea typeface="微软雅黑" pitchFamily="34" charset="-122"/>
                </a:rPr>
                <a:t>人物简介及相应职位介绍</a:t>
              </a:r>
            </a:p>
          </p:txBody>
        </p:sp>
      </p:grpSp>
      <p:grpSp>
        <p:nvGrpSpPr>
          <p:cNvPr id="15371" name="Group 20"/>
          <p:cNvGrpSpPr>
            <a:grpSpLocks/>
          </p:cNvGrpSpPr>
          <p:nvPr/>
        </p:nvGrpSpPr>
        <p:grpSpPr bwMode="auto">
          <a:xfrm>
            <a:off x="8186738" y="4027488"/>
            <a:ext cx="2836862" cy="1936750"/>
            <a:chOff x="0" y="0"/>
            <a:chExt cx="2836313" cy="1937227"/>
          </a:xfrm>
        </p:grpSpPr>
        <p:sp>
          <p:nvSpPr>
            <p:cNvPr id="15372" name="文本框 21"/>
            <p:cNvSpPr txBox="1">
              <a:spLocks noChangeArrowheads="1"/>
            </p:cNvSpPr>
            <p:nvPr/>
          </p:nvSpPr>
          <p:spPr bwMode="auto">
            <a:xfrm>
              <a:off x="0" y="0"/>
              <a:ext cx="1620957"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800" b="1">
                  <a:latin typeface="微软雅黑" pitchFamily="34" charset="-122"/>
                  <a:ea typeface="微软雅黑" pitchFamily="34" charset="-122"/>
                </a:rPr>
                <a:t>人物姓名</a:t>
              </a:r>
            </a:p>
          </p:txBody>
        </p:sp>
        <p:sp>
          <p:nvSpPr>
            <p:cNvPr id="15373" name="文本框 22"/>
            <p:cNvSpPr txBox="1">
              <a:spLocks noChangeArrowheads="1"/>
            </p:cNvSpPr>
            <p:nvPr/>
          </p:nvSpPr>
          <p:spPr bwMode="auto">
            <a:xfrm>
              <a:off x="0" y="430004"/>
              <a:ext cx="6976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000" b="1">
                  <a:latin typeface="微软雅黑" pitchFamily="34" charset="-122"/>
                  <a:ea typeface="微软雅黑" pitchFamily="34" charset="-122"/>
                </a:rPr>
                <a:t>职位</a:t>
              </a:r>
            </a:p>
          </p:txBody>
        </p:sp>
        <p:sp>
          <p:nvSpPr>
            <p:cNvPr id="15374" name="矩形 23"/>
            <p:cNvSpPr>
              <a:spLocks noChangeArrowheads="1"/>
            </p:cNvSpPr>
            <p:nvPr/>
          </p:nvSpPr>
          <p:spPr bwMode="auto">
            <a:xfrm>
              <a:off x="0" y="736898"/>
              <a:ext cx="2836313"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1600">
                  <a:latin typeface="微软雅黑" pitchFamily="34" charset="-122"/>
                  <a:ea typeface="微软雅黑" pitchFamily="34" charset="-122"/>
                </a:rPr>
                <a:t>人物简介及相应职位介绍</a:t>
              </a:r>
              <a:endParaRPr lang="en-US" sz="1600">
                <a:latin typeface="微软雅黑" pitchFamily="34" charset="-122"/>
                <a:ea typeface="微软雅黑" pitchFamily="34" charset="-122"/>
              </a:endParaRPr>
            </a:p>
            <a:p>
              <a:pPr eaLnBrk="1" hangingPunct="1">
                <a:lnSpc>
                  <a:spcPct val="150000"/>
                </a:lnSpc>
              </a:pPr>
              <a:r>
                <a:rPr lang="zh-CN" altLang="en-US" sz="1600">
                  <a:latin typeface="微软雅黑" pitchFamily="34" charset="-122"/>
                  <a:ea typeface="微软雅黑" pitchFamily="34" charset="-122"/>
                </a:rPr>
                <a:t>人物简介及相应职位介绍</a:t>
              </a:r>
            </a:p>
            <a:p>
              <a:pPr eaLnBrk="1" hangingPunct="1">
                <a:lnSpc>
                  <a:spcPct val="150000"/>
                </a:lnSpc>
              </a:pPr>
              <a:r>
                <a:rPr lang="zh-CN" altLang="en-US" sz="1600">
                  <a:latin typeface="微软雅黑" pitchFamily="34" charset="-122"/>
                  <a:ea typeface="微软雅黑" pitchFamily="34" charset="-122"/>
                </a:rPr>
                <a:t>人物简介及相应职位介绍</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idx="4294967295"/>
          </p:nvPr>
        </p:nvSpPr>
        <p:spPr>
          <a:xfrm>
            <a:off x="1195388" y="365125"/>
            <a:ext cx="10158412" cy="1125538"/>
          </a:xfrm>
        </p:spPr>
        <p:txBody>
          <a:bodyPr/>
          <a:lstStyle/>
          <a:p>
            <a:pPr eaLnBrk="1" hangingPunct="1"/>
            <a:r>
              <a:rPr lang="zh-CN" sz="3600" b="1" smtClean="0">
                <a:solidFill>
                  <a:schemeClr val="bg1"/>
                </a:solidFill>
                <a:latin typeface="微软雅黑" pitchFamily="34" charset="-122"/>
                <a:ea typeface="微软雅黑" pitchFamily="34" charset="-122"/>
              </a:rPr>
              <a:t>联系方式</a:t>
            </a:r>
          </a:p>
        </p:txBody>
      </p:sp>
      <p:sp>
        <p:nvSpPr>
          <p:cNvPr id="16387"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6388" name="对角圆角矩形 4"/>
          <p:cNvSpPr>
            <a:spLocks/>
          </p:cNvSpPr>
          <p:nvPr/>
        </p:nvSpPr>
        <p:spPr bwMode="auto">
          <a:xfrm>
            <a:off x="4549775" y="1782763"/>
            <a:ext cx="6229350" cy="3741737"/>
          </a:xfrm>
          <a:custGeom>
            <a:avLst/>
            <a:gdLst>
              <a:gd name="T0" fmla="*/ 623635 w 6229350"/>
              <a:gd name="T1" fmla="*/ 0 h 3741737"/>
              <a:gd name="T2" fmla="*/ 6229350 w 6229350"/>
              <a:gd name="T3" fmla="*/ 0 h 3741737"/>
              <a:gd name="T4" fmla="*/ 6229350 w 6229350"/>
              <a:gd name="T5" fmla="*/ 0 h 3741737"/>
              <a:gd name="T6" fmla="*/ 6229350 w 6229350"/>
              <a:gd name="T7" fmla="*/ 3118102 h 3741737"/>
              <a:gd name="T8" fmla="*/ 5605715 w 6229350"/>
              <a:gd name="T9" fmla="*/ 3741737 h 3741737"/>
              <a:gd name="T10" fmla="*/ 0 w 6229350"/>
              <a:gd name="T11" fmla="*/ 3741737 h 3741737"/>
              <a:gd name="T12" fmla="*/ 0 w 6229350"/>
              <a:gd name="T13" fmla="*/ 3741737 h 3741737"/>
              <a:gd name="T14" fmla="*/ 0 w 6229350"/>
              <a:gd name="T15" fmla="*/ 623635 h 3741737"/>
              <a:gd name="T16" fmla="*/ 623635 w 6229350"/>
              <a:gd name="T17" fmla="*/ 0 h 374173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229350" h="3741737">
                <a:moveTo>
                  <a:pt x="623635" y="0"/>
                </a:moveTo>
                <a:lnTo>
                  <a:pt x="6229350" y="0"/>
                </a:lnTo>
                <a:lnTo>
                  <a:pt x="6229350" y="3118102"/>
                </a:lnTo>
                <a:cubicBezTo>
                  <a:pt x="6229350" y="3462526"/>
                  <a:pt x="5950139" y="3741737"/>
                  <a:pt x="5605715" y="3741737"/>
                </a:cubicBezTo>
                <a:lnTo>
                  <a:pt x="0" y="3741737"/>
                </a:lnTo>
                <a:lnTo>
                  <a:pt x="0" y="623635"/>
                </a:lnTo>
                <a:cubicBezTo>
                  <a:pt x="0" y="279211"/>
                  <a:pt x="279211" y="0"/>
                  <a:pt x="623635" y="0"/>
                </a:cubicBezTo>
                <a:close/>
              </a:path>
            </a:pathLst>
          </a:custGeom>
          <a:solidFill>
            <a:schemeClr val="bg1"/>
          </a:solidFill>
          <a:ln w="12700" cap="flat" cmpd="sng">
            <a:solidFill>
              <a:srgbClr val="F2F2F2"/>
            </a:solidFill>
            <a:round/>
            <a:headEnd/>
            <a:tailEnd/>
          </a:ln>
          <a:effectLst>
            <a:outerShdw dist="38100" dir="2700000" algn="ctr" rotWithShape="0">
              <a:srgbClr val="000000">
                <a:alpha val="39000"/>
              </a:srgbClr>
            </a:outerShdw>
          </a:effectLst>
        </p:spPr>
        <p:txBody>
          <a:bodyPr anchor="ctr"/>
          <a:lstStyle/>
          <a:p>
            <a:endParaRPr lang="zh-CN" altLang="en-US"/>
          </a:p>
        </p:txBody>
      </p:sp>
      <p:grpSp>
        <p:nvGrpSpPr>
          <p:cNvPr id="16389" name="Group 5"/>
          <p:cNvGrpSpPr>
            <a:grpSpLocks/>
          </p:cNvGrpSpPr>
          <p:nvPr/>
        </p:nvGrpSpPr>
        <p:grpSpPr bwMode="auto">
          <a:xfrm>
            <a:off x="5705475" y="2401888"/>
            <a:ext cx="3989388" cy="2587625"/>
            <a:chOff x="0" y="0"/>
            <a:chExt cx="3989966" cy="2587611"/>
          </a:xfrm>
        </p:grpSpPr>
        <p:pic>
          <p:nvPicPr>
            <p:cNvPr id="16394" name="Picture 2" descr="D:\001PPT\103燕京公益\pic\16_110323113559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652391"/>
              <a:ext cx="477644" cy="4776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5" name="Picture 4" descr="D:\001PPT\103燕京公益\pic\MC90043158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53196" cy="45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6" name="TextBox 2"/>
            <p:cNvSpPr txBox="1">
              <a:spLocks noChangeArrowheads="1"/>
            </p:cNvSpPr>
            <p:nvPr/>
          </p:nvSpPr>
          <p:spPr bwMode="auto">
            <a:xfrm>
              <a:off x="1194173" y="33680"/>
              <a:ext cx="241604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2400" u="sng">
                  <a:latin typeface="Arial Unicode MS" pitchFamily="34" charset="-122"/>
                  <a:ea typeface="Arial Unicode MS" pitchFamily="34" charset="-122"/>
                  <a:cs typeface="Arial Unicode MS" pitchFamily="34" charset="-122"/>
                </a:rPr>
                <a:t>email@163.com</a:t>
              </a:r>
              <a:endParaRPr lang="zh-CN" altLang="en-US" sz="2400" u="sng">
                <a:latin typeface="Arial Unicode MS" pitchFamily="34" charset="-122"/>
                <a:ea typeface="Arial Unicode MS" pitchFamily="34" charset="-122"/>
                <a:cs typeface="Arial Unicode MS" pitchFamily="34" charset="-122"/>
              </a:endParaRPr>
            </a:p>
          </p:txBody>
        </p:sp>
        <p:sp>
          <p:nvSpPr>
            <p:cNvPr id="16397" name="矩形 11"/>
            <p:cNvSpPr>
              <a:spLocks noChangeArrowheads="1"/>
            </p:cNvSpPr>
            <p:nvPr/>
          </p:nvSpPr>
          <p:spPr bwMode="auto">
            <a:xfrm>
              <a:off x="1155536" y="827109"/>
              <a:ext cx="2834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2000">
                  <a:latin typeface="微软雅黑" pitchFamily="34" charset="-122"/>
                  <a:ea typeface="微软雅黑" pitchFamily="34" charset="-122"/>
                </a:rPr>
                <a:t>@xx</a:t>
              </a:r>
              <a:r>
                <a:rPr lang="zh-CN" altLang="en-US" sz="2000">
                  <a:latin typeface="微软雅黑" pitchFamily="34" charset="-122"/>
                  <a:ea typeface="微软雅黑" pitchFamily="34" charset="-122"/>
                </a:rPr>
                <a:t>大学</a:t>
              </a:r>
              <a:r>
                <a:rPr lang="en-US" altLang="zh-CN" sz="2000">
                  <a:latin typeface="微软雅黑" pitchFamily="34" charset="-122"/>
                  <a:ea typeface="微软雅黑" pitchFamily="34" charset="-122"/>
                </a:rPr>
                <a:t>XX</a:t>
              </a:r>
              <a:r>
                <a:rPr lang="zh-CN" altLang="en-US" sz="2000">
                  <a:latin typeface="微软雅黑" pitchFamily="34" charset="-122"/>
                  <a:ea typeface="微软雅黑" pitchFamily="34" charset="-122"/>
                </a:rPr>
                <a:t>学院学生会</a:t>
              </a:r>
            </a:p>
          </p:txBody>
        </p:sp>
        <p:sp>
          <p:nvSpPr>
            <p:cNvPr id="16398" name="矩形 12"/>
            <p:cNvSpPr>
              <a:spLocks noChangeArrowheads="1"/>
            </p:cNvSpPr>
            <p:nvPr/>
          </p:nvSpPr>
          <p:spPr bwMode="auto">
            <a:xfrm>
              <a:off x="1129780" y="2101225"/>
              <a:ext cx="26661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2000">
                  <a:latin typeface="微软雅黑" pitchFamily="34" charset="-122"/>
                  <a:ea typeface="微软雅黑" pitchFamily="34" charset="-122"/>
                </a:rPr>
                <a:t>+86-130-0000-0000</a:t>
              </a:r>
              <a:endParaRPr lang="zh-CN" altLang="en-US" sz="2000">
                <a:latin typeface="微软雅黑" pitchFamily="34" charset="-122"/>
                <a:ea typeface="微软雅黑" pitchFamily="34" charset="-122"/>
              </a:endParaRPr>
            </a:p>
          </p:txBody>
        </p:sp>
        <p:pic>
          <p:nvPicPr>
            <p:cNvPr id="16399" name="图片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3241" t="7481" r="19717" b="2728"/>
            <a:stretch>
              <a:fillRect/>
            </a:stretch>
          </p:blipFill>
          <p:spPr bwMode="auto">
            <a:xfrm>
              <a:off x="0" y="1951538"/>
              <a:ext cx="502277" cy="6360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0" name="文本框 14"/>
            <p:cNvSpPr txBox="1">
              <a:spLocks noChangeArrowheads="1"/>
            </p:cNvSpPr>
            <p:nvPr/>
          </p:nvSpPr>
          <p:spPr bwMode="auto">
            <a:xfrm>
              <a:off x="463638" y="58346"/>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400">
                  <a:latin typeface="微软雅黑" pitchFamily="34" charset="-122"/>
                  <a:ea typeface="微软雅黑" pitchFamily="34" charset="-122"/>
                </a:rPr>
                <a:t>邮件：</a:t>
              </a:r>
            </a:p>
          </p:txBody>
        </p:sp>
        <p:sp>
          <p:nvSpPr>
            <p:cNvPr id="16401" name="文本框 15"/>
            <p:cNvSpPr txBox="1">
              <a:spLocks noChangeArrowheads="1"/>
            </p:cNvSpPr>
            <p:nvPr/>
          </p:nvSpPr>
          <p:spPr bwMode="auto">
            <a:xfrm>
              <a:off x="463638" y="792441"/>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400">
                  <a:latin typeface="微软雅黑" pitchFamily="34" charset="-122"/>
                  <a:ea typeface="微软雅黑" pitchFamily="34" charset="-122"/>
                </a:rPr>
                <a:t>微博：</a:t>
              </a:r>
            </a:p>
          </p:txBody>
        </p:sp>
        <p:sp>
          <p:nvSpPr>
            <p:cNvPr id="16402" name="文本框 16"/>
            <p:cNvSpPr txBox="1">
              <a:spLocks noChangeArrowheads="1"/>
            </p:cNvSpPr>
            <p:nvPr/>
          </p:nvSpPr>
          <p:spPr bwMode="auto">
            <a:xfrm>
              <a:off x="412123" y="2093208"/>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400">
                  <a:latin typeface="微软雅黑" pitchFamily="34" charset="-122"/>
                  <a:ea typeface="微软雅黑" pitchFamily="34" charset="-122"/>
                </a:rPr>
                <a:t>手机：</a:t>
              </a:r>
            </a:p>
          </p:txBody>
        </p:sp>
        <p:pic>
          <p:nvPicPr>
            <p:cNvPr id="16403" name="图片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1329230"/>
              <a:ext cx="423113" cy="42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04" name="文本框 18"/>
            <p:cNvSpPr txBox="1">
              <a:spLocks noChangeArrowheads="1"/>
            </p:cNvSpPr>
            <p:nvPr/>
          </p:nvSpPr>
          <p:spPr bwMode="auto">
            <a:xfrm>
              <a:off x="450759" y="1423505"/>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400">
                  <a:latin typeface="微软雅黑" pitchFamily="34" charset="-122"/>
                  <a:ea typeface="微软雅黑" pitchFamily="34" charset="-122"/>
                </a:rPr>
                <a:t>微信：</a:t>
              </a:r>
            </a:p>
          </p:txBody>
        </p:sp>
        <p:sp>
          <p:nvSpPr>
            <p:cNvPr id="16405" name="矩形 19"/>
            <p:cNvSpPr>
              <a:spLocks noChangeArrowheads="1"/>
            </p:cNvSpPr>
            <p:nvPr/>
          </p:nvSpPr>
          <p:spPr bwMode="auto">
            <a:xfrm>
              <a:off x="1168415" y="1445294"/>
              <a:ext cx="25699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2000">
                  <a:latin typeface="微软雅黑" pitchFamily="34" charset="-122"/>
                  <a:ea typeface="微软雅黑" pitchFamily="34" charset="-122"/>
                </a:rPr>
                <a:t>xx</a:t>
              </a:r>
              <a:r>
                <a:rPr lang="zh-CN" altLang="en-US" sz="2000">
                  <a:latin typeface="微软雅黑" pitchFamily="34" charset="-122"/>
                  <a:ea typeface="微软雅黑" pitchFamily="34" charset="-122"/>
                </a:rPr>
                <a:t>大学</a:t>
              </a:r>
              <a:r>
                <a:rPr lang="en-US" altLang="zh-CN" sz="2000">
                  <a:latin typeface="微软雅黑" pitchFamily="34" charset="-122"/>
                  <a:ea typeface="微软雅黑" pitchFamily="34" charset="-122"/>
                </a:rPr>
                <a:t>XX</a:t>
              </a:r>
              <a:r>
                <a:rPr lang="zh-CN" altLang="en-US" sz="2000">
                  <a:latin typeface="微软雅黑" pitchFamily="34" charset="-122"/>
                  <a:ea typeface="微软雅黑" pitchFamily="34" charset="-122"/>
                </a:rPr>
                <a:t>学院学生会</a:t>
              </a:r>
            </a:p>
          </p:txBody>
        </p:sp>
      </p:grpSp>
      <p:grpSp>
        <p:nvGrpSpPr>
          <p:cNvPr id="16390" name="Group 18"/>
          <p:cNvGrpSpPr>
            <a:grpSpLocks/>
          </p:cNvGrpSpPr>
          <p:nvPr/>
        </p:nvGrpSpPr>
        <p:grpSpPr bwMode="auto">
          <a:xfrm>
            <a:off x="933450" y="2030413"/>
            <a:ext cx="3121025" cy="3363912"/>
            <a:chOff x="0" y="0"/>
            <a:chExt cx="1966" cy="2119"/>
          </a:xfrm>
        </p:grpSpPr>
        <p:pic>
          <p:nvPicPr>
            <p:cNvPr id="16392" name="矩形 2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966" cy="2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3" name="Text Box 20"/>
            <p:cNvSpPr txBox="1">
              <a:spLocks noChangeArrowheads="1"/>
            </p:cNvSpPr>
            <p:nvPr/>
          </p:nvSpPr>
          <p:spPr bwMode="auto">
            <a:xfrm>
              <a:off x="85" y="84"/>
              <a:ext cx="1793" cy="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grpSp>
      <p:sp>
        <p:nvSpPr>
          <p:cNvPr id="16391" name="文本框 24"/>
          <p:cNvSpPr txBox="1">
            <a:spLocks noChangeArrowheads="1"/>
          </p:cNvSpPr>
          <p:nvPr/>
        </p:nvSpPr>
        <p:spPr bwMode="auto">
          <a:xfrm>
            <a:off x="1433513" y="2717800"/>
            <a:ext cx="2143125"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4400" b="1">
                <a:solidFill>
                  <a:schemeClr val="bg1"/>
                </a:solidFill>
                <a:latin typeface="微软雅黑" pitchFamily="34" charset="-122"/>
                <a:ea typeface="微软雅黑" pitchFamily="34" charset="-122"/>
              </a:rPr>
              <a:t>部门</a:t>
            </a:r>
            <a:endParaRPr lang="en-US" sz="4400" b="1">
              <a:solidFill>
                <a:schemeClr val="bg1"/>
              </a:solidFill>
              <a:latin typeface="微软雅黑" pitchFamily="34" charset="-122"/>
              <a:ea typeface="微软雅黑" pitchFamily="34" charset="-122"/>
            </a:endParaRPr>
          </a:p>
          <a:p>
            <a:pPr algn="ctr" eaLnBrk="1" hangingPunct="1"/>
            <a:r>
              <a:rPr lang="zh-CN" altLang="en-US" sz="4400" b="1">
                <a:solidFill>
                  <a:schemeClr val="bg1"/>
                </a:solidFill>
                <a:latin typeface="微软雅黑" pitchFamily="34" charset="-122"/>
                <a:ea typeface="微软雅黑" pitchFamily="34" charset="-122"/>
              </a:rPr>
              <a:t>二维码</a:t>
            </a:r>
            <a:r>
              <a:rPr lang="en-US" altLang="zh-CN" sz="4400" b="1">
                <a:solidFill>
                  <a:schemeClr val="bg1"/>
                </a:solidFill>
                <a:latin typeface="微软雅黑" pitchFamily="34" charset="-122"/>
                <a:ea typeface="微软雅黑" pitchFamily="34" charset="-122"/>
              </a:rPr>
              <a:t>/</a:t>
            </a:r>
          </a:p>
          <a:p>
            <a:pPr algn="ctr" eaLnBrk="1" hangingPunct="1"/>
            <a:r>
              <a:rPr lang="en-US" altLang="zh-CN" sz="4400" b="1">
                <a:solidFill>
                  <a:schemeClr val="bg1"/>
                </a:solidFill>
                <a:latin typeface="微软雅黑" pitchFamily="34" charset="-122"/>
                <a:ea typeface="微软雅黑" pitchFamily="34" charset="-122"/>
              </a:rPr>
              <a:t>LOGO</a:t>
            </a:r>
            <a:endParaRPr lang="zh-CN" altLang="en-US" sz="4400" b="1">
              <a:solidFill>
                <a:schemeClr val="bg1"/>
              </a:solidFill>
              <a:latin typeface="微软雅黑" pitchFamily="34" charset="-122"/>
              <a:ea typeface="微软雅黑" pitchFamily="34"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12"/>
          <p:cNvSpPr>
            <a:spLocks noChangeArrowheads="1"/>
          </p:cNvSpPr>
          <p:nvPr/>
        </p:nvSpPr>
        <p:spPr bwMode="auto">
          <a:xfrm>
            <a:off x="0" y="1765300"/>
            <a:ext cx="12192000" cy="2763838"/>
          </a:xfrm>
          <a:prstGeom prst="rect">
            <a:avLst/>
          </a:prstGeom>
          <a:solidFill>
            <a:schemeClr val="bg1">
              <a:alpha val="32156"/>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11" name="文本框 6"/>
          <p:cNvSpPr txBox="1">
            <a:spLocks noChangeArrowheads="1"/>
          </p:cNvSpPr>
          <p:nvPr/>
        </p:nvSpPr>
        <p:spPr bwMode="auto">
          <a:xfrm>
            <a:off x="1974850" y="2535238"/>
            <a:ext cx="8085138"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8800" b="1">
                <a:solidFill>
                  <a:srgbClr val="595959"/>
                </a:solidFill>
                <a:latin typeface="微软雅黑" pitchFamily="34" charset="-122"/>
                <a:ea typeface="微软雅黑" pitchFamily="34" charset="-122"/>
              </a:rPr>
              <a:t>期待您的加入！</a:t>
            </a:r>
          </a:p>
        </p:txBody>
      </p:sp>
      <p:sp>
        <p:nvSpPr>
          <p:cNvPr id="17412" name="文本框 11"/>
          <p:cNvSpPr txBox="1">
            <a:spLocks noChangeArrowheads="1"/>
          </p:cNvSpPr>
          <p:nvPr/>
        </p:nvSpPr>
        <p:spPr bwMode="auto">
          <a:xfrm>
            <a:off x="1957388" y="2501900"/>
            <a:ext cx="8085137"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8800" b="1">
                <a:solidFill>
                  <a:schemeClr val="bg1"/>
                </a:solidFill>
                <a:latin typeface="微软雅黑" pitchFamily="34" charset="-122"/>
                <a:ea typeface="微软雅黑" pitchFamily="34" charset="-122"/>
              </a:rPr>
              <a:t>期待您的加入！</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01" y="-1"/>
            <a:ext cx="12211701" cy="68690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标题 1"/>
          <p:cNvSpPr>
            <a:spLocks noGrp="1"/>
          </p:cNvSpPr>
          <p:nvPr>
            <p:ph type="title" idx="4294967295"/>
          </p:nvPr>
        </p:nvSpPr>
        <p:spPr>
          <a:xfrm>
            <a:off x="1195388" y="365125"/>
            <a:ext cx="10158412" cy="1125538"/>
          </a:xfrm>
        </p:spPr>
        <p:txBody>
          <a:bodyPr/>
          <a:lstStyle/>
          <a:p>
            <a:pPr eaLnBrk="1" hangingPunct="1"/>
            <a:r>
              <a:rPr lang="zh-CN" sz="3600" b="1" smtClean="0">
                <a:solidFill>
                  <a:schemeClr val="bg1"/>
                </a:solidFill>
                <a:latin typeface="微软雅黑" pitchFamily="34" charset="-122"/>
                <a:ea typeface="微软雅黑" pitchFamily="34" charset="-122"/>
              </a:rPr>
              <a:t>目录</a:t>
            </a:r>
          </a:p>
        </p:txBody>
      </p:sp>
      <p:sp>
        <p:nvSpPr>
          <p:cNvPr id="6147" name="圆角矩形 2"/>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6148" name="Group 4"/>
          <p:cNvGrpSpPr>
            <a:grpSpLocks/>
          </p:cNvGrpSpPr>
          <p:nvPr/>
        </p:nvGrpSpPr>
        <p:grpSpPr bwMode="auto">
          <a:xfrm>
            <a:off x="876300" y="1585913"/>
            <a:ext cx="4105275" cy="1117600"/>
            <a:chOff x="0" y="0"/>
            <a:chExt cx="4104457" cy="1117366"/>
          </a:xfrm>
        </p:grpSpPr>
        <p:sp>
          <p:nvSpPr>
            <p:cNvPr id="6198" name="椭圆 4"/>
            <p:cNvSpPr>
              <a:spLocks noChangeArrowheads="1"/>
            </p:cNvSpPr>
            <p:nvPr/>
          </p:nvSpPr>
          <p:spPr bwMode="auto">
            <a:xfrm>
              <a:off x="0" y="0"/>
              <a:ext cx="1117377" cy="1117366"/>
            </a:xfrm>
            <a:prstGeom prst="ellipse">
              <a:avLst/>
            </a:prstGeom>
            <a:solidFill>
              <a:srgbClr val="548235"/>
            </a:solidFill>
            <a:ln w="6350">
              <a:solidFill>
                <a:schemeClr val="bg1"/>
              </a:solidFill>
              <a:round/>
              <a:headEnd/>
              <a:tailEnd/>
            </a:ln>
          </p:spPr>
          <p:txBody>
            <a:bodyPr anchor="ctr"/>
            <a:lstStyle/>
            <a:p>
              <a:pPr algn="ctr" eaLnBrk="1" hangingPunct="1"/>
              <a:endParaRPr lang="zh-CN" altLang="en-US">
                <a:solidFill>
                  <a:srgbClr val="FFFFFF"/>
                </a:solidFill>
              </a:endParaRPr>
            </a:p>
          </p:txBody>
        </p:sp>
        <p:sp>
          <p:nvSpPr>
            <p:cNvPr id="6199" name="圆角矩形 5"/>
            <p:cNvSpPr>
              <a:spLocks noChangeArrowheads="1"/>
            </p:cNvSpPr>
            <p:nvPr/>
          </p:nvSpPr>
          <p:spPr bwMode="auto">
            <a:xfrm>
              <a:off x="677728" y="279342"/>
              <a:ext cx="3426729" cy="558683"/>
            </a:xfrm>
            <a:prstGeom prst="roundRect">
              <a:avLst>
                <a:gd name="adj" fmla="val 50000"/>
              </a:avLst>
            </a:prstGeom>
            <a:solidFill>
              <a:schemeClr val="bg1"/>
            </a:solidFill>
            <a:ln w="3175">
              <a:solidFill>
                <a:schemeClr val="bg1"/>
              </a:solidFill>
              <a:round/>
              <a:headEnd/>
              <a:tailEnd/>
            </a:ln>
            <a:effectLst>
              <a:outerShdw dist="38100" dir="2700000" algn="ctr" rotWithShape="0">
                <a:srgbClr val="000000">
                  <a:alpha val="39000"/>
                </a:srgbClr>
              </a:outerShdw>
            </a:effectLst>
          </p:spPr>
          <p:txBody>
            <a:bodyPr anchor="ctr"/>
            <a:lstStyle/>
            <a:p>
              <a:pPr algn="ctr" eaLnBrk="1" hangingPunct="1"/>
              <a:endParaRPr lang="zh-CN" altLang="en-US">
                <a:solidFill>
                  <a:srgbClr val="FFFFFF"/>
                </a:solidFill>
              </a:endParaRPr>
            </a:p>
          </p:txBody>
        </p:sp>
        <p:sp>
          <p:nvSpPr>
            <p:cNvPr id="6200" name="椭圆 6"/>
            <p:cNvSpPr>
              <a:spLocks noChangeArrowheads="1"/>
            </p:cNvSpPr>
            <p:nvPr/>
          </p:nvSpPr>
          <p:spPr bwMode="auto">
            <a:xfrm>
              <a:off x="79359" y="79358"/>
              <a:ext cx="958659" cy="958649"/>
            </a:xfrm>
            <a:prstGeom prst="ellipse">
              <a:avLst/>
            </a:prstGeom>
            <a:solidFill>
              <a:schemeClr val="bg1"/>
            </a:solidFill>
            <a:ln w="3175">
              <a:solidFill>
                <a:schemeClr val="bg1"/>
              </a:solidFill>
              <a:round/>
              <a:headEnd/>
              <a:tailEnd/>
            </a:ln>
            <a:effectLst>
              <a:outerShdw dist="38100" algn="ctr" rotWithShape="0">
                <a:srgbClr val="000000">
                  <a:alpha val="39000"/>
                </a:srgbClr>
              </a:outerShdw>
            </a:effectLst>
          </p:spPr>
          <p:txBody>
            <a:bodyPr anchor="ctr"/>
            <a:lstStyle/>
            <a:p>
              <a:pPr algn="ctr" eaLnBrk="1" hangingPunct="1"/>
              <a:endParaRPr lang="zh-CN" altLang="en-US">
                <a:solidFill>
                  <a:srgbClr val="FFFFFF"/>
                </a:solidFill>
              </a:endParaRPr>
            </a:p>
          </p:txBody>
        </p:sp>
      </p:grpSp>
      <p:grpSp>
        <p:nvGrpSpPr>
          <p:cNvPr id="6149" name="Group 8"/>
          <p:cNvGrpSpPr>
            <a:grpSpLocks/>
          </p:cNvGrpSpPr>
          <p:nvPr/>
        </p:nvGrpSpPr>
        <p:grpSpPr bwMode="auto">
          <a:xfrm>
            <a:off x="1236663" y="2782888"/>
            <a:ext cx="4105275" cy="1117600"/>
            <a:chOff x="0" y="0"/>
            <a:chExt cx="4104456" cy="1117366"/>
          </a:xfrm>
        </p:grpSpPr>
        <p:sp>
          <p:nvSpPr>
            <p:cNvPr id="6195" name="椭圆 8"/>
            <p:cNvSpPr>
              <a:spLocks noChangeArrowheads="1"/>
            </p:cNvSpPr>
            <p:nvPr/>
          </p:nvSpPr>
          <p:spPr bwMode="auto">
            <a:xfrm>
              <a:off x="0" y="0"/>
              <a:ext cx="1117377" cy="1117366"/>
            </a:xfrm>
            <a:prstGeom prst="ellipse">
              <a:avLst/>
            </a:prstGeom>
            <a:solidFill>
              <a:srgbClr val="548235"/>
            </a:solidFill>
            <a:ln w="6350">
              <a:solidFill>
                <a:schemeClr val="bg1"/>
              </a:solidFill>
              <a:round/>
              <a:headEnd/>
              <a:tailEnd/>
            </a:ln>
          </p:spPr>
          <p:txBody>
            <a:bodyPr anchor="ctr"/>
            <a:lstStyle/>
            <a:p>
              <a:pPr algn="ctr" eaLnBrk="1" hangingPunct="1"/>
              <a:endParaRPr lang="zh-CN" altLang="en-US">
                <a:solidFill>
                  <a:srgbClr val="FFFFFF"/>
                </a:solidFill>
              </a:endParaRPr>
            </a:p>
          </p:txBody>
        </p:sp>
        <p:sp>
          <p:nvSpPr>
            <p:cNvPr id="6196" name="圆角矩形 9"/>
            <p:cNvSpPr>
              <a:spLocks noChangeArrowheads="1"/>
            </p:cNvSpPr>
            <p:nvPr/>
          </p:nvSpPr>
          <p:spPr bwMode="auto">
            <a:xfrm>
              <a:off x="677727" y="279342"/>
              <a:ext cx="3426729" cy="558683"/>
            </a:xfrm>
            <a:prstGeom prst="roundRect">
              <a:avLst>
                <a:gd name="adj" fmla="val 50000"/>
              </a:avLst>
            </a:prstGeom>
            <a:solidFill>
              <a:schemeClr val="bg1"/>
            </a:solidFill>
            <a:ln w="3175">
              <a:solidFill>
                <a:schemeClr val="bg1"/>
              </a:solidFill>
              <a:round/>
              <a:headEnd/>
              <a:tailEnd/>
            </a:ln>
            <a:effectLst>
              <a:outerShdw dist="38100" dir="2700000" algn="ctr" rotWithShape="0">
                <a:srgbClr val="000000">
                  <a:alpha val="39000"/>
                </a:srgbClr>
              </a:outerShdw>
            </a:effectLst>
          </p:spPr>
          <p:txBody>
            <a:bodyPr anchor="ctr"/>
            <a:lstStyle/>
            <a:p>
              <a:pPr algn="ctr" eaLnBrk="1" hangingPunct="1"/>
              <a:endParaRPr lang="zh-CN" altLang="en-US">
                <a:solidFill>
                  <a:srgbClr val="FFFFFF"/>
                </a:solidFill>
              </a:endParaRPr>
            </a:p>
          </p:txBody>
        </p:sp>
        <p:sp>
          <p:nvSpPr>
            <p:cNvPr id="6197" name="椭圆 10"/>
            <p:cNvSpPr>
              <a:spLocks noChangeArrowheads="1"/>
            </p:cNvSpPr>
            <p:nvPr/>
          </p:nvSpPr>
          <p:spPr bwMode="auto">
            <a:xfrm>
              <a:off x="79359" y="79358"/>
              <a:ext cx="958659" cy="958649"/>
            </a:xfrm>
            <a:prstGeom prst="ellipse">
              <a:avLst/>
            </a:prstGeom>
            <a:solidFill>
              <a:schemeClr val="bg1"/>
            </a:solidFill>
            <a:ln w="3175">
              <a:solidFill>
                <a:schemeClr val="bg1"/>
              </a:solidFill>
              <a:round/>
              <a:headEnd/>
              <a:tailEnd/>
            </a:ln>
            <a:effectLst>
              <a:outerShdw dist="38100" algn="ctr" rotWithShape="0">
                <a:srgbClr val="000000">
                  <a:alpha val="39000"/>
                </a:srgbClr>
              </a:outerShdw>
            </a:effectLst>
          </p:spPr>
          <p:txBody>
            <a:bodyPr anchor="ctr"/>
            <a:lstStyle/>
            <a:p>
              <a:pPr algn="ctr" eaLnBrk="1" hangingPunct="1"/>
              <a:endParaRPr lang="zh-CN" altLang="en-US">
                <a:solidFill>
                  <a:srgbClr val="FFFFFF"/>
                </a:solidFill>
              </a:endParaRPr>
            </a:p>
          </p:txBody>
        </p:sp>
      </p:grpSp>
      <p:grpSp>
        <p:nvGrpSpPr>
          <p:cNvPr id="6150" name="Group 12"/>
          <p:cNvGrpSpPr>
            <a:grpSpLocks/>
          </p:cNvGrpSpPr>
          <p:nvPr/>
        </p:nvGrpSpPr>
        <p:grpSpPr bwMode="auto">
          <a:xfrm>
            <a:off x="1597025" y="4021138"/>
            <a:ext cx="4103688" cy="1117600"/>
            <a:chOff x="0" y="0"/>
            <a:chExt cx="4104456" cy="1117366"/>
          </a:xfrm>
        </p:grpSpPr>
        <p:sp>
          <p:nvSpPr>
            <p:cNvPr id="6192" name="椭圆 12"/>
            <p:cNvSpPr>
              <a:spLocks noChangeArrowheads="1"/>
            </p:cNvSpPr>
            <p:nvPr/>
          </p:nvSpPr>
          <p:spPr bwMode="auto">
            <a:xfrm>
              <a:off x="0" y="0"/>
              <a:ext cx="1117809" cy="1117366"/>
            </a:xfrm>
            <a:prstGeom prst="ellipse">
              <a:avLst/>
            </a:prstGeom>
            <a:solidFill>
              <a:srgbClr val="548235"/>
            </a:solidFill>
            <a:ln w="6350">
              <a:solidFill>
                <a:schemeClr val="bg1"/>
              </a:solidFill>
              <a:round/>
              <a:headEnd/>
              <a:tailEnd/>
            </a:ln>
          </p:spPr>
          <p:txBody>
            <a:bodyPr anchor="ctr"/>
            <a:lstStyle/>
            <a:p>
              <a:pPr algn="ctr" eaLnBrk="1" hangingPunct="1"/>
              <a:endParaRPr lang="zh-CN" altLang="en-US">
                <a:solidFill>
                  <a:srgbClr val="FFFFFF"/>
                </a:solidFill>
              </a:endParaRPr>
            </a:p>
          </p:txBody>
        </p:sp>
        <p:sp>
          <p:nvSpPr>
            <p:cNvPr id="6193" name="圆角矩形 13"/>
            <p:cNvSpPr>
              <a:spLocks noChangeArrowheads="1"/>
            </p:cNvSpPr>
            <p:nvPr/>
          </p:nvSpPr>
          <p:spPr bwMode="auto">
            <a:xfrm>
              <a:off x="677990" y="279342"/>
              <a:ext cx="3426466" cy="558683"/>
            </a:xfrm>
            <a:prstGeom prst="roundRect">
              <a:avLst>
                <a:gd name="adj" fmla="val 50000"/>
              </a:avLst>
            </a:prstGeom>
            <a:solidFill>
              <a:schemeClr val="bg1"/>
            </a:solidFill>
            <a:ln w="3175">
              <a:solidFill>
                <a:schemeClr val="bg1"/>
              </a:solidFill>
              <a:round/>
              <a:headEnd/>
              <a:tailEnd/>
            </a:ln>
            <a:effectLst>
              <a:outerShdw dist="38100" dir="2700000" algn="ctr" rotWithShape="0">
                <a:srgbClr val="000000">
                  <a:alpha val="39000"/>
                </a:srgbClr>
              </a:outerShdw>
            </a:effectLst>
          </p:spPr>
          <p:txBody>
            <a:bodyPr anchor="ctr"/>
            <a:lstStyle/>
            <a:p>
              <a:pPr algn="ctr" eaLnBrk="1" hangingPunct="1"/>
              <a:endParaRPr lang="zh-CN" altLang="en-US">
                <a:solidFill>
                  <a:srgbClr val="FFFFFF"/>
                </a:solidFill>
              </a:endParaRPr>
            </a:p>
          </p:txBody>
        </p:sp>
        <p:sp>
          <p:nvSpPr>
            <p:cNvPr id="6194" name="椭圆 14"/>
            <p:cNvSpPr>
              <a:spLocks noChangeArrowheads="1"/>
            </p:cNvSpPr>
            <p:nvPr/>
          </p:nvSpPr>
          <p:spPr bwMode="auto">
            <a:xfrm>
              <a:off x="79390" y="79358"/>
              <a:ext cx="957442" cy="958649"/>
            </a:xfrm>
            <a:prstGeom prst="ellipse">
              <a:avLst/>
            </a:prstGeom>
            <a:solidFill>
              <a:schemeClr val="bg1"/>
            </a:solidFill>
            <a:ln w="3175">
              <a:solidFill>
                <a:schemeClr val="bg1"/>
              </a:solidFill>
              <a:round/>
              <a:headEnd/>
              <a:tailEnd/>
            </a:ln>
            <a:effectLst>
              <a:outerShdw dist="38100" algn="ctr" rotWithShape="0">
                <a:srgbClr val="000000">
                  <a:alpha val="39000"/>
                </a:srgbClr>
              </a:outerShdw>
            </a:effectLst>
          </p:spPr>
          <p:txBody>
            <a:bodyPr anchor="ctr"/>
            <a:lstStyle/>
            <a:p>
              <a:pPr algn="ctr" eaLnBrk="1" hangingPunct="1"/>
              <a:endParaRPr lang="zh-CN" altLang="en-US">
                <a:solidFill>
                  <a:srgbClr val="FFFFFF"/>
                </a:solidFill>
              </a:endParaRPr>
            </a:p>
          </p:txBody>
        </p:sp>
      </p:grpSp>
      <p:grpSp>
        <p:nvGrpSpPr>
          <p:cNvPr id="6151" name="Group 16"/>
          <p:cNvGrpSpPr>
            <a:grpSpLocks/>
          </p:cNvGrpSpPr>
          <p:nvPr/>
        </p:nvGrpSpPr>
        <p:grpSpPr bwMode="auto">
          <a:xfrm>
            <a:off x="1957388" y="5218113"/>
            <a:ext cx="4103687" cy="1117600"/>
            <a:chOff x="0" y="0"/>
            <a:chExt cx="4104456" cy="1117366"/>
          </a:xfrm>
        </p:grpSpPr>
        <p:sp>
          <p:nvSpPr>
            <p:cNvPr id="6189" name="椭圆 16"/>
            <p:cNvSpPr>
              <a:spLocks noChangeArrowheads="1"/>
            </p:cNvSpPr>
            <p:nvPr/>
          </p:nvSpPr>
          <p:spPr bwMode="auto">
            <a:xfrm>
              <a:off x="0" y="0"/>
              <a:ext cx="1117809" cy="1117366"/>
            </a:xfrm>
            <a:prstGeom prst="ellipse">
              <a:avLst/>
            </a:prstGeom>
            <a:solidFill>
              <a:srgbClr val="548235"/>
            </a:solidFill>
            <a:ln w="6350">
              <a:solidFill>
                <a:schemeClr val="bg1"/>
              </a:solidFill>
              <a:round/>
              <a:headEnd/>
              <a:tailEnd/>
            </a:ln>
          </p:spPr>
          <p:txBody>
            <a:bodyPr anchor="ctr"/>
            <a:lstStyle/>
            <a:p>
              <a:pPr algn="ctr" eaLnBrk="1" hangingPunct="1"/>
              <a:endParaRPr lang="zh-CN" altLang="en-US">
                <a:solidFill>
                  <a:srgbClr val="FFFFFF"/>
                </a:solidFill>
              </a:endParaRPr>
            </a:p>
          </p:txBody>
        </p:sp>
        <p:sp>
          <p:nvSpPr>
            <p:cNvPr id="6190" name="圆角矩形 17"/>
            <p:cNvSpPr>
              <a:spLocks noChangeArrowheads="1"/>
            </p:cNvSpPr>
            <p:nvPr/>
          </p:nvSpPr>
          <p:spPr bwMode="auto">
            <a:xfrm>
              <a:off x="677989" y="279342"/>
              <a:ext cx="3426467" cy="558683"/>
            </a:xfrm>
            <a:prstGeom prst="roundRect">
              <a:avLst>
                <a:gd name="adj" fmla="val 50000"/>
              </a:avLst>
            </a:prstGeom>
            <a:solidFill>
              <a:schemeClr val="bg1"/>
            </a:solidFill>
            <a:ln w="3175">
              <a:solidFill>
                <a:schemeClr val="bg1"/>
              </a:solidFill>
              <a:round/>
              <a:headEnd/>
              <a:tailEnd/>
            </a:ln>
            <a:effectLst>
              <a:outerShdw dist="38100" dir="2700000" algn="ctr" rotWithShape="0">
                <a:srgbClr val="000000">
                  <a:alpha val="39000"/>
                </a:srgbClr>
              </a:outerShdw>
            </a:effectLst>
          </p:spPr>
          <p:txBody>
            <a:bodyPr anchor="ctr"/>
            <a:lstStyle/>
            <a:p>
              <a:pPr algn="ctr" eaLnBrk="1" hangingPunct="1"/>
              <a:endParaRPr lang="zh-CN" altLang="en-US">
                <a:solidFill>
                  <a:srgbClr val="FFFFFF"/>
                </a:solidFill>
              </a:endParaRPr>
            </a:p>
          </p:txBody>
        </p:sp>
        <p:sp>
          <p:nvSpPr>
            <p:cNvPr id="6191" name="椭圆 18"/>
            <p:cNvSpPr>
              <a:spLocks noChangeArrowheads="1"/>
            </p:cNvSpPr>
            <p:nvPr/>
          </p:nvSpPr>
          <p:spPr bwMode="auto">
            <a:xfrm>
              <a:off x="79390" y="79358"/>
              <a:ext cx="957441" cy="958649"/>
            </a:xfrm>
            <a:prstGeom prst="ellipse">
              <a:avLst/>
            </a:prstGeom>
            <a:solidFill>
              <a:schemeClr val="bg1"/>
            </a:solidFill>
            <a:ln w="3175">
              <a:solidFill>
                <a:schemeClr val="bg1"/>
              </a:solidFill>
              <a:round/>
              <a:headEnd/>
              <a:tailEnd/>
            </a:ln>
            <a:effectLst>
              <a:outerShdw dist="38100" algn="ctr" rotWithShape="0">
                <a:srgbClr val="000000">
                  <a:alpha val="39000"/>
                </a:srgbClr>
              </a:outerShdw>
            </a:effectLst>
          </p:spPr>
          <p:txBody>
            <a:bodyPr anchor="ctr"/>
            <a:lstStyle/>
            <a:p>
              <a:pPr algn="ctr" eaLnBrk="1" hangingPunct="1"/>
              <a:endParaRPr lang="zh-CN" altLang="en-US">
                <a:solidFill>
                  <a:srgbClr val="FFFFFF"/>
                </a:solidFill>
              </a:endParaRPr>
            </a:p>
          </p:txBody>
        </p:sp>
      </p:grpSp>
      <p:sp>
        <p:nvSpPr>
          <p:cNvPr id="6152" name="TextBox 37"/>
          <p:cNvSpPr txBox="1">
            <a:spLocks noChangeArrowheads="1"/>
          </p:cNvSpPr>
          <p:nvPr/>
        </p:nvSpPr>
        <p:spPr bwMode="auto">
          <a:xfrm>
            <a:off x="1974850" y="1960563"/>
            <a:ext cx="11318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b="1">
                <a:solidFill>
                  <a:srgbClr val="595959"/>
                </a:solidFill>
                <a:latin typeface="微软雅黑" pitchFamily="34" charset="-122"/>
                <a:ea typeface="微软雅黑" pitchFamily="34" charset="-122"/>
              </a:rPr>
              <a:t>XXX</a:t>
            </a:r>
            <a:r>
              <a:rPr lang="zh-CN" altLang="en-US" b="1">
                <a:solidFill>
                  <a:srgbClr val="595959"/>
                </a:solidFill>
                <a:latin typeface="微软雅黑" pitchFamily="34" charset="-122"/>
                <a:ea typeface="微软雅黑" pitchFamily="34" charset="-122"/>
              </a:rPr>
              <a:t>宗旨</a:t>
            </a:r>
            <a:endParaRPr lang="en-US" b="1">
              <a:solidFill>
                <a:srgbClr val="595959"/>
              </a:solidFill>
              <a:latin typeface="微软雅黑" pitchFamily="34" charset="-122"/>
              <a:ea typeface="微软雅黑" pitchFamily="34" charset="-122"/>
            </a:endParaRPr>
          </a:p>
        </p:txBody>
      </p:sp>
      <p:sp>
        <p:nvSpPr>
          <p:cNvPr id="6153" name="TextBox 42"/>
          <p:cNvSpPr txBox="1">
            <a:spLocks noChangeArrowheads="1"/>
          </p:cNvSpPr>
          <p:nvPr/>
        </p:nvSpPr>
        <p:spPr bwMode="auto">
          <a:xfrm>
            <a:off x="2332038" y="3157538"/>
            <a:ext cx="20304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595959"/>
                </a:solidFill>
                <a:latin typeface="微软雅黑" pitchFamily="34" charset="-122"/>
                <a:ea typeface="微软雅黑" pitchFamily="34" charset="-122"/>
              </a:rPr>
              <a:t>加入我们你能得到</a:t>
            </a:r>
            <a:endParaRPr lang="en-US" b="1">
              <a:solidFill>
                <a:srgbClr val="595959"/>
              </a:solidFill>
              <a:latin typeface="微软雅黑" pitchFamily="34" charset="-122"/>
              <a:ea typeface="微软雅黑" pitchFamily="34" charset="-122"/>
            </a:endParaRPr>
          </a:p>
        </p:txBody>
      </p:sp>
      <p:sp>
        <p:nvSpPr>
          <p:cNvPr id="6154" name="TextBox 43"/>
          <p:cNvSpPr txBox="1">
            <a:spLocks noChangeArrowheads="1"/>
          </p:cNvSpPr>
          <p:nvPr/>
        </p:nvSpPr>
        <p:spPr bwMode="auto">
          <a:xfrm>
            <a:off x="2714625" y="4395788"/>
            <a:ext cx="1570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595959"/>
                </a:solidFill>
                <a:latin typeface="微软雅黑" pitchFamily="34" charset="-122"/>
                <a:ea typeface="微软雅黑" pitchFamily="34" charset="-122"/>
              </a:rPr>
              <a:t>招聘职位介绍</a:t>
            </a:r>
            <a:endParaRPr lang="en-US" b="1">
              <a:solidFill>
                <a:srgbClr val="595959"/>
              </a:solidFill>
              <a:latin typeface="微软雅黑" pitchFamily="34" charset="-122"/>
              <a:ea typeface="微软雅黑" pitchFamily="34" charset="-122"/>
            </a:endParaRPr>
          </a:p>
        </p:txBody>
      </p:sp>
      <p:sp>
        <p:nvSpPr>
          <p:cNvPr id="6155" name="TextBox 44"/>
          <p:cNvSpPr txBox="1">
            <a:spLocks noChangeArrowheads="1"/>
          </p:cNvSpPr>
          <p:nvPr/>
        </p:nvSpPr>
        <p:spPr bwMode="auto">
          <a:xfrm>
            <a:off x="3074988" y="5592763"/>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595959"/>
                </a:solidFill>
                <a:latin typeface="微软雅黑" pitchFamily="34" charset="-122"/>
                <a:ea typeface="微软雅黑" pitchFamily="34" charset="-122"/>
              </a:rPr>
              <a:t>成员介绍</a:t>
            </a:r>
            <a:endParaRPr lang="en-US" b="1">
              <a:solidFill>
                <a:srgbClr val="595959"/>
              </a:solidFill>
              <a:latin typeface="微软雅黑" pitchFamily="34" charset="-122"/>
              <a:ea typeface="微软雅黑" pitchFamily="34" charset="-122"/>
            </a:endParaRPr>
          </a:p>
        </p:txBody>
      </p:sp>
      <p:sp>
        <p:nvSpPr>
          <p:cNvPr id="6156" name="TextBox 45"/>
          <p:cNvSpPr txBox="1">
            <a:spLocks noChangeArrowheads="1"/>
          </p:cNvSpPr>
          <p:nvPr/>
        </p:nvSpPr>
        <p:spPr bwMode="auto">
          <a:xfrm>
            <a:off x="1143000" y="1882775"/>
            <a:ext cx="6429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200" b="1">
                <a:solidFill>
                  <a:srgbClr val="FFC000"/>
                </a:solidFill>
                <a:latin typeface="Arial Unicode MS" pitchFamily="34" charset="-122"/>
                <a:ea typeface="Arial Unicode MS" pitchFamily="34" charset="-122"/>
                <a:cs typeface="Arial Unicode MS" pitchFamily="34" charset="-122"/>
              </a:rPr>
              <a:t>01</a:t>
            </a:r>
            <a:endParaRPr lang="zh-CN" altLang="en-US" sz="3200" b="1">
              <a:solidFill>
                <a:srgbClr val="FFC000"/>
              </a:solidFill>
              <a:latin typeface="Arial Unicode MS" pitchFamily="34" charset="-122"/>
              <a:ea typeface="Arial Unicode MS" pitchFamily="34" charset="-122"/>
              <a:cs typeface="Arial Unicode MS" pitchFamily="34" charset="-122"/>
            </a:endParaRPr>
          </a:p>
        </p:txBody>
      </p:sp>
      <p:sp>
        <p:nvSpPr>
          <p:cNvPr id="6157" name="TextBox 46"/>
          <p:cNvSpPr txBox="1">
            <a:spLocks noChangeArrowheads="1"/>
          </p:cNvSpPr>
          <p:nvPr/>
        </p:nvSpPr>
        <p:spPr bwMode="auto">
          <a:xfrm>
            <a:off x="1503363" y="3081338"/>
            <a:ext cx="642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200" b="1">
                <a:solidFill>
                  <a:srgbClr val="FFC000"/>
                </a:solidFill>
                <a:latin typeface="Arial Unicode MS" pitchFamily="34" charset="-122"/>
                <a:ea typeface="Arial Unicode MS" pitchFamily="34" charset="-122"/>
                <a:cs typeface="Arial Unicode MS" pitchFamily="34" charset="-122"/>
              </a:rPr>
              <a:t>03</a:t>
            </a:r>
            <a:endParaRPr lang="zh-CN" altLang="en-US" sz="3200" b="1">
              <a:solidFill>
                <a:srgbClr val="FFC000"/>
              </a:solidFill>
              <a:latin typeface="Arial Unicode MS" pitchFamily="34" charset="-122"/>
              <a:ea typeface="Arial Unicode MS" pitchFamily="34" charset="-122"/>
              <a:cs typeface="Arial Unicode MS" pitchFamily="34" charset="-122"/>
            </a:endParaRPr>
          </a:p>
        </p:txBody>
      </p:sp>
      <p:sp>
        <p:nvSpPr>
          <p:cNvPr id="6158" name="TextBox 47"/>
          <p:cNvSpPr txBox="1">
            <a:spLocks noChangeArrowheads="1"/>
          </p:cNvSpPr>
          <p:nvPr/>
        </p:nvSpPr>
        <p:spPr bwMode="auto">
          <a:xfrm>
            <a:off x="1862138" y="4318000"/>
            <a:ext cx="644525"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200" b="1">
                <a:solidFill>
                  <a:srgbClr val="FFC000"/>
                </a:solidFill>
                <a:latin typeface="Arial Unicode MS" pitchFamily="34" charset="-122"/>
                <a:ea typeface="Arial Unicode MS" pitchFamily="34" charset="-122"/>
                <a:cs typeface="Arial Unicode MS" pitchFamily="34" charset="-122"/>
              </a:rPr>
              <a:t>05</a:t>
            </a:r>
            <a:endParaRPr lang="zh-CN" altLang="en-US" sz="3200" b="1">
              <a:solidFill>
                <a:srgbClr val="FFC000"/>
              </a:solidFill>
              <a:latin typeface="Arial Unicode MS" pitchFamily="34" charset="-122"/>
              <a:ea typeface="Arial Unicode MS" pitchFamily="34" charset="-122"/>
              <a:cs typeface="Arial Unicode MS" pitchFamily="34" charset="-122"/>
            </a:endParaRPr>
          </a:p>
        </p:txBody>
      </p:sp>
      <p:sp>
        <p:nvSpPr>
          <p:cNvPr id="6159" name="TextBox 48"/>
          <p:cNvSpPr txBox="1">
            <a:spLocks noChangeArrowheads="1"/>
          </p:cNvSpPr>
          <p:nvPr/>
        </p:nvSpPr>
        <p:spPr bwMode="auto">
          <a:xfrm>
            <a:off x="2222500" y="5516563"/>
            <a:ext cx="6429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200" b="1">
                <a:solidFill>
                  <a:srgbClr val="FFC000"/>
                </a:solidFill>
                <a:latin typeface="Arial Unicode MS" pitchFamily="34" charset="-122"/>
                <a:ea typeface="Arial Unicode MS" pitchFamily="34" charset="-122"/>
                <a:cs typeface="Arial Unicode MS" pitchFamily="34" charset="-122"/>
              </a:rPr>
              <a:t>07</a:t>
            </a:r>
            <a:endParaRPr lang="zh-CN" altLang="en-US" sz="3200" b="1">
              <a:solidFill>
                <a:srgbClr val="FFC000"/>
              </a:solidFill>
              <a:latin typeface="Arial Unicode MS" pitchFamily="34" charset="-122"/>
              <a:ea typeface="Arial Unicode MS" pitchFamily="34" charset="-122"/>
              <a:cs typeface="Arial Unicode MS" pitchFamily="34" charset="-122"/>
            </a:endParaRPr>
          </a:p>
        </p:txBody>
      </p:sp>
      <p:grpSp>
        <p:nvGrpSpPr>
          <p:cNvPr id="6160" name="Group 28"/>
          <p:cNvGrpSpPr>
            <a:grpSpLocks/>
          </p:cNvGrpSpPr>
          <p:nvPr/>
        </p:nvGrpSpPr>
        <p:grpSpPr bwMode="auto">
          <a:xfrm>
            <a:off x="163513" y="-839788"/>
            <a:ext cx="3324225" cy="625475"/>
            <a:chOff x="0" y="0"/>
            <a:chExt cx="5087816" cy="958240"/>
          </a:xfrm>
        </p:grpSpPr>
        <p:sp>
          <p:nvSpPr>
            <p:cNvPr id="6185" name="椭圆 28"/>
            <p:cNvSpPr>
              <a:spLocks noChangeArrowheads="1"/>
            </p:cNvSpPr>
            <p:nvPr/>
          </p:nvSpPr>
          <p:spPr bwMode="auto">
            <a:xfrm>
              <a:off x="0" y="0"/>
              <a:ext cx="1078792" cy="958240"/>
            </a:xfrm>
            <a:prstGeom prst="ellipse">
              <a:avLst/>
            </a:prstGeom>
            <a:solidFill>
              <a:srgbClr val="EDE81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6186" name="椭圆 29"/>
            <p:cNvSpPr>
              <a:spLocks noChangeArrowheads="1"/>
            </p:cNvSpPr>
            <p:nvPr/>
          </p:nvSpPr>
          <p:spPr bwMode="auto">
            <a:xfrm>
              <a:off x="1336341" y="0"/>
              <a:ext cx="1078792" cy="958240"/>
            </a:xfrm>
            <a:prstGeom prst="ellipse">
              <a:avLst/>
            </a:prstGeom>
            <a:solidFill>
              <a:srgbClr val="DDE10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6187" name="椭圆 30"/>
            <p:cNvSpPr>
              <a:spLocks noChangeArrowheads="1"/>
            </p:cNvSpPr>
            <p:nvPr/>
          </p:nvSpPr>
          <p:spPr bwMode="auto">
            <a:xfrm>
              <a:off x="2672683" y="0"/>
              <a:ext cx="1078792" cy="958240"/>
            </a:xfrm>
            <a:prstGeom prst="ellipse">
              <a:avLst/>
            </a:prstGeom>
            <a:solidFill>
              <a:srgbClr val="7BBD2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6188" name="椭圆 31"/>
            <p:cNvSpPr>
              <a:spLocks noChangeArrowheads="1"/>
            </p:cNvSpPr>
            <p:nvPr/>
          </p:nvSpPr>
          <p:spPr bwMode="auto">
            <a:xfrm>
              <a:off x="4009024" y="0"/>
              <a:ext cx="1078792" cy="958240"/>
            </a:xfrm>
            <a:prstGeom prst="ellipse">
              <a:avLst/>
            </a:prstGeom>
            <a:solidFill>
              <a:srgbClr val="44B23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6161" name="Group 33"/>
          <p:cNvGrpSpPr>
            <a:grpSpLocks/>
          </p:cNvGrpSpPr>
          <p:nvPr/>
        </p:nvGrpSpPr>
        <p:grpSpPr bwMode="auto">
          <a:xfrm>
            <a:off x="6170613" y="1585913"/>
            <a:ext cx="4103687" cy="1117600"/>
            <a:chOff x="0" y="0"/>
            <a:chExt cx="4104457" cy="1117366"/>
          </a:xfrm>
        </p:grpSpPr>
        <p:sp>
          <p:nvSpPr>
            <p:cNvPr id="6182" name="椭圆 33"/>
            <p:cNvSpPr>
              <a:spLocks noChangeArrowheads="1"/>
            </p:cNvSpPr>
            <p:nvPr/>
          </p:nvSpPr>
          <p:spPr bwMode="auto">
            <a:xfrm>
              <a:off x="0" y="0"/>
              <a:ext cx="1117810" cy="1117366"/>
            </a:xfrm>
            <a:prstGeom prst="ellipse">
              <a:avLst/>
            </a:prstGeom>
            <a:solidFill>
              <a:srgbClr val="548235"/>
            </a:solidFill>
            <a:ln w="6350">
              <a:solidFill>
                <a:schemeClr val="bg1"/>
              </a:solidFill>
              <a:round/>
              <a:headEnd/>
              <a:tailEnd/>
            </a:ln>
          </p:spPr>
          <p:txBody>
            <a:bodyPr anchor="ctr"/>
            <a:lstStyle/>
            <a:p>
              <a:pPr algn="ctr" eaLnBrk="1" hangingPunct="1"/>
              <a:endParaRPr lang="zh-CN" altLang="en-US">
                <a:solidFill>
                  <a:srgbClr val="FFFFFF"/>
                </a:solidFill>
              </a:endParaRPr>
            </a:p>
          </p:txBody>
        </p:sp>
        <p:sp>
          <p:nvSpPr>
            <p:cNvPr id="6183" name="圆角矩形 34"/>
            <p:cNvSpPr>
              <a:spLocks noChangeArrowheads="1"/>
            </p:cNvSpPr>
            <p:nvPr/>
          </p:nvSpPr>
          <p:spPr bwMode="auto">
            <a:xfrm>
              <a:off x="677989" y="279342"/>
              <a:ext cx="3426468" cy="558683"/>
            </a:xfrm>
            <a:prstGeom prst="roundRect">
              <a:avLst>
                <a:gd name="adj" fmla="val 50000"/>
              </a:avLst>
            </a:prstGeom>
            <a:solidFill>
              <a:schemeClr val="bg1"/>
            </a:solidFill>
            <a:ln w="3175">
              <a:solidFill>
                <a:schemeClr val="bg1"/>
              </a:solidFill>
              <a:round/>
              <a:headEnd/>
              <a:tailEnd/>
            </a:ln>
            <a:effectLst>
              <a:outerShdw dist="38100" dir="2700000" algn="ctr" rotWithShape="0">
                <a:srgbClr val="000000">
                  <a:alpha val="39000"/>
                </a:srgbClr>
              </a:outerShdw>
            </a:effectLst>
          </p:spPr>
          <p:txBody>
            <a:bodyPr anchor="ctr"/>
            <a:lstStyle/>
            <a:p>
              <a:pPr algn="ctr" eaLnBrk="1" hangingPunct="1"/>
              <a:endParaRPr lang="zh-CN" altLang="en-US">
                <a:solidFill>
                  <a:srgbClr val="FFFFFF"/>
                </a:solidFill>
              </a:endParaRPr>
            </a:p>
          </p:txBody>
        </p:sp>
        <p:sp>
          <p:nvSpPr>
            <p:cNvPr id="6184" name="椭圆 35"/>
            <p:cNvSpPr>
              <a:spLocks noChangeArrowheads="1"/>
            </p:cNvSpPr>
            <p:nvPr/>
          </p:nvSpPr>
          <p:spPr bwMode="auto">
            <a:xfrm>
              <a:off x="79390" y="79358"/>
              <a:ext cx="957442" cy="958649"/>
            </a:xfrm>
            <a:prstGeom prst="ellipse">
              <a:avLst/>
            </a:prstGeom>
            <a:solidFill>
              <a:schemeClr val="bg1"/>
            </a:solidFill>
            <a:ln w="3175">
              <a:solidFill>
                <a:schemeClr val="bg1"/>
              </a:solidFill>
              <a:round/>
              <a:headEnd/>
              <a:tailEnd/>
            </a:ln>
            <a:effectLst>
              <a:outerShdw dist="38100" algn="ctr" rotWithShape="0">
                <a:srgbClr val="000000">
                  <a:alpha val="39000"/>
                </a:srgbClr>
              </a:outerShdw>
            </a:effectLst>
          </p:spPr>
          <p:txBody>
            <a:bodyPr anchor="ctr"/>
            <a:lstStyle/>
            <a:p>
              <a:pPr algn="ctr" eaLnBrk="1" hangingPunct="1"/>
              <a:endParaRPr lang="zh-CN" altLang="en-US">
                <a:solidFill>
                  <a:srgbClr val="FFFFFF"/>
                </a:solidFill>
              </a:endParaRPr>
            </a:p>
          </p:txBody>
        </p:sp>
      </p:grpSp>
      <p:grpSp>
        <p:nvGrpSpPr>
          <p:cNvPr id="6162" name="Group 37"/>
          <p:cNvGrpSpPr>
            <a:grpSpLocks/>
          </p:cNvGrpSpPr>
          <p:nvPr/>
        </p:nvGrpSpPr>
        <p:grpSpPr bwMode="auto">
          <a:xfrm>
            <a:off x="6529388" y="2782888"/>
            <a:ext cx="4105275" cy="1117600"/>
            <a:chOff x="0" y="0"/>
            <a:chExt cx="4104456" cy="1117366"/>
          </a:xfrm>
        </p:grpSpPr>
        <p:sp>
          <p:nvSpPr>
            <p:cNvPr id="6179" name="椭圆 37"/>
            <p:cNvSpPr>
              <a:spLocks noChangeArrowheads="1"/>
            </p:cNvSpPr>
            <p:nvPr/>
          </p:nvSpPr>
          <p:spPr bwMode="auto">
            <a:xfrm>
              <a:off x="0" y="0"/>
              <a:ext cx="1117377" cy="1117366"/>
            </a:xfrm>
            <a:prstGeom prst="ellipse">
              <a:avLst/>
            </a:prstGeom>
            <a:solidFill>
              <a:srgbClr val="548235"/>
            </a:solidFill>
            <a:ln w="6350">
              <a:solidFill>
                <a:schemeClr val="bg1"/>
              </a:solidFill>
              <a:round/>
              <a:headEnd/>
              <a:tailEnd/>
            </a:ln>
          </p:spPr>
          <p:txBody>
            <a:bodyPr anchor="ctr"/>
            <a:lstStyle/>
            <a:p>
              <a:pPr algn="ctr" eaLnBrk="1" hangingPunct="1"/>
              <a:endParaRPr lang="zh-CN" altLang="en-US">
                <a:solidFill>
                  <a:srgbClr val="FFFFFF"/>
                </a:solidFill>
              </a:endParaRPr>
            </a:p>
          </p:txBody>
        </p:sp>
        <p:sp>
          <p:nvSpPr>
            <p:cNvPr id="6180" name="圆角矩形 38"/>
            <p:cNvSpPr>
              <a:spLocks noChangeArrowheads="1"/>
            </p:cNvSpPr>
            <p:nvPr/>
          </p:nvSpPr>
          <p:spPr bwMode="auto">
            <a:xfrm>
              <a:off x="677727" y="279342"/>
              <a:ext cx="3426729" cy="558683"/>
            </a:xfrm>
            <a:prstGeom prst="roundRect">
              <a:avLst>
                <a:gd name="adj" fmla="val 50000"/>
              </a:avLst>
            </a:prstGeom>
            <a:solidFill>
              <a:schemeClr val="bg1"/>
            </a:solidFill>
            <a:ln w="3175">
              <a:solidFill>
                <a:schemeClr val="bg1"/>
              </a:solidFill>
              <a:round/>
              <a:headEnd/>
              <a:tailEnd/>
            </a:ln>
            <a:effectLst>
              <a:outerShdw dist="38100" dir="2700000" algn="ctr" rotWithShape="0">
                <a:srgbClr val="000000">
                  <a:alpha val="39000"/>
                </a:srgbClr>
              </a:outerShdw>
            </a:effectLst>
          </p:spPr>
          <p:txBody>
            <a:bodyPr anchor="ctr"/>
            <a:lstStyle/>
            <a:p>
              <a:pPr algn="ctr" eaLnBrk="1" hangingPunct="1"/>
              <a:endParaRPr lang="zh-CN" altLang="en-US">
                <a:solidFill>
                  <a:srgbClr val="FFFFFF"/>
                </a:solidFill>
              </a:endParaRPr>
            </a:p>
          </p:txBody>
        </p:sp>
        <p:sp>
          <p:nvSpPr>
            <p:cNvPr id="6181" name="椭圆 39"/>
            <p:cNvSpPr>
              <a:spLocks noChangeArrowheads="1"/>
            </p:cNvSpPr>
            <p:nvPr/>
          </p:nvSpPr>
          <p:spPr bwMode="auto">
            <a:xfrm>
              <a:off x="79359" y="79358"/>
              <a:ext cx="958659" cy="958649"/>
            </a:xfrm>
            <a:prstGeom prst="ellipse">
              <a:avLst/>
            </a:prstGeom>
            <a:solidFill>
              <a:schemeClr val="bg1"/>
            </a:solidFill>
            <a:ln w="3175">
              <a:solidFill>
                <a:schemeClr val="bg1"/>
              </a:solidFill>
              <a:round/>
              <a:headEnd/>
              <a:tailEnd/>
            </a:ln>
            <a:effectLst>
              <a:outerShdw dist="38100" algn="ctr" rotWithShape="0">
                <a:srgbClr val="000000">
                  <a:alpha val="39000"/>
                </a:srgbClr>
              </a:outerShdw>
            </a:effectLst>
          </p:spPr>
          <p:txBody>
            <a:bodyPr anchor="ctr"/>
            <a:lstStyle/>
            <a:p>
              <a:pPr algn="ctr" eaLnBrk="1" hangingPunct="1"/>
              <a:endParaRPr lang="zh-CN" altLang="en-US">
                <a:solidFill>
                  <a:srgbClr val="FFFFFF"/>
                </a:solidFill>
              </a:endParaRPr>
            </a:p>
          </p:txBody>
        </p:sp>
      </p:grpSp>
      <p:grpSp>
        <p:nvGrpSpPr>
          <p:cNvPr id="6163" name="Group 41"/>
          <p:cNvGrpSpPr>
            <a:grpSpLocks/>
          </p:cNvGrpSpPr>
          <p:nvPr/>
        </p:nvGrpSpPr>
        <p:grpSpPr bwMode="auto">
          <a:xfrm>
            <a:off x="6889750" y="4021138"/>
            <a:ext cx="4105275" cy="1117600"/>
            <a:chOff x="0" y="0"/>
            <a:chExt cx="4104456" cy="1117366"/>
          </a:xfrm>
        </p:grpSpPr>
        <p:sp>
          <p:nvSpPr>
            <p:cNvPr id="6176" name="椭圆 41"/>
            <p:cNvSpPr>
              <a:spLocks noChangeArrowheads="1"/>
            </p:cNvSpPr>
            <p:nvPr/>
          </p:nvSpPr>
          <p:spPr bwMode="auto">
            <a:xfrm>
              <a:off x="0" y="0"/>
              <a:ext cx="1117377" cy="1117366"/>
            </a:xfrm>
            <a:prstGeom prst="ellipse">
              <a:avLst/>
            </a:prstGeom>
            <a:solidFill>
              <a:srgbClr val="548235"/>
            </a:solidFill>
            <a:ln w="6350">
              <a:solidFill>
                <a:schemeClr val="bg1"/>
              </a:solidFill>
              <a:round/>
              <a:headEnd/>
              <a:tailEnd/>
            </a:ln>
          </p:spPr>
          <p:txBody>
            <a:bodyPr anchor="ctr"/>
            <a:lstStyle/>
            <a:p>
              <a:pPr algn="ctr" eaLnBrk="1" hangingPunct="1"/>
              <a:endParaRPr lang="zh-CN" altLang="en-US">
                <a:solidFill>
                  <a:srgbClr val="FFFFFF"/>
                </a:solidFill>
              </a:endParaRPr>
            </a:p>
          </p:txBody>
        </p:sp>
        <p:sp>
          <p:nvSpPr>
            <p:cNvPr id="6177" name="圆角矩形 42"/>
            <p:cNvSpPr>
              <a:spLocks noChangeArrowheads="1"/>
            </p:cNvSpPr>
            <p:nvPr/>
          </p:nvSpPr>
          <p:spPr bwMode="auto">
            <a:xfrm>
              <a:off x="677728" y="279342"/>
              <a:ext cx="3426728" cy="558683"/>
            </a:xfrm>
            <a:prstGeom prst="roundRect">
              <a:avLst>
                <a:gd name="adj" fmla="val 50000"/>
              </a:avLst>
            </a:prstGeom>
            <a:solidFill>
              <a:schemeClr val="bg1"/>
            </a:solidFill>
            <a:ln w="3175">
              <a:solidFill>
                <a:schemeClr val="bg1"/>
              </a:solidFill>
              <a:round/>
              <a:headEnd/>
              <a:tailEnd/>
            </a:ln>
            <a:effectLst>
              <a:outerShdw dist="38100" dir="2700000" algn="ctr" rotWithShape="0">
                <a:srgbClr val="000000">
                  <a:alpha val="39000"/>
                </a:srgbClr>
              </a:outerShdw>
            </a:effectLst>
          </p:spPr>
          <p:txBody>
            <a:bodyPr anchor="ctr"/>
            <a:lstStyle/>
            <a:p>
              <a:pPr algn="ctr" eaLnBrk="1" hangingPunct="1"/>
              <a:endParaRPr lang="zh-CN" altLang="en-US">
                <a:solidFill>
                  <a:srgbClr val="FFFFFF"/>
                </a:solidFill>
              </a:endParaRPr>
            </a:p>
          </p:txBody>
        </p:sp>
        <p:sp>
          <p:nvSpPr>
            <p:cNvPr id="6178" name="椭圆 43"/>
            <p:cNvSpPr>
              <a:spLocks noChangeArrowheads="1"/>
            </p:cNvSpPr>
            <p:nvPr/>
          </p:nvSpPr>
          <p:spPr bwMode="auto">
            <a:xfrm>
              <a:off x="79359" y="79358"/>
              <a:ext cx="958659" cy="958649"/>
            </a:xfrm>
            <a:prstGeom prst="ellipse">
              <a:avLst/>
            </a:prstGeom>
            <a:solidFill>
              <a:schemeClr val="bg1"/>
            </a:solidFill>
            <a:ln w="3175">
              <a:solidFill>
                <a:schemeClr val="bg1"/>
              </a:solidFill>
              <a:round/>
              <a:headEnd/>
              <a:tailEnd/>
            </a:ln>
            <a:effectLst>
              <a:outerShdw dist="38100" algn="ctr" rotWithShape="0">
                <a:srgbClr val="000000">
                  <a:alpha val="39000"/>
                </a:srgbClr>
              </a:outerShdw>
            </a:effectLst>
          </p:spPr>
          <p:txBody>
            <a:bodyPr anchor="ctr"/>
            <a:lstStyle/>
            <a:p>
              <a:pPr algn="ctr" eaLnBrk="1" hangingPunct="1"/>
              <a:endParaRPr lang="zh-CN" altLang="en-US">
                <a:solidFill>
                  <a:srgbClr val="FFFFFF"/>
                </a:solidFill>
              </a:endParaRPr>
            </a:p>
          </p:txBody>
        </p:sp>
      </p:grpSp>
      <p:grpSp>
        <p:nvGrpSpPr>
          <p:cNvPr id="6164" name="Group 45"/>
          <p:cNvGrpSpPr>
            <a:grpSpLocks/>
          </p:cNvGrpSpPr>
          <p:nvPr/>
        </p:nvGrpSpPr>
        <p:grpSpPr bwMode="auto">
          <a:xfrm>
            <a:off x="7250113" y="5218113"/>
            <a:ext cx="4105275" cy="1117600"/>
            <a:chOff x="0" y="0"/>
            <a:chExt cx="4104456" cy="1117366"/>
          </a:xfrm>
        </p:grpSpPr>
        <p:sp>
          <p:nvSpPr>
            <p:cNvPr id="6173" name="椭圆 45"/>
            <p:cNvSpPr>
              <a:spLocks noChangeArrowheads="1"/>
            </p:cNvSpPr>
            <p:nvPr/>
          </p:nvSpPr>
          <p:spPr bwMode="auto">
            <a:xfrm>
              <a:off x="0" y="0"/>
              <a:ext cx="1117377" cy="1117366"/>
            </a:xfrm>
            <a:prstGeom prst="ellipse">
              <a:avLst/>
            </a:prstGeom>
            <a:solidFill>
              <a:srgbClr val="548235"/>
            </a:solidFill>
            <a:ln w="6350">
              <a:solidFill>
                <a:schemeClr val="bg1"/>
              </a:solidFill>
              <a:round/>
              <a:headEnd/>
              <a:tailEnd/>
            </a:ln>
          </p:spPr>
          <p:txBody>
            <a:bodyPr anchor="ctr"/>
            <a:lstStyle/>
            <a:p>
              <a:pPr algn="ctr" eaLnBrk="1" hangingPunct="1"/>
              <a:endParaRPr lang="zh-CN" altLang="en-US">
                <a:solidFill>
                  <a:srgbClr val="FFFFFF"/>
                </a:solidFill>
              </a:endParaRPr>
            </a:p>
          </p:txBody>
        </p:sp>
        <p:sp>
          <p:nvSpPr>
            <p:cNvPr id="6174" name="圆角矩形 46"/>
            <p:cNvSpPr>
              <a:spLocks noChangeArrowheads="1"/>
            </p:cNvSpPr>
            <p:nvPr/>
          </p:nvSpPr>
          <p:spPr bwMode="auto">
            <a:xfrm>
              <a:off x="677727" y="279342"/>
              <a:ext cx="3426729" cy="558683"/>
            </a:xfrm>
            <a:prstGeom prst="roundRect">
              <a:avLst>
                <a:gd name="adj" fmla="val 50000"/>
              </a:avLst>
            </a:prstGeom>
            <a:solidFill>
              <a:schemeClr val="bg1"/>
            </a:solidFill>
            <a:ln w="3175">
              <a:solidFill>
                <a:schemeClr val="bg1"/>
              </a:solidFill>
              <a:round/>
              <a:headEnd/>
              <a:tailEnd/>
            </a:ln>
            <a:effectLst>
              <a:outerShdw dist="38100" dir="2700000" algn="ctr" rotWithShape="0">
                <a:srgbClr val="000000">
                  <a:alpha val="39000"/>
                </a:srgbClr>
              </a:outerShdw>
            </a:effectLst>
          </p:spPr>
          <p:txBody>
            <a:bodyPr anchor="ctr"/>
            <a:lstStyle/>
            <a:p>
              <a:pPr algn="ctr" eaLnBrk="1" hangingPunct="1"/>
              <a:endParaRPr lang="zh-CN" altLang="en-US">
                <a:solidFill>
                  <a:srgbClr val="FFFFFF"/>
                </a:solidFill>
              </a:endParaRPr>
            </a:p>
          </p:txBody>
        </p:sp>
        <p:sp>
          <p:nvSpPr>
            <p:cNvPr id="6175" name="椭圆 47"/>
            <p:cNvSpPr>
              <a:spLocks noChangeArrowheads="1"/>
            </p:cNvSpPr>
            <p:nvPr/>
          </p:nvSpPr>
          <p:spPr bwMode="auto">
            <a:xfrm>
              <a:off x="79359" y="79358"/>
              <a:ext cx="958659" cy="958649"/>
            </a:xfrm>
            <a:prstGeom prst="ellipse">
              <a:avLst/>
            </a:prstGeom>
            <a:solidFill>
              <a:schemeClr val="bg1"/>
            </a:solidFill>
            <a:ln w="3175">
              <a:solidFill>
                <a:schemeClr val="bg1"/>
              </a:solidFill>
              <a:round/>
              <a:headEnd/>
              <a:tailEnd/>
            </a:ln>
            <a:effectLst>
              <a:outerShdw dist="38100" algn="ctr" rotWithShape="0">
                <a:srgbClr val="000000">
                  <a:alpha val="39000"/>
                </a:srgbClr>
              </a:outerShdw>
            </a:effectLst>
          </p:spPr>
          <p:txBody>
            <a:bodyPr anchor="ctr"/>
            <a:lstStyle/>
            <a:p>
              <a:pPr algn="ctr" eaLnBrk="1" hangingPunct="1"/>
              <a:endParaRPr lang="zh-CN" altLang="en-US">
                <a:solidFill>
                  <a:srgbClr val="FFFFFF"/>
                </a:solidFill>
              </a:endParaRPr>
            </a:p>
          </p:txBody>
        </p:sp>
      </p:grpSp>
      <p:sp>
        <p:nvSpPr>
          <p:cNvPr id="6165" name="TextBox 37"/>
          <p:cNvSpPr txBox="1">
            <a:spLocks noChangeArrowheads="1"/>
          </p:cNvSpPr>
          <p:nvPr/>
        </p:nvSpPr>
        <p:spPr bwMode="auto">
          <a:xfrm>
            <a:off x="7267575" y="1960563"/>
            <a:ext cx="133826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595959"/>
                </a:solidFill>
                <a:latin typeface="微软雅黑" pitchFamily="34" charset="-122"/>
                <a:ea typeface="微软雅黑" pitchFamily="34" charset="-122"/>
              </a:rPr>
              <a:t>我们的团队</a:t>
            </a:r>
            <a:endParaRPr lang="en-US" b="1">
              <a:solidFill>
                <a:srgbClr val="595959"/>
              </a:solidFill>
              <a:latin typeface="微软雅黑" pitchFamily="34" charset="-122"/>
              <a:ea typeface="微软雅黑" pitchFamily="34" charset="-122"/>
            </a:endParaRPr>
          </a:p>
        </p:txBody>
      </p:sp>
      <p:sp>
        <p:nvSpPr>
          <p:cNvPr id="6166" name="TextBox 42"/>
          <p:cNvSpPr txBox="1">
            <a:spLocks noChangeArrowheads="1"/>
          </p:cNvSpPr>
          <p:nvPr/>
        </p:nvSpPr>
        <p:spPr bwMode="auto">
          <a:xfrm>
            <a:off x="7624763" y="3157538"/>
            <a:ext cx="15700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595959"/>
                </a:solidFill>
                <a:latin typeface="微软雅黑" pitchFamily="34" charset="-122"/>
                <a:ea typeface="微软雅黑" pitchFamily="34" charset="-122"/>
              </a:rPr>
              <a:t>历届活动回顾</a:t>
            </a:r>
            <a:endParaRPr lang="en-US" b="1">
              <a:solidFill>
                <a:srgbClr val="595959"/>
              </a:solidFill>
              <a:latin typeface="微软雅黑" pitchFamily="34" charset="-122"/>
              <a:ea typeface="微软雅黑" pitchFamily="34" charset="-122"/>
            </a:endParaRPr>
          </a:p>
        </p:txBody>
      </p:sp>
      <p:sp>
        <p:nvSpPr>
          <p:cNvPr id="6167" name="TextBox 43"/>
          <p:cNvSpPr txBox="1">
            <a:spLocks noChangeArrowheads="1"/>
          </p:cNvSpPr>
          <p:nvPr/>
        </p:nvSpPr>
        <p:spPr bwMode="auto">
          <a:xfrm>
            <a:off x="8007350" y="4395788"/>
            <a:ext cx="15700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595959"/>
                </a:solidFill>
                <a:latin typeface="微软雅黑" pitchFamily="34" charset="-122"/>
                <a:ea typeface="微软雅黑" pitchFamily="34" charset="-122"/>
              </a:rPr>
              <a:t>现任部长介绍</a:t>
            </a:r>
            <a:endParaRPr lang="en-US" b="1">
              <a:solidFill>
                <a:srgbClr val="595959"/>
              </a:solidFill>
              <a:latin typeface="微软雅黑" pitchFamily="34" charset="-122"/>
              <a:ea typeface="微软雅黑" pitchFamily="34" charset="-122"/>
            </a:endParaRPr>
          </a:p>
        </p:txBody>
      </p:sp>
      <p:sp>
        <p:nvSpPr>
          <p:cNvPr id="6168" name="TextBox 44"/>
          <p:cNvSpPr txBox="1">
            <a:spLocks noChangeArrowheads="1"/>
          </p:cNvSpPr>
          <p:nvPr/>
        </p:nvSpPr>
        <p:spPr bwMode="auto">
          <a:xfrm>
            <a:off x="8367713" y="5592763"/>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altLang="en-US" b="1">
                <a:solidFill>
                  <a:srgbClr val="595959"/>
                </a:solidFill>
                <a:latin typeface="微软雅黑" pitchFamily="34" charset="-122"/>
                <a:ea typeface="微软雅黑" pitchFamily="34" charset="-122"/>
              </a:rPr>
              <a:t>联系方式</a:t>
            </a:r>
            <a:endParaRPr lang="en-US" b="1">
              <a:solidFill>
                <a:srgbClr val="595959"/>
              </a:solidFill>
              <a:latin typeface="微软雅黑" pitchFamily="34" charset="-122"/>
              <a:ea typeface="微软雅黑" pitchFamily="34" charset="-122"/>
            </a:endParaRPr>
          </a:p>
        </p:txBody>
      </p:sp>
      <p:sp>
        <p:nvSpPr>
          <p:cNvPr id="6169" name="TextBox 45"/>
          <p:cNvSpPr txBox="1">
            <a:spLocks noChangeArrowheads="1"/>
          </p:cNvSpPr>
          <p:nvPr/>
        </p:nvSpPr>
        <p:spPr bwMode="auto">
          <a:xfrm>
            <a:off x="6435725" y="1882775"/>
            <a:ext cx="6429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200" b="1">
                <a:solidFill>
                  <a:srgbClr val="FFC000"/>
                </a:solidFill>
                <a:latin typeface="Arial Unicode MS" pitchFamily="34" charset="-122"/>
                <a:ea typeface="Arial Unicode MS" pitchFamily="34" charset="-122"/>
                <a:cs typeface="Arial Unicode MS" pitchFamily="34" charset="-122"/>
              </a:rPr>
              <a:t>02</a:t>
            </a:r>
            <a:endParaRPr lang="zh-CN" altLang="en-US" sz="3200" b="1">
              <a:solidFill>
                <a:srgbClr val="FFC000"/>
              </a:solidFill>
              <a:latin typeface="Arial Unicode MS" pitchFamily="34" charset="-122"/>
              <a:ea typeface="Arial Unicode MS" pitchFamily="34" charset="-122"/>
              <a:cs typeface="Arial Unicode MS" pitchFamily="34" charset="-122"/>
            </a:endParaRPr>
          </a:p>
        </p:txBody>
      </p:sp>
      <p:sp>
        <p:nvSpPr>
          <p:cNvPr id="6170" name="TextBox 46"/>
          <p:cNvSpPr txBox="1">
            <a:spLocks noChangeArrowheads="1"/>
          </p:cNvSpPr>
          <p:nvPr/>
        </p:nvSpPr>
        <p:spPr bwMode="auto">
          <a:xfrm>
            <a:off x="6796088" y="3081338"/>
            <a:ext cx="642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200" b="1">
                <a:solidFill>
                  <a:srgbClr val="FFC000"/>
                </a:solidFill>
                <a:latin typeface="Arial Unicode MS" pitchFamily="34" charset="-122"/>
                <a:ea typeface="Arial Unicode MS" pitchFamily="34" charset="-122"/>
                <a:cs typeface="Arial Unicode MS" pitchFamily="34" charset="-122"/>
              </a:rPr>
              <a:t>04</a:t>
            </a:r>
            <a:endParaRPr lang="zh-CN" altLang="en-US" sz="3200" b="1">
              <a:solidFill>
                <a:srgbClr val="FFC000"/>
              </a:solidFill>
              <a:latin typeface="Arial Unicode MS" pitchFamily="34" charset="-122"/>
              <a:ea typeface="Arial Unicode MS" pitchFamily="34" charset="-122"/>
              <a:cs typeface="Arial Unicode MS" pitchFamily="34" charset="-122"/>
            </a:endParaRPr>
          </a:p>
        </p:txBody>
      </p:sp>
      <p:sp>
        <p:nvSpPr>
          <p:cNvPr id="6171" name="TextBox 47"/>
          <p:cNvSpPr txBox="1">
            <a:spLocks noChangeArrowheads="1"/>
          </p:cNvSpPr>
          <p:nvPr/>
        </p:nvSpPr>
        <p:spPr bwMode="auto">
          <a:xfrm>
            <a:off x="7156450" y="4318000"/>
            <a:ext cx="6429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200" b="1">
                <a:solidFill>
                  <a:srgbClr val="FFC000"/>
                </a:solidFill>
                <a:latin typeface="Arial Unicode MS" pitchFamily="34" charset="-122"/>
                <a:ea typeface="Arial Unicode MS" pitchFamily="34" charset="-122"/>
                <a:cs typeface="Arial Unicode MS" pitchFamily="34" charset="-122"/>
              </a:rPr>
              <a:t>06</a:t>
            </a:r>
            <a:endParaRPr lang="zh-CN" altLang="en-US" sz="3200" b="1">
              <a:solidFill>
                <a:srgbClr val="FFC000"/>
              </a:solidFill>
              <a:latin typeface="Arial Unicode MS" pitchFamily="34" charset="-122"/>
              <a:ea typeface="Arial Unicode MS" pitchFamily="34" charset="-122"/>
              <a:cs typeface="Arial Unicode MS" pitchFamily="34" charset="-122"/>
            </a:endParaRPr>
          </a:p>
        </p:txBody>
      </p:sp>
      <p:sp>
        <p:nvSpPr>
          <p:cNvPr id="6172" name="TextBox 48"/>
          <p:cNvSpPr txBox="1">
            <a:spLocks noChangeArrowheads="1"/>
          </p:cNvSpPr>
          <p:nvPr/>
        </p:nvSpPr>
        <p:spPr bwMode="auto">
          <a:xfrm>
            <a:off x="7516813" y="5516563"/>
            <a:ext cx="6429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en-US" altLang="zh-CN" sz="3200" b="1">
                <a:solidFill>
                  <a:srgbClr val="FFC000"/>
                </a:solidFill>
                <a:latin typeface="Arial Unicode MS" pitchFamily="34" charset="-122"/>
                <a:ea typeface="Arial Unicode MS" pitchFamily="34" charset="-122"/>
                <a:cs typeface="Arial Unicode MS" pitchFamily="34" charset="-122"/>
              </a:rPr>
              <a:t>08</a:t>
            </a:r>
            <a:endParaRPr lang="zh-CN" altLang="en-US" sz="3200" b="1">
              <a:solidFill>
                <a:srgbClr val="FFC000"/>
              </a:solidFill>
              <a:latin typeface="Arial Unicode MS" pitchFamily="34" charset="-122"/>
              <a:ea typeface="Arial Unicode MS" pitchFamily="34" charset="-122"/>
              <a:cs typeface="Arial Unicode MS"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圆角矩形 41"/>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7171" name="标题 1"/>
          <p:cNvSpPr>
            <a:spLocks noGrp="1"/>
          </p:cNvSpPr>
          <p:nvPr>
            <p:ph type="title" idx="4294967295"/>
          </p:nvPr>
        </p:nvSpPr>
        <p:spPr>
          <a:xfrm>
            <a:off x="1195388" y="365125"/>
            <a:ext cx="10158412" cy="1125538"/>
          </a:xfrm>
        </p:spPr>
        <p:txBody>
          <a:bodyPr/>
          <a:lstStyle/>
          <a:p>
            <a:pPr eaLnBrk="1" hangingPunct="1"/>
            <a:r>
              <a:rPr lang="en-US" altLang="zh-CN" sz="3600" b="1" smtClean="0">
                <a:solidFill>
                  <a:schemeClr val="bg1"/>
                </a:solidFill>
                <a:latin typeface="微软雅黑" pitchFamily="34" charset="-122"/>
                <a:ea typeface="微软雅黑" pitchFamily="34" charset="-122"/>
              </a:rPr>
              <a:t>XXX</a:t>
            </a:r>
            <a:r>
              <a:rPr lang="zh-CN" altLang="en-US" sz="3600" b="1" smtClean="0">
                <a:solidFill>
                  <a:schemeClr val="bg1"/>
                </a:solidFill>
                <a:latin typeface="微软雅黑" pitchFamily="34" charset="-122"/>
                <a:ea typeface="微软雅黑" pitchFamily="34" charset="-122"/>
              </a:rPr>
              <a:t>宗旨</a:t>
            </a:r>
          </a:p>
        </p:txBody>
      </p:sp>
      <p:grpSp>
        <p:nvGrpSpPr>
          <p:cNvPr id="7172" name="Group 4"/>
          <p:cNvGrpSpPr>
            <a:grpSpLocks/>
          </p:cNvGrpSpPr>
          <p:nvPr/>
        </p:nvGrpSpPr>
        <p:grpSpPr bwMode="auto">
          <a:xfrm>
            <a:off x="6408738" y="2808288"/>
            <a:ext cx="2000250" cy="2000250"/>
            <a:chOff x="0" y="0"/>
            <a:chExt cx="2000250" cy="2000250"/>
          </a:xfrm>
        </p:grpSpPr>
        <p:grpSp>
          <p:nvGrpSpPr>
            <p:cNvPr id="7201" name="Group 5"/>
            <p:cNvGrpSpPr>
              <a:grpSpLocks/>
            </p:cNvGrpSpPr>
            <p:nvPr/>
          </p:nvGrpSpPr>
          <p:grpSpPr bwMode="auto">
            <a:xfrm>
              <a:off x="-123762" y="-119952"/>
              <a:ext cx="2249424" cy="2249424"/>
              <a:chOff x="0" y="0"/>
              <a:chExt cx="2249424" cy="2249424"/>
            </a:xfrm>
          </p:grpSpPr>
          <p:pic>
            <p:nvPicPr>
              <p:cNvPr id="7203" name="椭圆 3"/>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249424" cy="22494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04" name="Text Box 7"/>
              <p:cNvSpPr txBox="1">
                <a:spLocks noChangeArrowheads="1"/>
              </p:cNvSpPr>
              <p:nvPr/>
            </p:nvSpPr>
            <p:spPr bwMode="auto">
              <a:xfrm>
                <a:off x="416692" y="412882"/>
                <a:ext cx="1414390" cy="1414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grpSp>
        <p:sp>
          <p:nvSpPr>
            <p:cNvPr id="7202" name="TextBox 5"/>
            <p:cNvSpPr txBox="1">
              <a:spLocks noChangeArrowheads="1"/>
            </p:cNvSpPr>
            <p:nvPr/>
          </p:nvSpPr>
          <p:spPr bwMode="auto">
            <a:xfrm>
              <a:off x="228600" y="774700"/>
              <a:ext cx="15001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3200" b="1">
                  <a:solidFill>
                    <a:schemeClr val="bg1"/>
                  </a:solidFill>
                  <a:latin typeface="微软雅黑" pitchFamily="34" charset="-122"/>
                  <a:ea typeface="微软雅黑" pitchFamily="34" charset="-122"/>
                </a:rPr>
                <a:t>宗旨</a:t>
              </a:r>
            </a:p>
          </p:txBody>
        </p:sp>
      </p:grpSp>
      <p:sp>
        <p:nvSpPr>
          <p:cNvPr id="7173" name="TextBox 45"/>
          <p:cNvSpPr txBox="1">
            <a:spLocks noChangeArrowheads="1"/>
          </p:cNvSpPr>
          <p:nvPr/>
        </p:nvSpPr>
        <p:spPr bwMode="auto">
          <a:xfrm>
            <a:off x="8323263" y="1504950"/>
            <a:ext cx="2674937"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769" tIns="51385" rIns="102769" bIns="513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50000"/>
              </a:lnSpc>
            </a:pPr>
            <a:r>
              <a:rPr lang="zh-CN" altLang="en-US" sz="1200">
                <a:solidFill>
                  <a:srgbClr val="262626"/>
                </a:solidFill>
                <a:latin typeface="微软雅黑" pitchFamily="34" charset="-122"/>
                <a:ea typeface="微软雅黑" pitchFamily="34" charset="-122"/>
              </a:rPr>
              <a:t>添加文字内容描述添加文字内容</a:t>
            </a:r>
            <a:endParaRPr lang="en-US" sz="1200">
              <a:solidFill>
                <a:srgbClr val="262626"/>
              </a:solidFill>
              <a:latin typeface="微软雅黑" pitchFamily="34" charset="-122"/>
              <a:ea typeface="微软雅黑" pitchFamily="34" charset="-122"/>
            </a:endParaRPr>
          </a:p>
          <a:p>
            <a:pPr eaLnBrk="1" hangingPunct="1">
              <a:lnSpc>
                <a:spcPct val="150000"/>
              </a:lnSpc>
            </a:pPr>
            <a:r>
              <a:rPr lang="zh-CN" altLang="en-US" sz="1200">
                <a:solidFill>
                  <a:srgbClr val="262626"/>
                </a:solidFill>
                <a:latin typeface="微软雅黑" pitchFamily="34" charset="-122"/>
                <a:ea typeface="微软雅黑" pitchFamily="34" charset="-122"/>
              </a:rPr>
              <a:t>添加文字内容描述添加文字内容</a:t>
            </a:r>
            <a:endParaRPr lang="en-US" sz="1200">
              <a:solidFill>
                <a:srgbClr val="262626"/>
              </a:solidFill>
              <a:latin typeface="微软雅黑" pitchFamily="34" charset="-122"/>
              <a:ea typeface="微软雅黑" pitchFamily="34" charset="-122"/>
            </a:endParaRPr>
          </a:p>
        </p:txBody>
      </p:sp>
      <p:sp>
        <p:nvSpPr>
          <p:cNvPr id="7174" name="TextBox 45"/>
          <p:cNvSpPr txBox="1">
            <a:spLocks noChangeArrowheads="1"/>
          </p:cNvSpPr>
          <p:nvPr/>
        </p:nvSpPr>
        <p:spPr bwMode="auto">
          <a:xfrm>
            <a:off x="8443913" y="4362450"/>
            <a:ext cx="2674937"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769" tIns="51385" rIns="102769" bIns="513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50000"/>
              </a:lnSpc>
            </a:pPr>
            <a:r>
              <a:rPr lang="zh-CN" altLang="en-US" sz="1200">
                <a:solidFill>
                  <a:srgbClr val="262626"/>
                </a:solidFill>
                <a:latin typeface="微软雅黑" pitchFamily="34" charset="-122"/>
                <a:ea typeface="微软雅黑" pitchFamily="34" charset="-122"/>
              </a:rPr>
              <a:t>添加文字内容描述添加文字内容</a:t>
            </a:r>
            <a:endParaRPr lang="en-US" sz="1200">
              <a:solidFill>
                <a:srgbClr val="262626"/>
              </a:solidFill>
              <a:latin typeface="微软雅黑" pitchFamily="34" charset="-122"/>
              <a:ea typeface="微软雅黑" pitchFamily="34" charset="-122"/>
            </a:endParaRPr>
          </a:p>
          <a:p>
            <a:pPr eaLnBrk="1" hangingPunct="1">
              <a:lnSpc>
                <a:spcPct val="150000"/>
              </a:lnSpc>
            </a:pPr>
            <a:r>
              <a:rPr lang="zh-CN" altLang="en-US" sz="1200">
                <a:solidFill>
                  <a:srgbClr val="262626"/>
                </a:solidFill>
                <a:latin typeface="微软雅黑" pitchFamily="34" charset="-122"/>
                <a:ea typeface="微软雅黑" pitchFamily="34" charset="-122"/>
              </a:rPr>
              <a:t>添加文字内容描述添加文字内容</a:t>
            </a:r>
            <a:endParaRPr lang="en-US" sz="1200">
              <a:solidFill>
                <a:srgbClr val="262626"/>
              </a:solidFill>
              <a:latin typeface="微软雅黑" pitchFamily="34" charset="-122"/>
              <a:ea typeface="微软雅黑" pitchFamily="34" charset="-122"/>
            </a:endParaRPr>
          </a:p>
        </p:txBody>
      </p:sp>
      <p:sp>
        <p:nvSpPr>
          <p:cNvPr id="7175" name="TextBox 45"/>
          <p:cNvSpPr txBox="1">
            <a:spLocks noChangeArrowheads="1"/>
          </p:cNvSpPr>
          <p:nvPr/>
        </p:nvSpPr>
        <p:spPr bwMode="auto">
          <a:xfrm>
            <a:off x="8323263" y="5670550"/>
            <a:ext cx="2674937"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769" tIns="51385" rIns="102769" bIns="513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50000"/>
              </a:lnSpc>
            </a:pPr>
            <a:r>
              <a:rPr lang="zh-CN" altLang="en-US" sz="1200">
                <a:solidFill>
                  <a:srgbClr val="262626"/>
                </a:solidFill>
                <a:latin typeface="微软雅黑" pitchFamily="34" charset="-122"/>
                <a:ea typeface="微软雅黑" pitchFamily="34" charset="-122"/>
              </a:rPr>
              <a:t>添加文字内容描述添加文字内容</a:t>
            </a:r>
            <a:endParaRPr lang="en-US" sz="1200">
              <a:solidFill>
                <a:srgbClr val="262626"/>
              </a:solidFill>
              <a:latin typeface="微软雅黑" pitchFamily="34" charset="-122"/>
              <a:ea typeface="微软雅黑" pitchFamily="34" charset="-122"/>
            </a:endParaRPr>
          </a:p>
          <a:p>
            <a:pPr eaLnBrk="1" hangingPunct="1">
              <a:lnSpc>
                <a:spcPct val="150000"/>
              </a:lnSpc>
            </a:pPr>
            <a:r>
              <a:rPr lang="zh-CN" altLang="en-US" sz="1200">
                <a:solidFill>
                  <a:srgbClr val="262626"/>
                </a:solidFill>
                <a:latin typeface="微软雅黑" pitchFamily="34" charset="-122"/>
                <a:ea typeface="微软雅黑" pitchFamily="34" charset="-122"/>
              </a:rPr>
              <a:t>添加文字内容描述添加文字内容</a:t>
            </a:r>
            <a:endParaRPr lang="en-US" sz="1200">
              <a:solidFill>
                <a:srgbClr val="262626"/>
              </a:solidFill>
              <a:latin typeface="微软雅黑" pitchFamily="34" charset="-122"/>
              <a:ea typeface="微软雅黑" pitchFamily="34" charset="-122"/>
            </a:endParaRPr>
          </a:p>
        </p:txBody>
      </p:sp>
      <p:sp>
        <p:nvSpPr>
          <p:cNvPr id="7176" name="TextBox 45"/>
          <p:cNvSpPr txBox="1">
            <a:spLocks noChangeArrowheads="1"/>
          </p:cNvSpPr>
          <p:nvPr/>
        </p:nvSpPr>
        <p:spPr bwMode="auto">
          <a:xfrm>
            <a:off x="3910013" y="4362450"/>
            <a:ext cx="2674937"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02769" tIns="51385" rIns="102769" bIns="51385">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lnSpc>
                <a:spcPct val="150000"/>
              </a:lnSpc>
            </a:pPr>
            <a:r>
              <a:rPr lang="zh-CN" altLang="en-US" sz="1200">
                <a:solidFill>
                  <a:srgbClr val="262626"/>
                </a:solidFill>
                <a:latin typeface="微软雅黑" pitchFamily="34" charset="-122"/>
                <a:ea typeface="微软雅黑" pitchFamily="34" charset="-122"/>
              </a:rPr>
              <a:t>添加文字内容描述添加文字内容</a:t>
            </a:r>
            <a:endParaRPr lang="en-US" sz="1200">
              <a:solidFill>
                <a:srgbClr val="262626"/>
              </a:solidFill>
              <a:latin typeface="微软雅黑" pitchFamily="34" charset="-122"/>
              <a:ea typeface="微软雅黑" pitchFamily="34" charset="-122"/>
            </a:endParaRPr>
          </a:p>
          <a:p>
            <a:pPr eaLnBrk="1" hangingPunct="1">
              <a:lnSpc>
                <a:spcPct val="150000"/>
              </a:lnSpc>
            </a:pPr>
            <a:r>
              <a:rPr lang="zh-CN" altLang="en-US" sz="1200">
                <a:solidFill>
                  <a:srgbClr val="262626"/>
                </a:solidFill>
                <a:latin typeface="微软雅黑" pitchFamily="34" charset="-122"/>
                <a:ea typeface="微软雅黑" pitchFamily="34" charset="-122"/>
              </a:rPr>
              <a:t>添加文字内容描述添加文字内容</a:t>
            </a:r>
            <a:endParaRPr lang="en-US" sz="1200">
              <a:solidFill>
                <a:srgbClr val="262626"/>
              </a:solidFill>
              <a:latin typeface="微软雅黑" pitchFamily="34" charset="-122"/>
              <a:ea typeface="微软雅黑" pitchFamily="34" charset="-122"/>
            </a:endParaRPr>
          </a:p>
        </p:txBody>
      </p:sp>
      <p:cxnSp>
        <p:nvCxnSpPr>
          <p:cNvPr id="7177" name="直接连接符 42"/>
          <p:cNvCxnSpPr>
            <a:cxnSpLocks noChangeShapeType="1"/>
          </p:cNvCxnSpPr>
          <p:nvPr/>
        </p:nvCxnSpPr>
        <p:spPr bwMode="auto">
          <a:xfrm>
            <a:off x="7404100" y="2146300"/>
            <a:ext cx="0" cy="650875"/>
          </a:xfrm>
          <a:prstGeom prst="line">
            <a:avLst/>
          </a:prstGeom>
          <a:noFill/>
          <a:ln w="6350">
            <a:solidFill>
              <a:srgbClr val="262626"/>
            </a:solidFill>
            <a:prstDash val="dash"/>
            <a:round/>
            <a:headEnd type="oval" w="med" len="med"/>
            <a:tailEnd type="oval" w="med" len="med"/>
          </a:ln>
          <a:extLst>
            <a:ext uri="{909E8E84-426E-40DD-AFC4-6F175D3DCCD1}">
              <a14:hiddenFill xmlns:a14="http://schemas.microsoft.com/office/drawing/2010/main">
                <a:noFill/>
              </a14:hiddenFill>
            </a:ext>
          </a:extLst>
        </p:spPr>
      </p:cxnSp>
      <p:cxnSp>
        <p:nvCxnSpPr>
          <p:cNvPr id="7178" name="直接连接符 44"/>
          <p:cNvCxnSpPr>
            <a:cxnSpLocks noChangeShapeType="1"/>
          </p:cNvCxnSpPr>
          <p:nvPr/>
        </p:nvCxnSpPr>
        <p:spPr bwMode="auto">
          <a:xfrm>
            <a:off x="7404100" y="4827588"/>
            <a:ext cx="0" cy="650875"/>
          </a:xfrm>
          <a:prstGeom prst="line">
            <a:avLst/>
          </a:prstGeom>
          <a:noFill/>
          <a:ln w="6350">
            <a:solidFill>
              <a:srgbClr val="262626"/>
            </a:solidFill>
            <a:prstDash val="dash"/>
            <a:round/>
            <a:headEnd type="oval" w="med" len="med"/>
            <a:tailEnd type="oval" w="med" len="med"/>
          </a:ln>
          <a:extLst>
            <a:ext uri="{909E8E84-426E-40DD-AFC4-6F175D3DCCD1}">
              <a14:hiddenFill xmlns:a14="http://schemas.microsoft.com/office/drawing/2010/main">
                <a:noFill/>
              </a14:hiddenFill>
            </a:ext>
          </a:extLst>
        </p:spPr>
      </p:cxnSp>
      <p:cxnSp>
        <p:nvCxnSpPr>
          <p:cNvPr id="7179" name="直接连接符 45"/>
          <p:cNvCxnSpPr>
            <a:cxnSpLocks noChangeShapeType="1"/>
          </p:cNvCxnSpPr>
          <p:nvPr/>
        </p:nvCxnSpPr>
        <p:spPr bwMode="auto">
          <a:xfrm rot="-5400000">
            <a:off x="8691563" y="3482975"/>
            <a:ext cx="0" cy="650875"/>
          </a:xfrm>
          <a:prstGeom prst="line">
            <a:avLst/>
          </a:prstGeom>
          <a:noFill/>
          <a:ln w="6350">
            <a:solidFill>
              <a:srgbClr val="262626"/>
            </a:solidFill>
            <a:prstDash val="dash"/>
            <a:round/>
            <a:headEnd type="oval" w="med" len="med"/>
            <a:tailEnd type="oval" w="med" len="med"/>
          </a:ln>
          <a:extLst>
            <a:ext uri="{909E8E84-426E-40DD-AFC4-6F175D3DCCD1}">
              <a14:hiddenFill xmlns:a14="http://schemas.microsoft.com/office/drawing/2010/main">
                <a:noFill/>
              </a14:hiddenFill>
            </a:ext>
          </a:extLst>
        </p:spPr>
      </p:cxnSp>
      <p:cxnSp>
        <p:nvCxnSpPr>
          <p:cNvPr id="7180" name="直接连接符 46"/>
          <p:cNvCxnSpPr>
            <a:cxnSpLocks noChangeShapeType="1"/>
          </p:cNvCxnSpPr>
          <p:nvPr/>
        </p:nvCxnSpPr>
        <p:spPr bwMode="auto">
          <a:xfrm rot="-5400000">
            <a:off x="6148388" y="3482975"/>
            <a:ext cx="0" cy="650875"/>
          </a:xfrm>
          <a:prstGeom prst="line">
            <a:avLst/>
          </a:prstGeom>
          <a:noFill/>
          <a:ln w="6350">
            <a:solidFill>
              <a:srgbClr val="262626"/>
            </a:solidFill>
            <a:prstDash val="dash"/>
            <a:round/>
            <a:headEnd type="oval" w="med" len="med"/>
            <a:tailEnd type="oval" w="med" len="med"/>
          </a:ln>
          <a:extLst>
            <a:ext uri="{909E8E84-426E-40DD-AFC4-6F175D3DCCD1}">
              <a14:hiddenFill xmlns:a14="http://schemas.microsoft.com/office/drawing/2010/main">
                <a:noFill/>
              </a14:hiddenFill>
            </a:ext>
          </a:extLst>
        </p:spPr>
      </p:cxnSp>
      <p:grpSp>
        <p:nvGrpSpPr>
          <p:cNvPr id="7181" name="Group 17"/>
          <p:cNvGrpSpPr>
            <a:grpSpLocks/>
          </p:cNvGrpSpPr>
          <p:nvPr/>
        </p:nvGrpSpPr>
        <p:grpSpPr bwMode="auto">
          <a:xfrm>
            <a:off x="6684963" y="1516063"/>
            <a:ext cx="1382712" cy="677862"/>
            <a:chOff x="0" y="0"/>
            <a:chExt cx="1383001" cy="678089"/>
          </a:xfrm>
        </p:grpSpPr>
        <p:sp>
          <p:nvSpPr>
            <p:cNvPr id="7198" name="AutoShape 44"/>
            <p:cNvSpPr>
              <a:spLocks noChangeArrowheads="1"/>
            </p:cNvSpPr>
            <p:nvPr/>
          </p:nvSpPr>
          <p:spPr bwMode="auto">
            <a:xfrm flipH="1">
              <a:off x="0" y="0"/>
              <a:ext cx="1383001" cy="678089"/>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endParaRPr lang="zh-CN" altLang="zh-CN" b="1">
                <a:latin typeface="微软雅黑" pitchFamily="34" charset="-122"/>
                <a:ea typeface="微软雅黑" pitchFamily="34" charset="-122"/>
              </a:endParaRPr>
            </a:p>
          </p:txBody>
        </p:sp>
        <p:sp>
          <p:nvSpPr>
            <p:cNvPr id="7199" name="AutoShape 45"/>
            <p:cNvSpPr>
              <a:spLocks noChangeArrowheads="1"/>
            </p:cNvSpPr>
            <p:nvPr/>
          </p:nvSpPr>
          <p:spPr bwMode="auto">
            <a:xfrm flipH="1">
              <a:off x="36520" y="38113"/>
              <a:ext cx="1300435" cy="587572"/>
            </a:xfrm>
            <a:prstGeom prst="roundRect">
              <a:avLst>
                <a:gd name="adj" fmla="val 50000"/>
              </a:avLst>
            </a:prstGeom>
            <a:solidFill>
              <a:srgbClr val="77BC28"/>
            </a:solidFill>
            <a:ln>
              <a:noFill/>
            </a:ln>
            <a:effectLst>
              <a:outerShdw sx="102000" sy="102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endParaRPr lang="zh-CN" altLang="en-US" b="1">
                <a:latin typeface="微软雅黑" pitchFamily="34" charset="-122"/>
                <a:ea typeface="微软雅黑" pitchFamily="34" charset="-122"/>
              </a:endParaRPr>
            </a:p>
          </p:txBody>
        </p:sp>
        <p:sp>
          <p:nvSpPr>
            <p:cNvPr id="7200" name="TextBox 101"/>
            <p:cNvSpPr txBox="1">
              <a:spLocks noChangeArrowheads="1"/>
            </p:cNvSpPr>
            <p:nvPr/>
          </p:nvSpPr>
          <p:spPr bwMode="auto">
            <a:xfrm>
              <a:off x="150952" y="162622"/>
              <a:ext cx="10715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1600" b="1">
                  <a:solidFill>
                    <a:schemeClr val="bg1"/>
                  </a:solidFill>
                  <a:latin typeface="微软雅黑" pitchFamily="34" charset="-122"/>
                  <a:ea typeface="微软雅黑" pitchFamily="34" charset="-122"/>
                </a:rPr>
                <a:t>宗旨一</a:t>
              </a:r>
            </a:p>
          </p:txBody>
        </p:sp>
      </p:grpSp>
      <p:grpSp>
        <p:nvGrpSpPr>
          <p:cNvPr id="7182" name="Group 21"/>
          <p:cNvGrpSpPr>
            <a:grpSpLocks/>
          </p:cNvGrpSpPr>
          <p:nvPr/>
        </p:nvGrpSpPr>
        <p:grpSpPr bwMode="auto">
          <a:xfrm>
            <a:off x="6684963" y="5622925"/>
            <a:ext cx="1382712" cy="677863"/>
            <a:chOff x="0" y="0"/>
            <a:chExt cx="1383001" cy="678089"/>
          </a:xfrm>
        </p:grpSpPr>
        <p:sp>
          <p:nvSpPr>
            <p:cNvPr id="7195" name="AutoShape 44"/>
            <p:cNvSpPr>
              <a:spLocks noChangeArrowheads="1"/>
            </p:cNvSpPr>
            <p:nvPr/>
          </p:nvSpPr>
          <p:spPr bwMode="auto">
            <a:xfrm flipH="1">
              <a:off x="0" y="0"/>
              <a:ext cx="1383001" cy="678089"/>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endParaRPr lang="zh-CN" altLang="zh-CN" b="1">
                <a:latin typeface="微软雅黑" pitchFamily="34" charset="-122"/>
                <a:ea typeface="微软雅黑" pitchFamily="34" charset="-122"/>
              </a:endParaRPr>
            </a:p>
          </p:txBody>
        </p:sp>
        <p:sp>
          <p:nvSpPr>
            <p:cNvPr id="7196" name="AutoShape 45"/>
            <p:cNvSpPr>
              <a:spLocks noChangeArrowheads="1"/>
            </p:cNvSpPr>
            <p:nvPr/>
          </p:nvSpPr>
          <p:spPr bwMode="auto">
            <a:xfrm flipH="1">
              <a:off x="36520" y="38113"/>
              <a:ext cx="1300435" cy="587571"/>
            </a:xfrm>
            <a:prstGeom prst="roundRect">
              <a:avLst>
                <a:gd name="adj" fmla="val 50000"/>
              </a:avLst>
            </a:prstGeom>
            <a:solidFill>
              <a:srgbClr val="77BC28"/>
            </a:solidFill>
            <a:ln>
              <a:noFill/>
            </a:ln>
            <a:effectLst>
              <a:outerShdw sx="102000" sy="102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endParaRPr lang="zh-CN" altLang="en-US" b="1">
                <a:latin typeface="微软雅黑" pitchFamily="34" charset="-122"/>
                <a:ea typeface="微软雅黑" pitchFamily="34" charset="-122"/>
              </a:endParaRPr>
            </a:p>
          </p:txBody>
        </p:sp>
        <p:sp>
          <p:nvSpPr>
            <p:cNvPr id="7197" name="TextBox 101"/>
            <p:cNvSpPr txBox="1">
              <a:spLocks noChangeArrowheads="1"/>
            </p:cNvSpPr>
            <p:nvPr/>
          </p:nvSpPr>
          <p:spPr bwMode="auto">
            <a:xfrm>
              <a:off x="150952" y="162622"/>
              <a:ext cx="10715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1600" b="1">
                  <a:solidFill>
                    <a:schemeClr val="bg1"/>
                  </a:solidFill>
                  <a:latin typeface="微软雅黑" pitchFamily="34" charset="-122"/>
                  <a:ea typeface="微软雅黑" pitchFamily="34" charset="-122"/>
                </a:rPr>
                <a:t>宗旨三</a:t>
              </a:r>
            </a:p>
          </p:txBody>
        </p:sp>
      </p:grpSp>
      <p:grpSp>
        <p:nvGrpSpPr>
          <p:cNvPr id="7183" name="Group 25"/>
          <p:cNvGrpSpPr>
            <a:grpSpLocks/>
          </p:cNvGrpSpPr>
          <p:nvPr/>
        </p:nvGrpSpPr>
        <p:grpSpPr bwMode="auto">
          <a:xfrm>
            <a:off x="4403725" y="3467100"/>
            <a:ext cx="1382713" cy="677863"/>
            <a:chOff x="0" y="0"/>
            <a:chExt cx="1383001" cy="678089"/>
          </a:xfrm>
        </p:grpSpPr>
        <p:sp>
          <p:nvSpPr>
            <p:cNvPr id="7192" name="AutoShape 44"/>
            <p:cNvSpPr>
              <a:spLocks noChangeArrowheads="1"/>
            </p:cNvSpPr>
            <p:nvPr/>
          </p:nvSpPr>
          <p:spPr bwMode="auto">
            <a:xfrm flipH="1">
              <a:off x="0" y="0"/>
              <a:ext cx="1383001" cy="678089"/>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endParaRPr lang="zh-CN" altLang="zh-CN" b="1">
                <a:latin typeface="微软雅黑" pitchFamily="34" charset="-122"/>
                <a:ea typeface="微软雅黑" pitchFamily="34" charset="-122"/>
              </a:endParaRPr>
            </a:p>
          </p:txBody>
        </p:sp>
        <p:sp>
          <p:nvSpPr>
            <p:cNvPr id="7193" name="AutoShape 45"/>
            <p:cNvSpPr>
              <a:spLocks noChangeArrowheads="1"/>
            </p:cNvSpPr>
            <p:nvPr/>
          </p:nvSpPr>
          <p:spPr bwMode="auto">
            <a:xfrm flipH="1">
              <a:off x="50811" y="38113"/>
              <a:ext cx="1300434" cy="587571"/>
            </a:xfrm>
            <a:prstGeom prst="roundRect">
              <a:avLst>
                <a:gd name="adj" fmla="val 50000"/>
              </a:avLst>
            </a:prstGeom>
            <a:solidFill>
              <a:srgbClr val="77BC28"/>
            </a:solidFill>
            <a:ln>
              <a:noFill/>
            </a:ln>
            <a:effectLst>
              <a:outerShdw sx="102000" sy="102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1" hangingPunct="1"/>
              <a:endParaRPr lang="zh-CN" altLang="en-US" b="1">
                <a:latin typeface="微软雅黑" pitchFamily="34" charset="-122"/>
                <a:ea typeface="微软雅黑" pitchFamily="34" charset="-122"/>
              </a:endParaRPr>
            </a:p>
          </p:txBody>
        </p:sp>
        <p:sp>
          <p:nvSpPr>
            <p:cNvPr id="7194" name="TextBox 101"/>
            <p:cNvSpPr txBox="1">
              <a:spLocks noChangeArrowheads="1"/>
            </p:cNvSpPr>
            <p:nvPr/>
          </p:nvSpPr>
          <p:spPr bwMode="auto">
            <a:xfrm>
              <a:off x="166009" y="162622"/>
              <a:ext cx="10715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1600" b="1">
                  <a:solidFill>
                    <a:schemeClr val="bg1"/>
                  </a:solidFill>
                  <a:latin typeface="微软雅黑" pitchFamily="34" charset="-122"/>
                  <a:ea typeface="微软雅黑" pitchFamily="34" charset="-122"/>
                </a:rPr>
                <a:t>宗旨四</a:t>
              </a:r>
            </a:p>
          </p:txBody>
        </p:sp>
      </p:grpSp>
      <p:grpSp>
        <p:nvGrpSpPr>
          <p:cNvPr id="7184" name="Group 29"/>
          <p:cNvGrpSpPr>
            <a:grpSpLocks/>
          </p:cNvGrpSpPr>
          <p:nvPr/>
        </p:nvGrpSpPr>
        <p:grpSpPr bwMode="auto">
          <a:xfrm>
            <a:off x="9059863" y="3467100"/>
            <a:ext cx="1382712" cy="677863"/>
            <a:chOff x="0" y="0"/>
            <a:chExt cx="1383001" cy="678089"/>
          </a:xfrm>
        </p:grpSpPr>
        <p:sp>
          <p:nvSpPr>
            <p:cNvPr id="7189" name="AutoShape 44"/>
            <p:cNvSpPr>
              <a:spLocks noChangeArrowheads="1"/>
            </p:cNvSpPr>
            <p:nvPr/>
          </p:nvSpPr>
          <p:spPr bwMode="auto">
            <a:xfrm flipH="1">
              <a:off x="0" y="0"/>
              <a:ext cx="1383001" cy="678089"/>
            </a:xfrm>
            <a:prstGeom prst="roundRect">
              <a:avLst>
                <a:gd name="adj" fmla="val 50000"/>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endParaRPr lang="zh-CN" altLang="zh-CN" b="1">
                <a:latin typeface="微软雅黑" pitchFamily="34" charset="-122"/>
                <a:ea typeface="微软雅黑" pitchFamily="34" charset="-122"/>
              </a:endParaRPr>
            </a:p>
          </p:txBody>
        </p:sp>
        <p:sp>
          <p:nvSpPr>
            <p:cNvPr id="7190" name="AutoShape 45"/>
            <p:cNvSpPr>
              <a:spLocks noChangeArrowheads="1"/>
            </p:cNvSpPr>
            <p:nvPr/>
          </p:nvSpPr>
          <p:spPr bwMode="auto">
            <a:xfrm flipH="1">
              <a:off x="36520" y="38113"/>
              <a:ext cx="1300435" cy="587571"/>
            </a:xfrm>
            <a:prstGeom prst="roundRect">
              <a:avLst>
                <a:gd name="adj" fmla="val 50000"/>
              </a:avLst>
            </a:prstGeom>
            <a:solidFill>
              <a:srgbClr val="77BC28"/>
            </a:solidFill>
            <a:ln>
              <a:noFill/>
            </a:ln>
            <a:effectLst>
              <a:outerShdw sx="102000" sy="102000" algn="ctr" rotWithShape="0">
                <a:srgbClr val="000000">
                  <a:alpha val="39000"/>
                </a:srgbClr>
              </a:outerShdw>
            </a:effectLst>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endParaRPr lang="zh-CN" altLang="en-US" b="1">
                <a:latin typeface="微软雅黑" pitchFamily="34" charset="-122"/>
                <a:ea typeface="微软雅黑" pitchFamily="34" charset="-122"/>
              </a:endParaRPr>
            </a:p>
          </p:txBody>
        </p:sp>
        <p:sp>
          <p:nvSpPr>
            <p:cNvPr id="7191" name="TextBox 101"/>
            <p:cNvSpPr txBox="1">
              <a:spLocks noChangeArrowheads="1"/>
            </p:cNvSpPr>
            <p:nvPr/>
          </p:nvSpPr>
          <p:spPr bwMode="auto">
            <a:xfrm>
              <a:off x="150952" y="162622"/>
              <a:ext cx="10715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sz="1600" b="1">
                  <a:solidFill>
                    <a:schemeClr val="bg1"/>
                  </a:solidFill>
                  <a:latin typeface="微软雅黑" pitchFamily="34" charset="-122"/>
                  <a:ea typeface="微软雅黑" pitchFamily="34" charset="-122"/>
                </a:rPr>
                <a:t>宗旨二</a:t>
              </a:r>
            </a:p>
          </p:txBody>
        </p:sp>
      </p:grpSp>
      <p:grpSp>
        <p:nvGrpSpPr>
          <p:cNvPr id="7185" name="Group 33"/>
          <p:cNvGrpSpPr>
            <a:grpSpLocks/>
          </p:cNvGrpSpPr>
          <p:nvPr/>
        </p:nvGrpSpPr>
        <p:grpSpPr bwMode="auto">
          <a:xfrm>
            <a:off x="712788" y="2005013"/>
            <a:ext cx="3121025" cy="3365500"/>
            <a:chOff x="0" y="0"/>
            <a:chExt cx="1966" cy="2120"/>
          </a:xfrm>
        </p:grpSpPr>
        <p:pic>
          <p:nvPicPr>
            <p:cNvPr id="7187" name="矩形 9"/>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966" cy="2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8" name="Text Box 35"/>
            <p:cNvSpPr txBox="1">
              <a:spLocks noChangeArrowheads="1"/>
            </p:cNvSpPr>
            <p:nvPr/>
          </p:nvSpPr>
          <p:spPr bwMode="auto">
            <a:xfrm>
              <a:off x="86" y="84"/>
              <a:ext cx="1793" cy="1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grpSp>
      <p:sp>
        <p:nvSpPr>
          <p:cNvPr id="7186" name="文本框 10"/>
          <p:cNvSpPr txBox="1">
            <a:spLocks noChangeArrowheads="1"/>
          </p:cNvSpPr>
          <p:nvPr/>
        </p:nvSpPr>
        <p:spPr bwMode="auto">
          <a:xfrm>
            <a:off x="1347788" y="2692400"/>
            <a:ext cx="1876425" cy="212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4400" b="1">
                <a:solidFill>
                  <a:schemeClr val="bg1"/>
                </a:solidFill>
                <a:latin typeface="微软雅黑" pitchFamily="34" charset="-122"/>
                <a:ea typeface="微软雅黑" pitchFamily="34" charset="-122"/>
              </a:rPr>
              <a:t>部门</a:t>
            </a:r>
            <a:endParaRPr lang="en-US" sz="4400" b="1">
              <a:solidFill>
                <a:schemeClr val="bg1"/>
              </a:solidFill>
              <a:latin typeface="微软雅黑" pitchFamily="34" charset="-122"/>
              <a:ea typeface="微软雅黑" pitchFamily="34" charset="-122"/>
            </a:endParaRPr>
          </a:p>
          <a:p>
            <a:pPr algn="ctr" eaLnBrk="1" hangingPunct="1"/>
            <a:r>
              <a:rPr lang="zh-CN" altLang="en-US" sz="4400" b="1">
                <a:solidFill>
                  <a:schemeClr val="bg1"/>
                </a:solidFill>
                <a:latin typeface="微软雅黑" pitchFamily="34" charset="-122"/>
                <a:ea typeface="微软雅黑" pitchFamily="34" charset="-122"/>
              </a:rPr>
              <a:t>照片</a:t>
            </a:r>
            <a:r>
              <a:rPr lang="en-US" altLang="zh-CN" sz="4400" b="1">
                <a:solidFill>
                  <a:schemeClr val="bg1"/>
                </a:solidFill>
                <a:latin typeface="微软雅黑" pitchFamily="34" charset="-122"/>
                <a:ea typeface="微软雅黑" pitchFamily="34" charset="-122"/>
              </a:rPr>
              <a:t>/</a:t>
            </a:r>
          </a:p>
          <a:p>
            <a:pPr algn="ctr" eaLnBrk="1" hangingPunct="1"/>
            <a:r>
              <a:rPr lang="en-US" altLang="zh-CN" sz="4400" b="1">
                <a:solidFill>
                  <a:schemeClr val="bg1"/>
                </a:solidFill>
                <a:latin typeface="微软雅黑" pitchFamily="34" charset="-122"/>
                <a:ea typeface="微软雅黑" pitchFamily="34" charset="-122"/>
              </a:rPr>
              <a:t>LOGO</a:t>
            </a:r>
            <a:endParaRPr lang="zh-CN" altLang="en-US" sz="4400" b="1">
              <a:solidFill>
                <a:schemeClr val="bg1"/>
              </a:solidFill>
              <a:latin typeface="微软雅黑" pitchFamily="34" charset="-122"/>
              <a:ea typeface="微软雅黑"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标题 1"/>
          <p:cNvSpPr>
            <a:spLocks noGrp="1"/>
          </p:cNvSpPr>
          <p:nvPr>
            <p:ph type="title" idx="4294967295"/>
          </p:nvPr>
        </p:nvSpPr>
        <p:spPr>
          <a:xfrm>
            <a:off x="1195388" y="365125"/>
            <a:ext cx="10158412" cy="1125538"/>
          </a:xfrm>
        </p:spPr>
        <p:txBody>
          <a:bodyPr/>
          <a:lstStyle/>
          <a:p>
            <a:pPr eaLnBrk="1" hangingPunct="1"/>
            <a:r>
              <a:rPr lang="zh-CN" sz="3600" b="1" smtClean="0">
                <a:solidFill>
                  <a:schemeClr val="bg1"/>
                </a:solidFill>
                <a:latin typeface="微软雅黑" pitchFamily="34" charset="-122"/>
                <a:ea typeface="微软雅黑" pitchFamily="34" charset="-122"/>
              </a:rPr>
              <a:t>我们的团队</a:t>
            </a:r>
          </a:p>
        </p:txBody>
      </p:sp>
      <p:sp>
        <p:nvSpPr>
          <p:cNvPr id="8195"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8196" name="矩形 9"/>
          <p:cNvSpPr>
            <a:spLocks noChangeArrowheads="1"/>
          </p:cNvSpPr>
          <p:nvPr/>
        </p:nvSpPr>
        <p:spPr bwMode="auto">
          <a:xfrm>
            <a:off x="1073150" y="5113338"/>
            <a:ext cx="10045700"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358775" eaLnBrk="1" hangingPunct="1">
              <a:lnSpc>
                <a:spcPct val="150000"/>
              </a:lnSpc>
            </a:pPr>
            <a:r>
              <a:rPr lang="zh-CN" altLang="en-US">
                <a:solidFill>
                  <a:srgbClr val="404040"/>
                </a:solidFill>
                <a:latin typeface="微软雅黑" pitchFamily="34" charset="-122"/>
                <a:ea typeface="微软雅黑" pitchFamily="34" charset="-122"/>
              </a:rPr>
              <a:t>单击添加主题描述文字单击添加主题描述文字单击添加主题描述文字单击添加主题描述文字单击添加主题描述文字单击添加主题描述文字单击添加主题描述文字单击添加主题描述文字</a:t>
            </a:r>
          </a:p>
        </p:txBody>
      </p:sp>
      <p:grpSp>
        <p:nvGrpSpPr>
          <p:cNvPr id="8197" name="Group 5"/>
          <p:cNvGrpSpPr>
            <a:grpSpLocks/>
          </p:cNvGrpSpPr>
          <p:nvPr/>
        </p:nvGrpSpPr>
        <p:grpSpPr bwMode="auto">
          <a:xfrm>
            <a:off x="3651250" y="1719263"/>
            <a:ext cx="4895850" cy="3346450"/>
            <a:chOff x="0" y="0"/>
            <a:chExt cx="3084" cy="2108"/>
          </a:xfrm>
        </p:grpSpPr>
        <p:pic>
          <p:nvPicPr>
            <p:cNvPr id="8198" name="Freeform 16"/>
            <p:cNvPicPr>
              <a:picLocks noEditPoints="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3084" cy="2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9" name="Text Box 7"/>
            <p:cNvSpPr txBox="1">
              <a:spLocks noChangeArrowheads="1"/>
            </p:cNvSpPr>
            <p:nvPr/>
          </p:nvSpPr>
          <p:spPr bwMode="auto">
            <a:xfrm>
              <a:off x="97" y="57"/>
              <a:ext cx="2886" cy="2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1"/>
          <p:cNvSpPr>
            <a:spLocks noGrp="1"/>
          </p:cNvSpPr>
          <p:nvPr>
            <p:ph type="title" idx="4294967295"/>
          </p:nvPr>
        </p:nvSpPr>
        <p:spPr>
          <a:xfrm>
            <a:off x="1195388" y="365125"/>
            <a:ext cx="10158412" cy="1125538"/>
          </a:xfrm>
        </p:spPr>
        <p:txBody>
          <a:bodyPr/>
          <a:lstStyle/>
          <a:p>
            <a:pPr eaLnBrk="1" hangingPunct="1"/>
            <a:r>
              <a:rPr lang="zh-CN" sz="3600" b="1" smtClean="0">
                <a:solidFill>
                  <a:schemeClr val="bg1"/>
                </a:solidFill>
                <a:latin typeface="微软雅黑" pitchFamily="34" charset="-122"/>
                <a:ea typeface="微软雅黑" pitchFamily="34" charset="-122"/>
              </a:rPr>
              <a:t>我们的团队</a:t>
            </a:r>
          </a:p>
        </p:txBody>
      </p:sp>
      <p:sp>
        <p:nvSpPr>
          <p:cNvPr id="9219"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9220" name="Freeform 2"/>
          <p:cNvSpPr>
            <a:spLocks/>
          </p:cNvSpPr>
          <p:nvPr/>
        </p:nvSpPr>
        <p:spPr bwMode="auto">
          <a:xfrm>
            <a:off x="4122738" y="2717800"/>
            <a:ext cx="3948112" cy="2524125"/>
          </a:xfrm>
          <a:custGeom>
            <a:avLst/>
            <a:gdLst>
              <a:gd name="T0" fmla="*/ 0 w 1180"/>
              <a:gd name="T1" fmla="*/ 2524125 h 158"/>
              <a:gd name="T2" fmla="*/ 0 w 1180"/>
              <a:gd name="T3" fmla="*/ 0 h 158"/>
              <a:gd name="T4" fmla="*/ 3948112 w 1180"/>
              <a:gd name="T5" fmla="*/ 0 h 158"/>
              <a:gd name="T6" fmla="*/ 3948112 w 1180"/>
              <a:gd name="T7" fmla="*/ 2524125 h 158"/>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180" h="158">
                <a:moveTo>
                  <a:pt x="0" y="158"/>
                </a:moveTo>
                <a:lnTo>
                  <a:pt x="0" y="0"/>
                </a:lnTo>
                <a:lnTo>
                  <a:pt x="1180" y="0"/>
                </a:lnTo>
                <a:lnTo>
                  <a:pt x="1180" y="158"/>
                </a:lnTo>
              </a:path>
            </a:pathLst>
          </a:custGeom>
          <a:noFill/>
          <a:ln w="25400" cap="flat" cmpd="sng">
            <a:solidFill>
              <a:srgbClr val="9E9E9E"/>
            </a:solidFill>
            <a:bevel/>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1" name="Freeform 3"/>
          <p:cNvSpPr>
            <a:spLocks/>
          </p:cNvSpPr>
          <p:nvPr/>
        </p:nvSpPr>
        <p:spPr bwMode="auto">
          <a:xfrm>
            <a:off x="2151063" y="3770313"/>
            <a:ext cx="1971675" cy="1536700"/>
          </a:xfrm>
          <a:custGeom>
            <a:avLst/>
            <a:gdLst>
              <a:gd name="T0" fmla="*/ 0 w 1020"/>
              <a:gd name="T1" fmla="*/ 1536700 h 113"/>
              <a:gd name="T2" fmla="*/ 0 w 1020"/>
              <a:gd name="T3" fmla="*/ 0 h 113"/>
              <a:gd name="T4" fmla="*/ 1971675 w 1020"/>
              <a:gd name="T5" fmla="*/ 0 h 113"/>
              <a:gd name="T6" fmla="*/ 0 60000 65536"/>
              <a:gd name="T7" fmla="*/ 0 60000 65536"/>
              <a:gd name="T8" fmla="*/ 0 60000 65536"/>
            </a:gdLst>
            <a:ahLst/>
            <a:cxnLst>
              <a:cxn ang="T6">
                <a:pos x="T0" y="T1"/>
              </a:cxn>
              <a:cxn ang="T7">
                <a:pos x="T2" y="T3"/>
              </a:cxn>
              <a:cxn ang="T8">
                <a:pos x="T4" y="T5"/>
              </a:cxn>
            </a:cxnLst>
            <a:rect l="0" t="0" r="r" b="b"/>
            <a:pathLst>
              <a:path w="1020" h="113">
                <a:moveTo>
                  <a:pt x="0" y="113"/>
                </a:moveTo>
                <a:lnTo>
                  <a:pt x="0" y="0"/>
                </a:lnTo>
                <a:lnTo>
                  <a:pt x="1020" y="0"/>
                </a:lnTo>
              </a:path>
            </a:pathLst>
          </a:custGeom>
          <a:noFill/>
          <a:ln w="25400" cap="flat" cmpd="sng">
            <a:solidFill>
              <a:srgbClr val="9E9E9E"/>
            </a:solidFill>
            <a:bevel/>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2" name="Freeform 4"/>
          <p:cNvSpPr>
            <a:spLocks/>
          </p:cNvSpPr>
          <p:nvPr/>
        </p:nvSpPr>
        <p:spPr bwMode="auto">
          <a:xfrm flipH="1">
            <a:off x="8070850" y="3770313"/>
            <a:ext cx="1973263" cy="1454150"/>
          </a:xfrm>
          <a:custGeom>
            <a:avLst/>
            <a:gdLst>
              <a:gd name="T0" fmla="*/ 0 w 1020"/>
              <a:gd name="T1" fmla="*/ 1454150 h 113"/>
              <a:gd name="T2" fmla="*/ 0 w 1020"/>
              <a:gd name="T3" fmla="*/ 0 h 113"/>
              <a:gd name="T4" fmla="*/ 1973263 w 1020"/>
              <a:gd name="T5" fmla="*/ 0 h 113"/>
              <a:gd name="T6" fmla="*/ 0 60000 65536"/>
              <a:gd name="T7" fmla="*/ 0 60000 65536"/>
              <a:gd name="T8" fmla="*/ 0 60000 65536"/>
            </a:gdLst>
            <a:ahLst/>
            <a:cxnLst>
              <a:cxn ang="T6">
                <a:pos x="T0" y="T1"/>
              </a:cxn>
              <a:cxn ang="T7">
                <a:pos x="T2" y="T3"/>
              </a:cxn>
              <a:cxn ang="T8">
                <a:pos x="T4" y="T5"/>
              </a:cxn>
            </a:cxnLst>
            <a:rect l="0" t="0" r="r" b="b"/>
            <a:pathLst>
              <a:path w="1020" h="113">
                <a:moveTo>
                  <a:pt x="0" y="113"/>
                </a:moveTo>
                <a:lnTo>
                  <a:pt x="0" y="0"/>
                </a:lnTo>
                <a:lnTo>
                  <a:pt x="1020" y="0"/>
                </a:lnTo>
              </a:path>
            </a:pathLst>
          </a:custGeom>
          <a:noFill/>
          <a:ln w="25400" cap="flat" cmpd="sng">
            <a:solidFill>
              <a:srgbClr val="9E9E9E"/>
            </a:solidFill>
            <a:bevel/>
            <a:headEnd/>
            <a:tailEnd/>
          </a:ln>
          <a:effectLst/>
          <a:extLst>
            <a:ext uri="{909E8E84-426E-40DD-AFC4-6F175D3DCCD1}">
              <a14:hiddenFill xmlns:a14="http://schemas.microsoft.com/office/drawing/2010/main">
                <a:solidFill>
                  <a:srgbClr val="C80000"/>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3" name="Line 5"/>
          <p:cNvSpPr>
            <a:spLocks noChangeShapeType="1"/>
          </p:cNvSpPr>
          <p:nvPr/>
        </p:nvSpPr>
        <p:spPr bwMode="auto">
          <a:xfrm flipH="1">
            <a:off x="6091238" y="2498725"/>
            <a:ext cx="6350" cy="2644775"/>
          </a:xfrm>
          <a:prstGeom prst="line">
            <a:avLst/>
          </a:prstGeom>
          <a:noFill/>
          <a:ln w="25400">
            <a:solidFill>
              <a:srgbClr val="9E9E9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9224" name="AutoShape 8"/>
          <p:cNvSpPr>
            <a:spLocks noChangeArrowheads="1"/>
          </p:cNvSpPr>
          <p:nvPr/>
        </p:nvSpPr>
        <p:spPr bwMode="auto">
          <a:xfrm>
            <a:off x="5219700" y="1884363"/>
            <a:ext cx="1755775" cy="615950"/>
          </a:xfrm>
          <a:prstGeom prst="roundRect">
            <a:avLst>
              <a:gd name="adj" fmla="val 16667"/>
            </a:avLst>
          </a:prstGeom>
          <a:gradFill rotWithShape="1">
            <a:gsLst>
              <a:gs pos="0">
                <a:srgbClr val="77BC28"/>
              </a:gs>
              <a:gs pos="50000">
                <a:srgbClr val="7BBD26"/>
              </a:gs>
              <a:gs pos="100000">
                <a:srgbClr val="44B233"/>
              </a:gs>
            </a:gsLst>
            <a:lin ang="5400000"/>
          </a:gradFill>
          <a:ln w="6350">
            <a:solidFill>
              <a:srgbClr val="70AD47"/>
            </a:solidFill>
            <a:round/>
            <a:headEnd/>
            <a:tailEnd/>
          </a:ln>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25" name="AutoShape 9"/>
          <p:cNvSpPr>
            <a:spLocks noChangeArrowheads="1"/>
          </p:cNvSpPr>
          <p:nvPr/>
        </p:nvSpPr>
        <p:spPr bwMode="auto">
          <a:xfrm>
            <a:off x="5264150" y="1928813"/>
            <a:ext cx="1666875" cy="263525"/>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26" name="AutoShape 10"/>
          <p:cNvSpPr>
            <a:spLocks noChangeArrowheads="1"/>
          </p:cNvSpPr>
          <p:nvPr/>
        </p:nvSpPr>
        <p:spPr bwMode="auto">
          <a:xfrm>
            <a:off x="5219700" y="2936875"/>
            <a:ext cx="1755775" cy="614363"/>
          </a:xfrm>
          <a:prstGeom prst="roundRect">
            <a:avLst>
              <a:gd name="adj" fmla="val 16667"/>
            </a:avLst>
          </a:prstGeom>
          <a:solidFill>
            <a:srgbClr val="EDE81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latinLnBrk="1" hangingPunct="1"/>
            <a:endParaRPr lang="zh-CN" altLang="en-US">
              <a:solidFill>
                <a:srgbClr val="404040"/>
              </a:solidFill>
              <a:latin typeface="Gulim" pitchFamily="34" charset="-127"/>
              <a:ea typeface="Gulim" pitchFamily="34" charset="-127"/>
            </a:endParaRPr>
          </a:p>
        </p:txBody>
      </p:sp>
      <p:sp>
        <p:nvSpPr>
          <p:cNvPr id="9227" name="AutoShape 11"/>
          <p:cNvSpPr>
            <a:spLocks noChangeArrowheads="1"/>
          </p:cNvSpPr>
          <p:nvPr/>
        </p:nvSpPr>
        <p:spPr bwMode="auto">
          <a:xfrm>
            <a:off x="5264150" y="2981325"/>
            <a:ext cx="1666875" cy="263525"/>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28" name="AutoShape 12"/>
          <p:cNvSpPr>
            <a:spLocks noChangeArrowheads="1"/>
          </p:cNvSpPr>
          <p:nvPr/>
        </p:nvSpPr>
        <p:spPr bwMode="auto">
          <a:xfrm>
            <a:off x="7192963" y="2936875"/>
            <a:ext cx="1755775" cy="614363"/>
          </a:xfrm>
          <a:prstGeom prst="roundRect">
            <a:avLst>
              <a:gd name="adj" fmla="val 16667"/>
            </a:avLst>
          </a:prstGeom>
          <a:solidFill>
            <a:srgbClr val="EDE81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latinLnBrk="1" hangingPunct="1"/>
            <a:endParaRPr lang="zh-CN" altLang="en-US">
              <a:solidFill>
                <a:srgbClr val="404040"/>
              </a:solidFill>
              <a:latin typeface="Gulim" pitchFamily="34" charset="-127"/>
              <a:ea typeface="Gulim" pitchFamily="34" charset="-127"/>
            </a:endParaRPr>
          </a:p>
        </p:txBody>
      </p:sp>
      <p:sp>
        <p:nvSpPr>
          <p:cNvPr id="9229" name="AutoShape 13"/>
          <p:cNvSpPr>
            <a:spLocks noChangeArrowheads="1"/>
          </p:cNvSpPr>
          <p:nvPr/>
        </p:nvSpPr>
        <p:spPr bwMode="auto">
          <a:xfrm>
            <a:off x="7237413" y="2981325"/>
            <a:ext cx="1666875" cy="263525"/>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30" name="AutoShape 14"/>
          <p:cNvSpPr>
            <a:spLocks noChangeArrowheads="1"/>
          </p:cNvSpPr>
          <p:nvPr/>
        </p:nvSpPr>
        <p:spPr bwMode="auto">
          <a:xfrm>
            <a:off x="3244850" y="2936875"/>
            <a:ext cx="1755775" cy="614363"/>
          </a:xfrm>
          <a:prstGeom prst="roundRect">
            <a:avLst>
              <a:gd name="adj" fmla="val 16667"/>
            </a:avLst>
          </a:prstGeom>
          <a:solidFill>
            <a:srgbClr val="EDE81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latinLnBrk="1" hangingPunct="1"/>
            <a:endParaRPr lang="zh-CN" altLang="zh-CN">
              <a:solidFill>
                <a:srgbClr val="404040"/>
              </a:solidFill>
              <a:latin typeface="Gulim" pitchFamily="34" charset="-127"/>
              <a:ea typeface="Gulim" pitchFamily="34" charset="-127"/>
            </a:endParaRPr>
          </a:p>
        </p:txBody>
      </p:sp>
      <p:sp>
        <p:nvSpPr>
          <p:cNvPr id="9231" name="AutoShape 15"/>
          <p:cNvSpPr>
            <a:spLocks noChangeArrowheads="1"/>
          </p:cNvSpPr>
          <p:nvPr/>
        </p:nvSpPr>
        <p:spPr bwMode="auto">
          <a:xfrm>
            <a:off x="3289300" y="2981325"/>
            <a:ext cx="1666875" cy="263525"/>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32" name="AutoShape 16"/>
          <p:cNvSpPr>
            <a:spLocks noChangeArrowheads="1"/>
          </p:cNvSpPr>
          <p:nvPr/>
        </p:nvSpPr>
        <p:spPr bwMode="auto">
          <a:xfrm>
            <a:off x="3244850" y="3989388"/>
            <a:ext cx="1755775" cy="614362"/>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33" name="AutoShape 17"/>
          <p:cNvSpPr>
            <a:spLocks noChangeArrowheads="1"/>
          </p:cNvSpPr>
          <p:nvPr/>
        </p:nvSpPr>
        <p:spPr bwMode="auto">
          <a:xfrm>
            <a:off x="3289300" y="4033838"/>
            <a:ext cx="1666875" cy="261937"/>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34" name="AutoShape 18"/>
          <p:cNvSpPr>
            <a:spLocks noChangeArrowheads="1"/>
          </p:cNvSpPr>
          <p:nvPr/>
        </p:nvSpPr>
        <p:spPr bwMode="auto">
          <a:xfrm>
            <a:off x="5219700" y="3989388"/>
            <a:ext cx="1755775" cy="614362"/>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35" name="AutoShape 19"/>
          <p:cNvSpPr>
            <a:spLocks noChangeArrowheads="1"/>
          </p:cNvSpPr>
          <p:nvPr/>
        </p:nvSpPr>
        <p:spPr bwMode="auto">
          <a:xfrm>
            <a:off x="5264150" y="4033838"/>
            <a:ext cx="1666875" cy="261937"/>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36" name="AutoShape 20"/>
          <p:cNvSpPr>
            <a:spLocks noChangeArrowheads="1"/>
          </p:cNvSpPr>
          <p:nvPr/>
        </p:nvSpPr>
        <p:spPr bwMode="auto">
          <a:xfrm>
            <a:off x="1270000" y="3989388"/>
            <a:ext cx="1755775" cy="614362"/>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37" name="AutoShape 21"/>
          <p:cNvSpPr>
            <a:spLocks noChangeArrowheads="1"/>
          </p:cNvSpPr>
          <p:nvPr/>
        </p:nvSpPr>
        <p:spPr bwMode="auto">
          <a:xfrm>
            <a:off x="1314450" y="4033838"/>
            <a:ext cx="1666875" cy="261937"/>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38" name="AutoShape 22"/>
          <p:cNvSpPr>
            <a:spLocks noChangeArrowheads="1"/>
          </p:cNvSpPr>
          <p:nvPr/>
        </p:nvSpPr>
        <p:spPr bwMode="auto">
          <a:xfrm>
            <a:off x="9167813" y="3989388"/>
            <a:ext cx="1755775" cy="614362"/>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39" name="AutoShape 23"/>
          <p:cNvSpPr>
            <a:spLocks noChangeArrowheads="1"/>
          </p:cNvSpPr>
          <p:nvPr/>
        </p:nvSpPr>
        <p:spPr bwMode="auto">
          <a:xfrm>
            <a:off x="9212263" y="4033838"/>
            <a:ext cx="1666875" cy="261937"/>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40" name="AutoShape 24"/>
          <p:cNvSpPr>
            <a:spLocks noChangeArrowheads="1"/>
          </p:cNvSpPr>
          <p:nvPr/>
        </p:nvSpPr>
        <p:spPr bwMode="auto">
          <a:xfrm>
            <a:off x="7192963" y="3989388"/>
            <a:ext cx="1755775" cy="614362"/>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41" name="AutoShape 25"/>
          <p:cNvSpPr>
            <a:spLocks noChangeArrowheads="1"/>
          </p:cNvSpPr>
          <p:nvPr/>
        </p:nvSpPr>
        <p:spPr bwMode="auto">
          <a:xfrm>
            <a:off x="7237413" y="4033838"/>
            <a:ext cx="1666875" cy="261937"/>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42" name="AutoShape 26"/>
          <p:cNvSpPr>
            <a:spLocks noChangeArrowheads="1"/>
          </p:cNvSpPr>
          <p:nvPr/>
        </p:nvSpPr>
        <p:spPr bwMode="auto">
          <a:xfrm>
            <a:off x="3244850" y="4822825"/>
            <a:ext cx="1755775" cy="614363"/>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43" name="AutoShape 27"/>
          <p:cNvSpPr>
            <a:spLocks noChangeArrowheads="1"/>
          </p:cNvSpPr>
          <p:nvPr/>
        </p:nvSpPr>
        <p:spPr bwMode="auto">
          <a:xfrm>
            <a:off x="3289300" y="4867275"/>
            <a:ext cx="1666875" cy="261938"/>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44" name="AutoShape 28"/>
          <p:cNvSpPr>
            <a:spLocks noChangeArrowheads="1"/>
          </p:cNvSpPr>
          <p:nvPr/>
        </p:nvSpPr>
        <p:spPr bwMode="auto">
          <a:xfrm>
            <a:off x="5219700" y="4822825"/>
            <a:ext cx="1755775" cy="614363"/>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45" name="AutoShape 29"/>
          <p:cNvSpPr>
            <a:spLocks noChangeArrowheads="1"/>
          </p:cNvSpPr>
          <p:nvPr/>
        </p:nvSpPr>
        <p:spPr bwMode="auto">
          <a:xfrm>
            <a:off x="5264150" y="4867275"/>
            <a:ext cx="1666875" cy="261938"/>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46" name="AutoShape 30"/>
          <p:cNvSpPr>
            <a:spLocks noChangeArrowheads="1"/>
          </p:cNvSpPr>
          <p:nvPr/>
        </p:nvSpPr>
        <p:spPr bwMode="auto">
          <a:xfrm>
            <a:off x="1270000" y="4822825"/>
            <a:ext cx="1755775" cy="614363"/>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47" name="AutoShape 31"/>
          <p:cNvSpPr>
            <a:spLocks noChangeArrowheads="1"/>
          </p:cNvSpPr>
          <p:nvPr/>
        </p:nvSpPr>
        <p:spPr bwMode="auto">
          <a:xfrm>
            <a:off x="1314450" y="4867275"/>
            <a:ext cx="1666875" cy="261938"/>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48" name="AutoShape 32"/>
          <p:cNvSpPr>
            <a:spLocks noChangeArrowheads="1"/>
          </p:cNvSpPr>
          <p:nvPr/>
        </p:nvSpPr>
        <p:spPr bwMode="auto">
          <a:xfrm>
            <a:off x="9167813" y="4822825"/>
            <a:ext cx="1755775" cy="614363"/>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49" name="AutoShape 33"/>
          <p:cNvSpPr>
            <a:spLocks noChangeArrowheads="1"/>
          </p:cNvSpPr>
          <p:nvPr/>
        </p:nvSpPr>
        <p:spPr bwMode="auto">
          <a:xfrm>
            <a:off x="9212263" y="4867275"/>
            <a:ext cx="1666875" cy="261938"/>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50" name="AutoShape 34"/>
          <p:cNvSpPr>
            <a:spLocks noChangeArrowheads="1"/>
          </p:cNvSpPr>
          <p:nvPr/>
        </p:nvSpPr>
        <p:spPr bwMode="auto">
          <a:xfrm>
            <a:off x="7192963" y="4822825"/>
            <a:ext cx="1755775" cy="614363"/>
          </a:xfrm>
          <a:prstGeom prst="roundRect">
            <a:avLst>
              <a:gd name="adj" fmla="val 16667"/>
            </a:avLst>
          </a:prstGeom>
          <a:solidFill>
            <a:srgbClr val="9E9E9E"/>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51" name="AutoShape 35"/>
          <p:cNvSpPr>
            <a:spLocks noChangeArrowheads="1"/>
          </p:cNvSpPr>
          <p:nvPr/>
        </p:nvSpPr>
        <p:spPr bwMode="auto">
          <a:xfrm>
            <a:off x="7237413" y="4867275"/>
            <a:ext cx="1666875" cy="261938"/>
          </a:xfrm>
          <a:prstGeom prst="roundRect">
            <a:avLst>
              <a:gd name="adj" fmla="val 25981"/>
            </a:avLst>
          </a:prstGeom>
          <a:gradFill rotWithShape="1">
            <a:gsLst>
              <a:gs pos="0">
                <a:schemeClr val="bg1">
                  <a:alpha val="75000"/>
                </a:schemeClr>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eaLnBrk="1" latinLnBrk="1" hangingPunct="1"/>
            <a:endParaRPr lang="zh-CN" altLang="zh-CN">
              <a:solidFill>
                <a:srgbClr val="000000"/>
              </a:solidFill>
              <a:latin typeface="Gulim" pitchFamily="34" charset="-127"/>
              <a:ea typeface="Gulim" pitchFamily="34" charset="-127"/>
            </a:endParaRPr>
          </a:p>
        </p:txBody>
      </p:sp>
      <p:sp>
        <p:nvSpPr>
          <p:cNvPr id="9252" name="Text Box 48"/>
          <p:cNvSpPr txBox="1">
            <a:spLocks noChangeArrowheads="1"/>
          </p:cNvSpPr>
          <p:nvPr/>
        </p:nvSpPr>
        <p:spPr bwMode="auto">
          <a:xfrm>
            <a:off x="3829050" y="4995863"/>
            <a:ext cx="593725"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FFFFFF"/>
                </a:solidFill>
                <a:latin typeface="微软雅黑" pitchFamily="34" charset="-122"/>
                <a:ea typeface="微软雅黑" pitchFamily="34" charset="-122"/>
              </a:rPr>
              <a:t>理事</a:t>
            </a:r>
            <a:endParaRPr lang="en-US" sz="1600" b="1">
              <a:solidFill>
                <a:srgbClr val="FFFFFF"/>
              </a:solidFill>
              <a:latin typeface="微软雅黑" pitchFamily="34" charset="-122"/>
              <a:ea typeface="微软雅黑" pitchFamily="34" charset="-122"/>
            </a:endParaRPr>
          </a:p>
        </p:txBody>
      </p:sp>
      <p:sp>
        <p:nvSpPr>
          <p:cNvPr id="9253" name="Text Box 49"/>
          <p:cNvSpPr txBox="1">
            <a:spLocks noChangeArrowheads="1"/>
          </p:cNvSpPr>
          <p:nvPr/>
        </p:nvSpPr>
        <p:spPr bwMode="auto">
          <a:xfrm>
            <a:off x="3814763" y="4162425"/>
            <a:ext cx="595312"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FFFFFF"/>
                </a:solidFill>
                <a:latin typeface="微软雅黑" pitchFamily="34" charset="-122"/>
                <a:ea typeface="微软雅黑" pitchFamily="34" charset="-122"/>
              </a:rPr>
              <a:t>理事</a:t>
            </a:r>
            <a:endParaRPr lang="en-US" sz="1600" b="1">
              <a:solidFill>
                <a:srgbClr val="FFFFFF"/>
              </a:solidFill>
              <a:latin typeface="微软雅黑" pitchFamily="34" charset="-122"/>
              <a:ea typeface="微软雅黑" pitchFamily="34" charset="-122"/>
            </a:endParaRPr>
          </a:p>
        </p:txBody>
      </p:sp>
      <p:sp>
        <p:nvSpPr>
          <p:cNvPr id="9254" name="Text Box 50"/>
          <p:cNvSpPr txBox="1">
            <a:spLocks noChangeArrowheads="1"/>
          </p:cNvSpPr>
          <p:nvPr/>
        </p:nvSpPr>
        <p:spPr bwMode="auto">
          <a:xfrm>
            <a:off x="1838325" y="4162425"/>
            <a:ext cx="595313"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FFFFFF"/>
                </a:solidFill>
                <a:latin typeface="微软雅黑" pitchFamily="34" charset="-122"/>
                <a:ea typeface="微软雅黑" pitchFamily="34" charset="-122"/>
              </a:rPr>
              <a:t>理事</a:t>
            </a:r>
            <a:endParaRPr lang="en-US" sz="1600" b="1">
              <a:solidFill>
                <a:srgbClr val="FFFFFF"/>
              </a:solidFill>
              <a:latin typeface="微软雅黑" pitchFamily="34" charset="-122"/>
              <a:ea typeface="微软雅黑" pitchFamily="34" charset="-122"/>
            </a:endParaRPr>
          </a:p>
        </p:txBody>
      </p:sp>
      <p:sp>
        <p:nvSpPr>
          <p:cNvPr id="9255" name="Text Box 51"/>
          <p:cNvSpPr txBox="1">
            <a:spLocks noChangeArrowheads="1"/>
          </p:cNvSpPr>
          <p:nvPr/>
        </p:nvSpPr>
        <p:spPr bwMode="auto">
          <a:xfrm>
            <a:off x="7681913" y="3108325"/>
            <a:ext cx="800100"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404040"/>
                </a:solidFill>
                <a:latin typeface="微软雅黑" pitchFamily="34" charset="-122"/>
                <a:ea typeface="微软雅黑" pitchFamily="34" charset="-122"/>
              </a:rPr>
              <a:t>副部长</a:t>
            </a:r>
            <a:endParaRPr lang="en-US" sz="1600" b="1">
              <a:solidFill>
                <a:srgbClr val="404040"/>
              </a:solidFill>
              <a:latin typeface="微软雅黑" pitchFamily="34" charset="-122"/>
              <a:ea typeface="微软雅黑" pitchFamily="34" charset="-122"/>
            </a:endParaRPr>
          </a:p>
        </p:txBody>
      </p:sp>
      <p:sp>
        <p:nvSpPr>
          <p:cNvPr id="9256" name="Text Box 52"/>
          <p:cNvSpPr txBox="1">
            <a:spLocks noChangeArrowheads="1"/>
          </p:cNvSpPr>
          <p:nvPr/>
        </p:nvSpPr>
        <p:spPr bwMode="auto">
          <a:xfrm>
            <a:off x="5689600" y="3108325"/>
            <a:ext cx="800100"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404040"/>
                </a:solidFill>
                <a:latin typeface="微软雅黑" pitchFamily="34" charset="-122"/>
                <a:ea typeface="微软雅黑" pitchFamily="34" charset="-122"/>
              </a:rPr>
              <a:t>副部长</a:t>
            </a:r>
            <a:endParaRPr lang="en-US" sz="1600" b="1">
              <a:solidFill>
                <a:srgbClr val="404040"/>
              </a:solidFill>
              <a:latin typeface="微软雅黑" pitchFamily="34" charset="-122"/>
              <a:ea typeface="微软雅黑" pitchFamily="34" charset="-122"/>
            </a:endParaRPr>
          </a:p>
        </p:txBody>
      </p:sp>
      <p:sp>
        <p:nvSpPr>
          <p:cNvPr id="9257" name="Text Box 53"/>
          <p:cNvSpPr txBox="1">
            <a:spLocks noChangeArrowheads="1"/>
          </p:cNvSpPr>
          <p:nvPr/>
        </p:nvSpPr>
        <p:spPr bwMode="auto">
          <a:xfrm>
            <a:off x="5808663" y="1997075"/>
            <a:ext cx="595312" cy="338138"/>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FFFFFF"/>
                </a:solidFill>
                <a:latin typeface="微软雅黑" pitchFamily="34" charset="-122"/>
                <a:ea typeface="微软雅黑" pitchFamily="34" charset="-122"/>
              </a:rPr>
              <a:t>部长</a:t>
            </a:r>
            <a:endParaRPr lang="en-US" sz="1600" b="1">
              <a:solidFill>
                <a:srgbClr val="FFFFFF"/>
              </a:solidFill>
              <a:latin typeface="微软雅黑" pitchFamily="34" charset="-122"/>
              <a:ea typeface="微软雅黑" pitchFamily="34" charset="-122"/>
            </a:endParaRPr>
          </a:p>
        </p:txBody>
      </p:sp>
      <p:sp>
        <p:nvSpPr>
          <p:cNvPr id="9258" name="Text Box 54"/>
          <p:cNvSpPr txBox="1">
            <a:spLocks noChangeArrowheads="1"/>
          </p:cNvSpPr>
          <p:nvPr/>
        </p:nvSpPr>
        <p:spPr bwMode="auto">
          <a:xfrm>
            <a:off x="3714750" y="3108325"/>
            <a:ext cx="800100"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404040"/>
                </a:solidFill>
                <a:latin typeface="微软雅黑" pitchFamily="34" charset="-122"/>
                <a:ea typeface="微软雅黑" pitchFamily="34" charset="-122"/>
              </a:rPr>
              <a:t>副部长</a:t>
            </a:r>
            <a:endParaRPr lang="en-US" sz="1600" b="1">
              <a:solidFill>
                <a:srgbClr val="404040"/>
              </a:solidFill>
              <a:latin typeface="微软雅黑" pitchFamily="34" charset="-122"/>
              <a:ea typeface="微软雅黑" pitchFamily="34" charset="-122"/>
            </a:endParaRPr>
          </a:p>
        </p:txBody>
      </p:sp>
      <p:sp>
        <p:nvSpPr>
          <p:cNvPr id="9259" name="Text Box 55"/>
          <p:cNvSpPr txBox="1">
            <a:spLocks noChangeArrowheads="1"/>
          </p:cNvSpPr>
          <p:nvPr/>
        </p:nvSpPr>
        <p:spPr bwMode="auto">
          <a:xfrm>
            <a:off x="7766050" y="4162425"/>
            <a:ext cx="593725"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FFFFFF"/>
                </a:solidFill>
                <a:latin typeface="微软雅黑" pitchFamily="34" charset="-122"/>
                <a:ea typeface="微软雅黑" pitchFamily="34" charset="-122"/>
              </a:rPr>
              <a:t>理事</a:t>
            </a:r>
            <a:endParaRPr lang="en-US" sz="1600" b="1">
              <a:solidFill>
                <a:srgbClr val="FFFFFF"/>
              </a:solidFill>
              <a:latin typeface="微软雅黑" pitchFamily="34" charset="-122"/>
              <a:ea typeface="微软雅黑" pitchFamily="34" charset="-122"/>
            </a:endParaRPr>
          </a:p>
        </p:txBody>
      </p:sp>
      <p:sp>
        <p:nvSpPr>
          <p:cNvPr id="9260" name="Text Box 56"/>
          <p:cNvSpPr txBox="1">
            <a:spLocks noChangeArrowheads="1"/>
          </p:cNvSpPr>
          <p:nvPr/>
        </p:nvSpPr>
        <p:spPr bwMode="auto">
          <a:xfrm>
            <a:off x="9759950" y="4162425"/>
            <a:ext cx="595313"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FFFFFF"/>
                </a:solidFill>
                <a:latin typeface="微软雅黑" pitchFamily="34" charset="-122"/>
                <a:ea typeface="微软雅黑" pitchFamily="34" charset="-122"/>
              </a:rPr>
              <a:t>理事</a:t>
            </a:r>
            <a:endParaRPr lang="en-US" sz="1600" b="1">
              <a:solidFill>
                <a:srgbClr val="FFFFFF"/>
              </a:solidFill>
              <a:latin typeface="微软雅黑" pitchFamily="34" charset="-122"/>
              <a:ea typeface="微软雅黑" pitchFamily="34" charset="-122"/>
            </a:endParaRPr>
          </a:p>
        </p:txBody>
      </p:sp>
      <p:sp>
        <p:nvSpPr>
          <p:cNvPr id="9261" name="Text Box 57"/>
          <p:cNvSpPr txBox="1">
            <a:spLocks noChangeArrowheads="1"/>
          </p:cNvSpPr>
          <p:nvPr/>
        </p:nvSpPr>
        <p:spPr bwMode="auto">
          <a:xfrm>
            <a:off x="1844675" y="4995863"/>
            <a:ext cx="595313"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FFFFFF"/>
                </a:solidFill>
                <a:latin typeface="微软雅黑" pitchFamily="34" charset="-122"/>
                <a:ea typeface="微软雅黑" pitchFamily="34" charset="-122"/>
              </a:rPr>
              <a:t>理事</a:t>
            </a:r>
            <a:endParaRPr lang="en-US" sz="1600" b="1">
              <a:solidFill>
                <a:srgbClr val="FFFFFF"/>
              </a:solidFill>
              <a:latin typeface="微软雅黑" pitchFamily="34" charset="-122"/>
              <a:ea typeface="微软雅黑" pitchFamily="34" charset="-122"/>
            </a:endParaRPr>
          </a:p>
        </p:txBody>
      </p:sp>
      <p:sp>
        <p:nvSpPr>
          <p:cNvPr id="9262" name="Text Box 58"/>
          <p:cNvSpPr txBox="1">
            <a:spLocks noChangeArrowheads="1"/>
          </p:cNvSpPr>
          <p:nvPr/>
        </p:nvSpPr>
        <p:spPr bwMode="auto">
          <a:xfrm>
            <a:off x="5807075" y="4162425"/>
            <a:ext cx="595313"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FFFFFF"/>
                </a:solidFill>
                <a:latin typeface="微软雅黑" pitchFamily="34" charset="-122"/>
                <a:ea typeface="微软雅黑" pitchFamily="34" charset="-122"/>
              </a:rPr>
              <a:t>理事</a:t>
            </a:r>
            <a:endParaRPr lang="en-US" sz="1600" b="1">
              <a:solidFill>
                <a:srgbClr val="FFFFFF"/>
              </a:solidFill>
              <a:latin typeface="微软雅黑" pitchFamily="34" charset="-122"/>
              <a:ea typeface="微软雅黑" pitchFamily="34" charset="-122"/>
            </a:endParaRPr>
          </a:p>
        </p:txBody>
      </p:sp>
      <p:sp>
        <p:nvSpPr>
          <p:cNvPr id="9263" name="Text Box 59"/>
          <p:cNvSpPr txBox="1">
            <a:spLocks noChangeArrowheads="1"/>
          </p:cNvSpPr>
          <p:nvPr/>
        </p:nvSpPr>
        <p:spPr bwMode="auto">
          <a:xfrm>
            <a:off x="7761288" y="4995863"/>
            <a:ext cx="595312"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FFFFFF"/>
                </a:solidFill>
                <a:latin typeface="微软雅黑" pitchFamily="34" charset="-122"/>
                <a:ea typeface="微软雅黑" pitchFamily="34" charset="-122"/>
              </a:rPr>
              <a:t>理事</a:t>
            </a:r>
            <a:endParaRPr lang="en-US" sz="1600" b="1">
              <a:solidFill>
                <a:srgbClr val="FFFFFF"/>
              </a:solidFill>
              <a:latin typeface="微软雅黑" pitchFamily="34" charset="-122"/>
              <a:ea typeface="微软雅黑" pitchFamily="34" charset="-122"/>
            </a:endParaRPr>
          </a:p>
        </p:txBody>
      </p:sp>
      <p:sp>
        <p:nvSpPr>
          <p:cNvPr id="9264" name="Text Box 60"/>
          <p:cNvSpPr txBox="1">
            <a:spLocks noChangeArrowheads="1"/>
          </p:cNvSpPr>
          <p:nvPr/>
        </p:nvSpPr>
        <p:spPr bwMode="auto">
          <a:xfrm>
            <a:off x="5784850" y="4995863"/>
            <a:ext cx="595313"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FFFFFF"/>
                </a:solidFill>
                <a:latin typeface="微软雅黑" pitchFamily="34" charset="-122"/>
                <a:ea typeface="微软雅黑" pitchFamily="34" charset="-122"/>
              </a:rPr>
              <a:t>理事</a:t>
            </a:r>
            <a:endParaRPr lang="en-US" sz="1600" b="1">
              <a:solidFill>
                <a:srgbClr val="FFFFFF"/>
              </a:solidFill>
              <a:latin typeface="微软雅黑" pitchFamily="34" charset="-122"/>
              <a:ea typeface="微软雅黑" pitchFamily="34" charset="-122"/>
            </a:endParaRPr>
          </a:p>
        </p:txBody>
      </p:sp>
      <p:sp>
        <p:nvSpPr>
          <p:cNvPr id="9265" name="Text Box 61"/>
          <p:cNvSpPr txBox="1">
            <a:spLocks noChangeArrowheads="1"/>
          </p:cNvSpPr>
          <p:nvPr/>
        </p:nvSpPr>
        <p:spPr bwMode="auto">
          <a:xfrm>
            <a:off x="9753600" y="4995863"/>
            <a:ext cx="595313" cy="339725"/>
          </a:xfrm>
          <a:prstGeom prst="rect">
            <a:avLst/>
          </a:prstGeom>
          <a:noFill/>
          <a:ln>
            <a:noFill/>
          </a:ln>
          <a:effectLst/>
          <a:extLst>
            <a:ext uri="{909E8E84-426E-40DD-AFC4-6F175D3DCCD1}">
              <a14:hiddenFill xmlns:a14="http://schemas.microsoft.com/office/drawing/2010/main">
                <a:solidFill>
                  <a:srgbClr val="C80000"/>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latinLnBrk="1" hangingPunct="1"/>
            <a:r>
              <a:rPr lang="zh-CN" altLang="en-US" sz="1600" b="1">
                <a:solidFill>
                  <a:srgbClr val="FFFFFF"/>
                </a:solidFill>
                <a:latin typeface="微软雅黑" pitchFamily="34" charset="-122"/>
                <a:ea typeface="微软雅黑" pitchFamily="34" charset="-122"/>
              </a:rPr>
              <a:t>理事</a:t>
            </a:r>
            <a:endParaRPr lang="en-US" sz="1600" b="1">
              <a:solidFill>
                <a:srgbClr val="FFFFFF"/>
              </a:solidFill>
              <a:latin typeface="微软雅黑" pitchFamily="34" charset="-122"/>
              <a:ea typeface="微软雅黑"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1"/>
          <p:cNvSpPr>
            <a:spLocks noGrp="1"/>
          </p:cNvSpPr>
          <p:nvPr>
            <p:ph type="title" idx="4294967295"/>
          </p:nvPr>
        </p:nvSpPr>
        <p:spPr>
          <a:xfrm>
            <a:off x="1195388" y="365125"/>
            <a:ext cx="10158412" cy="1125538"/>
          </a:xfrm>
        </p:spPr>
        <p:txBody>
          <a:bodyPr/>
          <a:lstStyle/>
          <a:p>
            <a:pPr eaLnBrk="1" hangingPunct="1"/>
            <a:r>
              <a:rPr lang="zh-CN" sz="3600" b="1" smtClean="0">
                <a:solidFill>
                  <a:schemeClr val="bg1"/>
                </a:solidFill>
                <a:latin typeface="微软雅黑" pitchFamily="34" charset="-122"/>
                <a:ea typeface="微软雅黑" pitchFamily="34" charset="-122"/>
              </a:rPr>
              <a:t>加入我们你能得到</a:t>
            </a:r>
          </a:p>
        </p:txBody>
      </p:sp>
      <p:sp>
        <p:nvSpPr>
          <p:cNvPr id="10243"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10244" name="Group 4"/>
          <p:cNvGrpSpPr>
            <a:grpSpLocks/>
          </p:cNvGrpSpPr>
          <p:nvPr/>
        </p:nvGrpSpPr>
        <p:grpSpPr bwMode="auto">
          <a:xfrm>
            <a:off x="1855788" y="2001838"/>
            <a:ext cx="2065337" cy="1555750"/>
            <a:chOff x="0" y="0"/>
            <a:chExt cx="2066279" cy="1555622"/>
          </a:xfrm>
        </p:grpSpPr>
        <p:sp>
          <p:nvSpPr>
            <p:cNvPr id="10266" name="矩形 5"/>
            <p:cNvSpPr>
              <a:spLocks noChangeArrowheads="1"/>
            </p:cNvSpPr>
            <p:nvPr/>
          </p:nvSpPr>
          <p:spPr bwMode="auto">
            <a:xfrm>
              <a:off x="0" y="355293"/>
              <a:ext cx="20662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sz="1600">
                  <a:latin typeface="微软雅黑" pitchFamily="34" charset="-122"/>
                  <a:ea typeface="微软雅黑" pitchFamily="34" charset="-122"/>
                </a:rPr>
                <a:t>单击添加主题描述文字单击添加主题描述文字单击添加</a:t>
              </a:r>
            </a:p>
          </p:txBody>
        </p:sp>
        <p:sp>
          <p:nvSpPr>
            <p:cNvPr id="10267" name="文本框 6"/>
            <p:cNvSpPr txBox="1">
              <a:spLocks noChangeArrowheads="1"/>
            </p:cNvSpPr>
            <p:nvPr/>
          </p:nvSpPr>
          <p:spPr bwMode="auto">
            <a:xfrm>
              <a:off x="0" y="0"/>
              <a:ext cx="172354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000" b="1">
                  <a:latin typeface="微软雅黑" pitchFamily="34" charset="-122"/>
                  <a:ea typeface="微软雅黑" pitchFamily="34" charset="-122"/>
                </a:rPr>
                <a:t>组织策划能力</a:t>
              </a:r>
            </a:p>
          </p:txBody>
        </p:sp>
      </p:grpSp>
      <p:grpSp>
        <p:nvGrpSpPr>
          <p:cNvPr id="10245" name="Group 7"/>
          <p:cNvGrpSpPr>
            <a:grpSpLocks/>
          </p:cNvGrpSpPr>
          <p:nvPr/>
        </p:nvGrpSpPr>
        <p:grpSpPr bwMode="auto">
          <a:xfrm>
            <a:off x="5140325" y="2001838"/>
            <a:ext cx="2065338" cy="1555750"/>
            <a:chOff x="0" y="0"/>
            <a:chExt cx="2066279" cy="1555622"/>
          </a:xfrm>
        </p:grpSpPr>
        <p:sp>
          <p:nvSpPr>
            <p:cNvPr id="10264" name="矩形 8"/>
            <p:cNvSpPr>
              <a:spLocks noChangeArrowheads="1"/>
            </p:cNvSpPr>
            <p:nvPr/>
          </p:nvSpPr>
          <p:spPr bwMode="auto">
            <a:xfrm>
              <a:off x="0" y="355293"/>
              <a:ext cx="20662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sz="1600">
                  <a:latin typeface="微软雅黑" pitchFamily="34" charset="-122"/>
                  <a:ea typeface="微软雅黑" pitchFamily="34" charset="-122"/>
                </a:rPr>
                <a:t>单击添加主题描述文字单击添加主题描述文字单击添加</a:t>
              </a:r>
            </a:p>
          </p:txBody>
        </p:sp>
        <p:sp>
          <p:nvSpPr>
            <p:cNvPr id="10265" name="文本框 9"/>
            <p:cNvSpPr txBox="1">
              <a:spLocks noChangeArrowheads="1"/>
            </p:cNvSpPr>
            <p:nvPr/>
          </p:nvSpPr>
          <p:spPr bwMode="auto">
            <a:xfrm>
              <a:off x="0" y="0"/>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000" b="1">
                  <a:latin typeface="微软雅黑" pitchFamily="34" charset="-122"/>
                  <a:ea typeface="微软雅黑" pitchFamily="34" charset="-122"/>
                </a:rPr>
                <a:t>亲密的伙伴</a:t>
              </a:r>
            </a:p>
          </p:txBody>
        </p:sp>
      </p:grpSp>
      <p:grpSp>
        <p:nvGrpSpPr>
          <p:cNvPr id="10246" name="Group 10"/>
          <p:cNvGrpSpPr>
            <a:grpSpLocks/>
          </p:cNvGrpSpPr>
          <p:nvPr/>
        </p:nvGrpSpPr>
        <p:grpSpPr bwMode="auto">
          <a:xfrm>
            <a:off x="8678863" y="2001838"/>
            <a:ext cx="2066925" cy="1555750"/>
            <a:chOff x="0" y="0"/>
            <a:chExt cx="2066279" cy="1555622"/>
          </a:xfrm>
        </p:grpSpPr>
        <p:sp>
          <p:nvSpPr>
            <p:cNvPr id="10262" name="矩形 11"/>
            <p:cNvSpPr>
              <a:spLocks noChangeArrowheads="1"/>
            </p:cNvSpPr>
            <p:nvPr/>
          </p:nvSpPr>
          <p:spPr bwMode="auto">
            <a:xfrm>
              <a:off x="0" y="355293"/>
              <a:ext cx="20662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sz="1600">
                  <a:latin typeface="微软雅黑" pitchFamily="34" charset="-122"/>
                  <a:ea typeface="微软雅黑" pitchFamily="34" charset="-122"/>
                </a:rPr>
                <a:t>单击添加主题描述文字单击添加主题描述文字单击添加</a:t>
              </a:r>
            </a:p>
          </p:txBody>
        </p:sp>
        <p:sp>
          <p:nvSpPr>
            <p:cNvPr id="10263" name="文本框 12"/>
            <p:cNvSpPr txBox="1">
              <a:spLocks noChangeArrowheads="1"/>
            </p:cNvSpPr>
            <p:nvPr/>
          </p:nvSpPr>
          <p:spPr bwMode="auto">
            <a:xfrm>
              <a:off x="0" y="0"/>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000" b="1">
                  <a:latin typeface="微软雅黑" pitchFamily="34" charset="-122"/>
                  <a:ea typeface="微软雅黑" pitchFamily="34" charset="-122"/>
                </a:rPr>
                <a:t>沟通能力</a:t>
              </a:r>
            </a:p>
          </p:txBody>
        </p:sp>
      </p:grpSp>
      <p:grpSp>
        <p:nvGrpSpPr>
          <p:cNvPr id="10247" name="Group 13"/>
          <p:cNvGrpSpPr>
            <a:grpSpLocks/>
          </p:cNvGrpSpPr>
          <p:nvPr/>
        </p:nvGrpSpPr>
        <p:grpSpPr bwMode="auto">
          <a:xfrm>
            <a:off x="1855788" y="4295775"/>
            <a:ext cx="2065337" cy="1500188"/>
            <a:chOff x="0" y="0"/>
            <a:chExt cx="2066279" cy="1501031"/>
          </a:xfrm>
        </p:grpSpPr>
        <p:sp>
          <p:nvSpPr>
            <p:cNvPr id="10260" name="矩形 14"/>
            <p:cNvSpPr>
              <a:spLocks noChangeArrowheads="1"/>
            </p:cNvSpPr>
            <p:nvPr/>
          </p:nvSpPr>
          <p:spPr bwMode="auto">
            <a:xfrm>
              <a:off x="0" y="300702"/>
              <a:ext cx="20662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sz="1600">
                  <a:latin typeface="微软雅黑" pitchFamily="34" charset="-122"/>
                  <a:ea typeface="微软雅黑" pitchFamily="34" charset="-122"/>
                </a:rPr>
                <a:t>单击添加主题描述文字单击添加主题描述文字单击添加</a:t>
              </a:r>
            </a:p>
          </p:txBody>
        </p:sp>
        <p:sp>
          <p:nvSpPr>
            <p:cNvPr id="10261" name="文本框 15"/>
            <p:cNvSpPr txBox="1">
              <a:spLocks noChangeArrowheads="1"/>
            </p:cNvSpPr>
            <p:nvPr/>
          </p:nvSpPr>
          <p:spPr bwMode="auto">
            <a:xfrm>
              <a:off x="0" y="0"/>
              <a:ext cx="14670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000" b="1">
                  <a:latin typeface="微软雅黑" pitchFamily="34" charset="-122"/>
                  <a:ea typeface="微软雅黑" pitchFamily="34" charset="-122"/>
                </a:rPr>
                <a:t>专业的培训</a:t>
              </a:r>
            </a:p>
          </p:txBody>
        </p:sp>
      </p:grpSp>
      <p:grpSp>
        <p:nvGrpSpPr>
          <p:cNvPr id="10248" name="Group 16"/>
          <p:cNvGrpSpPr>
            <a:grpSpLocks/>
          </p:cNvGrpSpPr>
          <p:nvPr/>
        </p:nvGrpSpPr>
        <p:grpSpPr bwMode="auto">
          <a:xfrm>
            <a:off x="5140325" y="4295775"/>
            <a:ext cx="2065338" cy="1500188"/>
            <a:chOff x="0" y="0"/>
            <a:chExt cx="2066279" cy="1501031"/>
          </a:xfrm>
        </p:grpSpPr>
        <p:sp>
          <p:nvSpPr>
            <p:cNvPr id="10258" name="矩形 17"/>
            <p:cNvSpPr>
              <a:spLocks noChangeArrowheads="1"/>
            </p:cNvSpPr>
            <p:nvPr/>
          </p:nvSpPr>
          <p:spPr bwMode="auto">
            <a:xfrm>
              <a:off x="0" y="300702"/>
              <a:ext cx="20662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sz="1600">
                  <a:latin typeface="微软雅黑" pitchFamily="34" charset="-122"/>
                  <a:ea typeface="微软雅黑" pitchFamily="34" charset="-122"/>
                </a:rPr>
                <a:t>单击添加主题描述文字单击添加主题描述文字单击添加</a:t>
              </a:r>
            </a:p>
          </p:txBody>
        </p:sp>
        <p:sp>
          <p:nvSpPr>
            <p:cNvPr id="10259" name="文本框 18"/>
            <p:cNvSpPr txBox="1">
              <a:spLocks noChangeArrowheads="1"/>
            </p:cNvSpPr>
            <p:nvPr/>
          </p:nvSpPr>
          <p:spPr bwMode="auto">
            <a:xfrm>
              <a:off x="0" y="0"/>
              <a:ext cx="19800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000" b="1">
                  <a:latin typeface="微软雅黑" pitchFamily="34" charset="-122"/>
                  <a:ea typeface="微软雅黑" pitchFamily="34" charset="-122"/>
                </a:rPr>
                <a:t>难忘的大学经历</a:t>
              </a:r>
            </a:p>
          </p:txBody>
        </p:sp>
      </p:grpSp>
      <p:grpSp>
        <p:nvGrpSpPr>
          <p:cNvPr id="10249" name="Group 19"/>
          <p:cNvGrpSpPr>
            <a:grpSpLocks/>
          </p:cNvGrpSpPr>
          <p:nvPr/>
        </p:nvGrpSpPr>
        <p:grpSpPr bwMode="auto">
          <a:xfrm>
            <a:off x="8678863" y="4295775"/>
            <a:ext cx="2066925" cy="1500188"/>
            <a:chOff x="0" y="0"/>
            <a:chExt cx="2066279" cy="1501031"/>
          </a:xfrm>
        </p:grpSpPr>
        <p:sp>
          <p:nvSpPr>
            <p:cNvPr id="10256" name="矩形 20"/>
            <p:cNvSpPr>
              <a:spLocks noChangeArrowheads="1"/>
            </p:cNvSpPr>
            <p:nvPr/>
          </p:nvSpPr>
          <p:spPr bwMode="auto">
            <a:xfrm>
              <a:off x="0" y="300702"/>
              <a:ext cx="2066279"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sz="1600">
                  <a:latin typeface="微软雅黑" pitchFamily="34" charset="-122"/>
                  <a:ea typeface="微软雅黑" pitchFamily="34" charset="-122"/>
                </a:rPr>
                <a:t>单击添加主题描述文字单击添加主题描述文字单击添加</a:t>
              </a:r>
            </a:p>
          </p:txBody>
        </p:sp>
        <p:sp>
          <p:nvSpPr>
            <p:cNvPr id="10257" name="文本框 21"/>
            <p:cNvSpPr txBox="1">
              <a:spLocks noChangeArrowheads="1"/>
            </p:cNvSpPr>
            <p:nvPr/>
          </p:nvSpPr>
          <p:spPr bwMode="auto">
            <a:xfrm>
              <a:off x="0" y="0"/>
              <a:ext cx="19800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r>
                <a:rPr lang="zh-CN" sz="2000" b="1">
                  <a:latin typeface="微软雅黑" pitchFamily="34" charset="-122"/>
                  <a:ea typeface="微软雅黑" pitchFamily="34" charset="-122"/>
                </a:rPr>
                <a:t>团队的荣誉共享</a:t>
              </a:r>
            </a:p>
          </p:txBody>
        </p:sp>
      </p:grpSp>
      <p:sp>
        <p:nvSpPr>
          <p:cNvPr id="10250" name="Freeform 58"/>
          <p:cNvSpPr>
            <a:spLocks noEditPoints="1"/>
          </p:cNvSpPr>
          <p:nvPr/>
        </p:nvSpPr>
        <p:spPr bwMode="auto">
          <a:xfrm>
            <a:off x="1373188" y="1998663"/>
            <a:ext cx="493712" cy="563562"/>
          </a:xfrm>
          <a:custGeom>
            <a:avLst/>
            <a:gdLst>
              <a:gd name="T0" fmla="*/ 97352 w 71"/>
              <a:gd name="T1" fmla="*/ 27830 h 81"/>
              <a:gd name="T2" fmla="*/ 41722 w 71"/>
              <a:gd name="T3" fmla="*/ 90448 h 81"/>
              <a:gd name="T4" fmla="*/ 97352 w 71"/>
              <a:gd name="T5" fmla="*/ 153066 h 81"/>
              <a:gd name="T6" fmla="*/ 159935 w 71"/>
              <a:gd name="T7" fmla="*/ 90448 h 81"/>
              <a:gd name="T8" fmla="*/ 97352 w 71"/>
              <a:gd name="T9" fmla="*/ 27830 h 81"/>
              <a:gd name="T10" fmla="*/ 278148 w 71"/>
              <a:gd name="T11" fmla="*/ 160024 h 81"/>
              <a:gd name="T12" fmla="*/ 285101 w 71"/>
              <a:gd name="T13" fmla="*/ 208727 h 81"/>
              <a:gd name="T14" fmla="*/ 312916 w 71"/>
              <a:gd name="T15" fmla="*/ 215684 h 81"/>
              <a:gd name="T16" fmla="*/ 333777 w 71"/>
              <a:gd name="T17" fmla="*/ 173939 h 81"/>
              <a:gd name="T18" fmla="*/ 278148 w 71"/>
              <a:gd name="T19" fmla="*/ 160024 h 81"/>
              <a:gd name="T20" fmla="*/ 368546 w 71"/>
              <a:gd name="T21" fmla="*/ 180896 h 81"/>
              <a:gd name="T22" fmla="*/ 333777 w 71"/>
              <a:gd name="T23" fmla="*/ 243514 h 81"/>
              <a:gd name="T24" fmla="*/ 333777 w 71"/>
              <a:gd name="T25" fmla="*/ 257430 h 81"/>
              <a:gd name="T26" fmla="*/ 319870 w 71"/>
              <a:gd name="T27" fmla="*/ 250472 h 81"/>
              <a:gd name="T28" fmla="*/ 292055 w 71"/>
              <a:gd name="T29" fmla="*/ 243514 h 81"/>
              <a:gd name="T30" fmla="*/ 215564 w 71"/>
              <a:gd name="T31" fmla="*/ 299175 h 81"/>
              <a:gd name="T32" fmla="*/ 166889 w 71"/>
              <a:gd name="T33" fmla="*/ 250472 h 81"/>
              <a:gd name="T34" fmla="*/ 166889 w 71"/>
              <a:gd name="T35" fmla="*/ 354835 h 81"/>
              <a:gd name="T36" fmla="*/ 173842 w 71"/>
              <a:gd name="T37" fmla="*/ 563562 h 81"/>
              <a:gd name="T38" fmla="*/ 125166 w 71"/>
              <a:gd name="T39" fmla="*/ 563562 h 81"/>
              <a:gd name="T40" fmla="*/ 111259 w 71"/>
              <a:gd name="T41" fmla="*/ 382666 h 81"/>
              <a:gd name="T42" fmla="*/ 90398 w 71"/>
              <a:gd name="T43" fmla="*/ 382666 h 81"/>
              <a:gd name="T44" fmla="*/ 83444 w 71"/>
              <a:gd name="T45" fmla="*/ 563562 h 81"/>
              <a:gd name="T46" fmla="*/ 27815 w 71"/>
              <a:gd name="T47" fmla="*/ 563562 h 81"/>
              <a:gd name="T48" fmla="*/ 34768 w 71"/>
              <a:gd name="T49" fmla="*/ 354835 h 81"/>
              <a:gd name="T50" fmla="*/ 0 w 71"/>
              <a:gd name="T51" fmla="*/ 320048 h 81"/>
              <a:gd name="T52" fmla="*/ 27815 w 71"/>
              <a:gd name="T53" fmla="*/ 166981 h 81"/>
              <a:gd name="T54" fmla="*/ 173842 w 71"/>
              <a:gd name="T55" fmla="*/ 166981 h 81"/>
              <a:gd name="T56" fmla="*/ 222518 w 71"/>
              <a:gd name="T57" fmla="*/ 236557 h 81"/>
              <a:gd name="T58" fmla="*/ 257287 w 71"/>
              <a:gd name="T59" fmla="*/ 229599 h 81"/>
              <a:gd name="T60" fmla="*/ 257287 w 71"/>
              <a:gd name="T61" fmla="*/ 229599 h 81"/>
              <a:gd name="T62" fmla="*/ 243379 w 71"/>
              <a:gd name="T63" fmla="*/ 153066 h 81"/>
              <a:gd name="T64" fmla="*/ 194703 w 71"/>
              <a:gd name="T65" fmla="*/ 139151 h 81"/>
              <a:gd name="T66" fmla="*/ 194703 w 71"/>
              <a:gd name="T67" fmla="*/ 69576 h 81"/>
              <a:gd name="T68" fmla="*/ 493712 w 71"/>
              <a:gd name="T69" fmla="*/ 0 h 81"/>
              <a:gd name="T70" fmla="*/ 493712 w 71"/>
              <a:gd name="T71" fmla="*/ 208727 h 81"/>
              <a:gd name="T72" fmla="*/ 368546 w 71"/>
              <a:gd name="T73" fmla="*/ 180896 h 81"/>
              <a:gd name="T74" fmla="*/ 215564 w 71"/>
              <a:gd name="T75" fmla="*/ 83491 h 81"/>
              <a:gd name="T76" fmla="*/ 215564 w 71"/>
              <a:gd name="T77" fmla="*/ 97406 h 81"/>
              <a:gd name="T78" fmla="*/ 465897 w 71"/>
              <a:gd name="T79" fmla="*/ 83491 h 81"/>
              <a:gd name="T80" fmla="*/ 465897 w 71"/>
              <a:gd name="T81" fmla="*/ 34788 h 81"/>
              <a:gd name="T82" fmla="*/ 215564 w 71"/>
              <a:gd name="T83" fmla="*/ 83491 h 8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71" h="81">
                <a:moveTo>
                  <a:pt x="14" y="4"/>
                </a:moveTo>
                <a:cubicBezTo>
                  <a:pt x="10" y="4"/>
                  <a:pt x="6" y="8"/>
                  <a:pt x="6" y="13"/>
                </a:cubicBezTo>
                <a:cubicBezTo>
                  <a:pt x="6" y="18"/>
                  <a:pt x="10" y="22"/>
                  <a:pt x="14" y="22"/>
                </a:cubicBezTo>
                <a:cubicBezTo>
                  <a:pt x="19" y="22"/>
                  <a:pt x="23" y="18"/>
                  <a:pt x="23" y="13"/>
                </a:cubicBezTo>
                <a:cubicBezTo>
                  <a:pt x="23" y="8"/>
                  <a:pt x="19" y="4"/>
                  <a:pt x="14" y="4"/>
                </a:cubicBezTo>
                <a:close/>
                <a:moveTo>
                  <a:pt x="40" y="23"/>
                </a:moveTo>
                <a:cubicBezTo>
                  <a:pt x="41" y="30"/>
                  <a:pt x="41" y="30"/>
                  <a:pt x="41" y="30"/>
                </a:cubicBezTo>
                <a:cubicBezTo>
                  <a:pt x="45" y="31"/>
                  <a:pt x="45" y="31"/>
                  <a:pt x="45" y="31"/>
                </a:cubicBezTo>
                <a:cubicBezTo>
                  <a:pt x="48" y="25"/>
                  <a:pt x="48" y="25"/>
                  <a:pt x="48" y="25"/>
                </a:cubicBezTo>
                <a:cubicBezTo>
                  <a:pt x="40" y="23"/>
                  <a:pt x="40" y="23"/>
                  <a:pt x="40" y="23"/>
                </a:cubicBezTo>
                <a:close/>
                <a:moveTo>
                  <a:pt x="53" y="26"/>
                </a:moveTo>
                <a:cubicBezTo>
                  <a:pt x="48" y="35"/>
                  <a:pt x="48" y="35"/>
                  <a:pt x="48" y="35"/>
                </a:cubicBezTo>
                <a:cubicBezTo>
                  <a:pt x="48" y="37"/>
                  <a:pt x="48" y="37"/>
                  <a:pt x="48" y="37"/>
                </a:cubicBezTo>
                <a:cubicBezTo>
                  <a:pt x="46" y="36"/>
                  <a:pt x="46" y="36"/>
                  <a:pt x="46" y="36"/>
                </a:cubicBezTo>
                <a:cubicBezTo>
                  <a:pt x="42" y="35"/>
                  <a:pt x="42" y="35"/>
                  <a:pt x="42" y="35"/>
                </a:cubicBezTo>
                <a:cubicBezTo>
                  <a:pt x="31" y="43"/>
                  <a:pt x="31" y="43"/>
                  <a:pt x="31" y="43"/>
                </a:cubicBezTo>
                <a:cubicBezTo>
                  <a:pt x="24" y="36"/>
                  <a:pt x="24" y="36"/>
                  <a:pt x="24" y="36"/>
                </a:cubicBezTo>
                <a:cubicBezTo>
                  <a:pt x="24" y="51"/>
                  <a:pt x="24" y="51"/>
                  <a:pt x="24" y="51"/>
                </a:cubicBezTo>
                <a:cubicBezTo>
                  <a:pt x="25" y="81"/>
                  <a:pt x="25" y="81"/>
                  <a:pt x="25" y="81"/>
                </a:cubicBezTo>
                <a:cubicBezTo>
                  <a:pt x="18" y="81"/>
                  <a:pt x="18" y="81"/>
                  <a:pt x="18" y="81"/>
                </a:cubicBezTo>
                <a:cubicBezTo>
                  <a:pt x="16" y="55"/>
                  <a:pt x="16" y="55"/>
                  <a:pt x="16" y="55"/>
                </a:cubicBezTo>
                <a:cubicBezTo>
                  <a:pt x="13" y="55"/>
                  <a:pt x="13" y="55"/>
                  <a:pt x="13" y="55"/>
                </a:cubicBezTo>
                <a:cubicBezTo>
                  <a:pt x="12" y="81"/>
                  <a:pt x="12" y="81"/>
                  <a:pt x="12" y="81"/>
                </a:cubicBezTo>
                <a:cubicBezTo>
                  <a:pt x="4" y="81"/>
                  <a:pt x="4" y="81"/>
                  <a:pt x="4" y="81"/>
                </a:cubicBezTo>
                <a:cubicBezTo>
                  <a:pt x="5" y="51"/>
                  <a:pt x="5" y="51"/>
                  <a:pt x="5" y="51"/>
                </a:cubicBezTo>
                <a:cubicBezTo>
                  <a:pt x="4" y="49"/>
                  <a:pt x="2" y="48"/>
                  <a:pt x="0" y="46"/>
                </a:cubicBezTo>
                <a:cubicBezTo>
                  <a:pt x="4" y="24"/>
                  <a:pt x="4" y="24"/>
                  <a:pt x="4" y="24"/>
                </a:cubicBezTo>
                <a:cubicBezTo>
                  <a:pt x="27" y="24"/>
                  <a:pt x="2" y="24"/>
                  <a:pt x="25" y="24"/>
                </a:cubicBezTo>
                <a:cubicBezTo>
                  <a:pt x="32" y="34"/>
                  <a:pt x="32" y="34"/>
                  <a:pt x="32" y="34"/>
                </a:cubicBezTo>
                <a:cubicBezTo>
                  <a:pt x="37" y="33"/>
                  <a:pt x="37" y="33"/>
                  <a:pt x="37" y="33"/>
                </a:cubicBezTo>
                <a:cubicBezTo>
                  <a:pt x="37" y="33"/>
                  <a:pt x="37" y="33"/>
                  <a:pt x="37" y="33"/>
                </a:cubicBezTo>
                <a:cubicBezTo>
                  <a:pt x="35" y="22"/>
                  <a:pt x="35" y="22"/>
                  <a:pt x="35" y="22"/>
                </a:cubicBezTo>
                <a:cubicBezTo>
                  <a:pt x="28" y="20"/>
                  <a:pt x="28" y="20"/>
                  <a:pt x="28" y="20"/>
                </a:cubicBezTo>
                <a:cubicBezTo>
                  <a:pt x="28" y="10"/>
                  <a:pt x="28" y="10"/>
                  <a:pt x="28" y="10"/>
                </a:cubicBezTo>
                <a:cubicBezTo>
                  <a:pt x="71" y="0"/>
                  <a:pt x="71" y="0"/>
                  <a:pt x="71" y="0"/>
                </a:cubicBezTo>
                <a:cubicBezTo>
                  <a:pt x="71" y="30"/>
                  <a:pt x="71" y="30"/>
                  <a:pt x="71" y="30"/>
                </a:cubicBezTo>
                <a:cubicBezTo>
                  <a:pt x="53" y="26"/>
                  <a:pt x="53" y="26"/>
                  <a:pt x="53" y="26"/>
                </a:cubicBezTo>
                <a:close/>
                <a:moveTo>
                  <a:pt x="31" y="12"/>
                </a:moveTo>
                <a:cubicBezTo>
                  <a:pt x="31" y="14"/>
                  <a:pt x="31" y="14"/>
                  <a:pt x="31" y="14"/>
                </a:cubicBezTo>
                <a:cubicBezTo>
                  <a:pt x="67" y="12"/>
                  <a:pt x="67" y="12"/>
                  <a:pt x="67" y="12"/>
                </a:cubicBezTo>
                <a:cubicBezTo>
                  <a:pt x="67" y="5"/>
                  <a:pt x="67" y="5"/>
                  <a:pt x="67" y="5"/>
                </a:cubicBezTo>
                <a:lnTo>
                  <a:pt x="31" y="12"/>
                </a:lnTo>
                <a:close/>
              </a:path>
            </a:pathLst>
          </a:custGeom>
          <a:gradFill rotWithShape="1">
            <a:gsLst>
              <a:gs pos="0">
                <a:srgbClr val="7BBD26"/>
              </a:gs>
              <a:gs pos="100000">
                <a:srgbClr val="44B23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1" name="Freeform 16"/>
          <p:cNvSpPr>
            <a:spLocks noEditPoints="1"/>
          </p:cNvSpPr>
          <p:nvPr/>
        </p:nvSpPr>
        <p:spPr bwMode="auto">
          <a:xfrm>
            <a:off x="4478338" y="4278313"/>
            <a:ext cx="639762" cy="479425"/>
          </a:xfrm>
          <a:custGeom>
            <a:avLst/>
            <a:gdLst>
              <a:gd name="T0" fmla="*/ 236434 w 92"/>
              <a:gd name="T1" fmla="*/ 41689 h 69"/>
              <a:gd name="T2" fmla="*/ 208618 w 92"/>
              <a:gd name="T3" fmla="*/ 138964 h 69"/>
              <a:gd name="T4" fmla="*/ 139079 w 92"/>
              <a:gd name="T5" fmla="*/ 76430 h 69"/>
              <a:gd name="T6" fmla="*/ 69539 w 92"/>
              <a:gd name="T7" fmla="*/ 138964 h 69"/>
              <a:gd name="T8" fmla="*/ 132125 w 92"/>
              <a:gd name="T9" fmla="*/ 208446 h 69"/>
              <a:gd name="T10" fmla="*/ 159941 w 92"/>
              <a:gd name="T11" fmla="*/ 236238 h 69"/>
              <a:gd name="T12" fmla="*/ 187756 w 92"/>
              <a:gd name="T13" fmla="*/ 166757 h 69"/>
              <a:gd name="T14" fmla="*/ 403328 w 92"/>
              <a:gd name="T15" fmla="*/ 201497 h 69"/>
              <a:gd name="T16" fmla="*/ 424190 w 92"/>
              <a:gd name="T17" fmla="*/ 236238 h 69"/>
              <a:gd name="T18" fmla="*/ 431144 w 92"/>
              <a:gd name="T19" fmla="*/ 208446 h 69"/>
              <a:gd name="T20" fmla="*/ 500683 w 92"/>
              <a:gd name="T21" fmla="*/ 138964 h 69"/>
              <a:gd name="T22" fmla="*/ 431144 w 92"/>
              <a:gd name="T23" fmla="*/ 76430 h 69"/>
              <a:gd name="T24" fmla="*/ 361605 w 92"/>
              <a:gd name="T25" fmla="*/ 138964 h 69"/>
              <a:gd name="T26" fmla="*/ 333789 w 92"/>
              <a:gd name="T27" fmla="*/ 41689 h 69"/>
              <a:gd name="T28" fmla="*/ 528499 w 92"/>
              <a:gd name="T29" fmla="*/ 41689 h 69"/>
              <a:gd name="T30" fmla="*/ 528499 w 92"/>
              <a:gd name="T31" fmla="*/ 243187 h 69"/>
              <a:gd name="T32" fmla="*/ 486775 w 92"/>
              <a:gd name="T33" fmla="*/ 277928 h 69"/>
              <a:gd name="T34" fmla="*/ 556315 w 92"/>
              <a:gd name="T35" fmla="*/ 319617 h 69"/>
              <a:gd name="T36" fmla="*/ 486775 w 92"/>
              <a:gd name="T37" fmla="*/ 409943 h 69"/>
              <a:gd name="T38" fmla="*/ 445052 w 92"/>
              <a:gd name="T39" fmla="*/ 479425 h 69"/>
              <a:gd name="T40" fmla="*/ 76493 w 92"/>
              <a:gd name="T41" fmla="*/ 437736 h 69"/>
              <a:gd name="T42" fmla="*/ 48678 w 92"/>
              <a:gd name="T43" fmla="*/ 333513 h 69"/>
              <a:gd name="T44" fmla="*/ 76493 w 92"/>
              <a:gd name="T45" fmla="*/ 291824 h 69"/>
              <a:gd name="T46" fmla="*/ 76493 w 92"/>
              <a:gd name="T47" fmla="*/ 264031 h 69"/>
              <a:gd name="T48" fmla="*/ 0 w 92"/>
              <a:gd name="T49" fmla="*/ 138964 h 69"/>
              <a:gd name="T50" fmla="*/ 139079 w 92"/>
              <a:gd name="T51" fmla="*/ 0 h 69"/>
              <a:gd name="T52" fmla="*/ 591084 w 92"/>
              <a:gd name="T53" fmla="*/ 312668 h 69"/>
              <a:gd name="T54" fmla="*/ 570223 w 92"/>
              <a:gd name="T55" fmla="*/ 409943 h 69"/>
              <a:gd name="T56" fmla="*/ 639762 w 92"/>
              <a:gd name="T57" fmla="*/ 437736 h 69"/>
              <a:gd name="T58" fmla="*/ 591084 w 92"/>
              <a:gd name="T59" fmla="*/ 312668 h 69"/>
              <a:gd name="T60" fmla="*/ 0 w 92"/>
              <a:gd name="T61" fmla="*/ 264031 h 69"/>
              <a:gd name="T62" fmla="*/ 34770 w 92"/>
              <a:gd name="T63" fmla="*/ 333513 h 6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92" h="69">
                <a:moveTo>
                  <a:pt x="20" y="0"/>
                </a:moveTo>
                <a:cubicBezTo>
                  <a:pt x="26" y="0"/>
                  <a:pt x="31" y="2"/>
                  <a:pt x="34" y="6"/>
                </a:cubicBezTo>
                <a:cubicBezTo>
                  <a:pt x="38" y="9"/>
                  <a:pt x="40" y="14"/>
                  <a:pt x="40" y="20"/>
                </a:cubicBezTo>
                <a:cubicBezTo>
                  <a:pt x="30" y="20"/>
                  <a:pt x="30" y="20"/>
                  <a:pt x="30" y="20"/>
                </a:cubicBezTo>
                <a:cubicBezTo>
                  <a:pt x="30" y="17"/>
                  <a:pt x="29" y="15"/>
                  <a:pt x="27" y="13"/>
                </a:cubicBezTo>
                <a:cubicBezTo>
                  <a:pt x="25" y="12"/>
                  <a:pt x="23" y="11"/>
                  <a:pt x="20" y="11"/>
                </a:cubicBezTo>
                <a:cubicBezTo>
                  <a:pt x="18" y="11"/>
                  <a:pt x="15" y="12"/>
                  <a:pt x="13" y="13"/>
                </a:cubicBezTo>
                <a:cubicBezTo>
                  <a:pt x="12" y="15"/>
                  <a:pt x="10" y="18"/>
                  <a:pt x="10" y="20"/>
                </a:cubicBezTo>
                <a:cubicBezTo>
                  <a:pt x="10" y="23"/>
                  <a:pt x="12" y="25"/>
                  <a:pt x="13" y="27"/>
                </a:cubicBezTo>
                <a:cubicBezTo>
                  <a:pt x="15" y="29"/>
                  <a:pt x="17" y="30"/>
                  <a:pt x="19" y="30"/>
                </a:cubicBezTo>
                <a:cubicBezTo>
                  <a:pt x="19" y="34"/>
                  <a:pt x="19" y="34"/>
                  <a:pt x="19" y="34"/>
                </a:cubicBezTo>
                <a:cubicBezTo>
                  <a:pt x="23" y="34"/>
                  <a:pt x="23" y="34"/>
                  <a:pt x="23" y="34"/>
                </a:cubicBezTo>
                <a:cubicBezTo>
                  <a:pt x="23" y="28"/>
                  <a:pt x="23" y="28"/>
                  <a:pt x="23" y="28"/>
                </a:cubicBezTo>
                <a:cubicBezTo>
                  <a:pt x="27" y="24"/>
                  <a:pt x="27" y="24"/>
                  <a:pt x="27" y="24"/>
                </a:cubicBezTo>
                <a:cubicBezTo>
                  <a:pt x="52" y="24"/>
                  <a:pt x="52" y="24"/>
                  <a:pt x="52" y="24"/>
                </a:cubicBezTo>
                <a:cubicBezTo>
                  <a:pt x="58" y="29"/>
                  <a:pt x="58" y="29"/>
                  <a:pt x="58" y="29"/>
                </a:cubicBezTo>
                <a:cubicBezTo>
                  <a:pt x="58" y="34"/>
                  <a:pt x="58" y="34"/>
                  <a:pt x="58" y="34"/>
                </a:cubicBezTo>
                <a:cubicBezTo>
                  <a:pt x="61" y="34"/>
                  <a:pt x="61" y="34"/>
                  <a:pt x="61" y="34"/>
                </a:cubicBezTo>
                <a:cubicBezTo>
                  <a:pt x="61" y="30"/>
                  <a:pt x="61" y="30"/>
                  <a:pt x="61" y="30"/>
                </a:cubicBezTo>
                <a:cubicBezTo>
                  <a:pt x="62" y="30"/>
                  <a:pt x="62" y="30"/>
                  <a:pt x="62" y="30"/>
                </a:cubicBezTo>
                <a:cubicBezTo>
                  <a:pt x="65" y="30"/>
                  <a:pt x="67" y="29"/>
                  <a:pt x="69" y="27"/>
                </a:cubicBezTo>
                <a:cubicBezTo>
                  <a:pt x="70" y="25"/>
                  <a:pt x="72" y="23"/>
                  <a:pt x="72" y="20"/>
                </a:cubicBezTo>
                <a:cubicBezTo>
                  <a:pt x="72" y="18"/>
                  <a:pt x="70" y="15"/>
                  <a:pt x="69" y="13"/>
                </a:cubicBezTo>
                <a:cubicBezTo>
                  <a:pt x="67" y="12"/>
                  <a:pt x="65" y="11"/>
                  <a:pt x="62" y="11"/>
                </a:cubicBezTo>
                <a:cubicBezTo>
                  <a:pt x="59" y="11"/>
                  <a:pt x="57" y="12"/>
                  <a:pt x="55" y="13"/>
                </a:cubicBezTo>
                <a:cubicBezTo>
                  <a:pt x="53" y="15"/>
                  <a:pt x="52" y="17"/>
                  <a:pt x="52" y="20"/>
                </a:cubicBezTo>
                <a:cubicBezTo>
                  <a:pt x="42" y="20"/>
                  <a:pt x="42" y="20"/>
                  <a:pt x="42" y="20"/>
                </a:cubicBezTo>
                <a:cubicBezTo>
                  <a:pt x="42" y="14"/>
                  <a:pt x="44" y="9"/>
                  <a:pt x="48" y="6"/>
                </a:cubicBezTo>
                <a:cubicBezTo>
                  <a:pt x="51" y="2"/>
                  <a:pt x="56" y="0"/>
                  <a:pt x="62" y="0"/>
                </a:cubicBezTo>
                <a:cubicBezTo>
                  <a:pt x="67" y="0"/>
                  <a:pt x="72" y="2"/>
                  <a:pt x="76" y="6"/>
                </a:cubicBezTo>
                <a:cubicBezTo>
                  <a:pt x="80" y="10"/>
                  <a:pt x="82" y="15"/>
                  <a:pt x="82" y="20"/>
                </a:cubicBezTo>
                <a:cubicBezTo>
                  <a:pt x="82" y="26"/>
                  <a:pt x="80" y="31"/>
                  <a:pt x="76" y="35"/>
                </a:cubicBezTo>
                <a:cubicBezTo>
                  <a:pt x="74" y="36"/>
                  <a:pt x="72" y="38"/>
                  <a:pt x="70" y="39"/>
                </a:cubicBezTo>
                <a:cubicBezTo>
                  <a:pt x="70" y="39"/>
                  <a:pt x="70" y="40"/>
                  <a:pt x="70" y="40"/>
                </a:cubicBezTo>
                <a:cubicBezTo>
                  <a:pt x="70" y="46"/>
                  <a:pt x="70" y="46"/>
                  <a:pt x="70" y="46"/>
                </a:cubicBezTo>
                <a:cubicBezTo>
                  <a:pt x="80" y="46"/>
                  <a:pt x="80" y="46"/>
                  <a:pt x="80" y="46"/>
                </a:cubicBezTo>
                <a:cubicBezTo>
                  <a:pt x="80" y="59"/>
                  <a:pt x="80" y="59"/>
                  <a:pt x="80" y="59"/>
                </a:cubicBezTo>
                <a:cubicBezTo>
                  <a:pt x="70" y="59"/>
                  <a:pt x="70" y="59"/>
                  <a:pt x="70" y="59"/>
                </a:cubicBezTo>
                <a:cubicBezTo>
                  <a:pt x="70" y="63"/>
                  <a:pt x="70" y="63"/>
                  <a:pt x="70" y="63"/>
                </a:cubicBezTo>
                <a:cubicBezTo>
                  <a:pt x="70" y="66"/>
                  <a:pt x="67" y="69"/>
                  <a:pt x="64" y="69"/>
                </a:cubicBezTo>
                <a:cubicBezTo>
                  <a:pt x="17" y="69"/>
                  <a:pt x="17" y="69"/>
                  <a:pt x="17" y="69"/>
                </a:cubicBezTo>
                <a:cubicBezTo>
                  <a:pt x="14" y="69"/>
                  <a:pt x="11" y="66"/>
                  <a:pt x="11" y="63"/>
                </a:cubicBezTo>
                <a:cubicBezTo>
                  <a:pt x="11" y="48"/>
                  <a:pt x="11" y="48"/>
                  <a:pt x="11" y="48"/>
                </a:cubicBezTo>
                <a:cubicBezTo>
                  <a:pt x="7" y="48"/>
                  <a:pt x="7" y="48"/>
                  <a:pt x="7" y="48"/>
                </a:cubicBezTo>
                <a:cubicBezTo>
                  <a:pt x="7" y="42"/>
                  <a:pt x="7" y="42"/>
                  <a:pt x="7" y="42"/>
                </a:cubicBezTo>
                <a:cubicBezTo>
                  <a:pt x="11" y="42"/>
                  <a:pt x="11" y="42"/>
                  <a:pt x="11" y="42"/>
                </a:cubicBezTo>
                <a:cubicBezTo>
                  <a:pt x="11" y="40"/>
                  <a:pt x="11" y="40"/>
                  <a:pt x="11" y="40"/>
                </a:cubicBezTo>
                <a:cubicBezTo>
                  <a:pt x="11" y="40"/>
                  <a:pt x="11" y="39"/>
                  <a:pt x="11" y="38"/>
                </a:cubicBezTo>
                <a:cubicBezTo>
                  <a:pt x="9" y="37"/>
                  <a:pt x="7" y="36"/>
                  <a:pt x="6" y="35"/>
                </a:cubicBezTo>
                <a:cubicBezTo>
                  <a:pt x="2" y="31"/>
                  <a:pt x="0" y="26"/>
                  <a:pt x="0" y="20"/>
                </a:cubicBezTo>
                <a:cubicBezTo>
                  <a:pt x="0" y="15"/>
                  <a:pt x="2" y="10"/>
                  <a:pt x="6" y="6"/>
                </a:cubicBezTo>
                <a:cubicBezTo>
                  <a:pt x="10" y="2"/>
                  <a:pt x="15" y="0"/>
                  <a:pt x="20" y="0"/>
                </a:cubicBezTo>
                <a:close/>
                <a:moveTo>
                  <a:pt x="85" y="45"/>
                </a:moveTo>
                <a:cubicBezTo>
                  <a:pt x="85" y="45"/>
                  <a:pt x="85" y="45"/>
                  <a:pt x="85" y="45"/>
                </a:cubicBezTo>
                <a:cubicBezTo>
                  <a:pt x="82" y="45"/>
                  <a:pt x="82" y="45"/>
                  <a:pt x="82" y="45"/>
                </a:cubicBezTo>
                <a:cubicBezTo>
                  <a:pt x="82" y="59"/>
                  <a:pt x="82" y="59"/>
                  <a:pt x="82" y="59"/>
                </a:cubicBezTo>
                <a:cubicBezTo>
                  <a:pt x="85" y="59"/>
                  <a:pt x="85" y="59"/>
                  <a:pt x="85" y="59"/>
                </a:cubicBezTo>
                <a:cubicBezTo>
                  <a:pt x="92" y="63"/>
                  <a:pt x="92" y="63"/>
                  <a:pt x="92" y="63"/>
                </a:cubicBezTo>
                <a:cubicBezTo>
                  <a:pt x="92" y="42"/>
                  <a:pt x="92" y="42"/>
                  <a:pt x="92" y="42"/>
                </a:cubicBezTo>
                <a:cubicBezTo>
                  <a:pt x="85" y="45"/>
                  <a:pt x="85" y="45"/>
                  <a:pt x="85" y="45"/>
                </a:cubicBezTo>
                <a:close/>
                <a:moveTo>
                  <a:pt x="5" y="41"/>
                </a:moveTo>
                <a:cubicBezTo>
                  <a:pt x="0" y="38"/>
                  <a:pt x="0" y="38"/>
                  <a:pt x="0" y="38"/>
                </a:cubicBezTo>
                <a:cubicBezTo>
                  <a:pt x="0" y="51"/>
                  <a:pt x="0" y="51"/>
                  <a:pt x="0" y="51"/>
                </a:cubicBezTo>
                <a:cubicBezTo>
                  <a:pt x="5" y="48"/>
                  <a:pt x="5" y="48"/>
                  <a:pt x="5" y="48"/>
                </a:cubicBezTo>
                <a:lnTo>
                  <a:pt x="5" y="41"/>
                </a:lnTo>
                <a:close/>
              </a:path>
            </a:pathLst>
          </a:custGeom>
          <a:gradFill rotWithShape="1">
            <a:gsLst>
              <a:gs pos="0">
                <a:srgbClr val="7BBD26"/>
              </a:gs>
              <a:gs pos="100000">
                <a:srgbClr val="44B23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2" name="Freeform 22"/>
          <p:cNvSpPr>
            <a:spLocks noEditPoints="1"/>
          </p:cNvSpPr>
          <p:nvPr/>
        </p:nvSpPr>
        <p:spPr bwMode="auto">
          <a:xfrm>
            <a:off x="8202613" y="4275138"/>
            <a:ext cx="446087" cy="487362"/>
          </a:xfrm>
          <a:custGeom>
            <a:avLst/>
            <a:gdLst>
              <a:gd name="T0" fmla="*/ 132432 w 64"/>
              <a:gd name="T1" fmla="*/ 431663 h 70"/>
              <a:gd name="T2" fmla="*/ 195163 w 64"/>
              <a:gd name="T3" fmla="*/ 327229 h 70"/>
              <a:gd name="T4" fmla="*/ 181223 w 64"/>
              <a:gd name="T5" fmla="*/ 327229 h 70"/>
              <a:gd name="T6" fmla="*/ 181223 w 64"/>
              <a:gd name="T7" fmla="*/ 299380 h 70"/>
              <a:gd name="T8" fmla="*/ 271834 w 64"/>
              <a:gd name="T9" fmla="*/ 299380 h 70"/>
              <a:gd name="T10" fmla="*/ 271834 w 64"/>
              <a:gd name="T11" fmla="*/ 327229 h 70"/>
              <a:gd name="T12" fmla="*/ 257894 w 64"/>
              <a:gd name="T13" fmla="*/ 327229 h 70"/>
              <a:gd name="T14" fmla="*/ 327595 w 64"/>
              <a:gd name="T15" fmla="*/ 431663 h 70"/>
              <a:gd name="T16" fmla="*/ 369416 w 64"/>
              <a:gd name="T17" fmla="*/ 431663 h 70"/>
              <a:gd name="T18" fmla="*/ 369416 w 64"/>
              <a:gd name="T19" fmla="*/ 487362 h 70"/>
              <a:gd name="T20" fmla="*/ 83641 w 64"/>
              <a:gd name="T21" fmla="*/ 487362 h 70"/>
              <a:gd name="T22" fmla="*/ 83641 w 64"/>
              <a:gd name="T23" fmla="*/ 431663 h 70"/>
              <a:gd name="T24" fmla="*/ 132432 w 64"/>
              <a:gd name="T25" fmla="*/ 431663 h 70"/>
              <a:gd name="T26" fmla="*/ 181223 w 64"/>
              <a:gd name="T27" fmla="*/ 41774 h 70"/>
              <a:gd name="T28" fmla="*/ 174253 w 64"/>
              <a:gd name="T29" fmla="*/ 229756 h 70"/>
              <a:gd name="T30" fmla="*/ 167283 w 64"/>
              <a:gd name="T31" fmla="*/ 250643 h 70"/>
              <a:gd name="T32" fmla="*/ 139402 w 64"/>
              <a:gd name="T33" fmla="*/ 229756 h 70"/>
              <a:gd name="T34" fmla="*/ 125462 w 64"/>
              <a:gd name="T35" fmla="*/ 208869 h 70"/>
              <a:gd name="T36" fmla="*/ 125462 w 64"/>
              <a:gd name="T37" fmla="*/ 208869 h 70"/>
              <a:gd name="T38" fmla="*/ 125462 w 64"/>
              <a:gd name="T39" fmla="*/ 201907 h 70"/>
              <a:gd name="T40" fmla="*/ 146372 w 64"/>
              <a:gd name="T41" fmla="*/ 125322 h 70"/>
              <a:gd name="T42" fmla="*/ 160313 w 64"/>
              <a:gd name="T43" fmla="*/ 41774 h 70"/>
              <a:gd name="T44" fmla="*/ 181223 w 64"/>
              <a:gd name="T45" fmla="*/ 41774 h 70"/>
              <a:gd name="T46" fmla="*/ 118492 w 64"/>
              <a:gd name="T47" fmla="*/ 76585 h 70"/>
              <a:gd name="T48" fmla="*/ 90611 w 64"/>
              <a:gd name="T49" fmla="*/ 69623 h 70"/>
              <a:gd name="T50" fmla="*/ 90611 w 64"/>
              <a:gd name="T51" fmla="*/ 48736 h 70"/>
              <a:gd name="T52" fmla="*/ 34851 w 64"/>
              <a:gd name="T53" fmla="*/ 48736 h 70"/>
              <a:gd name="T54" fmla="*/ 62731 w 64"/>
              <a:gd name="T55" fmla="*/ 125322 h 70"/>
              <a:gd name="T56" fmla="*/ 111522 w 64"/>
              <a:gd name="T57" fmla="*/ 174058 h 70"/>
              <a:gd name="T58" fmla="*/ 132432 w 64"/>
              <a:gd name="T59" fmla="*/ 48736 h 70"/>
              <a:gd name="T60" fmla="*/ 125462 w 64"/>
              <a:gd name="T61" fmla="*/ 48736 h 70"/>
              <a:gd name="T62" fmla="*/ 118492 w 64"/>
              <a:gd name="T63" fmla="*/ 76585 h 70"/>
              <a:gd name="T64" fmla="*/ 90611 w 64"/>
              <a:gd name="T65" fmla="*/ 20887 h 70"/>
              <a:gd name="T66" fmla="*/ 20910 w 64"/>
              <a:gd name="T67" fmla="*/ 20887 h 70"/>
              <a:gd name="T68" fmla="*/ 0 w 64"/>
              <a:gd name="T69" fmla="*/ 20887 h 70"/>
              <a:gd name="T70" fmla="*/ 6970 w 64"/>
              <a:gd name="T71" fmla="*/ 41774 h 70"/>
              <a:gd name="T72" fmla="*/ 41821 w 64"/>
              <a:gd name="T73" fmla="*/ 139246 h 70"/>
              <a:gd name="T74" fmla="*/ 104552 w 64"/>
              <a:gd name="T75" fmla="*/ 201907 h 70"/>
              <a:gd name="T76" fmla="*/ 97582 w 64"/>
              <a:gd name="T77" fmla="*/ 215832 h 70"/>
              <a:gd name="T78" fmla="*/ 355476 w 64"/>
              <a:gd name="T79" fmla="*/ 215832 h 70"/>
              <a:gd name="T80" fmla="*/ 341535 w 64"/>
              <a:gd name="T81" fmla="*/ 201907 h 70"/>
              <a:gd name="T82" fmla="*/ 404266 w 64"/>
              <a:gd name="T83" fmla="*/ 139246 h 70"/>
              <a:gd name="T84" fmla="*/ 439117 w 64"/>
              <a:gd name="T85" fmla="*/ 41774 h 70"/>
              <a:gd name="T86" fmla="*/ 446087 w 64"/>
              <a:gd name="T87" fmla="*/ 20887 h 70"/>
              <a:gd name="T88" fmla="*/ 425177 w 64"/>
              <a:gd name="T89" fmla="*/ 20887 h 70"/>
              <a:gd name="T90" fmla="*/ 355476 w 64"/>
              <a:gd name="T91" fmla="*/ 20887 h 70"/>
              <a:gd name="T92" fmla="*/ 369416 w 64"/>
              <a:gd name="T93" fmla="*/ 0 h 70"/>
              <a:gd name="T94" fmla="*/ 299715 w 64"/>
              <a:gd name="T95" fmla="*/ 0 h 70"/>
              <a:gd name="T96" fmla="*/ 146372 w 64"/>
              <a:gd name="T97" fmla="*/ 0 h 70"/>
              <a:gd name="T98" fmla="*/ 76671 w 64"/>
              <a:gd name="T99" fmla="*/ 0 h 70"/>
              <a:gd name="T100" fmla="*/ 90611 w 64"/>
              <a:gd name="T101" fmla="*/ 20887 h 70"/>
              <a:gd name="T102" fmla="*/ 320625 w 64"/>
              <a:gd name="T103" fmla="*/ 48736 h 70"/>
              <a:gd name="T104" fmla="*/ 334565 w 64"/>
              <a:gd name="T105" fmla="*/ 76585 h 70"/>
              <a:gd name="T106" fmla="*/ 355476 w 64"/>
              <a:gd name="T107" fmla="*/ 69623 h 70"/>
              <a:gd name="T108" fmla="*/ 355476 w 64"/>
              <a:gd name="T109" fmla="*/ 48736 h 70"/>
              <a:gd name="T110" fmla="*/ 411236 w 64"/>
              <a:gd name="T111" fmla="*/ 48736 h 70"/>
              <a:gd name="T112" fmla="*/ 383356 w 64"/>
              <a:gd name="T113" fmla="*/ 125322 h 70"/>
              <a:gd name="T114" fmla="*/ 334565 w 64"/>
              <a:gd name="T115" fmla="*/ 174058 h 70"/>
              <a:gd name="T116" fmla="*/ 320625 w 64"/>
              <a:gd name="T117" fmla="*/ 48736 h 70"/>
              <a:gd name="T118" fmla="*/ 320625 w 64"/>
              <a:gd name="T119" fmla="*/ 48736 h 7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64" h="70">
                <a:moveTo>
                  <a:pt x="19" y="62"/>
                </a:moveTo>
                <a:cubicBezTo>
                  <a:pt x="24" y="58"/>
                  <a:pt x="27" y="53"/>
                  <a:pt x="28" y="47"/>
                </a:cubicBezTo>
                <a:cubicBezTo>
                  <a:pt x="26" y="47"/>
                  <a:pt x="26" y="47"/>
                  <a:pt x="26" y="47"/>
                </a:cubicBezTo>
                <a:cubicBezTo>
                  <a:pt x="26" y="43"/>
                  <a:pt x="26" y="43"/>
                  <a:pt x="26" y="43"/>
                </a:cubicBezTo>
                <a:cubicBezTo>
                  <a:pt x="39" y="43"/>
                  <a:pt x="39" y="43"/>
                  <a:pt x="39" y="43"/>
                </a:cubicBezTo>
                <a:cubicBezTo>
                  <a:pt x="39" y="47"/>
                  <a:pt x="39" y="47"/>
                  <a:pt x="39" y="47"/>
                </a:cubicBezTo>
                <a:cubicBezTo>
                  <a:pt x="37" y="47"/>
                  <a:pt x="37" y="47"/>
                  <a:pt x="37" y="47"/>
                </a:cubicBezTo>
                <a:cubicBezTo>
                  <a:pt x="38" y="53"/>
                  <a:pt x="42" y="58"/>
                  <a:pt x="47" y="62"/>
                </a:cubicBezTo>
                <a:cubicBezTo>
                  <a:pt x="53" y="62"/>
                  <a:pt x="53" y="62"/>
                  <a:pt x="53" y="62"/>
                </a:cubicBezTo>
                <a:cubicBezTo>
                  <a:pt x="53" y="70"/>
                  <a:pt x="53" y="70"/>
                  <a:pt x="53" y="70"/>
                </a:cubicBezTo>
                <a:cubicBezTo>
                  <a:pt x="12" y="70"/>
                  <a:pt x="12" y="70"/>
                  <a:pt x="12" y="70"/>
                </a:cubicBezTo>
                <a:cubicBezTo>
                  <a:pt x="12" y="62"/>
                  <a:pt x="12" y="62"/>
                  <a:pt x="12" y="62"/>
                </a:cubicBezTo>
                <a:cubicBezTo>
                  <a:pt x="19" y="62"/>
                  <a:pt x="19" y="62"/>
                  <a:pt x="19" y="62"/>
                </a:cubicBezTo>
                <a:close/>
                <a:moveTo>
                  <a:pt x="26" y="6"/>
                </a:moveTo>
                <a:cubicBezTo>
                  <a:pt x="25" y="33"/>
                  <a:pt x="25" y="33"/>
                  <a:pt x="25" y="33"/>
                </a:cubicBezTo>
                <a:cubicBezTo>
                  <a:pt x="24" y="36"/>
                  <a:pt x="24" y="36"/>
                  <a:pt x="24" y="36"/>
                </a:cubicBezTo>
                <a:cubicBezTo>
                  <a:pt x="23" y="35"/>
                  <a:pt x="22" y="35"/>
                  <a:pt x="20" y="33"/>
                </a:cubicBezTo>
                <a:cubicBezTo>
                  <a:pt x="19" y="33"/>
                  <a:pt x="18" y="32"/>
                  <a:pt x="18" y="30"/>
                </a:cubicBezTo>
                <a:cubicBezTo>
                  <a:pt x="18" y="30"/>
                  <a:pt x="18" y="30"/>
                  <a:pt x="18" y="30"/>
                </a:cubicBezTo>
                <a:cubicBezTo>
                  <a:pt x="18" y="29"/>
                  <a:pt x="18" y="29"/>
                  <a:pt x="18" y="29"/>
                </a:cubicBezTo>
                <a:cubicBezTo>
                  <a:pt x="19" y="26"/>
                  <a:pt x="21" y="22"/>
                  <a:pt x="21" y="18"/>
                </a:cubicBezTo>
                <a:cubicBezTo>
                  <a:pt x="22" y="14"/>
                  <a:pt x="22" y="10"/>
                  <a:pt x="23" y="6"/>
                </a:cubicBezTo>
                <a:cubicBezTo>
                  <a:pt x="26" y="6"/>
                  <a:pt x="26" y="6"/>
                  <a:pt x="26" y="6"/>
                </a:cubicBezTo>
                <a:close/>
                <a:moveTo>
                  <a:pt x="17" y="11"/>
                </a:moveTo>
                <a:cubicBezTo>
                  <a:pt x="13" y="10"/>
                  <a:pt x="13" y="10"/>
                  <a:pt x="13" y="10"/>
                </a:cubicBezTo>
                <a:cubicBezTo>
                  <a:pt x="13" y="7"/>
                  <a:pt x="13" y="7"/>
                  <a:pt x="13" y="7"/>
                </a:cubicBezTo>
                <a:cubicBezTo>
                  <a:pt x="5" y="7"/>
                  <a:pt x="5" y="7"/>
                  <a:pt x="5" y="7"/>
                </a:cubicBezTo>
                <a:cubicBezTo>
                  <a:pt x="6" y="11"/>
                  <a:pt x="7" y="15"/>
                  <a:pt x="9" y="18"/>
                </a:cubicBezTo>
                <a:cubicBezTo>
                  <a:pt x="11" y="20"/>
                  <a:pt x="13" y="23"/>
                  <a:pt x="16" y="25"/>
                </a:cubicBezTo>
                <a:cubicBezTo>
                  <a:pt x="17" y="20"/>
                  <a:pt x="18" y="14"/>
                  <a:pt x="19" y="7"/>
                </a:cubicBezTo>
                <a:cubicBezTo>
                  <a:pt x="18" y="7"/>
                  <a:pt x="18" y="7"/>
                  <a:pt x="18" y="7"/>
                </a:cubicBezTo>
                <a:cubicBezTo>
                  <a:pt x="17" y="11"/>
                  <a:pt x="17" y="11"/>
                  <a:pt x="17" y="11"/>
                </a:cubicBezTo>
                <a:close/>
                <a:moveTo>
                  <a:pt x="13" y="3"/>
                </a:moveTo>
                <a:cubicBezTo>
                  <a:pt x="3" y="3"/>
                  <a:pt x="3" y="3"/>
                  <a:pt x="3" y="3"/>
                </a:cubicBezTo>
                <a:cubicBezTo>
                  <a:pt x="0" y="3"/>
                  <a:pt x="0" y="3"/>
                  <a:pt x="0" y="3"/>
                </a:cubicBezTo>
                <a:cubicBezTo>
                  <a:pt x="1" y="6"/>
                  <a:pt x="1" y="6"/>
                  <a:pt x="1" y="6"/>
                </a:cubicBezTo>
                <a:cubicBezTo>
                  <a:pt x="2" y="11"/>
                  <a:pt x="3" y="16"/>
                  <a:pt x="6" y="20"/>
                </a:cubicBezTo>
                <a:cubicBezTo>
                  <a:pt x="8" y="23"/>
                  <a:pt x="11" y="26"/>
                  <a:pt x="15" y="29"/>
                </a:cubicBezTo>
                <a:cubicBezTo>
                  <a:pt x="14" y="29"/>
                  <a:pt x="14" y="30"/>
                  <a:pt x="14" y="31"/>
                </a:cubicBezTo>
                <a:cubicBezTo>
                  <a:pt x="21" y="45"/>
                  <a:pt x="43" y="45"/>
                  <a:pt x="51" y="31"/>
                </a:cubicBezTo>
                <a:cubicBezTo>
                  <a:pt x="50" y="30"/>
                  <a:pt x="50" y="29"/>
                  <a:pt x="49" y="29"/>
                </a:cubicBezTo>
                <a:cubicBezTo>
                  <a:pt x="53" y="26"/>
                  <a:pt x="56" y="23"/>
                  <a:pt x="58" y="20"/>
                </a:cubicBezTo>
                <a:cubicBezTo>
                  <a:pt x="61" y="16"/>
                  <a:pt x="63" y="11"/>
                  <a:pt x="63" y="6"/>
                </a:cubicBezTo>
                <a:cubicBezTo>
                  <a:pt x="64" y="3"/>
                  <a:pt x="64" y="3"/>
                  <a:pt x="64" y="3"/>
                </a:cubicBezTo>
                <a:cubicBezTo>
                  <a:pt x="61" y="3"/>
                  <a:pt x="61" y="3"/>
                  <a:pt x="61" y="3"/>
                </a:cubicBezTo>
                <a:cubicBezTo>
                  <a:pt x="51" y="3"/>
                  <a:pt x="51" y="3"/>
                  <a:pt x="51" y="3"/>
                </a:cubicBezTo>
                <a:cubicBezTo>
                  <a:pt x="52" y="2"/>
                  <a:pt x="53" y="1"/>
                  <a:pt x="53" y="0"/>
                </a:cubicBezTo>
                <a:cubicBezTo>
                  <a:pt x="43" y="0"/>
                  <a:pt x="43" y="0"/>
                  <a:pt x="43" y="0"/>
                </a:cubicBezTo>
                <a:cubicBezTo>
                  <a:pt x="21" y="0"/>
                  <a:pt x="21" y="0"/>
                  <a:pt x="21" y="0"/>
                </a:cubicBezTo>
                <a:cubicBezTo>
                  <a:pt x="11" y="0"/>
                  <a:pt x="11" y="0"/>
                  <a:pt x="11" y="0"/>
                </a:cubicBezTo>
                <a:cubicBezTo>
                  <a:pt x="11" y="1"/>
                  <a:pt x="12" y="2"/>
                  <a:pt x="13" y="3"/>
                </a:cubicBezTo>
                <a:close/>
                <a:moveTo>
                  <a:pt x="46" y="7"/>
                </a:moveTo>
                <a:cubicBezTo>
                  <a:pt x="48" y="11"/>
                  <a:pt x="48" y="11"/>
                  <a:pt x="48" y="11"/>
                </a:cubicBezTo>
                <a:cubicBezTo>
                  <a:pt x="51" y="10"/>
                  <a:pt x="51" y="10"/>
                  <a:pt x="51" y="10"/>
                </a:cubicBezTo>
                <a:cubicBezTo>
                  <a:pt x="51" y="7"/>
                  <a:pt x="51" y="7"/>
                  <a:pt x="51" y="7"/>
                </a:cubicBezTo>
                <a:cubicBezTo>
                  <a:pt x="59" y="7"/>
                  <a:pt x="59" y="7"/>
                  <a:pt x="59" y="7"/>
                </a:cubicBezTo>
                <a:cubicBezTo>
                  <a:pt x="58" y="11"/>
                  <a:pt x="57" y="15"/>
                  <a:pt x="55" y="18"/>
                </a:cubicBezTo>
                <a:cubicBezTo>
                  <a:pt x="53" y="20"/>
                  <a:pt x="51" y="23"/>
                  <a:pt x="48" y="25"/>
                </a:cubicBezTo>
                <a:cubicBezTo>
                  <a:pt x="47" y="20"/>
                  <a:pt x="46" y="14"/>
                  <a:pt x="46" y="7"/>
                </a:cubicBezTo>
                <a:cubicBezTo>
                  <a:pt x="46" y="7"/>
                  <a:pt x="46" y="7"/>
                  <a:pt x="46" y="7"/>
                </a:cubicBezTo>
                <a:close/>
              </a:path>
            </a:pathLst>
          </a:custGeom>
          <a:gradFill rotWithShape="1">
            <a:gsLst>
              <a:gs pos="0">
                <a:srgbClr val="7BBD26"/>
              </a:gs>
              <a:gs pos="100000">
                <a:srgbClr val="44B23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3" name="Freeform 39"/>
          <p:cNvSpPr>
            <a:spLocks noEditPoints="1"/>
          </p:cNvSpPr>
          <p:nvPr/>
        </p:nvSpPr>
        <p:spPr bwMode="auto">
          <a:xfrm>
            <a:off x="4481513" y="1998663"/>
            <a:ext cx="712787" cy="503237"/>
          </a:xfrm>
          <a:custGeom>
            <a:avLst/>
            <a:gdLst>
              <a:gd name="T0" fmla="*/ 309907 w 92"/>
              <a:gd name="T1" fmla="*/ 203230 h 52"/>
              <a:gd name="T2" fmla="*/ 193692 w 92"/>
              <a:gd name="T3" fmla="*/ 406461 h 52"/>
              <a:gd name="T4" fmla="*/ 193692 w 92"/>
              <a:gd name="T5" fmla="*/ 425816 h 52"/>
              <a:gd name="T6" fmla="*/ 193692 w 92"/>
              <a:gd name="T7" fmla="*/ 503237 h 52"/>
              <a:gd name="T8" fmla="*/ 697292 w 92"/>
              <a:gd name="T9" fmla="*/ 416138 h 52"/>
              <a:gd name="T10" fmla="*/ 495852 w 92"/>
              <a:gd name="T11" fmla="*/ 396783 h 52"/>
              <a:gd name="T12" fmla="*/ 480356 w 92"/>
              <a:gd name="T13" fmla="*/ 358072 h 52"/>
              <a:gd name="T14" fmla="*/ 410627 w 92"/>
              <a:gd name="T15" fmla="*/ 329040 h 52"/>
              <a:gd name="T16" fmla="*/ 418375 w 92"/>
              <a:gd name="T17" fmla="*/ 358072 h 52"/>
              <a:gd name="T18" fmla="*/ 480356 w 92"/>
              <a:gd name="T19" fmla="*/ 425816 h 52"/>
              <a:gd name="T20" fmla="*/ 379637 w 92"/>
              <a:gd name="T21" fmla="*/ 474204 h 52"/>
              <a:gd name="T22" fmla="*/ 364141 w 92"/>
              <a:gd name="T23" fmla="*/ 348395 h 52"/>
              <a:gd name="T24" fmla="*/ 333150 w 92"/>
              <a:gd name="T25" fmla="*/ 348395 h 52"/>
              <a:gd name="T26" fmla="*/ 325403 w 92"/>
              <a:gd name="T27" fmla="*/ 474204 h 52"/>
              <a:gd name="T28" fmla="*/ 216935 w 92"/>
              <a:gd name="T29" fmla="*/ 416138 h 52"/>
              <a:gd name="T30" fmla="*/ 302160 w 92"/>
              <a:gd name="T31" fmla="*/ 358072 h 52"/>
              <a:gd name="T32" fmla="*/ 224683 w 92"/>
              <a:gd name="T33" fmla="*/ 348395 h 52"/>
              <a:gd name="T34" fmla="*/ 7748 w 92"/>
              <a:gd name="T35" fmla="*/ 222586 h 52"/>
              <a:gd name="T36" fmla="*/ 92972 w 92"/>
              <a:gd name="T37" fmla="*/ 358072 h 52"/>
              <a:gd name="T38" fmla="*/ 131711 w 92"/>
              <a:gd name="T39" fmla="*/ 212908 h 52"/>
              <a:gd name="T40" fmla="*/ 147206 w 92"/>
              <a:gd name="T41" fmla="*/ 164520 h 52"/>
              <a:gd name="T42" fmla="*/ 185944 w 92"/>
              <a:gd name="T43" fmla="*/ 270974 h 52"/>
              <a:gd name="T44" fmla="*/ 193692 w 92"/>
              <a:gd name="T45" fmla="*/ 396783 h 52"/>
              <a:gd name="T46" fmla="*/ 503600 w 92"/>
              <a:gd name="T47" fmla="*/ 493559 h 52"/>
              <a:gd name="T48" fmla="*/ 139458 w 92"/>
              <a:gd name="T49" fmla="*/ 300007 h 52"/>
              <a:gd name="T50" fmla="*/ 154954 w 92"/>
              <a:gd name="T51" fmla="*/ 261296 h 52"/>
              <a:gd name="T52" fmla="*/ 147206 w 92"/>
              <a:gd name="T53" fmla="*/ 241941 h 52"/>
              <a:gd name="T54" fmla="*/ 85225 w 92"/>
              <a:gd name="T55" fmla="*/ 270974 h 52"/>
              <a:gd name="T56" fmla="*/ 643058 w 92"/>
              <a:gd name="T57" fmla="*/ 232263 h 52"/>
              <a:gd name="T58" fmla="*/ 588824 w 92"/>
              <a:gd name="T59" fmla="*/ 358072 h 52"/>
              <a:gd name="T60" fmla="*/ 526843 w 92"/>
              <a:gd name="T61" fmla="*/ 241941 h 52"/>
              <a:gd name="T62" fmla="*/ 596572 w 92"/>
              <a:gd name="T63" fmla="*/ 222586 h 52"/>
              <a:gd name="T64" fmla="*/ 643058 w 92"/>
              <a:gd name="T65" fmla="*/ 338717 h 52"/>
              <a:gd name="T66" fmla="*/ 526843 w 92"/>
              <a:gd name="T67" fmla="*/ 338717 h 52"/>
              <a:gd name="T68" fmla="*/ 588824 w 92"/>
              <a:gd name="T69" fmla="*/ 96776 h 52"/>
              <a:gd name="T70" fmla="*/ 643058 w 92"/>
              <a:gd name="T71" fmla="*/ 338717 h 52"/>
              <a:gd name="T72" fmla="*/ 317655 w 92"/>
              <a:gd name="T73" fmla="*/ 241941 h 52"/>
              <a:gd name="T74" fmla="*/ 348646 w 92"/>
              <a:gd name="T75" fmla="*/ 329040 h 52"/>
              <a:gd name="T76" fmla="*/ 441618 w 92"/>
              <a:gd name="T77" fmla="*/ 222586 h 52"/>
              <a:gd name="T78" fmla="*/ 255674 w 92"/>
              <a:gd name="T79" fmla="*/ 222586 h 52"/>
              <a:gd name="T80" fmla="*/ 395132 w 92"/>
              <a:gd name="T81" fmla="*/ 106454 h 52"/>
              <a:gd name="T82" fmla="*/ 278917 w 92"/>
              <a:gd name="T83" fmla="*/ 125809 h 52"/>
              <a:gd name="T84" fmla="*/ 348646 w 92"/>
              <a:gd name="T85" fmla="*/ 309684 h 52"/>
              <a:gd name="T86" fmla="*/ 418375 w 92"/>
              <a:gd name="T87" fmla="*/ 193553 h 52"/>
              <a:gd name="T88" fmla="*/ 395132 w 92"/>
              <a:gd name="T89" fmla="*/ 183875 h 52"/>
              <a:gd name="T90" fmla="*/ 379637 w 92"/>
              <a:gd name="T91" fmla="*/ 164520 h 5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92" h="52">
                <a:moveTo>
                  <a:pt x="40" y="17"/>
                </a:moveTo>
                <a:cubicBezTo>
                  <a:pt x="41" y="17"/>
                  <a:pt x="42" y="18"/>
                  <a:pt x="42" y="19"/>
                </a:cubicBezTo>
                <a:cubicBezTo>
                  <a:pt x="42" y="20"/>
                  <a:pt x="41" y="21"/>
                  <a:pt x="40" y="21"/>
                </a:cubicBezTo>
                <a:cubicBezTo>
                  <a:pt x="39" y="21"/>
                  <a:pt x="38" y="20"/>
                  <a:pt x="38" y="19"/>
                </a:cubicBezTo>
                <a:cubicBezTo>
                  <a:pt x="38" y="18"/>
                  <a:pt x="39" y="17"/>
                  <a:pt x="40" y="17"/>
                </a:cubicBezTo>
                <a:close/>
                <a:moveTo>
                  <a:pt x="25" y="42"/>
                </a:moveTo>
                <a:cubicBezTo>
                  <a:pt x="25" y="42"/>
                  <a:pt x="25" y="42"/>
                  <a:pt x="25" y="42"/>
                </a:cubicBezTo>
                <a:cubicBezTo>
                  <a:pt x="25" y="43"/>
                  <a:pt x="25" y="44"/>
                  <a:pt x="25" y="44"/>
                </a:cubicBezTo>
                <a:cubicBezTo>
                  <a:pt x="25" y="44"/>
                  <a:pt x="25" y="44"/>
                  <a:pt x="25" y="44"/>
                </a:cubicBezTo>
                <a:cubicBezTo>
                  <a:pt x="2" y="44"/>
                  <a:pt x="2" y="44"/>
                  <a:pt x="2" y="44"/>
                </a:cubicBezTo>
                <a:cubicBezTo>
                  <a:pt x="0" y="46"/>
                  <a:pt x="0" y="49"/>
                  <a:pt x="0" y="52"/>
                </a:cubicBezTo>
                <a:cubicBezTo>
                  <a:pt x="25" y="52"/>
                  <a:pt x="25" y="52"/>
                  <a:pt x="25" y="52"/>
                </a:cubicBezTo>
                <a:cubicBezTo>
                  <a:pt x="65" y="52"/>
                  <a:pt x="65" y="52"/>
                  <a:pt x="65" y="52"/>
                </a:cubicBezTo>
                <a:cubicBezTo>
                  <a:pt x="90" y="52"/>
                  <a:pt x="90" y="52"/>
                  <a:pt x="90" y="52"/>
                </a:cubicBezTo>
                <a:cubicBezTo>
                  <a:pt x="92" y="49"/>
                  <a:pt x="92" y="46"/>
                  <a:pt x="90" y="43"/>
                </a:cubicBezTo>
                <a:cubicBezTo>
                  <a:pt x="83" y="40"/>
                  <a:pt x="83" y="40"/>
                  <a:pt x="83" y="40"/>
                </a:cubicBezTo>
                <a:cubicBezTo>
                  <a:pt x="81" y="49"/>
                  <a:pt x="69" y="47"/>
                  <a:pt x="69" y="40"/>
                </a:cubicBezTo>
                <a:cubicBezTo>
                  <a:pt x="64" y="41"/>
                  <a:pt x="64" y="41"/>
                  <a:pt x="64" y="41"/>
                </a:cubicBezTo>
                <a:cubicBezTo>
                  <a:pt x="64" y="41"/>
                  <a:pt x="64" y="41"/>
                  <a:pt x="64" y="41"/>
                </a:cubicBezTo>
                <a:cubicBezTo>
                  <a:pt x="64" y="40"/>
                  <a:pt x="64" y="39"/>
                  <a:pt x="63" y="38"/>
                </a:cubicBezTo>
                <a:cubicBezTo>
                  <a:pt x="63" y="37"/>
                  <a:pt x="63" y="37"/>
                  <a:pt x="62" y="37"/>
                </a:cubicBezTo>
                <a:cubicBezTo>
                  <a:pt x="62" y="36"/>
                  <a:pt x="62" y="36"/>
                  <a:pt x="62" y="36"/>
                </a:cubicBezTo>
                <a:cubicBezTo>
                  <a:pt x="62" y="36"/>
                  <a:pt x="62" y="36"/>
                  <a:pt x="62" y="36"/>
                </a:cubicBezTo>
                <a:cubicBezTo>
                  <a:pt x="53" y="34"/>
                  <a:pt x="53" y="34"/>
                  <a:pt x="53" y="34"/>
                </a:cubicBezTo>
                <a:cubicBezTo>
                  <a:pt x="51" y="35"/>
                  <a:pt x="51" y="35"/>
                  <a:pt x="51" y="35"/>
                </a:cubicBezTo>
                <a:cubicBezTo>
                  <a:pt x="51" y="37"/>
                  <a:pt x="51" y="37"/>
                  <a:pt x="51" y="37"/>
                </a:cubicBezTo>
                <a:cubicBezTo>
                  <a:pt x="54" y="37"/>
                  <a:pt x="54" y="37"/>
                  <a:pt x="54" y="37"/>
                </a:cubicBezTo>
                <a:cubicBezTo>
                  <a:pt x="54" y="37"/>
                  <a:pt x="54" y="37"/>
                  <a:pt x="54" y="37"/>
                </a:cubicBezTo>
                <a:cubicBezTo>
                  <a:pt x="60" y="39"/>
                  <a:pt x="60" y="39"/>
                  <a:pt x="60" y="39"/>
                </a:cubicBezTo>
                <a:cubicBezTo>
                  <a:pt x="62" y="40"/>
                  <a:pt x="62" y="42"/>
                  <a:pt x="62" y="44"/>
                </a:cubicBezTo>
                <a:cubicBezTo>
                  <a:pt x="63" y="46"/>
                  <a:pt x="63" y="48"/>
                  <a:pt x="62" y="49"/>
                </a:cubicBezTo>
                <a:cubicBezTo>
                  <a:pt x="48" y="49"/>
                  <a:pt x="48" y="49"/>
                  <a:pt x="48" y="49"/>
                </a:cubicBezTo>
                <a:cubicBezTo>
                  <a:pt x="49" y="49"/>
                  <a:pt x="49" y="49"/>
                  <a:pt x="49" y="49"/>
                </a:cubicBezTo>
                <a:cubicBezTo>
                  <a:pt x="47" y="39"/>
                  <a:pt x="47" y="39"/>
                  <a:pt x="47" y="39"/>
                </a:cubicBezTo>
                <a:cubicBezTo>
                  <a:pt x="48" y="38"/>
                  <a:pt x="48" y="38"/>
                  <a:pt x="48" y="38"/>
                </a:cubicBezTo>
                <a:cubicBezTo>
                  <a:pt x="47" y="36"/>
                  <a:pt x="47" y="36"/>
                  <a:pt x="47" y="36"/>
                </a:cubicBezTo>
                <a:cubicBezTo>
                  <a:pt x="46" y="36"/>
                  <a:pt x="46" y="36"/>
                  <a:pt x="46" y="36"/>
                </a:cubicBezTo>
                <a:cubicBezTo>
                  <a:pt x="45" y="36"/>
                  <a:pt x="45" y="36"/>
                  <a:pt x="45" y="36"/>
                </a:cubicBezTo>
                <a:cubicBezTo>
                  <a:pt x="43" y="36"/>
                  <a:pt x="43" y="36"/>
                  <a:pt x="43" y="36"/>
                </a:cubicBezTo>
                <a:cubicBezTo>
                  <a:pt x="43" y="38"/>
                  <a:pt x="43" y="38"/>
                  <a:pt x="43" y="38"/>
                </a:cubicBezTo>
                <a:cubicBezTo>
                  <a:pt x="44" y="39"/>
                  <a:pt x="44" y="39"/>
                  <a:pt x="44" y="39"/>
                </a:cubicBezTo>
                <a:cubicBezTo>
                  <a:pt x="42" y="49"/>
                  <a:pt x="42" y="49"/>
                  <a:pt x="42" y="49"/>
                </a:cubicBezTo>
                <a:cubicBezTo>
                  <a:pt x="42" y="49"/>
                  <a:pt x="42" y="49"/>
                  <a:pt x="42" y="49"/>
                </a:cubicBezTo>
                <a:cubicBezTo>
                  <a:pt x="28" y="49"/>
                  <a:pt x="28" y="49"/>
                  <a:pt x="28" y="49"/>
                </a:cubicBezTo>
                <a:cubicBezTo>
                  <a:pt x="27" y="47"/>
                  <a:pt x="27" y="45"/>
                  <a:pt x="28" y="43"/>
                </a:cubicBezTo>
                <a:cubicBezTo>
                  <a:pt x="28" y="41"/>
                  <a:pt x="29" y="40"/>
                  <a:pt x="30" y="39"/>
                </a:cubicBezTo>
                <a:cubicBezTo>
                  <a:pt x="36" y="37"/>
                  <a:pt x="36" y="37"/>
                  <a:pt x="36" y="37"/>
                </a:cubicBezTo>
                <a:cubicBezTo>
                  <a:pt x="39" y="37"/>
                  <a:pt x="39" y="37"/>
                  <a:pt x="39" y="37"/>
                </a:cubicBezTo>
                <a:cubicBezTo>
                  <a:pt x="39" y="35"/>
                  <a:pt x="39" y="35"/>
                  <a:pt x="39" y="35"/>
                </a:cubicBezTo>
                <a:cubicBezTo>
                  <a:pt x="37" y="34"/>
                  <a:pt x="37" y="34"/>
                  <a:pt x="37" y="34"/>
                </a:cubicBezTo>
                <a:cubicBezTo>
                  <a:pt x="29" y="36"/>
                  <a:pt x="29" y="36"/>
                  <a:pt x="29" y="36"/>
                </a:cubicBezTo>
                <a:cubicBezTo>
                  <a:pt x="29" y="36"/>
                  <a:pt x="29" y="36"/>
                  <a:pt x="29" y="36"/>
                </a:cubicBezTo>
                <a:cubicBezTo>
                  <a:pt x="31" y="24"/>
                  <a:pt x="29" y="11"/>
                  <a:pt x="14" y="11"/>
                </a:cubicBezTo>
                <a:cubicBezTo>
                  <a:pt x="6" y="12"/>
                  <a:pt x="2" y="17"/>
                  <a:pt x="1" y="23"/>
                </a:cubicBezTo>
                <a:cubicBezTo>
                  <a:pt x="0" y="29"/>
                  <a:pt x="1" y="37"/>
                  <a:pt x="2" y="43"/>
                </a:cubicBezTo>
                <a:cubicBezTo>
                  <a:pt x="5" y="41"/>
                  <a:pt x="8" y="40"/>
                  <a:pt x="12" y="40"/>
                </a:cubicBezTo>
                <a:cubicBezTo>
                  <a:pt x="12" y="37"/>
                  <a:pt x="12" y="37"/>
                  <a:pt x="12" y="37"/>
                </a:cubicBezTo>
                <a:cubicBezTo>
                  <a:pt x="9" y="36"/>
                  <a:pt x="7" y="32"/>
                  <a:pt x="7" y="28"/>
                </a:cubicBezTo>
                <a:cubicBezTo>
                  <a:pt x="7" y="22"/>
                  <a:pt x="7" y="22"/>
                  <a:pt x="7" y="22"/>
                </a:cubicBezTo>
                <a:cubicBezTo>
                  <a:pt x="17" y="22"/>
                  <a:pt x="17" y="22"/>
                  <a:pt x="17" y="22"/>
                </a:cubicBezTo>
                <a:cubicBezTo>
                  <a:pt x="17" y="19"/>
                  <a:pt x="17" y="19"/>
                  <a:pt x="17" y="19"/>
                </a:cubicBezTo>
                <a:cubicBezTo>
                  <a:pt x="19" y="21"/>
                  <a:pt x="19" y="21"/>
                  <a:pt x="19" y="21"/>
                </a:cubicBezTo>
                <a:cubicBezTo>
                  <a:pt x="19" y="21"/>
                  <a:pt x="19" y="17"/>
                  <a:pt x="19" y="17"/>
                </a:cubicBezTo>
                <a:cubicBezTo>
                  <a:pt x="19" y="18"/>
                  <a:pt x="21" y="20"/>
                  <a:pt x="21" y="22"/>
                </a:cubicBezTo>
                <a:cubicBezTo>
                  <a:pt x="24" y="22"/>
                  <a:pt x="24" y="22"/>
                  <a:pt x="24" y="22"/>
                </a:cubicBezTo>
                <a:cubicBezTo>
                  <a:pt x="24" y="28"/>
                  <a:pt x="24" y="28"/>
                  <a:pt x="24" y="28"/>
                </a:cubicBezTo>
                <a:cubicBezTo>
                  <a:pt x="24" y="32"/>
                  <a:pt x="21" y="36"/>
                  <a:pt x="18" y="37"/>
                </a:cubicBezTo>
                <a:cubicBezTo>
                  <a:pt x="18" y="39"/>
                  <a:pt x="18" y="39"/>
                  <a:pt x="18" y="39"/>
                </a:cubicBezTo>
                <a:cubicBezTo>
                  <a:pt x="21" y="40"/>
                  <a:pt x="23" y="41"/>
                  <a:pt x="25" y="41"/>
                </a:cubicBezTo>
                <a:cubicBezTo>
                  <a:pt x="25" y="42"/>
                  <a:pt x="25" y="42"/>
                  <a:pt x="25" y="42"/>
                </a:cubicBezTo>
                <a:close/>
                <a:moveTo>
                  <a:pt x="65" y="51"/>
                </a:moveTo>
                <a:cubicBezTo>
                  <a:pt x="65" y="51"/>
                  <a:pt x="65" y="51"/>
                  <a:pt x="65" y="51"/>
                </a:cubicBezTo>
                <a:cubicBezTo>
                  <a:pt x="65" y="51"/>
                  <a:pt x="65" y="51"/>
                  <a:pt x="65" y="51"/>
                </a:cubicBezTo>
                <a:close/>
                <a:moveTo>
                  <a:pt x="12" y="31"/>
                </a:moveTo>
                <a:cubicBezTo>
                  <a:pt x="18" y="31"/>
                  <a:pt x="18" y="31"/>
                  <a:pt x="18" y="31"/>
                </a:cubicBezTo>
                <a:cubicBezTo>
                  <a:pt x="18" y="35"/>
                  <a:pt x="12" y="35"/>
                  <a:pt x="12" y="31"/>
                </a:cubicBezTo>
                <a:close/>
                <a:moveTo>
                  <a:pt x="19" y="25"/>
                </a:moveTo>
                <a:cubicBezTo>
                  <a:pt x="19" y="25"/>
                  <a:pt x="20" y="26"/>
                  <a:pt x="20" y="27"/>
                </a:cubicBezTo>
                <a:cubicBezTo>
                  <a:pt x="20" y="28"/>
                  <a:pt x="19" y="28"/>
                  <a:pt x="19" y="28"/>
                </a:cubicBezTo>
                <a:cubicBezTo>
                  <a:pt x="18" y="28"/>
                  <a:pt x="17" y="28"/>
                  <a:pt x="17" y="27"/>
                </a:cubicBezTo>
                <a:cubicBezTo>
                  <a:pt x="17" y="26"/>
                  <a:pt x="18" y="25"/>
                  <a:pt x="19" y="25"/>
                </a:cubicBezTo>
                <a:close/>
                <a:moveTo>
                  <a:pt x="11" y="25"/>
                </a:moveTo>
                <a:cubicBezTo>
                  <a:pt x="12" y="25"/>
                  <a:pt x="13" y="26"/>
                  <a:pt x="13" y="27"/>
                </a:cubicBezTo>
                <a:cubicBezTo>
                  <a:pt x="13" y="28"/>
                  <a:pt x="12" y="28"/>
                  <a:pt x="11" y="28"/>
                </a:cubicBezTo>
                <a:cubicBezTo>
                  <a:pt x="11" y="28"/>
                  <a:pt x="10" y="28"/>
                  <a:pt x="10" y="27"/>
                </a:cubicBezTo>
                <a:cubicBezTo>
                  <a:pt x="10" y="26"/>
                  <a:pt x="11" y="25"/>
                  <a:pt x="11" y="25"/>
                </a:cubicBezTo>
                <a:close/>
                <a:moveTo>
                  <a:pt x="83" y="24"/>
                </a:moveTo>
                <a:cubicBezTo>
                  <a:pt x="83" y="24"/>
                  <a:pt x="84" y="25"/>
                  <a:pt x="84" y="26"/>
                </a:cubicBezTo>
                <a:cubicBezTo>
                  <a:pt x="84" y="29"/>
                  <a:pt x="83" y="32"/>
                  <a:pt x="81" y="34"/>
                </a:cubicBezTo>
                <a:cubicBezTo>
                  <a:pt x="80" y="36"/>
                  <a:pt x="78" y="37"/>
                  <a:pt x="76" y="37"/>
                </a:cubicBezTo>
                <a:cubicBezTo>
                  <a:pt x="74" y="37"/>
                  <a:pt x="72" y="36"/>
                  <a:pt x="70" y="34"/>
                </a:cubicBezTo>
                <a:cubicBezTo>
                  <a:pt x="69" y="32"/>
                  <a:pt x="68" y="29"/>
                  <a:pt x="68" y="26"/>
                </a:cubicBezTo>
                <a:cubicBezTo>
                  <a:pt x="68" y="26"/>
                  <a:pt x="68" y="25"/>
                  <a:pt x="68" y="25"/>
                </a:cubicBezTo>
                <a:cubicBezTo>
                  <a:pt x="70" y="25"/>
                  <a:pt x="73" y="24"/>
                  <a:pt x="75" y="22"/>
                </a:cubicBezTo>
                <a:cubicBezTo>
                  <a:pt x="75" y="22"/>
                  <a:pt x="75" y="22"/>
                  <a:pt x="76" y="22"/>
                </a:cubicBezTo>
                <a:cubicBezTo>
                  <a:pt x="76" y="23"/>
                  <a:pt x="76" y="23"/>
                  <a:pt x="77" y="23"/>
                </a:cubicBezTo>
                <a:cubicBezTo>
                  <a:pt x="79" y="24"/>
                  <a:pt x="82" y="24"/>
                  <a:pt x="83" y="24"/>
                </a:cubicBezTo>
                <a:close/>
                <a:moveTo>
                  <a:pt x="83" y="35"/>
                </a:moveTo>
                <a:cubicBezTo>
                  <a:pt x="83" y="35"/>
                  <a:pt x="83" y="35"/>
                  <a:pt x="83" y="35"/>
                </a:cubicBezTo>
                <a:cubicBezTo>
                  <a:pt x="81" y="37"/>
                  <a:pt x="79" y="39"/>
                  <a:pt x="76" y="39"/>
                </a:cubicBezTo>
                <a:cubicBezTo>
                  <a:pt x="73" y="39"/>
                  <a:pt x="70" y="37"/>
                  <a:pt x="69" y="35"/>
                </a:cubicBezTo>
                <a:cubicBezTo>
                  <a:pt x="69" y="35"/>
                  <a:pt x="68" y="35"/>
                  <a:pt x="68" y="35"/>
                </a:cubicBezTo>
                <a:cubicBezTo>
                  <a:pt x="62" y="35"/>
                  <a:pt x="62" y="35"/>
                  <a:pt x="62" y="35"/>
                </a:cubicBezTo>
                <a:cubicBezTo>
                  <a:pt x="60" y="30"/>
                  <a:pt x="60" y="22"/>
                  <a:pt x="63" y="17"/>
                </a:cubicBezTo>
                <a:cubicBezTo>
                  <a:pt x="66" y="13"/>
                  <a:pt x="71" y="10"/>
                  <a:pt x="76" y="10"/>
                </a:cubicBezTo>
                <a:cubicBezTo>
                  <a:pt x="81" y="10"/>
                  <a:pt x="87" y="13"/>
                  <a:pt x="89" y="18"/>
                </a:cubicBezTo>
                <a:cubicBezTo>
                  <a:pt x="92" y="23"/>
                  <a:pt x="92" y="30"/>
                  <a:pt x="90" y="35"/>
                </a:cubicBezTo>
                <a:cubicBezTo>
                  <a:pt x="83" y="35"/>
                  <a:pt x="83" y="35"/>
                  <a:pt x="83" y="35"/>
                </a:cubicBezTo>
                <a:close/>
                <a:moveTo>
                  <a:pt x="41" y="25"/>
                </a:moveTo>
                <a:cubicBezTo>
                  <a:pt x="44" y="25"/>
                  <a:pt x="46" y="25"/>
                  <a:pt x="49" y="25"/>
                </a:cubicBezTo>
                <a:cubicBezTo>
                  <a:pt x="49" y="29"/>
                  <a:pt x="41" y="29"/>
                  <a:pt x="41" y="25"/>
                </a:cubicBezTo>
                <a:close/>
                <a:moveTo>
                  <a:pt x="33" y="23"/>
                </a:moveTo>
                <a:cubicBezTo>
                  <a:pt x="34" y="26"/>
                  <a:pt x="35" y="28"/>
                  <a:pt x="36" y="30"/>
                </a:cubicBezTo>
                <a:cubicBezTo>
                  <a:pt x="39" y="33"/>
                  <a:pt x="42" y="34"/>
                  <a:pt x="45" y="34"/>
                </a:cubicBezTo>
                <a:cubicBezTo>
                  <a:pt x="45" y="34"/>
                  <a:pt x="45" y="34"/>
                  <a:pt x="45" y="34"/>
                </a:cubicBezTo>
                <a:cubicBezTo>
                  <a:pt x="48" y="34"/>
                  <a:pt x="52" y="33"/>
                  <a:pt x="54" y="30"/>
                </a:cubicBezTo>
                <a:cubicBezTo>
                  <a:pt x="55" y="28"/>
                  <a:pt x="56" y="26"/>
                  <a:pt x="57" y="23"/>
                </a:cubicBezTo>
                <a:cubicBezTo>
                  <a:pt x="59" y="7"/>
                  <a:pt x="59" y="7"/>
                  <a:pt x="59" y="7"/>
                </a:cubicBezTo>
                <a:cubicBezTo>
                  <a:pt x="56" y="1"/>
                  <a:pt x="35" y="0"/>
                  <a:pt x="31" y="7"/>
                </a:cubicBezTo>
                <a:cubicBezTo>
                  <a:pt x="33" y="23"/>
                  <a:pt x="33" y="23"/>
                  <a:pt x="33" y="23"/>
                </a:cubicBezTo>
                <a:close/>
                <a:moveTo>
                  <a:pt x="54" y="14"/>
                </a:moveTo>
                <a:cubicBezTo>
                  <a:pt x="54" y="14"/>
                  <a:pt x="53" y="14"/>
                  <a:pt x="52" y="14"/>
                </a:cubicBezTo>
                <a:cubicBezTo>
                  <a:pt x="51" y="11"/>
                  <a:pt x="51" y="11"/>
                  <a:pt x="51" y="11"/>
                </a:cubicBezTo>
                <a:cubicBezTo>
                  <a:pt x="49" y="14"/>
                  <a:pt x="49" y="14"/>
                  <a:pt x="49" y="14"/>
                </a:cubicBezTo>
                <a:cubicBezTo>
                  <a:pt x="46" y="15"/>
                  <a:pt x="43" y="16"/>
                  <a:pt x="37" y="13"/>
                </a:cubicBezTo>
                <a:cubicBezTo>
                  <a:pt x="36" y="13"/>
                  <a:pt x="36" y="13"/>
                  <a:pt x="36" y="13"/>
                </a:cubicBezTo>
                <a:cubicBezTo>
                  <a:pt x="36" y="20"/>
                  <a:pt x="36" y="20"/>
                  <a:pt x="36" y="20"/>
                </a:cubicBezTo>
                <a:cubicBezTo>
                  <a:pt x="36" y="23"/>
                  <a:pt x="37" y="26"/>
                  <a:pt x="39" y="28"/>
                </a:cubicBezTo>
                <a:cubicBezTo>
                  <a:pt x="40" y="30"/>
                  <a:pt x="43" y="32"/>
                  <a:pt x="45" y="32"/>
                </a:cubicBezTo>
                <a:cubicBezTo>
                  <a:pt x="45" y="32"/>
                  <a:pt x="45" y="32"/>
                  <a:pt x="45" y="32"/>
                </a:cubicBezTo>
                <a:cubicBezTo>
                  <a:pt x="48" y="32"/>
                  <a:pt x="50" y="30"/>
                  <a:pt x="52" y="28"/>
                </a:cubicBezTo>
                <a:cubicBezTo>
                  <a:pt x="53" y="26"/>
                  <a:pt x="54" y="23"/>
                  <a:pt x="54" y="20"/>
                </a:cubicBezTo>
                <a:cubicBezTo>
                  <a:pt x="54" y="14"/>
                  <a:pt x="54" y="14"/>
                  <a:pt x="54" y="14"/>
                </a:cubicBezTo>
                <a:close/>
                <a:moveTo>
                  <a:pt x="49" y="17"/>
                </a:moveTo>
                <a:cubicBezTo>
                  <a:pt x="50" y="17"/>
                  <a:pt x="51" y="18"/>
                  <a:pt x="51" y="19"/>
                </a:cubicBezTo>
                <a:cubicBezTo>
                  <a:pt x="51" y="20"/>
                  <a:pt x="50" y="21"/>
                  <a:pt x="49" y="21"/>
                </a:cubicBezTo>
                <a:cubicBezTo>
                  <a:pt x="48" y="21"/>
                  <a:pt x="47" y="20"/>
                  <a:pt x="47" y="19"/>
                </a:cubicBezTo>
                <a:cubicBezTo>
                  <a:pt x="47" y="18"/>
                  <a:pt x="48" y="17"/>
                  <a:pt x="49" y="17"/>
                </a:cubicBezTo>
                <a:close/>
              </a:path>
            </a:pathLst>
          </a:custGeom>
          <a:gradFill rotWithShape="1">
            <a:gsLst>
              <a:gs pos="0">
                <a:srgbClr val="7BBD26"/>
              </a:gs>
              <a:gs pos="100000">
                <a:srgbClr val="44B23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4" name="Freeform 52"/>
          <p:cNvSpPr>
            <a:spLocks noEditPoints="1"/>
          </p:cNvSpPr>
          <p:nvPr/>
        </p:nvSpPr>
        <p:spPr bwMode="auto">
          <a:xfrm>
            <a:off x="8181975" y="1998663"/>
            <a:ext cx="473075" cy="534987"/>
          </a:xfrm>
          <a:custGeom>
            <a:avLst/>
            <a:gdLst>
              <a:gd name="T0" fmla="*/ 292193 w 68"/>
              <a:gd name="T1" fmla="*/ 152853 h 77"/>
              <a:gd name="T2" fmla="*/ 326978 w 68"/>
              <a:gd name="T3" fmla="*/ 326551 h 77"/>
              <a:gd name="T4" fmla="*/ 403505 w 68"/>
              <a:gd name="T5" fmla="*/ 534987 h 77"/>
              <a:gd name="T6" fmla="*/ 111312 w 68"/>
              <a:gd name="T7" fmla="*/ 534987 h 77"/>
              <a:gd name="T8" fmla="*/ 90441 w 68"/>
              <a:gd name="T9" fmla="*/ 500248 h 77"/>
              <a:gd name="T10" fmla="*/ 201753 w 68"/>
              <a:gd name="T11" fmla="*/ 194541 h 77"/>
              <a:gd name="T12" fmla="*/ 236538 w 68"/>
              <a:gd name="T13" fmla="*/ 97270 h 77"/>
              <a:gd name="T14" fmla="*/ 250451 w 68"/>
              <a:gd name="T15" fmla="*/ 257072 h 77"/>
              <a:gd name="T16" fmla="*/ 222624 w 68"/>
              <a:gd name="T17" fmla="*/ 284863 h 77"/>
              <a:gd name="T18" fmla="*/ 257408 w 68"/>
              <a:gd name="T19" fmla="*/ 284863 h 77"/>
              <a:gd name="T20" fmla="*/ 278279 w 68"/>
              <a:gd name="T21" fmla="*/ 326551 h 77"/>
              <a:gd name="T22" fmla="*/ 285236 w 68"/>
              <a:gd name="T23" fmla="*/ 361290 h 77"/>
              <a:gd name="T24" fmla="*/ 306107 w 68"/>
              <a:gd name="T25" fmla="*/ 416873 h 77"/>
              <a:gd name="T26" fmla="*/ 320021 w 68"/>
              <a:gd name="T27" fmla="*/ 444665 h 77"/>
              <a:gd name="T28" fmla="*/ 333935 w 68"/>
              <a:gd name="T29" fmla="*/ 486352 h 77"/>
              <a:gd name="T30" fmla="*/ 166968 w 68"/>
              <a:gd name="T31" fmla="*/ 486352 h 77"/>
              <a:gd name="T32" fmla="*/ 166968 w 68"/>
              <a:gd name="T33" fmla="*/ 437717 h 77"/>
              <a:gd name="T34" fmla="*/ 166968 w 68"/>
              <a:gd name="T35" fmla="*/ 486352 h 77"/>
              <a:gd name="T36" fmla="*/ 250451 w 68"/>
              <a:gd name="T37" fmla="*/ 354342 h 77"/>
              <a:gd name="T38" fmla="*/ 180882 w 68"/>
              <a:gd name="T39" fmla="*/ 396029 h 77"/>
              <a:gd name="T40" fmla="*/ 382634 w 68"/>
              <a:gd name="T41" fmla="*/ 27792 h 77"/>
              <a:gd name="T42" fmla="*/ 375677 w 68"/>
              <a:gd name="T43" fmla="*/ 277915 h 77"/>
              <a:gd name="T44" fmla="*/ 473075 w 68"/>
              <a:gd name="T45" fmla="*/ 152853 h 77"/>
              <a:gd name="T46" fmla="*/ 62613 w 68"/>
              <a:gd name="T47" fmla="*/ 305707 h 77"/>
              <a:gd name="T48" fmla="*/ 48699 w 68"/>
              <a:gd name="T49" fmla="*/ 152853 h 77"/>
              <a:gd name="T50" fmla="*/ 62613 w 68"/>
              <a:gd name="T51" fmla="*/ 0 h 77"/>
              <a:gd name="T52" fmla="*/ 62613 w 68"/>
              <a:gd name="T53" fmla="*/ 305707 h 77"/>
              <a:gd name="T54" fmla="*/ 313064 w 68"/>
              <a:gd name="T55" fmla="*/ 83375 h 77"/>
              <a:gd name="T56" fmla="*/ 313064 w 68"/>
              <a:gd name="T57" fmla="*/ 222332 h 77"/>
              <a:gd name="T58" fmla="*/ 389591 w 68"/>
              <a:gd name="T59" fmla="*/ 152853 h 77"/>
              <a:gd name="T60" fmla="*/ 132183 w 68"/>
              <a:gd name="T61" fmla="*/ 250124 h 77"/>
              <a:gd name="T62" fmla="*/ 139140 w 68"/>
              <a:gd name="T63" fmla="*/ 152853 h 77"/>
              <a:gd name="T64" fmla="*/ 125226 w 68"/>
              <a:gd name="T65" fmla="*/ 55583 h 77"/>
              <a:gd name="T66" fmla="*/ 132183 w 68"/>
              <a:gd name="T67" fmla="*/ 250124 h 7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8" h="77">
                <a:moveTo>
                  <a:pt x="34" y="14"/>
                </a:moveTo>
                <a:cubicBezTo>
                  <a:pt x="39" y="14"/>
                  <a:pt x="42" y="18"/>
                  <a:pt x="42" y="22"/>
                </a:cubicBezTo>
                <a:cubicBezTo>
                  <a:pt x="42" y="24"/>
                  <a:pt x="41" y="26"/>
                  <a:pt x="40" y="28"/>
                </a:cubicBezTo>
                <a:cubicBezTo>
                  <a:pt x="47" y="47"/>
                  <a:pt x="47" y="47"/>
                  <a:pt x="47" y="47"/>
                </a:cubicBezTo>
                <a:cubicBezTo>
                  <a:pt x="56" y="72"/>
                  <a:pt x="56" y="72"/>
                  <a:pt x="56" y="72"/>
                </a:cubicBezTo>
                <a:cubicBezTo>
                  <a:pt x="58" y="77"/>
                  <a:pt x="58" y="77"/>
                  <a:pt x="58" y="77"/>
                </a:cubicBezTo>
                <a:cubicBezTo>
                  <a:pt x="53" y="77"/>
                  <a:pt x="53" y="77"/>
                  <a:pt x="53" y="77"/>
                </a:cubicBezTo>
                <a:cubicBezTo>
                  <a:pt x="22" y="77"/>
                  <a:pt x="46" y="77"/>
                  <a:pt x="16" y="77"/>
                </a:cubicBezTo>
                <a:cubicBezTo>
                  <a:pt x="11" y="77"/>
                  <a:pt x="11" y="77"/>
                  <a:pt x="11" y="77"/>
                </a:cubicBezTo>
                <a:cubicBezTo>
                  <a:pt x="13" y="72"/>
                  <a:pt x="13" y="72"/>
                  <a:pt x="13" y="72"/>
                </a:cubicBezTo>
                <a:cubicBezTo>
                  <a:pt x="22" y="47"/>
                  <a:pt x="22" y="47"/>
                  <a:pt x="22" y="47"/>
                </a:cubicBezTo>
                <a:cubicBezTo>
                  <a:pt x="29" y="28"/>
                  <a:pt x="29" y="28"/>
                  <a:pt x="29" y="28"/>
                </a:cubicBezTo>
                <a:cubicBezTo>
                  <a:pt x="27" y="26"/>
                  <a:pt x="26" y="24"/>
                  <a:pt x="26" y="22"/>
                </a:cubicBezTo>
                <a:cubicBezTo>
                  <a:pt x="26" y="18"/>
                  <a:pt x="30" y="14"/>
                  <a:pt x="34" y="14"/>
                </a:cubicBezTo>
                <a:close/>
                <a:moveTo>
                  <a:pt x="36" y="37"/>
                </a:moveTo>
                <a:cubicBezTo>
                  <a:pt x="36" y="37"/>
                  <a:pt x="36" y="37"/>
                  <a:pt x="36" y="37"/>
                </a:cubicBezTo>
                <a:cubicBezTo>
                  <a:pt x="35" y="33"/>
                  <a:pt x="35" y="33"/>
                  <a:pt x="35" y="33"/>
                </a:cubicBezTo>
                <a:cubicBezTo>
                  <a:pt x="32" y="41"/>
                  <a:pt x="32" y="41"/>
                  <a:pt x="32" y="41"/>
                </a:cubicBezTo>
                <a:cubicBezTo>
                  <a:pt x="36" y="37"/>
                  <a:pt x="36" y="37"/>
                  <a:pt x="36" y="37"/>
                </a:cubicBezTo>
                <a:close/>
                <a:moveTo>
                  <a:pt x="37" y="41"/>
                </a:moveTo>
                <a:cubicBezTo>
                  <a:pt x="30" y="47"/>
                  <a:pt x="30" y="47"/>
                  <a:pt x="30" y="47"/>
                </a:cubicBezTo>
                <a:cubicBezTo>
                  <a:pt x="40" y="47"/>
                  <a:pt x="40" y="47"/>
                  <a:pt x="40" y="47"/>
                </a:cubicBezTo>
                <a:cubicBezTo>
                  <a:pt x="37" y="41"/>
                  <a:pt x="37" y="41"/>
                  <a:pt x="37" y="41"/>
                </a:cubicBezTo>
                <a:close/>
                <a:moveTo>
                  <a:pt x="41" y="52"/>
                </a:moveTo>
                <a:cubicBezTo>
                  <a:pt x="29" y="60"/>
                  <a:pt x="29" y="60"/>
                  <a:pt x="29" y="60"/>
                </a:cubicBezTo>
                <a:cubicBezTo>
                  <a:pt x="44" y="60"/>
                  <a:pt x="44" y="60"/>
                  <a:pt x="44" y="60"/>
                </a:cubicBezTo>
                <a:cubicBezTo>
                  <a:pt x="41" y="52"/>
                  <a:pt x="41" y="52"/>
                  <a:pt x="41" y="52"/>
                </a:cubicBezTo>
                <a:close/>
                <a:moveTo>
                  <a:pt x="46" y="64"/>
                </a:moveTo>
                <a:cubicBezTo>
                  <a:pt x="33" y="70"/>
                  <a:pt x="33" y="70"/>
                  <a:pt x="33" y="70"/>
                </a:cubicBezTo>
                <a:cubicBezTo>
                  <a:pt x="48" y="70"/>
                  <a:pt x="48" y="70"/>
                  <a:pt x="48" y="70"/>
                </a:cubicBezTo>
                <a:cubicBezTo>
                  <a:pt x="46" y="64"/>
                  <a:pt x="46" y="64"/>
                  <a:pt x="46" y="64"/>
                </a:cubicBezTo>
                <a:close/>
                <a:moveTo>
                  <a:pt x="24" y="70"/>
                </a:moveTo>
                <a:cubicBezTo>
                  <a:pt x="38" y="63"/>
                  <a:pt x="38" y="63"/>
                  <a:pt x="38" y="63"/>
                </a:cubicBezTo>
                <a:cubicBezTo>
                  <a:pt x="24" y="63"/>
                  <a:pt x="24" y="63"/>
                  <a:pt x="24" y="63"/>
                </a:cubicBezTo>
                <a:cubicBezTo>
                  <a:pt x="21" y="70"/>
                  <a:pt x="21" y="70"/>
                  <a:pt x="21" y="70"/>
                </a:cubicBezTo>
                <a:cubicBezTo>
                  <a:pt x="24" y="70"/>
                  <a:pt x="24" y="70"/>
                  <a:pt x="24" y="70"/>
                </a:cubicBezTo>
                <a:close/>
                <a:moveTo>
                  <a:pt x="26" y="57"/>
                </a:moveTo>
                <a:cubicBezTo>
                  <a:pt x="36" y="51"/>
                  <a:pt x="36" y="51"/>
                  <a:pt x="36" y="51"/>
                </a:cubicBezTo>
                <a:cubicBezTo>
                  <a:pt x="28" y="51"/>
                  <a:pt x="28" y="51"/>
                  <a:pt x="28" y="51"/>
                </a:cubicBezTo>
                <a:cubicBezTo>
                  <a:pt x="26" y="57"/>
                  <a:pt x="26" y="57"/>
                  <a:pt x="26" y="57"/>
                </a:cubicBezTo>
                <a:close/>
                <a:moveTo>
                  <a:pt x="60" y="0"/>
                </a:moveTo>
                <a:cubicBezTo>
                  <a:pt x="55" y="4"/>
                  <a:pt x="55" y="4"/>
                  <a:pt x="55" y="4"/>
                </a:cubicBezTo>
                <a:cubicBezTo>
                  <a:pt x="59" y="9"/>
                  <a:pt x="61" y="15"/>
                  <a:pt x="61" y="22"/>
                </a:cubicBezTo>
                <a:cubicBezTo>
                  <a:pt x="61" y="29"/>
                  <a:pt x="59" y="35"/>
                  <a:pt x="54" y="40"/>
                </a:cubicBezTo>
                <a:cubicBezTo>
                  <a:pt x="60" y="44"/>
                  <a:pt x="60" y="44"/>
                  <a:pt x="60" y="44"/>
                </a:cubicBezTo>
                <a:cubicBezTo>
                  <a:pt x="65" y="38"/>
                  <a:pt x="68" y="31"/>
                  <a:pt x="68" y="22"/>
                </a:cubicBezTo>
                <a:cubicBezTo>
                  <a:pt x="68" y="13"/>
                  <a:pt x="65" y="6"/>
                  <a:pt x="60" y="0"/>
                </a:cubicBezTo>
                <a:close/>
                <a:moveTo>
                  <a:pt x="9" y="44"/>
                </a:moveTo>
                <a:cubicBezTo>
                  <a:pt x="14" y="40"/>
                  <a:pt x="14" y="40"/>
                  <a:pt x="14" y="40"/>
                </a:cubicBezTo>
                <a:cubicBezTo>
                  <a:pt x="10" y="35"/>
                  <a:pt x="7" y="29"/>
                  <a:pt x="7" y="22"/>
                </a:cubicBezTo>
                <a:cubicBezTo>
                  <a:pt x="7" y="15"/>
                  <a:pt x="10" y="9"/>
                  <a:pt x="14" y="4"/>
                </a:cubicBezTo>
                <a:cubicBezTo>
                  <a:pt x="9" y="0"/>
                  <a:pt x="9" y="0"/>
                  <a:pt x="9" y="0"/>
                </a:cubicBezTo>
                <a:cubicBezTo>
                  <a:pt x="3" y="6"/>
                  <a:pt x="0" y="14"/>
                  <a:pt x="0" y="22"/>
                </a:cubicBezTo>
                <a:cubicBezTo>
                  <a:pt x="0" y="31"/>
                  <a:pt x="4" y="38"/>
                  <a:pt x="9" y="44"/>
                </a:cubicBezTo>
                <a:close/>
                <a:moveTo>
                  <a:pt x="50" y="8"/>
                </a:moveTo>
                <a:cubicBezTo>
                  <a:pt x="45" y="12"/>
                  <a:pt x="45" y="12"/>
                  <a:pt x="45" y="12"/>
                </a:cubicBezTo>
                <a:cubicBezTo>
                  <a:pt x="47" y="15"/>
                  <a:pt x="49" y="18"/>
                  <a:pt x="49" y="22"/>
                </a:cubicBezTo>
                <a:cubicBezTo>
                  <a:pt x="49" y="26"/>
                  <a:pt x="47" y="29"/>
                  <a:pt x="45" y="32"/>
                </a:cubicBezTo>
                <a:cubicBezTo>
                  <a:pt x="50" y="36"/>
                  <a:pt x="50" y="36"/>
                  <a:pt x="50" y="36"/>
                </a:cubicBezTo>
                <a:cubicBezTo>
                  <a:pt x="54" y="32"/>
                  <a:pt x="56" y="27"/>
                  <a:pt x="56" y="22"/>
                </a:cubicBezTo>
                <a:cubicBezTo>
                  <a:pt x="56" y="17"/>
                  <a:pt x="54" y="12"/>
                  <a:pt x="50" y="8"/>
                </a:cubicBezTo>
                <a:close/>
                <a:moveTo>
                  <a:pt x="19" y="36"/>
                </a:moveTo>
                <a:cubicBezTo>
                  <a:pt x="24" y="32"/>
                  <a:pt x="24" y="32"/>
                  <a:pt x="24" y="32"/>
                </a:cubicBezTo>
                <a:cubicBezTo>
                  <a:pt x="21" y="29"/>
                  <a:pt x="20" y="26"/>
                  <a:pt x="20" y="22"/>
                </a:cubicBezTo>
                <a:cubicBezTo>
                  <a:pt x="20" y="18"/>
                  <a:pt x="21" y="15"/>
                  <a:pt x="24" y="12"/>
                </a:cubicBezTo>
                <a:cubicBezTo>
                  <a:pt x="18" y="8"/>
                  <a:pt x="18" y="8"/>
                  <a:pt x="18" y="8"/>
                </a:cubicBezTo>
                <a:cubicBezTo>
                  <a:pt x="15" y="12"/>
                  <a:pt x="13" y="17"/>
                  <a:pt x="13" y="22"/>
                </a:cubicBezTo>
                <a:cubicBezTo>
                  <a:pt x="13" y="27"/>
                  <a:pt x="15" y="32"/>
                  <a:pt x="19" y="36"/>
                </a:cubicBezTo>
                <a:close/>
              </a:path>
            </a:pathLst>
          </a:custGeom>
          <a:gradFill rotWithShape="1">
            <a:gsLst>
              <a:gs pos="0">
                <a:srgbClr val="7BBD26"/>
              </a:gs>
              <a:gs pos="100000">
                <a:srgbClr val="44B23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55" name="Freeform 38"/>
          <p:cNvSpPr>
            <a:spLocks noEditPoints="1"/>
          </p:cNvSpPr>
          <p:nvPr/>
        </p:nvSpPr>
        <p:spPr bwMode="auto">
          <a:xfrm>
            <a:off x="1355725" y="4281488"/>
            <a:ext cx="501650" cy="473075"/>
          </a:xfrm>
          <a:custGeom>
            <a:avLst/>
            <a:gdLst>
              <a:gd name="T0" fmla="*/ 34837 w 72"/>
              <a:gd name="T1" fmla="*/ 285236 h 68"/>
              <a:gd name="T2" fmla="*/ 76641 w 72"/>
              <a:gd name="T3" fmla="*/ 473075 h 68"/>
              <a:gd name="T4" fmla="*/ 104510 w 72"/>
              <a:gd name="T5" fmla="*/ 313064 h 68"/>
              <a:gd name="T6" fmla="*/ 160249 w 72"/>
              <a:gd name="T7" fmla="*/ 473075 h 68"/>
              <a:gd name="T8" fmla="*/ 146315 w 72"/>
              <a:gd name="T9" fmla="*/ 166968 h 68"/>
              <a:gd name="T10" fmla="*/ 285662 w 72"/>
              <a:gd name="T11" fmla="*/ 125226 h 68"/>
              <a:gd name="T12" fmla="*/ 104510 w 72"/>
              <a:gd name="T13" fmla="*/ 118269 h 68"/>
              <a:gd name="T14" fmla="*/ 97543 w 72"/>
              <a:gd name="T15" fmla="*/ 139140 h 68"/>
              <a:gd name="T16" fmla="*/ 97543 w 72"/>
              <a:gd name="T17" fmla="*/ 243494 h 68"/>
              <a:gd name="T18" fmla="*/ 90576 w 72"/>
              <a:gd name="T19" fmla="*/ 243494 h 68"/>
              <a:gd name="T20" fmla="*/ 90576 w 72"/>
              <a:gd name="T21" fmla="*/ 243494 h 68"/>
              <a:gd name="T22" fmla="*/ 83608 w 72"/>
              <a:gd name="T23" fmla="*/ 139140 h 68"/>
              <a:gd name="T24" fmla="*/ 83608 w 72"/>
              <a:gd name="T25" fmla="*/ 118269 h 68"/>
              <a:gd name="T26" fmla="*/ 0 w 72"/>
              <a:gd name="T27" fmla="*/ 257408 h 68"/>
              <a:gd name="T28" fmla="*/ 41804 w 72"/>
              <a:gd name="T29" fmla="*/ 55656 h 68"/>
              <a:gd name="T30" fmla="*/ 146315 w 72"/>
              <a:gd name="T31" fmla="*/ 55656 h 68"/>
              <a:gd name="T32" fmla="*/ 215988 w 72"/>
              <a:gd name="T33" fmla="*/ 229581 h 68"/>
              <a:gd name="T34" fmla="*/ 264760 w 72"/>
              <a:gd name="T35" fmla="*/ 215667 h 68"/>
              <a:gd name="T36" fmla="*/ 306564 w 72"/>
              <a:gd name="T37" fmla="*/ 236538 h 68"/>
              <a:gd name="T38" fmla="*/ 341401 w 72"/>
              <a:gd name="T39" fmla="*/ 139140 h 68"/>
              <a:gd name="T40" fmla="*/ 376238 w 72"/>
              <a:gd name="T41" fmla="*/ 180882 h 68"/>
              <a:gd name="T42" fmla="*/ 431976 w 72"/>
              <a:gd name="T43" fmla="*/ 118269 h 68"/>
              <a:gd name="T44" fmla="*/ 383205 w 72"/>
              <a:gd name="T45" fmla="*/ 208710 h 68"/>
              <a:gd name="T46" fmla="*/ 348368 w 72"/>
              <a:gd name="T47" fmla="*/ 173925 h 68"/>
              <a:gd name="T48" fmla="*/ 313531 w 72"/>
              <a:gd name="T49" fmla="*/ 264365 h 68"/>
              <a:gd name="T50" fmla="*/ 264760 w 72"/>
              <a:gd name="T51" fmla="*/ 229581 h 68"/>
              <a:gd name="T52" fmla="*/ 215988 w 72"/>
              <a:gd name="T53" fmla="*/ 229581 h 68"/>
              <a:gd name="T54" fmla="*/ 383205 w 72"/>
              <a:gd name="T55" fmla="*/ 445247 h 68"/>
              <a:gd name="T56" fmla="*/ 222956 w 72"/>
              <a:gd name="T57" fmla="*/ 473075 h 68"/>
              <a:gd name="T58" fmla="*/ 327466 w 72"/>
              <a:gd name="T59" fmla="*/ 347849 h 68"/>
              <a:gd name="T60" fmla="*/ 278694 w 72"/>
              <a:gd name="T61" fmla="*/ 431333 h 68"/>
              <a:gd name="T62" fmla="*/ 188119 w 72"/>
              <a:gd name="T63" fmla="*/ 347849 h 68"/>
              <a:gd name="T64" fmla="*/ 466813 w 72"/>
              <a:gd name="T65" fmla="*/ 313064 h 68"/>
              <a:gd name="T66" fmla="*/ 174184 w 72"/>
              <a:gd name="T67" fmla="*/ 48699 h 68"/>
              <a:gd name="T68" fmla="*/ 487715 w 72"/>
              <a:gd name="T69" fmla="*/ 13914 h 68"/>
              <a:gd name="T70" fmla="*/ 501650 w 72"/>
              <a:gd name="T71" fmla="*/ 27828 h 68"/>
              <a:gd name="T72" fmla="*/ 501650 w 72"/>
              <a:gd name="T73" fmla="*/ 347849 h 68"/>
              <a:gd name="T74" fmla="*/ 327466 w 72"/>
              <a:gd name="T75" fmla="*/ 347849 h 6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72" h="68">
                <a:moveTo>
                  <a:pt x="0" y="37"/>
                </a:moveTo>
                <a:cubicBezTo>
                  <a:pt x="5" y="41"/>
                  <a:pt x="5" y="41"/>
                  <a:pt x="5" y="41"/>
                </a:cubicBezTo>
                <a:cubicBezTo>
                  <a:pt x="4" y="68"/>
                  <a:pt x="4" y="68"/>
                  <a:pt x="4" y="68"/>
                </a:cubicBezTo>
                <a:cubicBezTo>
                  <a:pt x="11" y="68"/>
                  <a:pt x="11" y="68"/>
                  <a:pt x="11" y="68"/>
                </a:cubicBezTo>
                <a:cubicBezTo>
                  <a:pt x="12" y="45"/>
                  <a:pt x="12" y="45"/>
                  <a:pt x="12" y="45"/>
                </a:cubicBezTo>
                <a:cubicBezTo>
                  <a:pt x="15" y="45"/>
                  <a:pt x="15" y="45"/>
                  <a:pt x="15" y="45"/>
                </a:cubicBezTo>
                <a:cubicBezTo>
                  <a:pt x="16" y="68"/>
                  <a:pt x="16" y="68"/>
                  <a:pt x="16" y="68"/>
                </a:cubicBezTo>
                <a:cubicBezTo>
                  <a:pt x="23" y="68"/>
                  <a:pt x="23" y="68"/>
                  <a:pt x="23" y="68"/>
                </a:cubicBezTo>
                <a:cubicBezTo>
                  <a:pt x="22" y="41"/>
                  <a:pt x="22" y="41"/>
                  <a:pt x="22" y="41"/>
                </a:cubicBezTo>
                <a:cubicBezTo>
                  <a:pt x="21" y="24"/>
                  <a:pt x="21" y="24"/>
                  <a:pt x="21" y="24"/>
                </a:cubicBezTo>
                <a:cubicBezTo>
                  <a:pt x="37" y="24"/>
                  <a:pt x="37" y="24"/>
                  <a:pt x="37" y="24"/>
                </a:cubicBezTo>
                <a:cubicBezTo>
                  <a:pt x="41" y="18"/>
                  <a:pt x="41" y="18"/>
                  <a:pt x="41" y="18"/>
                </a:cubicBezTo>
                <a:cubicBezTo>
                  <a:pt x="23" y="17"/>
                  <a:pt x="23" y="17"/>
                  <a:pt x="23" y="17"/>
                </a:cubicBezTo>
                <a:cubicBezTo>
                  <a:pt x="15" y="17"/>
                  <a:pt x="15" y="17"/>
                  <a:pt x="15" y="17"/>
                </a:cubicBezTo>
                <a:cubicBezTo>
                  <a:pt x="15" y="18"/>
                  <a:pt x="15" y="18"/>
                  <a:pt x="15" y="18"/>
                </a:cubicBezTo>
                <a:cubicBezTo>
                  <a:pt x="14" y="20"/>
                  <a:pt x="14" y="20"/>
                  <a:pt x="14" y="20"/>
                </a:cubicBezTo>
                <a:cubicBezTo>
                  <a:pt x="16" y="32"/>
                  <a:pt x="16" y="32"/>
                  <a:pt x="16" y="32"/>
                </a:cubicBezTo>
                <a:cubicBezTo>
                  <a:pt x="14" y="35"/>
                  <a:pt x="14" y="35"/>
                  <a:pt x="14" y="35"/>
                </a:cubicBezTo>
                <a:cubicBezTo>
                  <a:pt x="14" y="35"/>
                  <a:pt x="14" y="35"/>
                  <a:pt x="14" y="35"/>
                </a:cubicBezTo>
                <a:cubicBezTo>
                  <a:pt x="13" y="35"/>
                  <a:pt x="13" y="35"/>
                  <a:pt x="13" y="35"/>
                </a:cubicBezTo>
                <a:cubicBezTo>
                  <a:pt x="13" y="35"/>
                  <a:pt x="13" y="35"/>
                  <a:pt x="13" y="35"/>
                </a:cubicBezTo>
                <a:cubicBezTo>
                  <a:pt x="13" y="35"/>
                  <a:pt x="13" y="35"/>
                  <a:pt x="13" y="35"/>
                </a:cubicBezTo>
                <a:cubicBezTo>
                  <a:pt x="11" y="32"/>
                  <a:pt x="11" y="32"/>
                  <a:pt x="11" y="32"/>
                </a:cubicBezTo>
                <a:cubicBezTo>
                  <a:pt x="12" y="20"/>
                  <a:pt x="12" y="20"/>
                  <a:pt x="12" y="20"/>
                </a:cubicBezTo>
                <a:cubicBezTo>
                  <a:pt x="12" y="18"/>
                  <a:pt x="12" y="18"/>
                  <a:pt x="12" y="18"/>
                </a:cubicBezTo>
                <a:cubicBezTo>
                  <a:pt x="12" y="17"/>
                  <a:pt x="12" y="17"/>
                  <a:pt x="12" y="17"/>
                </a:cubicBezTo>
                <a:cubicBezTo>
                  <a:pt x="4" y="17"/>
                  <a:pt x="4" y="17"/>
                  <a:pt x="4" y="17"/>
                </a:cubicBezTo>
                <a:cubicBezTo>
                  <a:pt x="0" y="37"/>
                  <a:pt x="0" y="37"/>
                  <a:pt x="0" y="37"/>
                </a:cubicBezTo>
                <a:close/>
                <a:moveTo>
                  <a:pt x="14" y="0"/>
                </a:moveTo>
                <a:cubicBezTo>
                  <a:pt x="9" y="0"/>
                  <a:pt x="6" y="3"/>
                  <a:pt x="6" y="8"/>
                </a:cubicBezTo>
                <a:cubicBezTo>
                  <a:pt x="6" y="12"/>
                  <a:pt x="9" y="15"/>
                  <a:pt x="14" y="15"/>
                </a:cubicBezTo>
                <a:cubicBezTo>
                  <a:pt x="18" y="15"/>
                  <a:pt x="21" y="12"/>
                  <a:pt x="21" y="8"/>
                </a:cubicBezTo>
                <a:cubicBezTo>
                  <a:pt x="21" y="3"/>
                  <a:pt x="18" y="0"/>
                  <a:pt x="14" y="0"/>
                </a:cubicBezTo>
                <a:close/>
                <a:moveTo>
                  <a:pt x="31" y="33"/>
                </a:moveTo>
                <a:cubicBezTo>
                  <a:pt x="38" y="31"/>
                  <a:pt x="38" y="31"/>
                  <a:pt x="38" y="31"/>
                </a:cubicBezTo>
                <a:cubicBezTo>
                  <a:pt x="38" y="31"/>
                  <a:pt x="38" y="31"/>
                  <a:pt x="38" y="31"/>
                </a:cubicBezTo>
                <a:cubicBezTo>
                  <a:pt x="39" y="31"/>
                  <a:pt x="39" y="31"/>
                  <a:pt x="39" y="31"/>
                </a:cubicBezTo>
                <a:cubicBezTo>
                  <a:pt x="44" y="34"/>
                  <a:pt x="44" y="34"/>
                  <a:pt x="44" y="34"/>
                </a:cubicBezTo>
                <a:cubicBezTo>
                  <a:pt x="48" y="22"/>
                  <a:pt x="48" y="22"/>
                  <a:pt x="48" y="22"/>
                </a:cubicBezTo>
                <a:cubicBezTo>
                  <a:pt x="49" y="20"/>
                  <a:pt x="49" y="20"/>
                  <a:pt x="49" y="20"/>
                </a:cubicBezTo>
                <a:cubicBezTo>
                  <a:pt x="50" y="22"/>
                  <a:pt x="50" y="22"/>
                  <a:pt x="50" y="22"/>
                </a:cubicBezTo>
                <a:cubicBezTo>
                  <a:pt x="54" y="26"/>
                  <a:pt x="54" y="26"/>
                  <a:pt x="54" y="26"/>
                </a:cubicBezTo>
                <a:cubicBezTo>
                  <a:pt x="60" y="16"/>
                  <a:pt x="60" y="16"/>
                  <a:pt x="60" y="16"/>
                </a:cubicBezTo>
                <a:cubicBezTo>
                  <a:pt x="62" y="17"/>
                  <a:pt x="62" y="17"/>
                  <a:pt x="62" y="17"/>
                </a:cubicBezTo>
                <a:cubicBezTo>
                  <a:pt x="55" y="28"/>
                  <a:pt x="55" y="28"/>
                  <a:pt x="55" y="28"/>
                </a:cubicBezTo>
                <a:cubicBezTo>
                  <a:pt x="55" y="30"/>
                  <a:pt x="55" y="30"/>
                  <a:pt x="55" y="30"/>
                </a:cubicBezTo>
                <a:cubicBezTo>
                  <a:pt x="54" y="29"/>
                  <a:pt x="54" y="29"/>
                  <a:pt x="54" y="29"/>
                </a:cubicBezTo>
                <a:cubicBezTo>
                  <a:pt x="50" y="25"/>
                  <a:pt x="50" y="25"/>
                  <a:pt x="50" y="25"/>
                </a:cubicBezTo>
                <a:cubicBezTo>
                  <a:pt x="46" y="37"/>
                  <a:pt x="46" y="37"/>
                  <a:pt x="46" y="37"/>
                </a:cubicBezTo>
                <a:cubicBezTo>
                  <a:pt x="45" y="38"/>
                  <a:pt x="45" y="38"/>
                  <a:pt x="45" y="38"/>
                </a:cubicBezTo>
                <a:cubicBezTo>
                  <a:pt x="44" y="37"/>
                  <a:pt x="44" y="37"/>
                  <a:pt x="44" y="37"/>
                </a:cubicBezTo>
                <a:cubicBezTo>
                  <a:pt x="38" y="33"/>
                  <a:pt x="38" y="33"/>
                  <a:pt x="38" y="33"/>
                </a:cubicBezTo>
                <a:cubicBezTo>
                  <a:pt x="31" y="36"/>
                  <a:pt x="31" y="36"/>
                  <a:pt x="31" y="36"/>
                </a:cubicBezTo>
                <a:cubicBezTo>
                  <a:pt x="31" y="33"/>
                  <a:pt x="31" y="33"/>
                  <a:pt x="31" y="33"/>
                </a:cubicBezTo>
                <a:close/>
                <a:moveTo>
                  <a:pt x="32" y="64"/>
                </a:moveTo>
                <a:cubicBezTo>
                  <a:pt x="55" y="64"/>
                  <a:pt x="55" y="64"/>
                  <a:pt x="55" y="64"/>
                </a:cubicBezTo>
                <a:cubicBezTo>
                  <a:pt x="55" y="68"/>
                  <a:pt x="55" y="68"/>
                  <a:pt x="55" y="68"/>
                </a:cubicBezTo>
                <a:cubicBezTo>
                  <a:pt x="32" y="68"/>
                  <a:pt x="32" y="68"/>
                  <a:pt x="32" y="68"/>
                </a:cubicBezTo>
                <a:cubicBezTo>
                  <a:pt x="32" y="64"/>
                  <a:pt x="32" y="64"/>
                  <a:pt x="32" y="64"/>
                </a:cubicBezTo>
                <a:close/>
                <a:moveTo>
                  <a:pt x="47" y="50"/>
                </a:moveTo>
                <a:cubicBezTo>
                  <a:pt x="47" y="62"/>
                  <a:pt x="47" y="62"/>
                  <a:pt x="47" y="62"/>
                </a:cubicBezTo>
                <a:cubicBezTo>
                  <a:pt x="40" y="62"/>
                  <a:pt x="40" y="62"/>
                  <a:pt x="40" y="62"/>
                </a:cubicBezTo>
                <a:cubicBezTo>
                  <a:pt x="40" y="50"/>
                  <a:pt x="40" y="50"/>
                  <a:pt x="40" y="50"/>
                </a:cubicBezTo>
                <a:cubicBezTo>
                  <a:pt x="27" y="50"/>
                  <a:pt x="27" y="50"/>
                  <a:pt x="27" y="50"/>
                </a:cubicBezTo>
                <a:cubicBezTo>
                  <a:pt x="27" y="45"/>
                  <a:pt x="27" y="45"/>
                  <a:pt x="27" y="45"/>
                </a:cubicBezTo>
                <a:cubicBezTo>
                  <a:pt x="67" y="45"/>
                  <a:pt x="67" y="45"/>
                  <a:pt x="67" y="45"/>
                </a:cubicBezTo>
                <a:cubicBezTo>
                  <a:pt x="67" y="7"/>
                  <a:pt x="67" y="7"/>
                  <a:pt x="67" y="7"/>
                </a:cubicBezTo>
                <a:cubicBezTo>
                  <a:pt x="25" y="7"/>
                  <a:pt x="25" y="7"/>
                  <a:pt x="25" y="7"/>
                </a:cubicBezTo>
                <a:cubicBezTo>
                  <a:pt x="25" y="2"/>
                  <a:pt x="25" y="2"/>
                  <a:pt x="25" y="2"/>
                </a:cubicBezTo>
                <a:cubicBezTo>
                  <a:pt x="70" y="2"/>
                  <a:pt x="70" y="2"/>
                  <a:pt x="70" y="2"/>
                </a:cubicBezTo>
                <a:cubicBezTo>
                  <a:pt x="72" y="2"/>
                  <a:pt x="72" y="2"/>
                  <a:pt x="72" y="2"/>
                </a:cubicBezTo>
                <a:cubicBezTo>
                  <a:pt x="72" y="4"/>
                  <a:pt x="72" y="4"/>
                  <a:pt x="72" y="4"/>
                </a:cubicBezTo>
                <a:cubicBezTo>
                  <a:pt x="72" y="48"/>
                  <a:pt x="72" y="48"/>
                  <a:pt x="72" y="48"/>
                </a:cubicBezTo>
                <a:cubicBezTo>
                  <a:pt x="72" y="50"/>
                  <a:pt x="72" y="50"/>
                  <a:pt x="72" y="50"/>
                </a:cubicBezTo>
                <a:cubicBezTo>
                  <a:pt x="70" y="50"/>
                  <a:pt x="70" y="50"/>
                  <a:pt x="70" y="50"/>
                </a:cubicBezTo>
                <a:lnTo>
                  <a:pt x="47" y="50"/>
                </a:lnTo>
                <a:close/>
              </a:path>
            </a:pathLst>
          </a:custGeom>
          <a:gradFill rotWithShape="1">
            <a:gsLst>
              <a:gs pos="0">
                <a:srgbClr val="7BBD26"/>
              </a:gs>
              <a:gs pos="100000">
                <a:srgbClr val="44B233"/>
              </a:gs>
            </a:gsLst>
            <a:lin ang="189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1"/>
          <p:cNvSpPr>
            <a:spLocks noGrp="1"/>
          </p:cNvSpPr>
          <p:nvPr>
            <p:ph type="title" idx="4294967295"/>
          </p:nvPr>
        </p:nvSpPr>
        <p:spPr>
          <a:xfrm>
            <a:off x="1195388" y="365125"/>
            <a:ext cx="10158412" cy="1125538"/>
          </a:xfrm>
        </p:spPr>
        <p:txBody>
          <a:bodyPr/>
          <a:lstStyle/>
          <a:p>
            <a:pPr eaLnBrk="1" hangingPunct="1"/>
            <a:r>
              <a:rPr lang="zh-CN" sz="3600" b="1" smtClean="0">
                <a:solidFill>
                  <a:schemeClr val="bg1"/>
                </a:solidFill>
                <a:latin typeface="微软雅黑" pitchFamily="34" charset="-122"/>
                <a:ea typeface="微软雅黑" pitchFamily="34" charset="-122"/>
              </a:rPr>
              <a:t>历届活动回顾</a:t>
            </a:r>
          </a:p>
        </p:txBody>
      </p:sp>
      <p:sp>
        <p:nvSpPr>
          <p:cNvPr id="11267"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1268" name="矩形 4"/>
          <p:cNvSpPr>
            <a:spLocks noChangeArrowheads="1"/>
          </p:cNvSpPr>
          <p:nvPr/>
        </p:nvSpPr>
        <p:spPr bwMode="auto">
          <a:xfrm>
            <a:off x="1231900" y="1787525"/>
            <a:ext cx="6761163" cy="4033838"/>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nvGrpSpPr>
          <p:cNvPr id="11269" name="Group 5"/>
          <p:cNvGrpSpPr>
            <a:grpSpLocks/>
          </p:cNvGrpSpPr>
          <p:nvPr/>
        </p:nvGrpSpPr>
        <p:grpSpPr bwMode="auto">
          <a:xfrm>
            <a:off x="3613150" y="2959100"/>
            <a:ext cx="1943100" cy="1943100"/>
            <a:chOff x="0" y="0"/>
            <a:chExt cx="1943100" cy="1943100"/>
          </a:xfrm>
        </p:grpSpPr>
        <p:sp>
          <p:nvSpPr>
            <p:cNvPr id="11273" name="椭圆 6"/>
            <p:cNvSpPr>
              <a:spLocks noChangeArrowheads="1"/>
            </p:cNvSpPr>
            <p:nvPr/>
          </p:nvSpPr>
          <p:spPr bwMode="auto">
            <a:xfrm>
              <a:off x="0" y="0"/>
              <a:ext cx="1943100" cy="1943100"/>
            </a:xfrm>
            <a:prstGeom prst="ellipse">
              <a:avLst/>
            </a:prstGeom>
            <a:solidFill>
              <a:srgbClr val="2ABFA4">
                <a:alpha val="6509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1274" name="等腰三角形 7"/>
            <p:cNvSpPr>
              <a:spLocks noChangeArrowheads="1"/>
            </p:cNvSpPr>
            <p:nvPr/>
          </p:nvSpPr>
          <p:spPr bwMode="auto">
            <a:xfrm rot="5400000">
              <a:off x="558800" y="633411"/>
              <a:ext cx="825500" cy="676275"/>
            </a:xfrm>
            <a:prstGeom prst="triangle">
              <a:avLst>
                <a:gd name="adj" fmla="val 50000"/>
              </a:avLst>
            </a:prstGeom>
            <a:solidFill>
              <a:schemeClr val="bg1">
                <a:alpha val="7686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grpSp>
      <p:grpSp>
        <p:nvGrpSpPr>
          <p:cNvPr id="11270" name="Group 8"/>
          <p:cNvGrpSpPr>
            <a:grpSpLocks/>
          </p:cNvGrpSpPr>
          <p:nvPr/>
        </p:nvGrpSpPr>
        <p:grpSpPr bwMode="auto">
          <a:xfrm>
            <a:off x="8435975" y="2011363"/>
            <a:ext cx="2400300" cy="3725862"/>
            <a:chOff x="0" y="0"/>
            <a:chExt cx="2400301" cy="3724798"/>
          </a:xfrm>
        </p:grpSpPr>
        <p:sp>
          <p:nvSpPr>
            <p:cNvPr id="11271" name="文本框 9"/>
            <p:cNvSpPr txBox="1">
              <a:spLocks noChangeArrowheads="1"/>
            </p:cNvSpPr>
            <p:nvPr/>
          </p:nvSpPr>
          <p:spPr bwMode="auto">
            <a:xfrm>
              <a:off x="0" y="0"/>
              <a:ext cx="240030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r>
                <a:rPr lang="zh-CN" sz="2800" b="1">
                  <a:latin typeface="微软雅黑" pitchFamily="34" charset="-122"/>
                  <a:ea typeface="微软雅黑" pitchFamily="34" charset="-122"/>
                </a:rPr>
                <a:t>输入标题文字概括内容</a:t>
              </a:r>
            </a:p>
          </p:txBody>
        </p:sp>
        <p:sp>
          <p:nvSpPr>
            <p:cNvPr id="11272" name="矩形 10"/>
            <p:cNvSpPr>
              <a:spLocks noChangeArrowheads="1"/>
            </p:cNvSpPr>
            <p:nvPr/>
          </p:nvSpPr>
          <p:spPr bwMode="auto">
            <a:xfrm>
              <a:off x="84714" y="1047142"/>
              <a:ext cx="2315587"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1600">
                  <a:latin typeface="微软雅黑" pitchFamily="34" charset="-122"/>
                  <a:ea typeface="微软雅黑" pitchFamily="34" charset="-122"/>
                </a:rPr>
                <a:t>单击添加主题描述文字单击添加主题描述文字单击添加主题描述文字单击添加主题描述文字单击添加主题描述文字单击添加主题描述文字</a:t>
              </a:r>
              <a:endParaRPr lang="en-US" sz="1600">
                <a:latin typeface="微软雅黑" pitchFamily="34" charset="-122"/>
                <a:ea typeface="微软雅黑" pitchFamily="34" charset="-122"/>
              </a:endParaRPr>
            </a:p>
            <a:p>
              <a:pPr eaLnBrk="1" hangingPunct="1">
                <a:lnSpc>
                  <a:spcPct val="150000"/>
                </a:lnSpc>
              </a:pPr>
              <a:r>
                <a:rPr lang="zh-CN" altLang="en-US" sz="1600">
                  <a:latin typeface="微软雅黑" pitchFamily="34" charset="-122"/>
                  <a:ea typeface="微软雅黑" pitchFamily="34" charset="-122"/>
                </a:rPr>
                <a:t>添加主题描述文字单击</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idx="4294967295"/>
          </p:nvPr>
        </p:nvSpPr>
        <p:spPr>
          <a:xfrm>
            <a:off x="1195388" y="365125"/>
            <a:ext cx="10158412" cy="1125538"/>
          </a:xfrm>
        </p:spPr>
        <p:txBody>
          <a:bodyPr/>
          <a:lstStyle/>
          <a:p>
            <a:pPr eaLnBrk="1" hangingPunct="1"/>
            <a:r>
              <a:rPr lang="zh-CN" sz="3600" b="1" smtClean="0">
                <a:solidFill>
                  <a:schemeClr val="bg1"/>
                </a:solidFill>
                <a:latin typeface="微软雅黑" pitchFamily="34" charset="-122"/>
                <a:ea typeface="微软雅黑" pitchFamily="34" charset="-122"/>
              </a:rPr>
              <a:t>历届活动回顾</a:t>
            </a:r>
          </a:p>
        </p:txBody>
      </p:sp>
      <p:sp>
        <p:nvSpPr>
          <p:cNvPr id="12291"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2292" name="矩形 4"/>
          <p:cNvSpPr>
            <a:spLocks noChangeArrowheads="1"/>
          </p:cNvSpPr>
          <p:nvPr/>
        </p:nvSpPr>
        <p:spPr bwMode="auto">
          <a:xfrm>
            <a:off x="1314450" y="1558925"/>
            <a:ext cx="3871913" cy="2311400"/>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2293" name="任意多边形 40"/>
          <p:cNvSpPr>
            <a:spLocks/>
          </p:cNvSpPr>
          <p:nvPr/>
        </p:nvSpPr>
        <p:spPr bwMode="auto">
          <a:xfrm rot="-5400000" flipH="1" flipV="1">
            <a:off x="5125244" y="-507206"/>
            <a:ext cx="1981200" cy="11345862"/>
          </a:xfrm>
          <a:custGeom>
            <a:avLst/>
            <a:gdLst>
              <a:gd name="T0" fmla="*/ 1811993 w 1981082"/>
              <a:gd name="T1" fmla="*/ 11085839 h 11345863"/>
              <a:gd name="T2" fmla="*/ 1830918 w 1981082"/>
              <a:gd name="T3" fmla="*/ 11225643 h 11345863"/>
              <a:gd name="T4" fmla="*/ 1813485 w 1981082"/>
              <a:gd name="T5" fmla="*/ 5463184 h 11345863"/>
              <a:gd name="T6" fmla="*/ 1918055 w 1981082"/>
              <a:gd name="T7" fmla="*/ 5607115 h 11345863"/>
              <a:gd name="T8" fmla="*/ 1811993 w 1981082"/>
              <a:gd name="T9" fmla="*/ 5852743 h 11345863"/>
              <a:gd name="T10" fmla="*/ 1823434 w 1981082"/>
              <a:gd name="T11" fmla="*/ 6405006 h 11345863"/>
              <a:gd name="T12" fmla="*/ 1906617 w 1981082"/>
              <a:gd name="T13" fmla="*/ 6537102 h 11345863"/>
              <a:gd name="T14" fmla="*/ 1811993 w 1981082"/>
              <a:gd name="T15" fmla="*/ 6866143 h 11345863"/>
              <a:gd name="T16" fmla="*/ 1906616 w 1981082"/>
              <a:gd name="T17" fmla="*/ 7240385 h 11345863"/>
              <a:gd name="T18" fmla="*/ 1906616 w 1981082"/>
              <a:gd name="T19" fmla="*/ 7822777 h 11345863"/>
              <a:gd name="T20" fmla="*/ 1811993 w 1981082"/>
              <a:gd name="T21" fmla="*/ 8038281 h 11345863"/>
              <a:gd name="T22" fmla="*/ 1906616 w 1981082"/>
              <a:gd name="T23" fmla="*/ 8412520 h 11345863"/>
              <a:gd name="T24" fmla="*/ 1906616 w 1981082"/>
              <a:gd name="T25" fmla="*/ 8994914 h 11345863"/>
              <a:gd name="T26" fmla="*/ 1811993 w 1981082"/>
              <a:gd name="T27" fmla="*/ 9210412 h 11345863"/>
              <a:gd name="T28" fmla="*/ 1906616 w 1981082"/>
              <a:gd name="T29" fmla="*/ 9584657 h 11345863"/>
              <a:gd name="T30" fmla="*/ 1906616 w 1981082"/>
              <a:gd name="T31" fmla="*/ 10167052 h 11345863"/>
              <a:gd name="T32" fmla="*/ 1811993 w 1981082"/>
              <a:gd name="T33" fmla="*/ 10382556 h 11345863"/>
              <a:gd name="T34" fmla="*/ 1899131 w 1981082"/>
              <a:gd name="T35" fmla="*/ 196361 h 11345863"/>
              <a:gd name="T36" fmla="*/ 1899131 w 1981082"/>
              <a:gd name="T37" fmla="*/ 778756 h 11345863"/>
              <a:gd name="T38" fmla="*/ 1804508 w 1981082"/>
              <a:gd name="T39" fmla="*/ 994260 h 11345863"/>
              <a:gd name="T40" fmla="*/ 1899131 w 1981082"/>
              <a:gd name="T41" fmla="*/ 1368497 h 11345863"/>
              <a:gd name="T42" fmla="*/ 1804508 w 1981082"/>
              <a:gd name="T43" fmla="*/ 1621850 h 11345863"/>
              <a:gd name="T44" fmla="*/ 1918055 w 1981082"/>
              <a:gd name="T45" fmla="*/ 2090705 h 11345863"/>
              <a:gd name="T46" fmla="*/ 1823434 w 1981082"/>
              <a:gd name="T47" fmla="*/ 2654174 h 11345863"/>
              <a:gd name="T48" fmla="*/ 1804508 w 1981082"/>
              <a:gd name="T49" fmla="*/ 2793987 h 11345863"/>
              <a:gd name="T50" fmla="*/ 1918055 w 1981082"/>
              <a:gd name="T51" fmla="*/ 3262842 h 11345863"/>
              <a:gd name="T52" fmla="*/ 1823434 w 1981082"/>
              <a:gd name="T53" fmla="*/ 3826311 h 11345863"/>
              <a:gd name="T54" fmla="*/ 1804508 w 1981082"/>
              <a:gd name="T55" fmla="*/ 3966125 h 11345863"/>
              <a:gd name="T56" fmla="*/ 1918055 w 1981082"/>
              <a:gd name="T57" fmla="*/ 4434977 h 11345863"/>
              <a:gd name="T58" fmla="*/ 1811993 w 1981082"/>
              <a:gd name="T59" fmla="*/ 4934178 h 11345863"/>
              <a:gd name="T60" fmla="*/ 71136 w 1981082"/>
              <a:gd name="T61" fmla="*/ 6411685 h 11345863"/>
              <a:gd name="T62" fmla="*/ 150283 w 1981082"/>
              <a:gd name="T63" fmla="*/ 5467303 h 11345863"/>
              <a:gd name="T64" fmla="*/ 157767 w 1981082"/>
              <a:gd name="T65" fmla="*/ 5599392 h 11345863"/>
              <a:gd name="T66" fmla="*/ 63145 w 1981082"/>
              <a:gd name="T67" fmla="*/ 6162863 h 11345863"/>
              <a:gd name="T68" fmla="*/ 169208 w 1981082"/>
              <a:gd name="T69" fmla="*/ 6386082 h 11345863"/>
              <a:gd name="T70" fmla="*/ 82070 w 1981082"/>
              <a:gd name="T71" fmla="*/ 6537100 h 11345863"/>
              <a:gd name="T72" fmla="*/ 82070 w 1981082"/>
              <a:gd name="T73" fmla="*/ 7119494 h 11345863"/>
              <a:gd name="T74" fmla="*/ 63145 w 1981082"/>
              <a:gd name="T75" fmla="*/ 7259308 h 11345863"/>
              <a:gd name="T76" fmla="*/ 176693 w 1981082"/>
              <a:gd name="T77" fmla="*/ 7728163 h 11345863"/>
              <a:gd name="T78" fmla="*/ 82070 w 1981082"/>
              <a:gd name="T79" fmla="*/ 8291631 h 11345863"/>
              <a:gd name="T80" fmla="*/ 63145 w 1981082"/>
              <a:gd name="T81" fmla="*/ 8431444 h 11345863"/>
              <a:gd name="T82" fmla="*/ 176693 w 1981082"/>
              <a:gd name="T83" fmla="*/ 8900299 h 11345863"/>
              <a:gd name="T84" fmla="*/ 82070 w 1981082"/>
              <a:gd name="T85" fmla="*/ 9463769 h 11345863"/>
              <a:gd name="T86" fmla="*/ 63145 w 1981082"/>
              <a:gd name="T87" fmla="*/ 9603580 h 11345863"/>
              <a:gd name="T88" fmla="*/ 176693 w 1981082"/>
              <a:gd name="T89" fmla="*/ 10072435 h 11345863"/>
              <a:gd name="T90" fmla="*/ 82070 w 1981082"/>
              <a:gd name="T91" fmla="*/ 10635907 h 11345863"/>
              <a:gd name="T92" fmla="*/ 63145 w 1981082"/>
              <a:gd name="T93" fmla="*/ 10775718 h 11345863"/>
              <a:gd name="T94" fmla="*/ 176693 w 1981082"/>
              <a:gd name="T95" fmla="*/ 11244566 h 11345863"/>
              <a:gd name="T96" fmla="*/ 74585 w 1981082"/>
              <a:gd name="T97" fmla="*/ 544328 h 11345863"/>
              <a:gd name="T98" fmla="*/ 55660 w 1981082"/>
              <a:gd name="T99" fmla="*/ 684139 h 11345863"/>
              <a:gd name="T100" fmla="*/ 169208 w 1981082"/>
              <a:gd name="T101" fmla="*/ 1152993 h 11345863"/>
              <a:gd name="T102" fmla="*/ 74585 w 1981082"/>
              <a:gd name="T103" fmla="*/ 1716465 h 11345863"/>
              <a:gd name="T104" fmla="*/ 55660 w 1981082"/>
              <a:gd name="T105" fmla="*/ 1856277 h 11345863"/>
              <a:gd name="T106" fmla="*/ 169208 w 1981082"/>
              <a:gd name="T107" fmla="*/ 2325132 h 11345863"/>
              <a:gd name="T108" fmla="*/ 74585 w 1981082"/>
              <a:gd name="T109" fmla="*/ 2888601 h 11345863"/>
              <a:gd name="T110" fmla="*/ 55660 w 1981082"/>
              <a:gd name="T111" fmla="*/ 3028415 h 11345863"/>
              <a:gd name="T112" fmla="*/ 169208 w 1981082"/>
              <a:gd name="T113" fmla="*/ 3497269 h 11345863"/>
              <a:gd name="T114" fmla="*/ 74585 w 1981082"/>
              <a:gd name="T115" fmla="*/ 4060738 h 11345863"/>
              <a:gd name="T116" fmla="*/ 55660 w 1981082"/>
              <a:gd name="T117" fmla="*/ 4200549 h 11345863"/>
              <a:gd name="T118" fmla="*/ 169208 w 1981082"/>
              <a:gd name="T119" fmla="*/ 4669404 h 11345863"/>
              <a:gd name="T120" fmla="*/ 55660 w 1981082"/>
              <a:gd name="T121" fmla="*/ 4903832 h 11345863"/>
              <a:gd name="T122" fmla="*/ 1899131 w 1981082"/>
              <a:gd name="T123" fmla="*/ 75473 h 11345863"/>
              <a:gd name="T124" fmla="*/ 7484 w 1981082"/>
              <a:gd name="T125" fmla="*/ 11345861 h 113458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981082" h="11345863">
                <a:moveTo>
                  <a:pt x="1819876" y="6411686"/>
                </a:moveTo>
                <a:lnTo>
                  <a:pt x="1830809" y="6416215"/>
                </a:lnTo>
                <a:lnTo>
                  <a:pt x="1906502" y="6416215"/>
                </a:lnTo>
                <a:lnTo>
                  <a:pt x="1917434" y="6411686"/>
                </a:lnTo>
                <a:lnTo>
                  <a:pt x="1819876" y="6411686"/>
                </a:lnTo>
                <a:close/>
                <a:moveTo>
                  <a:pt x="1811885" y="10851412"/>
                </a:moveTo>
                <a:cubicBezTo>
                  <a:pt x="1811885" y="10861863"/>
                  <a:pt x="1820358" y="10870336"/>
                  <a:pt x="1830809" y="10870336"/>
                </a:cubicBezTo>
                <a:lnTo>
                  <a:pt x="1906502" y="10870336"/>
                </a:lnTo>
                <a:cubicBezTo>
                  <a:pt x="1916953" y="10870336"/>
                  <a:pt x="1925425" y="10861863"/>
                  <a:pt x="1925425" y="10851412"/>
                </a:cubicBezTo>
                <a:lnTo>
                  <a:pt x="1925425" y="10775719"/>
                </a:lnTo>
                <a:cubicBezTo>
                  <a:pt x="1925425" y="10765268"/>
                  <a:pt x="1916953" y="10756796"/>
                  <a:pt x="1906502" y="10756796"/>
                </a:cubicBezTo>
                <a:lnTo>
                  <a:pt x="1830809" y="10756796"/>
                </a:lnTo>
                <a:cubicBezTo>
                  <a:pt x="1820358" y="10756796"/>
                  <a:pt x="1811885" y="10765268"/>
                  <a:pt x="1811885" y="10775719"/>
                </a:cubicBezTo>
                <a:lnTo>
                  <a:pt x="1811885" y="10851412"/>
                </a:lnTo>
                <a:close/>
                <a:moveTo>
                  <a:pt x="1811885" y="11085840"/>
                </a:moveTo>
                <a:cubicBezTo>
                  <a:pt x="1811885" y="11096291"/>
                  <a:pt x="1820358" y="11104763"/>
                  <a:pt x="1830809" y="11104763"/>
                </a:cubicBezTo>
                <a:lnTo>
                  <a:pt x="1906502" y="11104763"/>
                </a:lnTo>
                <a:cubicBezTo>
                  <a:pt x="1916953" y="11104763"/>
                  <a:pt x="1925425" y="11096291"/>
                  <a:pt x="1925425" y="11085840"/>
                </a:cubicBezTo>
                <a:lnTo>
                  <a:pt x="1925425" y="11010147"/>
                </a:lnTo>
                <a:cubicBezTo>
                  <a:pt x="1925425" y="10999696"/>
                  <a:pt x="1916953" y="10991223"/>
                  <a:pt x="1906502" y="10991223"/>
                </a:cubicBezTo>
                <a:lnTo>
                  <a:pt x="1830809" y="10991223"/>
                </a:lnTo>
                <a:cubicBezTo>
                  <a:pt x="1820358" y="10991223"/>
                  <a:pt x="1811885" y="10999696"/>
                  <a:pt x="1811885" y="11010147"/>
                </a:cubicBezTo>
                <a:lnTo>
                  <a:pt x="1811885" y="11085840"/>
                </a:lnTo>
                <a:close/>
                <a:moveTo>
                  <a:pt x="1811885" y="11320260"/>
                </a:moveTo>
                <a:cubicBezTo>
                  <a:pt x="1811885" y="11330711"/>
                  <a:pt x="1820358" y="11339184"/>
                  <a:pt x="1830809" y="11339184"/>
                </a:cubicBezTo>
                <a:lnTo>
                  <a:pt x="1906502" y="11339184"/>
                </a:lnTo>
                <a:cubicBezTo>
                  <a:pt x="1916953" y="11339184"/>
                  <a:pt x="1925425" y="11330711"/>
                  <a:pt x="1925425" y="11320260"/>
                </a:cubicBezTo>
                <a:lnTo>
                  <a:pt x="1925425" y="11244567"/>
                </a:lnTo>
                <a:cubicBezTo>
                  <a:pt x="1925425" y="11234116"/>
                  <a:pt x="1916953" y="11225644"/>
                  <a:pt x="1906502" y="11225644"/>
                </a:cubicBezTo>
                <a:lnTo>
                  <a:pt x="1830809" y="11225644"/>
                </a:lnTo>
                <a:cubicBezTo>
                  <a:pt x="1820358" y="11225644"/>
                  <a:pt x="1811885" y="11234116"/>
                  <a:pt x="1811885" y="11244567"/>
                </a:cubicBezTo>
                <a:lnTo>
                  <a:pt x="1811885" y="11320260"/>
                </a:lnTo>
                <a:close/>
                <a:moveTo>
                  <a:pt x="1811885" y="5225154"/>
                </a:moveTo>
                <a:lnTo>
                  <a:pt x="1813377" y="5228756"/>
                </a:lnTo>
                <a:lnTo>
                  <a:pt x="1823325" y="5232877"/>
                </a:lnTo>
                <a:lnTo>
                  <a:pt x="1899018" y="5232877"/>
                </a:lnTo>
                <a:cubicBezTo>
                  <a:pt x="1909469" y="5232877"/>
                  <a:pt x="1917941" y="5224404"/>
                  <a:pt x="1917941" y="5213953"/>
                </a:cubicBezTo>
                <a:lnTo>
                  <a:pt x="1917941" y="5138260"/>
                </a:lnTo>
                <a:lnTo>
                  <a:pt x="1916449" y="5134658"/>
                </a:lnTo>
                <a:lnTo>
                  <a:pt x="1906502" y="5130537"/>
                </a:lnTo>
                <a:lnTo>
                  <a:pt x="1830809" y="5130537"/>
                </a:lnTo>
                <a:cubicBezTo>
                  <a:pt x="1820358" y="5130537"/>
                  <a:pt x="1811885" y="5139010"/>
                  <a:pt x="1811885" y="5149461"/>
                </a:cubicBezTo>
                <a:lnTo>
                  <a:pt x="1811885" y="5225154"/>
                </a:lnTo>
                <a:close/>
                <a:moveTo>
                  <a:pt x="1811885" y="5459582"/>
                </a:moveTo>
                <a:lnTo>
                  <a:pt x="1813377" y="5463184"/>
                </a:lnTo>
                <a:lnTo>
                  <a:pt x="1823325" y="5467304"/>
                </a:lnTo>
                <a:lnTo>
                  <a:pt x="1899018" y="5467304"/>
                </a:lnTo>
                <a:cubicBezTo>
                  <a:pt x="1909469" y="5467304"/>
                  <a:pt x="1917941" y="5458832"/>
                  <a:pt x="1917941" y="5448380"/>
                </a:cubicBezTo>
                <a:lnTo>
                  <a:pt x="1917941" y="5372688"/>
                </a:lnTo>
                <a:lnTo>
                  <a:pt x="1916449" y="5369086"/>
                </a:lnTo>
                <a:lnTo>
                  <a:pt x="1906502" y="5364965"/>
                </a:lnTo>
                <a:lnTo>
                  <a:pt x="1830809" y="5364965"/>
                </a:lnTo>
                <a:cubicBezTo>
                  <a:pt x="1820358" y="5364965"/>
                  <a:pt x="1811885" y="5373438"/>
                  <a:pt x="1811885" y="5383889"/>
                </a:cubicBezTo>
                <a:lnTo>
                  <a:pt x="1811885" y="5459582"/>
                </a:lnTo>
                <a:close/>
                <a:moveTo>
                  <a:pt x="1811885" y="5694010"/>
                </a:moveTo>
                <a:lnTo>
                  <a:pt x="1813377" y="5697611"/>
                </a:lnTo>
                <a:lnTo>
                  <a:pt x="1823325" y="5701732"/>
                </a:lnTo>
                <a:lnTo>
                  <a:pt x="1899018" y="5701732"/>
                </a:lnTo>
                <a:cubicBezTo>
                  <a:pt x="1909469" y="5701732"/>
                  <a:pt x="1917941" y="5693259"/>
                  <a:pt x="1917941" y="5682808"/>
                </a:cubicBezTo>
                <a:lnTo>
                  <a:pt x="1917941" y="5607115"/>
                </a:lnTo>
                <a:lnTo>
                  <a:pt x="1916449" y="5603513"/>
                </a:lnTo>
                <a:lnTo>
                  <a:pt x="1906502" y="5599393"/>
                </a:lnTo>
                <a:lnTo>
                  <a:pt x="1830809" y="5599393"/>
                </a:lnTo>
                <a:cubicBezTo>
                  <a:pt x="1820358" y="5599393"/>
                  <a:pt x="1811885" y="5607865"/>
                  <a:pt x="1811885" y="5618316"/>
                </a:cubicBezTo>
                <a:lnTo>
                  <a:pt x="1811885" y="5694010"/>
                </a:lnTo>
                <a:close/>
                <a:moveTo>
                  <a:pt x="1811885" y="5928437"/>
                </a:moveTo>
                <a:lnTo>
                  <a:pt x="1813377" y="5932038"/>
                </a:lnTo>
                <a:lnTo>
                  <a:pt x="1823325" y="5936159"/>
                </a:lnTo>
                <a:lnTo>
                  <a:pt x="1899018" y="5936159"/>
                </a:lnTo>
                <a:cubicBezTo>
                  <a:pt x="1909469" y="5936159"/>
                  <a:pt x="1917941" y="5927687"/>
                  <a:pt x="1917941" y="5917236"/>
                </a:cubicBezTo>
                <a:lnTo>
                  <a:pt x="1917941" y="5841543"/>
                </a:lnTo>
                <a:lnTo>
                  <a:pt x="1916449" y="5837941"/>
                </a:lnTo>
                <a:lnTo>
                  <a:pt x="1906502" y="5833821"/>
                </a:lnTo>
                <a:lnTo>
                  <a:pt x="1830809" y="5833821"/>
                </a:lnTo>
                <a:cubicBezTo>
                  <a:pt x="1820358" y="5833821"/>
                  <a:pt x="1811885" y="5842293"/>
                  <a:pt x="1811885" y="5852744"/>
                </a:cubicBezTo>
                <a:lnTo>
                  <a:pt x="1811885" y="5928437"/>
                </a:lnTo>
                <a:close/>
                <a:moveTo>
                  <a:pt x="1811885" y="6162865"/>
                </a:moveTo>
                <a:lnTo>
                  <a:pt x="1813377" y="6166466"/>
                </a:lnTo>
                <a:lnTo>
                  <a:pt x="1823325" y="6170587"/>
                </a:lnTo>
                <a:lnTo>
                  <a:pt x="1899018" y="6170587"/>
                </a:lnTo>
                <a:cubicBezTo>
                  <a:pt x="1909469" y="6170587"/>
                  <a:pt x="1917941" y="6162114"/>
                  <a:pt x="1917941" y="6151663"/>
                </a:cubicBezTo>
                <a:lnTo>
                  <a:pt x="1917941" y="6075970"/>
                </a:lnTo>
                <a:lnTo>
                  <a:pt x="1916449" y="6072367"/>
                </a:lnTo>
                <a:lnTo>
                  <a:pt x="1906502" y="6068247"/>
                </a:lnTo>
                <a:lnTo>
                  <a:pt x="1830809" y="6068247"/>
                </a:lnTo>
                <a:cubicBezTo>
                  <a:pt x="1820358" y="6068247"/>
                  <a:pt x="1811885" y="6076720"/>
                  <a:pt x="1811885" y="6087171"/>
                </a:cubicBezTo>
                <a:lnTo>
                  <a:pt x="1811885" y="6162865"/>
                </a:lnTo>
                <a:close/>
                <a:moveTo>
                  <a:pt x="1811885" y="6397291"/>
                </a:moveTo>
                <a:lnTo>
                  <a:pt x="1813374" y="6400885"/>
                </a:lnTo>
                <a:lnTo>
                  <a:pt x="1823325" y="6405007"/>
                </a:lnTo>
                <a:lnTo>
                  <a:pt x="1899018" y="6405007"/>
                </a:lnTo>
                <a:cubicBezTo>
                  <a:pt x="1909469" y="6405007"/>
                  <a:pt x="1917941" y="6396535"/>
                  <a:pt x="1917941" y="6386084"/>
                </a:cubicBezTo>
                <a:lnTo>
                  <a:pt x="1917941" y="6310391"/>
                </a:lnTo>
                <a:lnTo>
                  <a:pt x="1916452" y="6306795"/>
                </a:lnTo>
                <a:lnTo>
                  <a:pt x="1906502" y="6302674"/>
                </a:lnTo>
                <a:lnTo>
                  <a:pt x="1830809" y="6302674"/>
                </a:lnTo>
                <a:cubicBezTo>
                  <a:pt x="1820358" y="6302674"/>
                  <a:pt x="1811885" y="6311147"/>
                  <a:pt x="1811885" y="6321598"/>
                </a:cubicBezTo>
                <a:lnTo>
                  <a:pt x="1811885" y="6397291"/>
                </a:lnTo>
                <a:close/>
                <a:moveTo>
                  <a:pt x="1811885" y="6631719"/>
                </a:moveTo>
                <a:cubicBezTo>
                  <a:pt x="1811885" y="6642170"/>
                  <a:pt x="1820358" y="6650642"/>
                  <a:pt x="1830809" y="6650642"/>
                </a:cubicBezTo>
                <a:lnTo>
                  <a:pt x="1906502" y="6650642"/>
                </a:lnTo>
                <a:cubicBezTo>
                  <a:pt x="1916953" y="6650642"/>
                  <a:pt x="1925425" y="6642170"/>
                  <a:pt x="1925425" y="6631719"/>
                </a:cubicBezTo>
                <a:lnTo>
                  <a:pt x="1925425" y="6556027"/>
                </a:lnTo>
                <a:cubicBezTo>
                  <a:pt x="1925425" y="6545575"/>
                  <a:pt x="1916953" y="6537103"/>
                  <a:pt x="1906502" y="6537103"/>
                </a:cubicBezTo>
                <a:lnTo>
                  <a:pt x="1906503" y="6537103"/>
                </a:lnTo>
                <a:lnTo>
                  <a:pt x="1906502" y="6537102"/>
                </a:lnTo>
                <a:lnTo>
                  <a:pt x="1830809" y="6537102"/>
                </a:lnTo>
                <a:lnTo>
                  <a:pt x="1830807" y="6537103"/>
                </a:lnTo>
                <a:lnTo>
                  <a:pt x="1830809" y="6537103"/>
                </a:lnTo>
                <a:cubicBezTo>
                  <a:pt x="1820358" y="6537103"/>
                  <a:pt x="1811885" y="6545575"/>
                  <a:pt x="1811885" y="6556027"/>
                </a:cubicBezTo>
                <a:lnTo>
                  <a:pt x="1811885" y="6631719"/>
                </a:lnTo>
                <a:close/>
                <a:moveTo>
                  <a:pt x="1811885" y="6866144"/>
                </a:moveTo>
                <a:cubicBezTo>
                  <a:pt x="1811885" y="6876595"/>
                  <a:pt x="1820358" y="6885068"/>
                  <a:pt x="1830809" y="6885068"/>
                </a:cubicBezTo>
                <a:lnTo>
                  <a:pt x="1906502" y="6885068"/>
                </a:lnTo>
                <a:cubicBezTo>
                  <a:pt x="1916953" y="6885068"/>
                  <a:pt x="1925425" y="6876595"/>
                  <a:pt x="1925425" y="6866144"/>
                </a:cubicBezTo>
                <a:lnTo>
                  <a:pt x="1925425" y="6790454"/>
                </a:lnTo>
                <a:cubicBezTo>
                  <a:pt x="1925425" y="6780003"/>
                  <a:pt x="1916953" y="6771530"/>
                  <a:pt x="1906502" y="6771530"/>
                </a:cubicBezTo>
                <a:lnTo>
                  <a:pt x="1830809" y="6771530"/>
                </a:lnTo>
                <a:cubicBezTo>
                  <a:pt x="1820358" y="6771530"/>
                  <a:pt x="1811885" y="6780003"/>
                  <a:pt x="1811885" y="6790454"/>
                </a:cubicBezTo>
                <a:lnTo>
                  <a:pt x="1811885" y="6866144"/>
                </a:lnTo>
                <a:close/>
                <a:moveTo>
                  <a:pt x="1811885" y="7100572"/>
                </a:moveTo>
                <a:cubicBezTo>
                  <a:pt x="1811885" y="7111023"/>
                  <a:pt x="1820358" y="7119496"/>
                  <a:pt x="1830809" y="7119496"/>
                </a:cubicBezTo>
                <a:lnTo>
                  <a:pt x="1906502" y="7119496"/>
                </a:lnTo>
                <a:cubicBezTo>
                  <a:pt x="1916953" y="7119496"/>
                  <a:pt x="1925425" y="7111023"/>
                  <a:pt x="1925425" y="7100572"/>
                </a:cubicBezTo>
                <a:lnTo>
                  <a:pt x="1925425" y="7024882"/>
                </a:lnTo>
                <a:cubicBezTo>
                  <a:pt x="1925425" y="7014430"/>
                  <a:pt x="1916953" y="7005958"/>
                  <a:pt x="1906502" y="7005958"/>
                </a:cubicBezTo>
                <a:lnTo>
                  <a:pt x="1830809" y="7005958"/>
                </a:lnTo>
                <a:cubicBezTo>
                  <a:pt x="1820358" y="7005958"/>
                  <a:pt x="1811885" y="7014430"/>
                  <a:pt x="1811885" y="7024882"/>
                </a:cubicBezTo>
                <a:lnTo>
                  <a:pt x="1811885" y="7100572"/>
                </a:lnTo>
                <a:close/>
                <a:moveTo>
                  <a:pt x="1811885" y="7334999"/>
                </a:moveTo>
                <a:cubicBezTo>
                  <a:pt x="1811885" y="7345451"/>
                  <a:pt x="1820358" y="7353923"/>
                  <a:pt x="1830809" y="7353923"/>
                </a:cubicBezTo>
                <a:lnTo>
                  <a:pt x="1906502" y="7353923"/>
                </a:lnTo>
                <a:cubicBezTo>
                  <a:pt x="1916953" y="7353923"/>
                  <a:pt x="1925425" y="7345451"/>
                  <a:pt x="1925425" y="7334999"/>
                </a:cubicBezTo>
                <a:lnTo>
                  <a:pt x="1925425" y="7259309"/>
                </a:lnTo>
                <a:cubicBezTo>
                  <a:pt x="1925425" y="7248858"/>
                  <a:pt x="1916953" y="7240386"/>
                  <a:pt x="1906502" y="7240386"/>
                </a:cubicBezTo>
                <a:lnTo>
                  <a:pt x="1830809" y="7240386"/>
                </a:lnTo>
                <a:cubicBezTo>
                  <a:pt x="1820358" y="7240386"/>
                  <a:pt x="1811885" y="7248858"/>
                  <a:pt x="1811885" y="7259309"/>
                </a:cubicBezTo>
                <a:lnTo>
                  <a:pt x="1811885" y="7334999"/>
                </a:lnTo>
                <a:close/>
                <a:moveTo>
                  <a:pt x="1811885" y="7569427"/>
                </a:moveTo>
                <a:cubicBezTo>
                  <a:pt x="1811885" y="7579878"/>
                  <a:pt x="1820358" y="7588351"/>
                  <a:pt x="1830809" y="7588351"/>
                </a:cubicBezTo>
                <a:lnTo>
                  <a:pt x="1906502" y="7588351"/>
                </a:lnTo>
                <a:cubicBezTo>
                  <a:pt x="1916953" y="7588351"/>
                  <a:pt x="1925425" y="7579878"/>
                  <a:pt x="1925425" y="7569427"/>
                </a:cubicBezTo>
                <a:lnTo>
                  <a:pt x="1925425" y="7493737"/>
                </a:lnTo>
                <a:cubicBezTo>
                  <a:pt x="1925425" y="7483286"/>
                  <a:pt x="1916953" y="7474813"/>
                  <a:pt x="1906502" y="7474813"/>
                </a:cubicBezTo>
                <a:lnTo>
                  <a:pt x="1830809" y="7474813"/>
                </a:lnTo>
                <a:cubicBezTo>
                  <a:pt x="1820358" y="7474813"/>
                  <a:pt x="1811885" y="7483286"/>
                  <a:pt x="1811885" y="7493737"/>
                </a:cubicBezTo>
                <a:lnTo>
                  <a:pt x="1811885" y="7569427"/>
                </a:lnTo>
                <a:close/>
                <a:moveTo>
                  <a:pt x="1811885" y="7803854"/>
                </a:moveTo>
                <a:cubicBezTo>
                  <a:pt x="1811885" y="7814306"/>
                  <a:pt x="1820358" y="7822778"/>
                  <a:pt x="1830809" y="7822778"/>
                </a:cubicBezTo>
                <a:lnTo>
                  <a:pt x="1906502" y="7822778"/>
                </a:lnTo>
                <a:cubicBezTo>
                  <a:pt x="1916953" y="7822778"/>
                  <a:pt x="1925425" y="7814306"/>
                  <a:pt x="1925425" y="7803854"/>
                </a:cubicBezTo>
                <a:lnTo>
                  <a:pt x="1925425" y="7728164"/>
                </a:lnTo>
                <a:cubicBezTo>
                  <a:pt x="1925425" y="7717713"/>
                  <a:pt x="1916953" y="7709240"/>
                  <a:pt x="1906502" y="7709240"/>
                </a:cubicBezTo>
                <a:lnTo>
                  <a:pt x="1830809" y="7709240"/>
                </a:lnTo>
                <a:cubicBezTo>
                  <a:pt x="1820358" y="7709240"/>
                  <a:pt x="1811885" y="7717713"/>
                  <a:pt x="1811885" y="7728164"/>
                </a:cubicBezTo>
                <a:lnTo>
                  <a:pt x="1811885" y="7803854"/>
                </a:lnTo>
                <a:close/>
                <a:moveTo>
                  <a:pt x="1811885" y="8038282"/>
                </a:moveTo>
                <a:cubicBezTo>
                  <a:pt x="1811885" y="8048733"/>
                  <a:pt x="1820358" y="8057205"/>
                  <a:pt x="1830809" y="8057205"/>
                </a:cubicBezTo>
                <a:lnTo>
                  <a:pt x="1906502" y="8057205"/>
                </a:lnTo>
                <a:cubicBezTo>
                  <a:pt x="1916953" y="8057205"/>
                  <a:pt x="1925425" y="8048733"/>
                  <a:pt x="1925425" y="8038282"/>
                </a:cubicBezTo>
                <a:lnTo>
                  <a:pt x="1925425" y="7962592"/>
                </a:lnTo>
                <a:cubicBezTo>
                  <a:pt x="1925425" y="7952141"/>
                  <a:pt x="1916953" y="7943669"/>
                  <a:pt x="1906502" y="7943669"/>
                </a:cubicBezTo>
                <a:lnTo>
                  <a:pt x="1830809" y="7943669"/>
                </a:lnTo>
                <a:cubicBezTo>
                  <a:pt x="1820358" y="7943669"/>
                  <a:pt x="1811885" y="7952141"/>
                  <a:pt x="1811885" y="7962592"/>
                </a:cubicBezTo>
                <a:lnTo>
                  <a:pt x="1811885" y="8038282"/>
                </a:lnTo>
                <a:close/>
                <a:moveTo>
                  <a:pt x="1811885" y="8272709"/>
                </a:moveTo>
                <a:cubicBezTo>
                  <a:pt x="1811885" y="8283161"/>
                  <a:pt x="1820358" y="8291633"/>
                  <a:pt x="1830809" y="8291633"/>
                </a:cubicBezTo>
                <a:lnTo>
                  <a:pt x="1906502" y="8291633"/>
                </a:lnTo>
                <a:cubicBezTo>
                  <a:pt x="1916953" y="8291633"/>
                  <a:pt x="1925425" y="8283161"/>
                  <a:pt x="1925425" y="8272709"/>
                </a:cubicBezTo>
                <a:lnTo>
                  <a:pt x="1925425" y="8197019"/>
                </a:lnTo>
                <a:cubicBezTo>
                  <a:pt x="1925425" y="8186568"/>
                  <a:pt x="1916953" y="8178095"/>
                  <a:pt x="1906502" y="8178095"/>
                </a:cubicBezTo>
                <a:lnTo>
                  <a:pt x="1830809" y="8178095"/>
                </a:lnTo>
                <a:cubicBezTo>
                  <a:pt x="1820358" y="8178095"/>
                  <a:pt x="1811885" y="8186568"/>
                  <a:pt x="1811885" y="8197019"/>
                </a:cubicBezTo>
                <a:lnTo>
                  <a:pt x="1811885" y="8272709"/>
                </a:lnTo>
                <a:close/>
                <a:moveTo>
                  <a:pt x="1811885" y="8507137"/>
                </a:moveTo>
                <a:cubicBezTo>
                  <a:pt x="1811885" y="8517588"/>
                  <a:pt x="1820358" y="8526060"/>
                  <a:pt x="1830809" y="8526060"/>
                </a:cubicBezTo>
                <a:lnTo>
                  <a:pt x="1906502" y="8526060"/>
                </a:lnTo>
                <a:cubicBezTo>
                  <a:pt x="1916953" y="8526060"/>
                  <a:pt x="1925425" y="8517588"/>
                  <a:pt x="1925425" y="8507137"/>
                </a:cubicBezTo>
                <a:lnTo>
                  <a:pt x="1925425" y="8431446"/>
                </a:lnTo>
                <a:cubicBezTo>
                  <a:pt x="1925425" y="8420995"/>
                  <a:pt x="1916953" y="8412521"/>
                  <a:pt x="1906502" y="8412521"/>
                </a:cubicBezTo>
                <a:lnTo>
                  <a:pt x="1830809" y="8412521"/>
                </a:lnTo>
                <a:cubicBezTo>
                  <a:pt x="1820358" y="8412521"/>
                  <a:pt x="1811885" y="8420995"/>
                  <a:pt x="1811885" y="8431446"/>
                </a:cubicBezTo>
                <a:lnTo>
                  <a:pt x="1811885" y="8507137"/>
                </a:lnTo>
                <a:close/>
                <a:moveTo>
                  <a:pt x="1811885" y="8741564"/>
                </a:moveTo>
                <a:cubicBezTo>
                  <a:pt x="1811885" y="8752015"/>
                  <a:pt x="1820358" y="8760488"/>
                  <a:pt x="1830809" y="8760488"/>
                </a:cubicBezTo>
                <a:lnTo>
                  <a:pt x="1906502" y="8760488"/>
                </a:lnTo>
                <a:cubicBezTo>
                  <a:pt x="1916953" y="8760488"/>
                  <a:pt x="1925425" y="8752015"/>
                  <a:pt x="1925425" y="8741564"/>
                </a:cubicBezTo>
                <a:lnTo>
                  <a:pt x="1925425" y="8665873"/>
                </a:lnTo>
                <a:cubicBezTo>
                  <a:pt x="1925425" y="8655422"/>
                  <a:pt x="1916953" y="8646950"/>
                  <a:pt x="1906502" y="8646950"/>
                </a:cubicBezTo>
                <a:lnTo>
                  <a:pt x="1830809" y="8646950"/>
                </a:lnTo>
                <a:cubicBezTo>
                  <a:pt x="1820358" y="8646950"/>
                  <a:pt x="1811885" y="8655422"/>
                  <a:pt x="1811885" y="8665873"/>
                </a:cubicBezTo>
                <a:lnTo>
                  <a:pt x="1811885" y="8741564"/>
                </a:lnTo>
                <a:close/>
                <a:moveTo>
                  <a:pt x="1811885" y="8975991"/>
                </a:moveTo>
                <a:cubicBezTo>
                  <a:pt x="1811885" y="8986443"/>
                  <a:pt x="1820358" y="8994915"/>
                  <a:pt x="1830809" y="8994915"/>
                </a:cubicBezTo>
                <a:lnTo>
                  <a:pt x="1906502" y="8994915"/>
                </a:lnTo>
                <a:cubicBezTo>
                  <a:pt x="1916953" y="8994915"/>
                  <a:pt x="1925425" y="8986443"/>
                  <a:pt x="1925425" y="8975991"/>
                </a:cubicBezTo>
                <a:lnTo>
                  <a:pt x="1925425" y="8900301"/>
                </a:lnTo>
                <a:cubicBezTo>
                  <a:pt x="1925425" y="8889849"/>
                  <a:pt x="1916953" y="8881376"/>
                  <a:pt x="1906502" y="8881376"/>
                </a:cubicBezTo>
                <a:lnTo>
                  <a:pt x="1830809" y="8881376"/>
                </a:lnTo>
                <a:cubicBezTo>
                  <a:pt x="1820358" y="8881376"/>
                  <a:pt x="1811885" y="8889849"/>
                  <a:pt x="1811885" y="8900301"/>
                </a:cubicBezTo>
                <a:lnTo>
                  <a:pt x="1811885" y="8975991"/>
                </a:lnTo>
                <a:close/>
                <a:moveTo>
                  <a:pt x="1811885" y="9210413"/>
                </a:moveTo>
                <a:cubicBezTo>
                  <a:pt x="1811885" y="9220863"/>
                  <a:pt x="1820358" y="9229336"/>
                  <a:pt x="1830809" y="9229336"/>
                </a:cubicBezTo>
                <a:lnTo>
                  <a:pt x="1906502" y="9229336"/>
                </a:lnTo>
                <a:cubicBezTo>
                  <a:pt x="1916953" y="9229336"/>
                  <a:pt x="1925425" y="9220863"/>
                  <a:pt x="1925425" y="9210413"/>
                </a:cubicBezTo>
                <a:lnTo>
                  <a:pt x="1925425" y="9134727"/>
                </a:lnTo>
                <a:cubicBezTo>
                  <a:pt x="1925425" y="9124275"/>
                  <a:pt x="1916953" y="9115803"/>
                  <a:pt x="1906502" y="9115803"/>
                </a:cubicBezTo>
                <a:lnTo>
                  <a:pt x="1830809" y="9115803"/>
                </a:lnTo>
                <a:cubicBezTo>
                  <a:pt x="1820358" y="9115803"/>
                  <a:pt x="1811885" y="9124275"/>
                  <a:pt x="1811885" y="9134727"/>
                </a:cubicBezTo>
                <a:lnTo>
                  <a:pt x="1811885" y="9210413"/>
                </a:lnTo>
                <a:close/>
                <a:moveTo>
                  <a:pt x="1811885" y="9444847"/>
                </a:moveTo>
                <a:cubicBezTo>
                  <a:pt x="1811885" y="9455298"/>
                  <a:pt x="1820358" y="9463770"/>
                  <a:pt x="1830809" y="9463770"/>
                </a:cubicBezTo>
                <a:lnTo>
                  <a:pt x="1906502" y="9463770"/>
                </a:lnTo>
                <a:cubicBezTo>
                  <a:pt x="1916953" y="9463770"/>
                  <a:pt x="1925425" y="9455298"/>
                  <a:pt x="1925425" y="9444847"/>
                </a:cubicBezTo>
                <a:lnTo>
                  <a:pt x="1925425" y="9369154"/>
                </a:lnTo>
                <a:cubicBezTo>
                  <a:pt x="1925425" y="9358703"/>
                  <a:pt x="1916953" y="9350231"/>
                  <a:pt x="1906502" y="9350231"/>
                </a:cubicBezTo>
                <a:lnTo>
                  <a:pt x="1830809" y="9350231"/>
                </a:lnTo>
                <a:cubicBezTo>
                  <a:pt x="1820358" y="9350231"/>
                  <a:pt x="1811885" y="9358703"/>
                  <a:pt x="1811885" y="9369154"/>
                </a:cubicBezTo>
                <a:lnTo>
                  <a:pt x="1811885" y="9444847"/>
                </a:lnTo>
                <a:close/>
                <a:moveTo>
                  <a:pt x="1811885" y="9679274"/>
                </a:moveTo>
                <a:cubicBezTo>
                  <a:pt x="1811885" y="9689726"/>
                  <a:pt x="1820358" y="9698198"/>
                  <a:pt x="1830809" y="9698198"/>
                </a:cubicBezTo>
                <a:lnTo>
                  <a:pt x="1906502" y="9698198"/>
                </a:lnTo>
                <a:cubicBezTo>
                  <a:pt x="1916953" y="9698198"/>
                  <a:pt x="1925425" y="9689726"/>
                  <a:pt x="1925425" y="9679274"/>
                </a:cubicBezTo>
                <a:lnTo>
                  <a:pt x="1925425" y="9603582"/>
                </a:lnTo>
                <a:cubicBezTo>
                  <a:pt x="1925425" y="9593130"/>
                  <a:pt x="1916953" y="9584658"/>
                  <a:pt x="1906502" y="9584658"/>
                </a:cubicBezTo>
                <a:lnTo>
                  <a:pt x="1830809" y="9584658"/>
                </a:lnTo>
                <a:cubicBezTo>
                  <a:pt x="1820358" y="9584658"/>
                  <a:pt x="1811885" y="9593130"/>
                  <a:pt x="1811885" y="9603582"/>
                </a:cubicBezTo>
                <a:lnTo>
                  <a:pt x="1811885" y="9679274"/>
                </a:lnTo>
                <a:close/>
                <a:moveTo>
                  <a:pt x="1811885" y="9913702"/>
                </a:moveTo>
                <a:cubicBezTo>
                  <a:pt x="1811885" y="9924153"/>
                  <a:pt x="1820358" y="9932626"/>
                  <a:pt x="1830809" y="9932626"/>
                </a:cubicBezTo>
                <a:lnTo>
                  <a:pt x="1906502" y="9932626"/>
                </a:lnTo>
                <a:cubicBezTo>
                  <a:pt x="1916953" y="9932626"/>
                  <a:pt x="1925425" y="9924153"/>
                  <a:pt x="1925425" y="9913702"/>
                </a:cubicBezTo>
                <a:lnTo>
                  <a:pt x="1925425" y="9838009"/>
                </a:lnTo>
                <a:cubicBezTo>
                  <a:pt x="1925425" y="9827558"/>
                  <a:pt x="1916953" y="9819085"/>
                  <a:pt x="1906502" y="9819085"/>
                </a:cubicBezTo>
                <a:lnTo>
                  <a:pt x="1830809" y="9819085"/>
                </a:lnTo>
                <a:cubicBezTo>
                  <a:pt x="1820358" y="9819085"/>
                  <a:pt x="1811885" y="9827558"/>
                  <a:pt x="1811885" y="9838009"/>
                </a:cubicBezTo>
                <a:lnTo>
                  <a:pt x="1811885" y="9913702"/>
                </a:lnTo>
                <a:close/>
                <a:moveTo>
                  <a:pt x="1811885" y="10148129"/>
                </a:moveTo>
                <a:cubicBezTo>
                  <a:pt x="1811885" y="10158581"/>
                  <a:pt x="1820358" y="10167053"/>
                  <a:pt x="1830809" y="10167053"/>
                </a:cubicBezTo>
                <a:lnTo>
                  <a:pt x="1906502" y="10167053"/>
                </a:lnTo>
                <a:cubicBezTo>
                  <a:pt x="1916953" y="10167053"/>
                  <a:pt x="1925425" y="10158581"/>
                  <a:pt x="1925425" y="10148129"/>
                </a:cubicBezTo>
                <a:lnTo>
                  <a:pt x="1925425" y="10072437"/>
                </a:lnTo>
                <a:cubicBezTo>
                  <a:pt x="1925425" y="10061985"/>
                  <a:pt x="1916953" y="10053513"/>
                  <a:pt x="1906502" y="10053513"/>
                </a:cubicBezTo>
                <a:lnTo>
                  <a:pt x="1830809" y="10053513"/>
                </a:lnTo>
                <a:cubicBezTo>
                  <a:pt x="1820358" y="10053513"/>
                  <a:pt x="1811885" y="10061985"/>
                  <a:pt x="1811885" y="10072437"/>
                </a:cubicBezTo>
                <a:lnTo>
                  <a:pt x="1811885" y="10148129"/>
                </a:lnTo>
                <a:close/>
                <a:moveTo>
                  <a:pt x="1811885" y="10382557"/>
                </a:moveTo>
                <a:cubicBezTo>
                  <a:pt x="1811885" y="10393008"/>
                  <a:pt x="1820358" y="10401481"/>
                  <a:pt x="1830809" y="10401481"/>
                </a:cubicBezTo>
                <a:lnTo>
                  <a:pt x="1906502" y="10401481"/>
                </a:lnTo>
                <a:cubicBezTo>
                  <a:pt x="1916953" y="10401481"/>
                  <a:pt x="1925425" y="10393008"/>
                  <a:pt x="1925425" y="10382557"/>
                </a:cubicBezTo>
                <a:lnTo>
                  <a:pt x="1925425" y="10306864"/>
                </a:lnTo>
                <a:cubicBezTo>
                  <a:pt x="1925425" y="10296413"/>
                  <a:pt x="1916953" y="10287940"/>
                  <a:pt x="1906502" y="10287940"/>
                </a:cubicBezTo>
                <a:lnTo>
                  <a:pt x="1830809" y="10287940"/>
                </a:lnTo>
                <a:cubicBezTo>
                  <a:pt x="1820358" y="10287940"/>
                  <a:pt x="1811885" y="10296413"/>
                  <a:pt x="1811885" y="10306864"/>
                </a:cubicBezTo>
                <a:lnTo>
                  <a:pt x="1811885" y="10382557"/>
                </a:lnTo>
                <a:close/>
                <a:moveTo>
                  <a:pt x="1811885" y="10616985"/>
                </a:moveTo>
                <a:cubicBezTo>
                  <a:pt x="1811885" y="10627436"/>
                  <a:pt x="1820358" y="10635908"/>
                  <a:pt x="1830809" y="10635908"/>
                </a:cubicBezTo>
                <a:lnTo>
                  <a:pt x="1906502" y="10635908"/>
                </a:lnTo>
                <a:cubicBezTo>
                  <a:pt x="1916953" y="10635908"/>
                  <a:pt x="1925425" y="10627436"/>
                  <a:pt x="1925425" y="10616985"/>
                </a:cubicBezTo>
                <a:lnTo>
                  <a:pt x="1925425" y="10541292"/>
                </a:lnTo>
                <a:cubicBezTo>
                  <a:pt x="1925425" y="10530840"/>
                  <a:pt x="1916953" y="10522368"/>
                  <a:pt x="1906502" y="10522368"/>
                </a:cubicBezTo>
                <a:lnTo>
                  <a:pt x="1830809" y="10522368"/>
                </a:lnTo>
                <a:cubicBezTo>
                  <a:pt x="1820358" y="10522368"/>
                  <a:pt x="1811885" y="10530840"/>
                  <a:pt x="1811885" y="10541292"/>
                </a:cubicBezTo>
                <a:lnTo>
                  <a:pt x="1811885" y="10616985"/>
                </a:lnTo>
                <a:close/>
                <a:moveTo>
                  <a:pt x="1804401" y="290977"/>
                </a:moveTo>
                <a:cubicBezTo>
                  <a:pt x="1804401" y="301429"/>
                  <a:pt x="1812874" y="309901"/>
                  <a:pt x="1823325" y="309901"/>
                </a:cubicBezTo>
                <a:lnTo>
                  <a:pt x="1899018" y="309901"/>
                </a:lnTo>
                <a:cubicBezTo>
                  <a:pt x="1909469" y="309901"/>
                  <a:pt x="1917941" y="301429"/>
                  <a:pt x="1917941" y="290977"/>
                </a:cubicBezTo>
                <a:lnTo>
                  <a:pt x="1917941" y="215284"/>
                </a:lnTo>
                <a:cubicBezTo>
                  <a:pt x="1917941" y="204833"/>
                  <a:pt x="1909469" y="196361"/>
                  <a:pt x="1899018" y="196361"/>
                </a:cubicBezTo>
                <a:lnTo>
                  <a:pt x="1823325" y="196361"/>
                </a:lnTo>
                <a:cubicBezTo>
                  <a:pt x="1812874" y="196361"/>
                  <a:pt x="1804401" y="204833"/>
                  <a:pt x="1804401" y="215284"/>
                </a:cubicBezTo>
                <a:lnTo>
                  <a:pt x="1804401" y="290977"/>
                </a:lnTo>
                <a:close/>
                <a:moveTo>
                  <a:pt x="1804401" y="525405"/>
                </a:moveTo>
                <a:cubicBezTo>
                  <a:pt x="1804401" y="535856"/>
                  <a:pt x="1812874" y="544329"/>
                  <a:pt x="1823325" y="544329"/>
                </a:cubicBezTo>
                <a:lnTo>
                  <a:pt x="1899018" y="544329"/>
                </a:lnTo>
                <a:cubicBezTo>
                  <a:pt x="1909469" y="544329"/>
                  <a:pt x="1917941" y="535856"/>
                  <a:pt x="1917941" y="525405"/>
                </a:cubicBezTo>
                <a:lnTo>
                  <a:pt x="1917941" y="449712"/>
                </a:lnTo>
                <a:cubicBezTo>
                  <a:pt x="1917941" y="439261"/>
                  <a:pt x="1909469" y="430788"/>
                  <a:pt x="1899018" y="430788"/>
                </a:cubicBezTo>
                <a:lnTo>
                  <a:pt x="1823325" y="430788"/>
                </a:lnTo>
                <a:cubicBezTo>
                  <a:pt x="1812874" y="430788"/>
                  <a:pt x="1804401" y="439261"/>
                  <a:pt x="1804401" y="449712"/>
                </a:cubicBezTo>
                <a:lnTo>
                  <a:pt x="1804401" y="525405"/>
                </a:lnTo>
                <a:close/>
                <a:moveTo>
                  <a:pt x="1804401" y="759833"/>
                </a:moveTo>
                <a:cubicBezTo>
                  <a:pt x="1804401" y="770284"/>
                  <a:pt x="1812874" y="778756"/>
                  <a:pt x="1823325" y="778756"/>
                </a:cubicBezTo>
                <a:lnTo>
                  <a:pt x="1899018" y="778756"/>
                </a:lnTo>
                <a:cubicBezTo>
                  <a:pt x="1909469" y="778756"/>
                  <a:pt x="1917941" y="770284"/>
                  <a:pt x="1917941" y="759833"/>
                </a:cubicBezTo>
                <a:lnTo>
                  <a:pt x="1917941" y="684140"/>
                </a:lnTo>
                <a:cubicBezTo>
                  <a:pt x="1917941" y="673688"/>
                  <a:pt x="1909469" y="665216"/>
                  <a:pt x="1899018" y="665216"/>
                </a:cubicBezTo>
                <a:lnTo>
                  <a:pt x="1823325" y="665216"/>
                </a:lnTo>
                <a:cubicBezTo>
                  <a:pt x="1812874" y="665216"/>
                  <a:pt x="1804401" y="673688"/>
                  <a:pt x="1804401" y="684140"/>
                </a:cubicBezTo>
                <a:lnTo>
                  <a:pt x="1804401" y="759833"/>
                </a:lnTo>
                <a:close/>
                <a:moveTo>
                  <a:pt x="1804401" y="994260"/>
                </a:moveTo>
                <a:cubicBezTo>
                  <a:pt x="1804401" y="1004710"/>
                  <a:pt x="1812874" y="1013184"/>
                  <a:pt x="1823325" y="1013184"/>
                </a:cubicBezTo>
                <a:lnTo>
                  <a:pt x="1899018" y="1013184"/>
                </a:lnTo>
                <a:cubicBezTo>
                  <a:pt x="1909469" y="1013184"/>
                  <a:pt x="1917941" y="1004710"/>
                  <a:pt x="1917941" y="994260"/>
                </a:cubicBezTo>
                <a:lnTo>
                  <a:pt x="1917941" y="918567"/>
                </a:lnTo>
                <a:cubicBezTo>
                  <a:pt x="1917941" y="908117"/>
                  <a:pt x="1909469" y="899644"/>
                  <a:pt x="1899018" y="899644"/>
                </a:cubicBezTo>
                <a:lnTo>
                  <a:pt x="1823325" y="899644"/>
                </a:lnTo>
                <a:cubicBezTo>
                  <a:pt x="1812874" y="899644"/>
                  <a:pt x="1804401" y="908117"/>
                  <a:pt x="1804401" y="918567"/>
                </a:cubicBezTo>
                <a:lnTo>
                  <a:pt x="1804401" y="994260"/>
                </a:lnTo>
                <a:close/>
                <a:moveTo>
                  <a:pt x="1804401" y="1228688"/>
                </a:moveTo>
                <a:cubicBezTo>
                  <a:pt x="1804401" y="1239139"/>
                  <a:pt x="1812874" y="1247612"/>
                  <a:pt x="1823325" y="1247612"/>
                </a:cubicBezTo>
                <a:lnTo>
                  <a:pt x="1899018" y="1247612"/>
                </a:lnTo>
                <a:cubicBezTo>
                  <a:pt x="1909469" y="1247612"/>
                  <a:pt x="1917941" y="1239139"/>
                  <a:pt x="1917941" y="1228688"/>
                </a:cubicBezTo>
                <a:lnTo>
                  <a:pt x="1917941" y="1152994"/>
                </a:lnTo>
                <a:cubicBezTo>
                  <a:pt x="1917941" y="1142543"/>
                  <a:pt x="1909469" y="1134070"/>
                  <a:pt x="1899018" y="1134070"/>
                </a:cubicBezTo>
                <a:lnTo>
                  <a:pt x="1823325" y="1134070"/>
                </a:lnTo>
                <a:cubicBezTo>
                  <a:pt x="1812874" y="1134070"/>
                  <a:pt x="1804401" y="1142543"/>
                  <a:pt x="1804401" y="1152994"/>
                </a:cubicBezTo>
                <a:lnTo>
                  <a:pt x="1804401" y="1228688"/>
                </a:lnTo>
                <a:close/>
                <a:moveTo>
                  <a:pt x="1804401" y="1463114"/>
                </a:moveTo>
                <a:cubicBezTo>
                  <a:pt x="1804401" y="1473566"/>
                  <a:pt x="1812874" y="1482038"/>
                  <a:pt x="1823325" y="1482038"/>
                </a:cubicBezTo>
                <a:lnTo>
                  <a:pt x="1899018" y="1482038"/>
                </a:lnTo>
                <a:cubicBezTo>
                  <a:pt x="1909469" y="1482038"/>
                  <a:pt x="1917941" y="1473566"/>
                  <a:pt x="1917941" y="1463114"/>
                </a:cubicBezTo>
                <a:lnTo>
                  <a:pt x="1917941" y="1387421"/>
                </a:lnTo>
                <a:cubicBezTo>
                  <a:pt x="1917941" y="1376970"/>
                  <a:pt x="1909469" y="1368497"/>
                  <a:pt x="1899018" y="1368497"/>
                </a:cubicBezTo>
                <a:lnTo>
                  <a:pt x="1823325" y="1368497"/>
                </a:lnTo>
                <a:cubicBezTo>
                  <a:pt x="1812874" y="1368497"/>
                  <a:pt x="1804401" y="1376970"/>
                  <a:pt x="1804401" y="1387421"/>
                </a:cubicBezTo>
                <a:lnTo>
                  <a:pt x="1804401" y="1463114"/>
                </a:lnTo>
                <a:close/>
                <a:moveTo>
                  <a:pt x="1804401" y="1697542"/>
                </a:moveTo>
                <a:cubicBezTo>
                  <a:pt x="1804401" y="1707993"/>
                  <a:pt x="1812874" y="1716466"/>
                  <a:pt x="1823325" y="1716466"/>
                </a:cubicBezTo>
                <a:lnTo>
                  <a:pt x="1899018" y="1716466"/>
                </a:lnTo>
                <a:cubicBezTo>
                  <a:pt x="1909469" y="1716466"/>
                  <a:pt x="1917941" y="1707993"/>
                  <a:pt x="1917941" y="1697542"/>
                </a:cubicBezTo>
                <a:lnTo>
                  <a:pt x="1917941" y="1621850"/>
                </a:lnTo>
                <a:cubicBezTo>
                  <a:pt x="1917941" y="1611399"/>
                  <a:pt x="1909469" y="1602926"/>
                  <a:pt x="1899018" y="1602926"/>
                </a:cubicBezTo>
                <a:lnTo>
                  <a:pt x="1899019" y="1602926"/>
                </a:lnTo>
                <a:lnTo>
                  <a:pt x="1899018" y="1602925"/>
                </a:lnTo>
                <a:lnTo>
                  <a:pt x="1823325" y="1602925"/>
                </a:lnTo>
                <a:lnTo>
                  <a:pt x="1823323" y="1602926"/>
                </a:lnTo>
                <a:lnTo>
                  <a:pt x="1823325" y="1602926"/>
                </a:lnTo>
                <a:cubicBezTo>
                  <a:pt x="1812874" y="1602926"/>
                  <a:pt x="1804401" y="1611399"/>
                  <a:pt x="1804401" y="1621850"/>
                </a:cubicBezTo>
                <a:lnTo>
                  <a:pt x="1804401" y="1697542"/>
                </a:lnTo>
                <a:close/>
                <a:moveTo>
                  <a:pt x="1804401" y="1931967"/>
                </a:moveTo>
                <a:cubicBezTo>
                  <a:pt x="1804401" y="1942419"/>
                  <a:pt x="1812874" y="1950891"/>
                  <a:pt x="1823325" y="1950891"/>
                </a:cubicBezTo>
                <a:lnTo>
                  <a:pt x="1899018" y="1950891"/>
                </a:lnTo>
                <a:cubicBezTo>
                  <a:pt x="1909469" y="1950891"/>
                  <a:pt x="1917941" y="1942419"/>
                  <a:pt x="1917941" y="1931967"/>
                </a:cubicBezTo>
                <a:lnTo>
                  <a:pt x="1917941" y="1856277"/>
                </a:lnTo>
                <a:cubicBezTo>
                  <a:pt x="1917941" y="1845826"/>
                  <a:pt x="1909469" y="1837354"/>
                  <a:pt x="1899018" y="1837354"/>
                </a:cubicBezTo>
                <a:lnTo>
                  <a:pt x="1823325" y="1837354"/>
                </a:lnTo>
                <a:cubicBezTo>
                  <a:pt x="1812874" y="1837354"/>
                  <a:pt x="1804401" y="1845826"/>
                  <a:pt x="1804401" y="1856277"/>
                </a:cubicBezTo>
                <a:lnTo>
                  <a:pt x="1804401" y="1931967"/>
                </a:lnTo>
                <a:close/>
                <a:moveTo>
                  <a:pt x="1804401" y="2166395"/>
                </a:moveTo>
                <a:cubicBezTo>
                  <a:pt x="1804401" y="2176846"/>
                  <a:pt x="1812874" y="2185319"/>
                  <a:pt x="1823325" y="2185319"/>
                </a:cubicBezTo>
                <a:lnTo>
                  <a:pt x="1899018" y="2185319"/>
                </a:lnTo>
                <a:cubicBezTo>
                  <a:pt x="1909469" y="2185319"/>
                  <a:pt x="1917941" y="2176846"/>
                  <a:pt x="1917941" y="2166395"/>
                </a:cubicBezTo>
                <a:lnTo>
                  <a:pt x="1917941" y="2090705"/>
                </a:lnTo>
                <a:cubicBezTo>
                  <a:pt x="1917941" y="2080254"/>
                  <a:pt x="1909469" y="2071781"/>
                  <a:pt x="1899018" y="2071781"/>
                </a:cubicBezTo>
                <a:lnTo>
                  <a:pt x="1823325" y="2071781"/>
                </a:lnTo>
                <a:cubicBezTo>
                  <a:pt x="1812874" y="2071781"/>
                  <a:pt x="1804401" y="2080254"/>
                  <a:pt x="1804401" y="2090705"/>
                </a:cubicBezTo>
                <a:lnTo>
                  <a:pt x="1804401" y="2166395"/>
                </a:lnTo>
                <a:close/>
                <a:moveTo>
                  <a:pt x="1804401" y="2400823"/>
                </a:moveTo>
                <a:cubicBezTo>
                  <a:pt x="1804401" y="2411274"/>
                  <a:pt x="1812874" y="2419746"/>
                  <a:pt x="1823325" y="2419746"/>
                </a:cubicBezTo>
                <a:lnTo>
                  <a:pt x="1899018" y="2419746"/>
                </a:lnTo>
                <a:cubicBezTo>
                  <a:pt x="1909469" y="2419746"/>
                  <a:pt x="1917941" y="2411274"/>
                  <a:pt x="1917941" y="2400823"/>
                </a:cubicBezTo>
                <a:lnTo>
                  <a:pt x="1917941" y="2325133"/>
                </a:lnTo>
                <a:cubicBezTo>
                  <a:pt x="1917941" y="2314681"/>
                  <a:pt x="1909469" y="2306209"/>
                  <a:pt x="1899018" y="2306209"/>
                </a:cubicBezTo>
                <a:lnTo>
                  <a:pt x="1823325" y="2306209"/>
                </a:lnTo>
                <a:cubicBezTo>
                  <a:pt x="1812874" y="2306209"/>
                  <a:pt x="1804401" y="2314681"/>
                  <a:pt x="1804401" y="2325133"/>
                </a:cubicBezTo>
                <a:lnTo>
                  <a:pt x="1804401" y="2400823"/>
                </a:lnTo>
                <a:close/>
                <a:moveTo>
                  <a:pt x="1804401" y="2635250"/>
                </a:moveTo>
                <a:cubicBezTo>
                  <a:pt x="1804401" y="2645701"/>
                  <a:pt x="1812874" y="2654174"/>
                  <a:pt x="1823325" y="2654174"/>
                </a:cubicBezTo>
                <a:lnTo>
                  <a:pt x="1899018" y="2654174"/>
                </a:lnTo>
                <a:cubicBezTo>
                  <a:pt x="1909469" y="2654174"/>
                  <a:pt x="1917941" y="2645701"/>
                  <a:pt x="1917941" y="2635250"/>
                </a:cubicBezTo>
                <a:lnTo>
                  <a:pt x="1917941" y="2559560"/>
                </a:lnTo>
                <a:cubicBezTo>
                  <a:pt x="1917941" y="2549109"/>
                  <a:pt x="1909469" y="2540636"/>
                  <a:pt x="1899018" y="2540636"/>
                </a:cubicBezTo>
                <a:lnTo>
                  <a:pt x="1823325" y="2540636"/>
                </a:lnTo>
                <a:cubicBezTo>
                  <a:pt x="1812874" y="2540636"/>
                  <a:pt x="1804401" y="2549109"/>
                  <a:pt x="1804401" y="2559560"/>
                </a:cubicBezTo>
                <a:lnTo>
                  <a:pt x="1804401" y="2635250"/>
                </a:lnTo>
                <a:close/>
                <a:moveTo>
                  <a:pt x="1804401" y="2869677"/>
                </a:moveTo>
                <a:cubicBezTo>
                  <a:pt x="1804401" y="2880129"/>
                  <a:pt x="1812874" y="2888601"/>
                  <a:pt x="1823325" y="2888601"/>
                </a:cubicBezTo>
                <a:lnTo>
                  <a:pt x="1899018" y="2888601"/>
                </a:lnTo>
                <a:cubicBezTo>
                  <a:pt x="1909469" y="2888601"/>
                  <a:pt x="1917941" y="2880129"/>
                  <a:pt x="1917941" y="2869677"/>
                </a:cubicBezTo>
                <a:lnTo>
                  <a:pt x="1917941" y="2793987"/>
                </a:lnTo>
                <a:cubicBezTo>
                  <a:pt x="1917941" y="2783536"/>
                  <a:pt x="1909469" y="2775064"/>
                  <a:pt x="1899018" y="2775064"/>
                </a:cubicBezTo>
                <a:lnTo>
                  <a:pt x="1823325" y="2775064"/>
                </a:lnTo>
                <a:cubicBezTo>
                  <a:pt x="1812874" y="2775064"/>
                  <a:pt x="1804401" y="2783536"/>
                  <a:pt x="1804401" y="2793987"/>
                </a:cubicBezTo>
                <a:lnTo>
                  <a:pt x="1804401" y="2869677"/>
                </a:lnTo>
                <a:close/>
                <a:moveTo>
                  <a:pt x="1804401" y="3104105"/>
                </a:moveTo>
                <a:cubicBezTo>
                  <a:pt x="1804401" y="3114557"/>
                  <a:pt x="1812874" y="3123029"/>
                  <a:pt x="1823325" y="3123029"/>
                </a:cubicBezTo>
                <a:lnTo>
                  <a:pt x="1899018" y="3123029"/>
                </a:lnTo>
                <a:cubicBezTo>
                  <a:pt x="1909469" y="3123029"/>
                  <a:pt x="1917941" y="3114557"/>
                  <a:pt x="1917941" y="3104105"/>
                </a:cubicBezTo>
                <a:lnTo>
                  <a:pt x="1917941" y="3028415"/>
                </a:lnTo>
                <a:cubicBezTo>
                  <a:pt x="1917941" y="3017965"/>
                  <a:pt x="1909469" y="3009492"/>
                  <a:pt x="1899018" y="3009492"/>
                </a:cubicBezTo>
                <a:lnTo>
                  <a:pt x="1823325" y="3009492"/>
                </a:lnTo>
                <a:cubicBezTo>
                  <a:pt x="1812874" y="3009492"/>
                  <a:pt x="1804401" y="3017965"/>
                  <a:pt x="1804401" y="3028415"/>
                </a:cubicBezTo>
                <a:lnTo>
                  <a:pt x="1804401" y="3104105"/>
                </a:lnTo>
                <a:close/>
                <a:moveTo>
                  <a:pt x="1804401" y="3338533"/>
                </a:moveTo>
                <a:cubicBezTo>
                  <a:pt x="1804401" y="3348984"/>
                  <a:pt x="1812874" y="3357457"/>
                  <a:pt x="1823325" y="3357457"/>
                </a:cubicBezTo>
                <a:lnTo>
                  <a:pt x="1899018" y="3357457"/>
                </a:lnTo>
                <a:cubicBezTo>
                  <a:pt x="1909469" y="3357457"/>
                  <a:pt x="1917941" y="3348984"/>
                  <a:pt x="1917941" y="3338533"/>
                </a:cubicBezTo>
                <a:lnTo>
                  <a:pt x="1917941" y="3262842"/>
                </a:lnTo>
                <a:cubicBezTo>
                  <a:pt x="1917941" y="3252391"/>
                  <a:pt x="1909469" y="3243918"/>
                  <a:pt x="1899018" y="3243918"/>
                </a:cubicBezTo>
                <a:lnTo>
                  <a:pt x="1823325" y="3243918"/>
                </a:lnTo>
                <a:cubicBezTo>
                  <a:pt x="1812874" y="3243918"/>
                  <a:pt x="1804401" y="3252391"/>
                  <a:pt x="1804401" y="3262842"/>
                </a:cubicBezTo>
                <a:lnTo>
                  <a:pt x="1804401" y="3338533"/>
                </a:lnTo>
                <a:close/>
                <a:moveTo>
                  <a:pt x="1804401" y="3572960"/>
                </a:moveTo>
                <a:cubicBezTo>
                  <a:pt x="1804401" y="3583411"/>
                  <a:pt x="1812874" y="3591884"/>
                  <a:pt x="1823325" y="3591884"/>
                </a:cubicBezTo>
                <a:lnTo>
                  <a:pt x="1899018" y="3591884"/>
                </a:lnTo>
                <a:cubicBezTo>
                  <a:pt x="1909469" y="3591884"/>
                  <a:pt x="1917941" y="3583411"/>
                  <a:pt x="1917941" y="3572960"/>
                </a:cubicBezTo>
                <a:lnTo>
                  <a:pt x="1917941" y="3497269"/>
                </a:lnTo>
                <a:cubicBezTo>
                  <a:pt x="1917941" y="3486818"/>
                  <a:pt x="1909469" y="3478345"/>
                  <a:pt x="1899018" y="3478345"/>
                </a:cubicBezTo>
                <a:lnTo>
                  <a:pt x="1823325" y="3478345"/>
                </a:lnTo>
                <a:cubicBezTo>
                  <a:pt x="1812874" y="3478345"/>
                  <a:pt x="1804401" y="3486818"/>
                  <a:pt x="1804401" y="3497269"/>
                </a:cubicBezTo>
                <a:lnTo>
                  <a:pt x="1804401" y="3572960"/>
                </a:lnTo>
                <a:close/>
                <a:moveTo>
                  <a:pt x="1804401" y="3807388"/>
                </a:moveTo>
                <a:cubicBezTo>
                  <a:pt x="1804401" y="3817839"/>
                  <a:pt x="1812874" y="3826311"/>
                  <a:pt x="1823325" y="3826311"/>
                </a:cubicBezTo>
                <a:lnTo>
                  <a:pt x="1899018" y="3826311"/>
                </a:lnTo>
                <a:cubicBezTo>
                  <a:pt x="1909469" y="3826311"/>
                  <a:pt x="1917941" y="3817839"/>
                  <a:pt x="1917941" y="3807388"/>
                </a:cubicBezTo>
                <a:lnTo>
                  <a:pt x="1917941" y="3731697"/>
                </a:lnTo>
                <a:cubicBezTo>
                  <a:pt x="1917941" y="3721246"/>
                  <a:pt x="1909469" y="3712773"/>
                  <a:pt x="1899018" y="3712773"/>
                </a:cubicBezTo>
                <a:lnTo>
                  <a:pt x="1823325" y="3712773"/>
                </a:lnTo>
                <a:cubicBezTo>
                  <a:pt x="1812874" y="3712773"/>
                  <a:pt x="1804401" y="3721246"/>
                  <a:pt x="1804401" y="3731697"/>
                </a:cubicBezTo>
                <a:lnTo>
                  <a:pt x="1804401" y="3807388"/>
                </a:lnTo>
                <a:close/>
                <a:moveTo>
                  <a:pt x="1804401" y="4041815"/>
                </a:moveTo>
                <a:cubicBezTo>
                  <a:pt x="1804401" y="4052266"/>
                  <a:pt x="1812874" y="4060739"/>
                  <a:pt x="1823325" y="4060739"/>
                </a:cubicBezTo>
                <a:lnTo>
                  <a:pt x="1899018" y="4060739"/>
                </a:lnTo>
                <a:cubicBezTo>
                  <a:pt x="1909469" y="4060739"/>
                  <a:pt x="1917941" y="4052266"/>
                  <a:pt x="1917941" y="4041815"/>
                </a:cubicBezTo>
                <a:lnTo>
                  <a:pt x="1917941" y="3966125"/>
                </a:lnTo>
                <a:cubicBezTo>
                  <a:pt x="1917941" y="3955672"/>
                  <a:pt x="1909469" y="3947199"/>
                  <a:pt x="1899018" y="3947199"/>
                </a:cubicBezTo>
                <a:lnTo>
                  <a:pt x="1823325" y="3947199"/>
                </a:lnTo>
                <a:cubicBezTo>
                  <a:pt x="1812874" y="3947199"/>
                  <a:pt x="1804401" y="3955672"/>
                  <a:pt x="1804401" y="3966125"/>
                </a:cubicBezTo>
                <a:lnTo>
                  <a:pt x="1804401" y="4041815"/>
                </a:lnTo>
                <a:close/>
                <a:moveTo>
                  <a:pt x="1804401" y="4276236"/>
                </a:moveTo>
                <a:cubicBezTo>
                  <a:pt x="1804401" y="4286687"/>
                  <a:pt x="1812874" y="4295159"/>
                  <a:pt x="1823325" y="4295159"/>
                </a:cubicBezTo>
                <a:lnTo>
                  <a:pt x="1899018" y="4295159"/>
                </a:lnTo>
                <a:cubicBezTo>
                  <a:pt x="1909469" y="4295159"/>
                  <a:pt x="1917941" y="4286687"/>
                  <a:pt x="1917941" y="4276236"/>
                </a:cubicBezTo>
                <a:lnTo>
                  <a:pt x="1917941" y="4200550"/>
                </a:lnTo>
                <a:cubicBezTo>
                  <a:pt x="1917941" y="4190099"/>
                  <a:pt x="1909469" y="4181626"/>
                  <a:pt x="1899018" y="4181626"/>
                </a:cubicBezTo>
                <a:lnTo>
                  <a:pt x="1823325" y="4181626"/>
                </a:lnTo>
                <a:cubicBezTo>
                  <a:pt x="1812874" y="4181626"/>
                  <a:pt x="1804401" y="4190099"/>
                  <a:pt x="1804401" y="4200550"/>
                </a:cubicBezTo>
                <a:lnTo>
                  <a:pt x="1804401" y="4276236"/>
                </a:lnTo>
                <a:close/>
                <a:moveTo>
                  <a:pt x="1804401" y="4510670"/>
                </a:moveTo>
                <a:cubicBezTo>
                  <a:pt x="1804401" y="4521121"/>
                  <a:pt x="1812874" y="4529594"/>
                  <a:pt x="1823325" y="4529594"/>
                </a:cubicBezTo>
                <a:lnTo>
                  <a:pt x="1899018" y="4529594"/>
                </a:lnTo>
                <a:cubicBezTo>
                  <a:pt x="1909469" y="4529594"/>
                  <a:pt x="1917941" y="4521121"/>
                  <a:pt x="1917941" y="4510670"/>
                </a:cubicBezTo>
                <a:lnTo>
                  <a:pt x="1917941" y="4434977"/>
                </a:lnTo>
                <a:cubicBezTo>
                  <a:pt x="1917941" y="4424526"/>
                  <a:pt x="1909469" y="4416054"/>
                  <a:pt x="1899018" y="4416054"/>
                </a:cubicBezTo>
                <a:lnTo>
                  <a:pt x="1823325" y="4416054"/>
                </a:lnTo>
                <a:cubicBezTo>
                  <a:pt x="1812874" y="4416054"/>
                  <a:pt x="1804401" y="4424526"/>
                  <a:pt x="1804401" y="4434977"/>
                </a:cubicBezTo>
                <a:lnTo>
                  <a:pt x="1804401" y="4510670"/>
                </a:lnTo>
                <a:close/>
                <a:moveTo>
                  <a:pt x="1804401" y="4745098"/>
                </a:moveTo>
                <a:cubicBezTo>
                  <a:pt x="1804401" y="4755549"/>
                  <a:pt x="1812874" y="4764022"/>
                  <a:pt x="1823325" y="4764022"/>
                </a:cubicBezTo>
                <a:lnTo>
                  <a:pt x="1899018" y="4764022"/>
                </a:lnTo>
                <a:cubicBezTo>
                  <a:pt x="1909469" y="4764022"/>
                  <a:pt x="1917941" y="4755549"/>
                  <a:pt x="1917941" y="4745098"/>
                </a:cubicBezTo>
                <a:lnTo>
                  <a:pt x="1917941" y="4669405"/>
                </a:lnTo>
                <a:cubicBezTo>
                  <a:pt x="1917941" y="4658954"/>
                  <a:pt x="1909469" y="4650481"/>
                  <a:pt x="1899018" y="4650481"/>
                </a:cubicBezTo>
                <a:lnTo>
                  <a:pt x="1823325" y="4650481"/>
                </a:lnTo>
                <a:cubicBezTo>
                  <a:pt x="1812874" y="4650481"/>
                  <a:pt x="1804401" y="4658954"/>
                  <a:pt x="1804401" y="4669405"/>
                </a:cubicBezTo>
                <a:lnTo>
                  <a:pt x="1804401" y="4745098"/>
                </a:lnTo>
                <a:close/>
                <a:moveTo>
                  <a:pt x="1804401" y="4934178"/>
                </a:moveTo>
                <a:lnTo>
                  <a:pt x="1811885" y="4934178"/>
                </a:lnTo>
                <a:lnTo>
                  <a:pt x="1811885" y="4990726"/>
                </a:lnTo>
                <a:lnTo>
                  <a:pt x="1813377" y="4994329"/>
                </a:lnTo>
                <a:lnTo>
                  <a:pt x="1823325" y="4998449"/>
                </a:lnTo>
                <a:lnTo>
                  <a:pt x="1899018" y="4998449"/>
                </a:lnTo>
                <a:cubicBezTo>
                  <a:pt x="1909469" y="4998449"/>
                  <a:pt x="1917941" y="4989977"/>
                  <a:pt x="1917941" y="4979525"/>
                </a:cubicBezTo>
                <a:lnTo>
                  <a:pt x="1917941" y="4903833"/>
                </a:lnTo>
                <a:cubicBezTo>
                  <a:pt x="1917941" y="4893381"/>
                  <a:pt x="1909469" y="4884909"/>
                  <a:pt x="1899018" y="4884909"/>
                </a:cubicBezTo>
                <a:lnTo>
                  <a:pt x="1823325" y="4884909"/>
                </a:lnTo>
                <a:cubicBezTo>
                  <a:pt x="1812874" y="4884909"/>
                  <a:pt x="1804401" y="4893381"/>
                  <a:pt x="1804401" y="4903833"/>
                </a:cubicBezTo>
                <a:lnTo>
                  <a:pt x="1804401" y="4934178"/>
                </a:lnTo>
                <a:close/>
                <a:moveTo>
                  <a:pt x="71132" y="6411686"/>
                </a:moveTo>
                <a:lnTo>
                  <a:pt x="82065" y="6416214"/>
                </a:lnTo>
                <a:lnTo>
                  <a:pt x="157758" y="6416214"/>
                </a:lnTo>
                <a:lnTo>
                  <a:pt x="168691" y="6411686"/>
                </a:lnTo>
                <a:lnTo>
                  <a:pt x="71132" y="6411686"/>
                </a:lnTo>
                <a:close/>
                <a:moveTo>
                  <a:pt x="63141" y="5225153"/>
                </a:moveTo>
                <a:lnTo>
                  <a:pt x="64633" y="5228755"/>
                </a:lnTo>
                <a:lnTo>
                  <a:pt x="74581" y="5232876"/>
                </a:lnTo>
                <a:lnTo>
                  <a:pt x="150274" y="5232876"/>
                </a:lnTo>
                <a:cubicBezTo>
                  <a:pt x="160725" y="5232876"/>
                  <a:pt x="169198" y="5224403"/>
                  <a:pt x="169198" y="5213952"/>
                </a:cubicBezTo>
                <a:lnTo>
                  <a:pt x="169198" y="5138259"/>
                </a:lnTo>
                <a:lnTo>
                  <a:pt x="167706" y="5134657"/>
                </a:lnTo>
                <a:lnTo>
                  <a:pt x="157758" y="5130537"/>
                </a:lnTo>
                <a:lnTo>
                  <a:pt x="82065" y="5130537"/>
                </a:lnTo>
                <a:cubicBezTo>
                  <a:pt x="71614" y="5130537"/>
                  <a:pt x="63141" y="5139009"/>
                  <a:pt x="63141" y="5149461"/>
                </a:cubicBezTo>
                <a:lnTo>
                  <a:pt x="63141" y="5225153"/>
                </a:lnTo>
                <a:close/>
                <a:moveTo>
                  <a:pt x="63141" y="5459581"/>
                </a:moveTo>
                <a:lnTo>
                  <a:pt x="64633" y="5463183"/>
                </a:lnTo>
                <a:lnTo>
                  <a:pt x="74581" y="5467303"/>
                </a:lnTo>
                <a:lnTo>
                  <a:pt x="150274" y="5467303"/>
                </a:lnTo>
                <a:cubicBezTo>
                  <a:pt x="160725" y="5467303"/>
                  <a:pt x="169198" y="5458831"/>
                  <a:pt x="169198" y="5448380"/>
                </a:cubicBezTo>
                <a:lnTo>
                  <a:pt x="169198" y="5372687"/>
                </a:lnTo>
                <a:lnTo>
                  <a:pt x="167706" y="5369085"/>
                </a:lnTo>
                <a:lnTo>
                  <a:pt x="157758" y="5364964"/>
                </a:lnTo>
                <a:lnTo>
                  <a:pt x="82065" y="5364964"/>
                </a:lnTo>
                <a:cubicBezTo>
                  <a:pt x="71614" y="5364964"/>
                  <a:pt x="63141" y="5373437"/>
                  <a:pt x="63141" y="5383888"/>
                </a:cubicBezTo>
                <a:lnTo>
                  <a:pt x="63141" y="5459581"/>
                </a:lnTo>
                <a:close/>
                <a:moveTo>
                  <a:pt x="63141" y="5694009"/>
                </a:moveTo>
                <a:lnTo>
                  <a:pt x="64633" y="5697611"/>
                </a:lnTo>
                <a:lnTo>
                  <a:pt x="74581" y="5701731"/>
                </a:lnTo>
                <a:lnTo>
                  <a:pt x="150274" y="5701731"/>
                </a:lnTo>
                <a:cubicBezTo>
                  <a:pt x="160725" y="5701731"/>
                  <a:pt x="169198" y="5693259"/>
                  <a:pt x="169198" y="5682807"/>
                </a:cubicBezTo>
                <a:lnTo>
                  <a:pt x="169198" y="5607115"/>
                </a:lnTo>
                <a:lnTo>
                  <a:pt x="167706" y="5603512"/>
                </a:lnTo>
                <a:lnTo>
                  <a:pt x="157758" y="5599392"/>
                </a:lnTo>
                <a:lnTo>
                  <a:pt x="82065" y="5599392"/>
                </a:lnTo>
                <a:cubicBezTo>
                  <a:pt x="71614" y="5599392"/>
                  <a:pt x="63141" y="5607864"/>
                  <a:pt x="63141" y="5618316"/>
                </a:cubicBezTo>
                <a:lnTo>
                  <a:pt x="63141" y="5694009"/>
                </a:lnTo>
                <a:close/>
                <a:moveTo>
                  <a:pt x="63141" y="5928436"/>
                </a:moveTo>
                <a:lnTo>
                  <a:pt x="64633" y="5932038"/>
                </a:lnTo>
                <a:lnTo>
                  <a:pt x="74581" y="5936159"/>
                </a:lnTo>
                <a:lnTo>
                  <a:pt x="150274" y="5936159"/>
                </a:lnTo>
                <a:cubicBezTo>
                  <a:pt x="160725" y="5936159"/>
                  <a:pt x="169198" y="5927686"/>
                  <a:pt x="169198" y="5917235"/>
                </a:cubicBezTo>
                <a:lnTo>
                  <a:pt x="169198" y="5841542"/>
                </a:lnTo>
                <a:lnTo>
                  <a:pt x="167706" y="5837941"/>
                </a:lnTo>
                <a:lnTo>
                  <a:pt x="157758" y="5833820"/>
                </a:lnTo>
                <a:lnTo>
                  <a:pt x="82065" y="5833820"/>
                </a:lnTo>
                <a:cubicBezTo>
                  <a:pt x="71614" y="5833820"/>
                  <a:pt x="63141" y="5842293"/>
                  <a:pt x="63141" y="5852743"/>
                </a:cubicBezTo>
                <a:lnTo>
                  <a:pt x="63141" y="5928436"/>
                </a:lnTo>
                <a:close/>
                <a:moveTo>
                  <a:pt x="63141" y="6162864"/>
                </a:moveTo>
                <a:lnTo>
                  <a:pt x="64633" y="6166465"/>
                </a:lnTo>
                <a:lnTo>
                  <a:pt x="74581" y="6170586"/>
                </a:lnTo>
                <a:lnTo>
                  <a:pt x="150274" y="6170586"/>
                </a:lnTo>
                <a:cubicBezTo>
                  <a:pt x="160725" y="6170586"/>
                  <a:pt x="169198" y="6162114"/>
                  <a:pt x="169198" y="6151662"/>
                </a:cubicBezTo>
                <a:lnTo>
                  <a:pt x="169198" y="6075970"/>
                </a:lnTo>
                <a:lnTo>
                  <a:pt x="167705" y="6072366"/>
                </a:lnTo>
                <a:lnTo>
                  <a:pt x="157758" y="6068246"/>
                </a:lnTo>
                <a:lnTo>
                  <a:pt x="82065" y="6068246"/>
                </a:lnTo>
                <a:cubicBezTo>
                  <a:pt x="71614" y="6068246"/>
                  <a:pt x="63141" y="6076719"/>
                  <a:pt x="63141" y="6087170"/>
                </a:cubicBezTo>
                <a:lnTo>
                  <a:pt x="63141" y="6162864"/>
                </a:lnTo>
                <a:close/>
                <a:moveTo>
                  <a:pt x="63141" y="6397290"/>
                </a:moveTo>
                <a:lnTo>
                  <a:pt x="64630" y="6400885"/>
                </a:lnTo>
                <a:lnTo>
                  <a:pt x="74581" y="6405007"/>
                </a:lnTo>
                <a:lnTo>
                  <a:pt x="150274" y="6405007"/>
                </a:lnTo>
                <a:cubicBezTo>
                  <a:pt x="160725" y="6405007"/>
                  <a:pt x="169198" y="6396534"/>
                  <a:pt x="169198" y="6386083"/>
                </a:cubicBezTo>
                <a:lnTo>
                  <a:pt x="169198" y="6310390"/>
                </a:lnTo>
                <a:lnTo>
                  <a:pt x="167709" y="6306795"/>
                </a:lnTo>
                <a:lnTo>
                  <a:pt x="157758" y="6302673"/>
                </a:lnTo>
                <a:lnTo>
                  <a:pt x="82065" y="6302673"/>
                </a:lnTo>
                <a:cubicBezTo>
                  <a:pt x="71614" y="6302673"/>
                  <a:pt x="63141" y="6311146"/>
                  <a:pt x="63141" y="6321598"/>
                </a:cubicBezTo>
                <a:lnTo>
                  <a:pt x="63141" y="6397290"/>
                </a:lnTo>
                <a:close/>
                <a:moveTo>
                  <a:pt x="63141" y="6631718"/>
                </a:moveTo>
                <a:cubicBezTo>
                  <a:pt x="63141" y="6642169"/>
                  <a:pt x="71614" y="6650642"/>
                  <a:pt x="82065" y="6650642"/>
                </a:cubicBezTo>
                <a:lnTo>
                  <a:pt x="157758" y="6650642"/>
                </a:lnTo>
                <a:cubicBezTo>
                  <a:pt x="168209" y="6650642"/>
                  <a:pt x="176682" y="6642169"/>
                  <a:pt x="176682" y="6631718"/>
                </a:cubicBezTo>
                <a:lnTo>
                  <a:pt x="176682" y="6556026"/>
                </a:lnTo>
                <a:cubicBezTo>
                  <a:pt x="176682" y="6545575"/>
                  <a:pt x="168209" y="6537102"/>
                  <a:pt x="157758" y="6537102"/>
                </a:cubicBezTo>
                <a:lnTo>
                  <a:pt x="157760" y="6537102"/>
                </a:lnTo>
                <a:lnTo>
                  <a:pt x="157758" y="6537101"/>
                </a:lnTo>
                <a:lnTo>
                  <a:pt x="82065" y="6537101"/>
                </a:lnTo>
                <a:lnTo>
                  <a:pt x="82064" y="6537102"/>
                </a:lnTo>
                <a:lnTo>
                  <a:pt x="82065" y="6537102"/>
                </a:lnTo>
                <a:cubicBezTo>
                  <a:pt x="71614" y="6537102"/>
                  <a:pt x="63141" y="6545575"/>
                  <a:pt x="63141" y="6556026"/>
                </a:cubicBezTo>
                <a:lnTo>
                  <a:pt x="63141" y="6631718"/>
                </a:lnTo>
                <a:close/>
                <a:moveTo>
                  <a:pt x="63141" y="6866143"/>
                </a:moveTo>
                <a:cubicBezTo>
                  <a:pt x="63141" y="6876595"/>
                  <a:pt x="71614" y="6885067"/>
                  <a:pt x="82065" y="6885067"/>
                </a:cubicBezTo>
                <a:lnTo>
                  <a:pt x="157758" y="6885067"/>
                </a:lnTo>
                <a:cubicBezTo>
                  <a:pt x="168209" y="6885067"/>
                  <a:pt x="176682" y="6876595"/>
                  <a:pt x="176682" y="6866143"/>
                </a:cubicBezTo>
                <a:lnTo>
                  <a:pt x="176682" y="6790453"/>
                </a:lnTo>
                <a:cubicBezTo>
                  <a:pt x="176682" y="6780002"/>
                  <a:pt x="168209" y="6771530"/>
                  <a:pt x="157758" y="6771530"/>
                </a:cubicBezTo>
                <a:lnTo>
                  <a:pt x="82065" y="6771530"/>
                </a:lnTo>
                <a:cubicBezTo>
                  <a:pt x="71614" y="6771530"/>
                  <a:pt x="63141" y="6780002"/>
                  <a:pt x="63141" y="6790453"/>
                </a:cubicBezTo>
                <a:lnTo>
                  <a:pt x="63141" y="6866143"/>
                </a:lnTo>
                <a:close/>
                <a:moveTo>
                  <a:pt x="63141" y="7100571"/>
                </a:moveTo>
                <a:cubicBezTo>
                  <a:pt x="63141" y="7111022"/>
                  <a:pt x="71614" y="7119495"/>
                  <a:pt x="82065" y="7119495"/>
                </a:cubicBezTo>
                <a:lnTo>
                  <a:pt x="157758" y="7119495"/>
                </a:lnTo>
                <a:cubicBezTo>
                  <a:pt x="168209" y="7119495"/>
                  <a:pt x="176682" y="7111022"/>
                  <a:pt x="176682" y="7100571"/>
                </a:cubicBezTo>
                <a:lnTo>
                  <a:pt x="176682" y="7024881"/>
                </a:lnTo>
                <a:cubicBezTo>
                  <a:pt x="176682" y="7014430"/>
                  <a:pt x="168209" y="7005957"/>
                  <a:pt x="157758" y="7005957"/>
                </a:cubicBezTo>
                <a:lnTo>
                  <a:pt x="82065" y="7005957"/>
                </a:lnTo>
                <a:cubicBezTo>
                  <a:pt x="71614" y="7005957"/>
                  <a:pt x="63141" y="7014430"/>
                  <a:pt x="63141" y="7024881"/>
                </a:cubicBezTo>
                <a:lnTo>
                  <a:pt x="63141" y="7100571"/>
                </a:lnTo>
                <a:close/>
                <a:moveTo>
                  <a:pt x="63141" y="7334999"/>
                </a:moveTo>
                <a:cubicBezTo>
                  <a:pt x="63141" y="7345450"/>
                  <a:pt x="71614" y="7353922"/>
                  <a:pt x="82065" y="7353922"/>
                </a:cubicBezTo>
                <a:lnTo>
                  <a:pt x="157758" y="7353922"/>
                </a:lnTo>
                <a:cubicBezTo>
                  <a:pt x="168209" y="7353922"/>
                  <a:pt x="176682" y="7345450"/>
                  <a:pt x="176682" y="7334999"/>
                </a:cubicBezTo>
                <a:lnTo>
                  <a:pt x="176682" y="7259309"/>
                </a:lnTo>
                <a:cubicBezTo>
                  <a:pt x="176682" y="7248857"/>
                  <a:pt x="168209" y="7240385"/>
                  <a:pt x="157758" y="7240385"/>
                </a:cubicBezTo>
                <a:lnTo>
                  <a:pt x="82065" y="7240385"/>
                </a:lnTo>
                <a:cubicBezTo>
                  <a:pt x="71614" y="7240385"/>
                  <a:pt x="63141" y="7248857"/>
                  <a:pt x="63141" y="7259309"/>
                </a:cubicBezTo>
                <a:lnTo>
                  <a:pt x="63141" y="7334999"/>
                </a:lnTo>
                <a:close/>
                <a:moveTo>
                  <a:pt x="63141" y="7569426"/>
                </a:moveTo>
                <a:cubicBezTo>
                  <a:pt x="63141" y="7579877"/>
                  <a:pt x="71614" y="7588350"/>
                  <a:pt x="82065" y="7588350"/>
                </a:cubicBezTo>
                <a:lnTo>
                  <a:pt x="157758" y="7588350"/>
                </a:lnTo>
                <a:cubicBezTo>
                  <a:pt x="168209" y="7588350"/>
                  <a:pt x="176682" y="7579877"/>
                  <a:pt x="176682" y="7569426"/>
                </a:cubicBezTo>
                <a:lnTo>
                  <a:pt x="176682" y="7493736"/>
                </a:lnTo>
                <a:cubicBezTo>
                  <a:pt x="176682" y="7483285"/>
                  <a:pt x="168209" y="7474812"/>
                  <a:pt x="157758" y="7474812"/>
                </a:cubicBezTo>
                <a:lnTo>
                  <a:pt x="82065" y="7474812"/>
                </a:lnTo>
                <a:cubicBezTo>
                  <a:pt x="71614" y="7474812"/>
                  <a:pt x="63141" y="7483285"/>
                  <a:pt x="63141" y="7493736"/>
                </a:cubicBezTo>
                <a:lnTo>
                  <a:pt x="63141" y="7569426"/>
                </a:lnTo>
                <a:close/>
                <a:moveTo>
                  <a:pt x="63141" y="7803854"/>
                </a:moveTo>
                <a:cubicBezTo>
                  <a:pt x="63141" y="7814305"/>
                  <a:pt x="71614" y="7822777"/>
                  <a:pt x="82065" y="7822777"/>
                </a:cubicBezTo>
                <a:lnTo>
                  <a:pt x="157758" y="7822777"/>
                </a:lnTo>
                <a:cubicBezTo>
                  <a:pt x="168209" y="7822777"/>
                  <a:pt x="176682" y="7814305"/>
                  <a:pt x="176682" y="7803854"/>
                </a:cubicBezTo>
                <a:lnTo>
                  <a:pt x="176682" y="7728164"/>
                </a:lnTo>
                <a:cubicBezTo>
                  <a:pt x="176682" y="7717712"/>
                  <a:pt x="168209" y="7709240"/>
                  <a:pt x="157758" y="7709240"/>
                </a:cubicBezTo>
                <a:lnTo>
                  <a:pt x="82065" y="7709240"/>
                </a:lnTo>
                <a:cubicBezTo>
                  <a:pt x="71614" y="7709240"/>
                  <a:pt x="63141" y="7717712"/>
                  <a:pt x="63141" y="7728164"/>
                </a:cubicBezTo>
                <a:lnTo>
                  <a:pt x="63141" y="7803854"/>
                </a:lnTo>
                <a:close/>
                <a:moveTo>
                  <a:pt x="63141" y="8038281"/>
                </a:moveTo>
                <a:cubicBezTo>
                  <a:pt x="63141" y="8048732"/>
                  <a:pt x="71614" y="8057205"/>
                  <a:pt x="82065" y="8057205"/>
                </a:cubicBezTo>
                <a:lnTo>
                  <a:pt x="157758" y="8057205"/>
                </a:lnTo>
                <a:cubicBezTo>
                  <a:pt x="168209" y="8057205"/>
                  <a:pt x="176682" y="8048732"/>
                  <a:pt x="176682" y="8038281"/>
                </a:cubicBezTo>
                <a:lnTo>
                  <a:pt x="176682" y="7962591"/>
                </a:lnTo>
                <a:cubicBezTo>
                  <a:pt x="176682" y="7952141"/>
                  <a:pt x="168209" y="7943668"/>
                  <a:pt x="157758" y="7943668"/>
                </a:cubicBezTo>
                <a:lnTo>
                  <a:pt x="82065" y="7943668"/>
                </a:lnTo>
                <a:cubicBezTo>
                  <a:pt x="71614" y="7943668"/>
                  <a:pt x="63141" y="7952141"/>
                  <a:pt x="63141" y="7962591"/>
                </a:cubicBezTo>
                <a:lnTo>
                  <a:pt x="63141" y="8038281"/>
                </a:lnTo>
                <a:close/>
                <a:moveTo>
                  <a:pt x="63141" y="8272709"/>
                </a:moveTo>
                <a:cubicBezTo>
                  <a:pt x="63141" y="8283160"/>
                  <a:pt x="71614" y="8291632"/>
                  <a:pt x="82065" y="8291632"/>
                </a:cubicBezTo>
                <a:lnTo>
                  <a:pt x="157758" y="8291632"/>
                </a:lnTo>
                <a:cubicBezTo>
                  <a:pt x="168209" y="8291632"/>
                  <a:pt x="176682" y="8283160"/>
                  <a:pt x="176682" y="8272709"/>
                </a:cubicBezTo>
                <a:lnTo>
                  <a:pt x="176682" y="8197018"/>
                </a:lnTo>
                <a:cubicBezTo>
                  <a:pt x="176682" y="8186567"/>
                  <a:pt x="168209" y="8178094"/>
                  <a:pt x="157758" y="8178094"/>
                </a:cubicBezTo>
                <a:lnTo>
                  <a:pt x="82065" y="8178094"/>
                </a:lnTo>
                <a:cubicBezTo>
                  <a:pt x="71614" y="8178094"/>
                  <a:pt x="63141" y="8186567"/>
                  <a:pt x="63141" y="8197018"/>
                </a:cubicBezTo>
                <a:lnTo>
                  <a:pt x="63141" y="8272709"/>
                </a:lnTo>
                <a:close/>
                <a:moveTo>
                  <a:pt x="63141" y="8507136"/>
                </a:moveTo>
                <a:cubicBezTo>
                  <a:pt x="63141" y="8517587"/>
                  <a:pt x="71614" y="8526059"/>
                  <a:pt x="82065" y="8526059"/>
                </a:cubicBezTo>
                <a:lnTo>
                  <a:pt x="157758" y="8526059"/>
                </a:lnTo>
                <a:cubicBezTo>
                  <a:pt x="168209" y="8526059"/>
                  <a:pt x="176682" y="8517587"/>
                  <a:pt x="176682" y="8507136"/>
                </a:cubicBezTo>
                <a:lnTo>
                  <a:pt x="176682" y="8431445"/>
                </a:lnTo>
                <a:cubicBezTo>
                  <a:pt x="176682" y="8420994"/>
                  <a:pt x="168209" y="8412521"/>
                  <a:pt x="157758" y="8412521"/>
                </a:cubicBezTo>
                <a:lnTo>
                  <a:pt x="82065" y="8412521"/>
                </a:lnTo>
                <a:cubicBezTo>
                  <a:pt x="71614" y="8412521"/>
                  <a:pt x="63141" y="8420994"/>
                  <a:pt x="63141" y="8431445"/>
                </a:cubicBezTo>
                <a:lnTo>
                  <a:pt x="63141" y="8507136"/>
                </a:lnTo>
                <a:close/>
                <a:moveTo>
                  <a:pt x="63141" y="8741563"/>
                </a:moveTo>
                <a:cubicBezTo>
                  <a:pt x="63141" y="8752015"/>
                  <a:pt x="71614" y="8760487"/>
                  <a:pt x="82065" y="8760487"/>
                </a:cubicBezTo>
                <a:lnTo>
                  <a:pt x="157758" y="8760487"/>
                </a:lnTo>
                <a:cubicBezTo>
                  <a:pt x="168209" y="8760487"/>
                  <a:pt x="176682" y="8752015"/>
                  <a:pt x="176682" y="8741563"/>
                </a:cubicBezTo>
                <a:lnTo>
                  <a:pt x="176682" y="8665873"/>
                </a:lnTo>
                <a:cubicBezTo>
                  <a:pt x="176682" y="8655421"/>
                  <a:pt x="168209" y="8646949"/>
                  <a:pt x="157758" y="8646949"/>
                </a:cubicBezTo>
                <a:lnTo>
                  <a:pt x="82065" y="8646949"/>
                </a:lnTo>
                <a:cubicBezTo>
                  <a:pt x="71614" y="8646949"/>
                  <a:pt x="63141" y="8655421"/>
                  <a:pt x="63141" y="8665873"/>
                </a:cubicBezTo>
                <a:lnTo>
                  <a:pt x="63141" y="8741563"/>
                </a:lnTo>
                <a:close/>
                <a:moveTo>
                  <a:pt x="63141" y="8975991"/>
                </a:moveTo>
                <a:cubicBezTo>
                  <a:pt x="63141" y="8986442"/>
                  <a:pt x="71614" y="8994915"/>
                  <a:pt x="82065" y="8994915"/>
                </a:cubicBezTo>
                <a:lnTo>
                  <a:pt x="157758" y="8994915"/>
                </a:lnTo>
                <a:cubicBezTo>
                  <a:pt x="168209" y="8994915"/>
                  <a:pt x="176682" y="8986442"/>
                  <a:pt x="176682" y="8975991"/>
                </a:cubicBezTo>
                <a:lnTo>
                  <a:pt x="176682" y="8900300"/>
                </a:lnTo>
                <a:cubicBezTo>
                  <a:pt x="176682" y="8889847"/>
                  <a:pt x="168209" y="8881375"/>
                  <a:pt x="157758" y="8881375"/>
                </a:cubicBezTo>
                <a:lnTo>
                  <a:pt x="82065" y="8881375"/>
                </a:lnTo>
                <a:cubicBezTo>
                  <a:pt x="71614" y="8881375"/>
                  <a:pt x="63141" y="8889847"/>
                  <a:pt x="63141" y="8900300"/>
                </a:cubicBezTo>
                <a:lnTo>
                  <a:pt x="63141" y="8975991"/>
                </a:lnTo>
                <a:close/>
                <a:moveTo>
                  <a:pt x="63141" y="9210411"/>
                </a:moveTo>
                <a:cubicBezTo>
                  <a:pt x="63141" y="9220863"/>
                  <a:pt x="71614" y="9229335"/>
                  <a:pt x="82065" y="9229335"/>
                </a:cubicBezTo>
                <a:lnTo>
                  <a:pt x="157758" y="9229335"/>
                </a:lnTo>
                <a:cubicBezTo>
                  <a:pt x="168209" y="9229335"/>
                  <a:pt x="176682" y="9220863"/>
                  <a:pt x="176682" y="9210411"/>
                </a:cubicBezTo>
                <a:lnTo>
                  <a:pt x="176682" y="9134726"/>
                </a:lnTo>
                <a:cubicBezTo>
                  <a:pt x="176682" y="9124275"/>
                  <a:pt x="168209" y="9115802"/>
                  <a:pt x="157758" y="9115802"/>
                </a:cubicBezTo>
                <a:lnTo>
                  <a:pt x="82065" y="9115802"/>
                </a:lnTo>
                <a:cubicBezTo>
                  <a:pt x="71614" y="9115802"/>
                  <a:pt x="63141" y="9124275"/>
                  <a:pt x="63141" y="9134726"/>
                </a:cubicBezTo>
                <a:lnTo>
                  <a:pt x="63141" y="9210411"/>
                </a:lnTo>
                <a:close/>
                <a:moveTo>
                  <a:pt x="63141" y="9444846"/>
                </a:moveTo>
                <a:cubicBezTo>
                  <a:pt x="63141" y="9455297"/>
                  <a:pt x="71614" y="9463770"/>
                  <a:pt x="82065" y="9463770"/>
                </a:cubicBezTo>
                <a:lnTo>
                  <a:pt x="157758" y="9463770"/>
                </a:lnTo>
                <a:cubicBezTo>
                  <a:pt x="168209" y="9463770"/>
                  <a:pt x="176682" y="9455297"/>
                  <a:pt x="176682" y="9444846"/>
                </a:cubicBezTo>
                <a:lnTo>
                  <a:pt x="176682" y="9369153"/>
                </a:lnTo>
                <a:cubicBezTo>
                  <a:pt x="176682" y="9358702"/>
                  <a:pt x="168209" y="9350230"/>
                  <a:pt x="157758" y="9350230"/>
                </a:cubicBezTo>
                <a:lnTo>
                  <a:pt x="82065" y="9350230"/>
                </a:lnTo>
                <a:cubicBezTo>
                  <a:pt x="71614" y="9350230"/>
                  <a:pt x="63141" y="9358702"/>
                  <a:pt x="63141" y="9369153"/>
                </a:cubicBezTo>
                <a:lnTo>
                  <a:pt x="63141" y="9444846"/>
                </a:lnTo>
                <a:close/>
                <a:moveTo>
                  <a:pt x="63141" y="9679274"/>
                </a:moveTo>
                <a:cubicBezTo>
                  <a:pt x="63141" y="9689725"/>
                  <a:pt x="71614" y="9698197"/>
                  <a:pt x="82065" y="9698197"/>
                </a:cubicBezTo>
                <a:lnTo>
                  <a:pt x="157758" y="9698197"/>
                </a:lnTo>
                <a:cubicBezTo>
                  <a:pt x="168209" y="9698197"/>
                  <a:pt x="176682" y="9689725"/>
                  <a:pt x="176682" y="9679274"/>
                </a:cubicBezTo>
                <a:lnTo>
                  <a:pt x="176682" y="9603581"/>
                </a:lnTo>
                <a:cubicBezTo>
                  <a:pt x="176682" y="9593130"/>
                  <a:pt x="168209" y="9584657"/>
                  <a:pt x="157758" y="9584657"/>
                </a:cubicBezTo>
                <a:lnTo>
                  <a:pt x="82065" y="9584657"/>
                </a:lnTo>
                <a:cubicBezTo>
                  <a:pt x="71614" y="9584657"/>
                  <a:pt x="63141" y="9593130"/>
                  <a:pt x="63141" y="9603581"/>
                </a:cubicBezTo>
                <a:lnTo>
                  <a:pt x="63141" y="9679274"/>
                </a:lnTo>
                <a:close/>
                <a:moveTo>
                  <a:pt x="63141" y="9913701"/>
                </a:moveTo>
                <a:cubicBezTo>
                  <a:pt x="63141" y="9924152"/>
                  <a:pt x="71614" y="9932625"/>
                  <a:pt x="82065" y="9932625"/>
                </a:cubicBezTo>
                <a:lnTo>
                  <a:pt x="157758" y="9932625"/>
                </a:lnTo>
                <a:cubicBezTo>
                  <a:pt x="168209" y="9932625"/>
                  <a:pt x="176682" y="9924152"/>
                  <a:pt x="176682" y="9913701"/>
                </a:cubicBezTo>
                <a:lnTo>
                  <a:pt x="176682" y="9838008"/>
                </a:lnTo>
                <a:cubicBezTo>
                  <a:pt x="176682" y="9827557"/>
                  <a:pt x="168209" y="9819085"/>
                  <a:pt x="157758" y="9819085"/>
                </a:cubicBezTo>
                <a:lnTo>
                  <a:pt x="82065" y="9819085"/>
                </a:lnTo>
                <a:cubicBezTo>
                  <a:pt x="71614" y="9819085"/>
                  <a:pt x="63141" y="9827557"/>
                  <a:pt x="63141" y="9838008"/>
                </a:cubicBezTo>
                <a:lnTo>
                  <a:pt x="63141" y="9913701"/>
                </a:lnTo>
                <a:close/>
                <a:moveTo>
                  <a:pt x="63141" y="10148129"/>
                </a:moveTo>
                <a:cubicBezTo>
                  <a:pt x="63141" y="10158580"/>
                  <a:pt x="71614" y="10167052"/>
                  <a:pt x="82065" y="10167052"/>
                </a:cubicBezTo>
                <a:lnTo>
                  <a:pt x="157758" y="10167052"/>
                </a:lnTo>
                <a:cubicBezTo>
                  <a:pt x="168209" y="10167052"/>
                  <a:pt x="176682" y="10158580"/>
                  <a:pt x="176682" y="10148129"/>
                </a:cubicBezTo>
                <a:lnTo>
                  <a:pt x="176682" y="10072436"/>
                </a:lnTo>
                <a:cubicBezTo>
                  <a:pt x="176682" y="10061985"/>
                  <a:pt x="168209" y="10053512"/>
                  <a:pt x="157758" y="10053512"/>
                </a:cubicBezTo>
                <a:lnTo>
                  <a:pt x="82065" y="10053512"/>
                </a:lnTo>
                <a:cubicBezTo>
                  <a:pt x="71614" y="10053512"/>
                  <a:pt x="63141" y="10061985"/>
                  <a:pt x="63141" y="10072436"/>
                </a:cubicBezTo>
                <a:lnTo>
                  <a:pt x="63141" y="10148129"/>
                </a:lnTo>
                <a:close/>
                <a:moveTo>
                  <a:pt x="63141" y="10382556"/>
                </a:moveTo>
                <a:cubicBezTo>
                  <a:pt x="63141" y="10393008"/>
                  <a:pt x="71614" y="10401480"/>
                  <a:pt x="82065" y="10401480"/>
                </a:cubicBezTo>
                <a:lnTo>
                  <a:pt x="157758" y="10401480"/>
                </a:lnTo>
                <a:cubicBezTo>
                  <a:pt x="168209" y="10401480"/>
                  <a:pt x="176682" y="10393008"/>
                  <a:pt x="176682" y="10382556"/>
                </a:cubicBezTo>
                <a:lnTo>
                  <a:pt x="176682" y="10306863"/>
                </a:lnTo>
                <a:cubicBezTo>
                  <a:pt x="176682" y="10296412"/>
                  <a:pt x="168209" y="10287940"/>
                  <a:pt x="157758" y="10287940"/>
                </a:cubicBezTo>
                <a:lnTo>
                  <a:pt x="82065" y="10287940"/>
                </a:lnTo>
                <a:cubicBezTo>
                  <a:pt x="71614" y="10287940"/>
                  <a:pt x="63141" y="10296412"/>
                  <a:pt x="63141" y="10306863"/>
                </a:cubicBezTo>
                <a:lnTo>
                  <a:pt x="63141" y="10382556"/>
                </a:lnTo>
                <a:close/>
                <a:moveTo>
                  <a:pt x="63141" y="10616984"/>
                </a:moveTo>
                <a:cubicBezTo>
                  <a:pt x="63141" y="10627435"/>
                  <a:pt x="71614" y="10635908"/>
                  <a:pt x="82065" y="10635908"/>
                </a:cubicBezTo>
                <a:lnTo>
                  <a:pt x="157758" y="10635908"/>
                </a:lnTo>
                <a:cubicBezTo>
                  <a:pt x="168209" y="10635908"/>
                  <a:pt x="176682" y="10627435"/>
                  <a:pt x="176682" y="10616984"/>
                </a:cubicBezTo>
                <a:lnTo>
                  <a:pt x="176682" y="10541291"/>
                </a:lnTo>
                <a:cubicBezTo>
                  <a:pt x="176682" y="10530840"/>
                  <a:pt x="168209" y="10522367"/>
                  <a:pt x="157758" y="10522367"/>
                </a:cubicBezTo>
                <a:lnTo>
                  <a:pt x="82065" y="10522367"/>
                </a:lnTo>
                <a:cubicBezTo>
                  <a:pt x="71614" y="10522367"/>
                  <a:pt x="63141" y="10530840"/>
                  <a:pt x="63141" y="10541291"/>
                </a:cubicBezTo>
                <a:lnTo>
                  <a:pt x="63141" y="10616984"/>
                </a:lnTo>
                <a:close/>
                <a:moveTo>
                  <a:pt x="63141" y="10851411"/>
                </a:moveTo>
                <a:cubicBezTo>
                  <a:pt x="63141" y="10861863"/>
                  <a:pt x="71614" y="10870335"/>
                  <a:pt x="82065" y="10870335"/>
                </a:cubicBezTo>
                <a:lnTo>
                  <a:pt x="157758" y="10870335"/>
                </a:lnTo>
                <a:cubicBezTo>
                  <a:pt x="168209" y="10870335"/>
                  <a:pt x="176682" y="10861863"/>
                  <a:pt x="176682" y="10851411"/>
                </a:cubicBezTo>
                <a:lnTo>
                  <a:pt x="176682" y="10775719"/>
                </a:lnTo>
                <a:cubicBezTo>
                  <a:pt x="176682" y="10765267"/>
                  <a:pt x="168209" y="10756795"/>
                  <a:pt x="157758" y="10756795"/>
                </a:cubicBezTo>
                <a:lnTo>
                  <a:pt x="82065" y="10756795"/>
                </a:lnTo>
                <a:cubicBezTo>
                  <a:pt x="71614" y="10756795"/>
                  <a:pt x="63141" y="10765267"/>
                  <a:pt x="63141" y="10775719"/>
                </a:cubicBezTo>
                <a:lnTo>
                  <a:pt x="63141" y="10851411"/>
                </a:lnTo>
                <a:close/>
                <a:moveTo>
                  <a:pt x="63141" y="11085839"/>
                </a:moveTo>
                <a:cubicBezTo>
                  <a:pt x="63141" y="11096290"/>
                  <a:pt x="71614" y="11104763"/>
                  <a:pt x="82065" y="11104763"/>
                </a:cubicBezTo>
                <a:lnTo>
                  <a:pt x="157758" y="11104763"/>
                </a:lnTo>
                <a:cubicBezTo>
                  <a:pt x="168209" y="11104763"/>
                  <a:pt x="176682" y="11096290"/>
                  <a:pt x="176682" y="11085839"/>
                </a:cubicBezTo>
                <a:lnTo>
                  <a:pt x="176682" y="11010146"/>
                </a:lnTo>
                <a:cubicBezTo>
                  <a:pt x="176682" y="10999695"/>
                  <a:pt x="168209" y="10991222"/>
                  <a:pt x="157758" y="10991222"/>
                </a:cubicBezTo>
                <a:lnTo>
                  <a:pt x="82065" y="10991222"/>
                </a:lnTo>
                <a:cubicBezTo>
                  <a:pt x="71614" y="10991222"/>
                  <a:pt x="63141" y="10999695"/>
                  <a:pt x="63141" y="11010146"/>
                </a:cubicBezTo>
                <a:lnTo>
                  <a:pt x="63141" y="11085839"/>
                </a:lnTo>
                <a:close/>
                <a:moveTo>
                  <a:pt x="63141" y="11320259"/>
                </a:moveTo>
                <a:cubicBezTo>
                  <a:pt x="63141" y="11330711"/>
                  <a:pt x="71614" y="11339183"/>
                  <a:pt x="82065" y="11339183"/>
                </a:cubicBezTo>
                <a:lnTo>
                  <a:pt x="157758" y="11339183"/>
                </a:lnTo>
                <a:cubicBezTo>
                  <a:pt x="168209" y="11339183"/>
                  <a:pt x="176682" y="11330711"/>
                  <a:pt x="176682" y="11320259"/>
                </a:cubicBezTo>
                <a:lnTo>
                  <a:pt x="176682" y="11244567"/>
                </a:lnTo>
                <a:cubicBezTo>
                  <a:pt x="176682" y="11234115"/>
                  <a:pt x="168209" y="11225643"/>
                  <a:pt x="157758" y="11225643"/>
                </a:cubicBezTo>
                <a:lnTo>
                  <a:pt x="82065" y="11225643"/>
                </a:lnTo>
                <a:cubicBezTo>
                  <a:pt x="71614" y="11225643"/>
                  <a:pt x="63141" y="11234115"/>
                  <a:pt x="63141" y="11244567"/>
                </a:cubicBezTo>
                <a:lnTo>
                  <a:pt x="63141" y="11320259"/>
                </a:lnTo>
                <a:close/>
                <a:moveTo>
                  <a:pt x="55657" y="290977"/>
                </a:moveTo>
                <a:cubicBezTo>
                  <a:pt x="55657" y="301428"/>
                  <a:pt x="64130" y="309900"/>
                  <a:pt x="74581" y="309900"/>
                </a:cubicBezTo>
                <a:lnTo>
                  <a:pt x="150274" y="309900"/>
                </a:lnTo>
                <a:cubicBezTo>
                  <a:pt x="160725" y="309900"/>
                  <a:pt x="169198" y="301428"/>
                  <a:pt x="169198" y="290977"/>
                </a:cubicBezTo>
                <a:lnTo>
                  <a:pt x="169198" y="215284"/>
                </a:lnTo>
                <a:cubicBezTo>
                  <a:pt x="169198" y="204833"/>
                  <a:pt x="160725" y="196360"/>
                  <a:pt x="150274" y="196360"/>
                </a:cubicBezTo>
                <a:lnTo>
                  <a:pt x="74581" y="196360"/>
                </a:lnTo>
                <a:cubicBezTo>
                  <a:pt x="64130" y="196360"/>
                  <a:pt x="55657" y="204833"/>
                  <a:pt x="55657" y="215284"/>
                </a:cubicBezTo>
                <a:lnTo>
                  <a:pt x="55657" y="290977"/>
                </a:lnTo>
                <a:close/>
                <a:moveTo>
                  <a:pt x="55657" y="525404"/>
                </a:moveTo>
                <a:cubicBezTo>
                  <a:pt x="55657" y="535855"/>
                  <a:pt x="64130" y="544328"/>
                  <a:pt x="74581" y="544328"/>
                </a:cubicBezTo>
                <a:lnTo>
                  <a:pt x="150274" y="544328"/>
                </a:lnTo>
                <a:cubicBezTo>
                  <a:pt x="160725" y="544328"/>
                  <a:pt x="169198" y="535855"/>
                  <a:pt x="169198" y="525404"/>
                </a:cubicBezTo>
                <a:lnTo>
                  <a:pt x="169198" y="449711"/>
                </a:lnTo>
                <a:cubicBezTo>
                  <a:pt x="169198" y="439260"/>
                  <a:pt x="160725" y="430788"/>
                  <a:pt x="150274" y="430788"/>
                </a:cubicBezTo>
                <a:lnTo>
                  <a:pt x="74581" y="430788"/>
                </a:lnTo>
                <a:cubicBezTo>
                  <a:pt x="64130" y="430788"/>
                  <a:pt x="55657" y="439260"/>
                  <a:pt x="55657" y="449711"/>
                </a:cubicBezTo>
                <a:lnTo>
                  <a:pt x="55657" y="525404"/>
                </a:lnTo>
                <a:close/>
                <a:moveTo>
                  <a:pt x="55657" y="759832"/>
                </a:moveTo>
                <a:cubicBezTo>
                  <a:pt x="55657" y="770283"/>
                  <a:pt x="64130" y="778755"/>
                  <a:pt x="74581" y="778755"/>
                </a:cubicBezTo>
                <a:lnTo>
                  <a:pt x="150274" y="778755"/>
                </a:lnTo>
                <a:cubicBezTo>
                  <a:pt x="160725" y="778755"/>
                  <a:pt x="169198" y="770283"/>
                  <a:pt x="169198" y="759832"/>
                </a:cubicBezTo>
                <a:lnTo>
                  <a:pt x="169198" y="684139"/>
                </a:lnTo>
                <a:cubicBezTo>
                  <a:pt x="169198" y="673688"/>
                  <a:pt x="160725" y="665215"/>
                  <a:pt x="150274" y="665215"/>
                </a:cubicBezTo>
                <a:lnTo>
                  <a:pt x="74581" y="665215"/>
                </a:lnTo>
                <a:cubicBezTo>
                  <a:pt x="64130" y="665215"/>
                  <a:pt x="55657" y="673688"/>
                  <a:pt x="55657" y="684139"/>
                </a:cubicBezTo>
                <a:lnTo>
                  <a:pt x="55657" y="759832"/>
                </a:lnTo>
                <a:close/>
                <a:moveTo>
                  <a:pt x="55657" y="994259"/>
                </a:moveTo>
                <a:cubicBezTo>
                  <a:pt x="55657" y="1004710"/>
                  <a:pt x="64130" y="1013184"/>
                  <a:pt x="74581" y="1013184"/>
                </a:cubicBezTo>
                <a:lnTo>
                  <a:pt x="150274" y="1013184"/>
                </a:lnTo>
                <a:cubicBezTo>
                  <a:pt x="160725" y="1013184"/>
                  <a:pt x="169198" y="1004710"/>
                  <a:pt x="169198" y="994259"/>
                </a:cubicBezTo>
                <a:lnTo>
                  <a:pt x="169198" y="918566"/>
                </a:lnTo>
                <a:cubicBezTo>
                  <a:pt x="169198" y="908116"/>
                  <a:pt x="160725" y="899643"/>
                  <a:pt x="150274" y="899643"/>
                </a:cubicBezTo>
                <a:lnTo>
                  <a:pt x="74581" y="899643"/>
                </a:lnTo>
                <a:cubicBezTo>
                  <a:pt x="64130" y="899643"/>
                  <a:pt x="55657" y="908116"/>
                  <a:pt x="55657" y="918566"/>
                </a:cubicBezTo>
                <a:lnTo>
                  <a:pt x="55657" y="994259"/>
                </a:lnTo>
                <a:close/>
                <a:moveTo>
                  <a:pt x="55657" y="1228687"/>
                </a:moveTo>
                <a:cubicBezTo>
                  <a:pt x="55657" y="1239138"/>
                  <a:pt x="64130" y="1247611"/>
                  <a:pt x="74581" y="1247611"/>
                </a:cubicBezTo>
                <a:lnTo>
                  <a:pt x="150274" y="1247611"/>
                </a:lnTo>
                <a:cubicBezTo>
                  <a:pt x="160725" y="1247611"/>
                  <a:pt x="169198" y="1239138"/>
                  <a:pt x="169198" y="1228687"/>
                </a:cubicBezTo>
                <a:lnTo>
                  <a:pt x="169198" y="1152993"/>
                </a:lnTo>
                <a:cubicBezTo>
                  <a:pt x="169198" y="1142542"/>
                  <a:pt x="160725" y="1134070"/>
                  <a:pt x="150274" y="1134070"/>
                </a:cubicBezTo>
                <a:lnTo>
                  <a:pt x="74581" y="1134070"/>
                </a:lnTo>
                <a:cubicBezTo>
                  <a:pt x="64130" y="1134070"/>
                  <a:pt x="55657" y="1142542"/>
                  <a:pt x="55657" y="1152993"/>
                </a:cubicBezTo>
                <a:lnTo>
                  <a:pt x="55657" y="1228687"/>
                </a:lnTo>
                <a:close/>
                <a:moveTo>
                  <a:pt x="55657" y="1463114"/>
                </a:moveTo>
                <a:cubicBezTo>
                  <a:pt x="55657" y="1473565"/>
                  <a:pt x="64130" y="1482037"/>
                  <a:pt x="74581" y="1482037"/>
                </a:cubicBezTo>
                <a:lnTo>
                  <a:pt x="150274" y="1482037"/>
                </a:lnTo>
                <a:cubicBezTo>
                  <a:pt x="160725" y="1482037"/>
                  <a:pt x="169198" y="1473565"/>
                  <a:pt x="169198" y="1463114"/>
                </a:cubicBezTo>
                <a:lnTo>
                  <a:pt x="169198" y="1387421"/>
                </a:lnTo>
                <a:cubicBezTo>
                  <a:pt x="169198" y="1376970"/>
                  <a:pt x="160725" y="1368496"/>
                  <a:pt x="150274" y="1368496"/>
                </a:cubicBezTo>
                <a:lnTo>
                  <a:pt x="74581" y="1368496"/>
                </a:lnTo>
                <a:cubicBezTo>
                  <a:pt x="64130" y="1368496"/>
                  <a:pt x="55657" y="1376970"/>
                  <a:pt x="55657" y="1387421"/>
                </a:cubicBezTo>
                <a:lnTo>
                  <a:pt x="55657" y="1463114"/>
                </a:lnTo>
                <a:close/>
                <a:moveTo>
                  <a:pt x="55657" y="1697541"/>
                </a:moveTo>
                <a:cubicBezTo>
                  <a:pt x="55657" y="1707993"/>
                  <a:pt x="64130" y="1716465"/>
                  <a:pt x="74581" y="1716465"/>
                </a:cubicBezTo>
                <a:lnTo>
                  <a:pt x="150274" y="1716465"/>
                </a:lnTo>
                <a:cubicBezTo>
                  <a:pt x="160725" y="1716465"/>
                  <a:pt x="169198" y="1707993"/>
                  <a:pt x="169198" y="1697541"/>
                </a:cubicBezTo>
                <a:lnTo>
                  <a:pt x="169198" y="1621849"/>
                </a:lnTo>
                <a:cubicBezTo>
                  <a:pt x="169198" y="1611398"/>
                  <a:pt x="160725" y="1602925"/>
                  <a:pt x="150274" y="1602925"/>
                </a:cubicBezTo>
                <a:lnTo>
                  <a:pt x="74581" y="1602925"/>
                </a:lnTo>
                <a:cubicBezTo>
                  <a:pt x="64130" y="1602925"/>
                  <a:pt x="55657" y="1611398"/>
                  <a:pt x="55657" y="1621849"/>
                </a:cubicBezTo>
                <a:lnTo>
                  <a:pt x="55657" y="1697541"/>
                </a:lnTo>
                <a:close/>
                <a:moveTo>
                  <a:pt x="55657" y="1931967"/>
                </a:moveTo>
                <a:cubicBezTo>
                  <a:pt x="55657" y="1942418"/>
                  <a:pt x="64130" y="1950890"/>
                  <a:pt x="74581" y="1950890"/>
                </a:cubicBezTo>
                <a:lnTo>
                  <a:pt x="150274" y="1950890"/>
                </a:lnTo>
                <a:cubicBezTo>
                  <a:pt x="160725" y="1950890"/>
                  <a:pt x="169198" y="1942418"/>
                  <a:pt x="169198" y="1931967"/>
                </a:cubicBezTo>
                <a:lnTo>
                  <a:pt x="169198" y="1856277"/>
                </a:lnTo>
                <a:cubicBezTo>
                  <a:pt x="169198" y="1845825"/>
                  <a:pt x="160725" y="1837353"/>
                  <a:pt x="150274" y="1837353"/>
                </a:cubicBezTo>
                <a:lnTo>
                  <a:pt x="74581" y="1837353"/>
                </a:lnTo>
                <a:cubicBezTo>
                  <a:pt x="64130" y="1837353"/>
                  <a:pt x="55657" y="1845825"/>
                  <a:pt x="55657" y="1856277"/>
                </a:cubicBezTo>
                <a:lnTo>
                  <a:pt x="55657" y="1931967"/>
                </a:lnTo>
                <a:close/>
                <a:moveTo>
                  <a:pt x="55657" y="2166394"/>
                </a:moveTo>
                <a:cubicBezTo>
                  <a:pt x="55657" y="2176845"/>
                  <a:pt x="64130" y="2185318"/>
                  <a:pt x="74581" y="2185318"/>
                </a:cubicBezTo>
                <a:lnTo>
                  <a:pt x="150274" y="2185318"/>
                </a:lnTo>
                <a:cubicBezTo>
                  <a:pt x="160725" y="2185318"/>
                  <a:pt x="169198" y="2176845"/>
                  <a:pt x="169198" y="2166394"/>
                </a:cubicBezTo>
                <a:lnTo>
                  <a:pt x="169198" y="2090704"/>
                </a:lnTo>
                <a:cubicBezTo>
                  <a:pt x="169198" y="2080253"/>
                  <a:pt x="160725" y="2071781"/>
                  <a:pt x="150274" y="2071781"/>
                </a:cubicBezTo>
                <a:lnTo>
                  <a:pt x="74581" y="2071781"/>
                </a:lnTo>
                <a:cubicBezTo>
                  <a:pt x="64130" y="2071781"/>
                  <a:pt x="55657" y="2080253"/>
                  <a:pt x="55657" y="2090704"/>
                </a:cubicBezTo>
                <a:lnTo>
                  <a:pt x="55657" y="2166394"/>
                </a:lnTo>
                <a:close/>
                <a:moveTo>
                  <a:pt x="55657" y="2400822"/>
                </a:moveTo>
                <a:cubicBezTo>
                  <a:pt x="55657" y="2411273"/>
                  <a:pt x="64130" y="2419745"/>
                  <a:pt x="74581" y="2419745"/>
                </a:cubicBezTo>
                <a:lnTo>
                  <a:pt x="150274" y="2419745"/>
                </a:lnTo>
                <a:cubicBezTo>
                  <a:pt x="160725" y="2419745"/>
                  <a:pt x="169198" y="2411273"/>
                  <a:pt x="169198" y="2400822"/>
                </a:cubicBezTo>
                <a:lnTo>
                  <a:pt x="169198" y="2325132"/>
                </a:lnTo>
                <a:cubicBezTo>
                  <a:pt x="169198" y="2314681"/>
                  <a:pt x="160725" y="2306208"/>
                  <a:pt x="150274" y="2306208"/>
                </a:cubicBezTo>
                <a:lnTo>
                  <a:pt x="74581" y="2306208"/>
                </a:lnTo>
                <a:cubicBezTo>
                  <a:pt x="64130" y="2306208"/>
                  <a:pt x="55657" y="2314681"/>
                  <a:pt x="55657" y="2325132"/>
                </a:cubicBezTo>
                <a:lnTo>
                  <a:pt x="55657" y="2400822"/>
                </a:lnTo>
                <a:close/>
                <a:moveTo>
                  <a:pt x="55657" y="2635249"/>
                </a:moveTo>
                <a:cubicBezTo>
                  <a:pt x="55657" y="2645701"/>
                  <a:pt x="64130" y="2654173"/>
                  <a:pt x="74581" y="2654173"/>
                </a:cubicBezTo>
                <a:lnTo>
                  <a:pt x="150274" y="2654173"/>
                </a:lnTo>
                <a:cubicBezTo>
                  <a:pt x="160725" y="2654173"/>
                  <a:pt x="169198" y="2645701"/>
                  <a:pt x="169198" y="2635249"/>
                </a:cubicBezTo>
                <a:lnTo>
                  <a:pt x="169198" y="2559559"/>
                </a:lnTo>
                <a:cubicBezTo>
                  <a:pt x="169198" y="2549108"/>
                  <a:pt x="160725" y="2540635"/>
                  <a:pt x="150274" y="2540635"/>
                </a:cubicBezTo>
                <a:lnTo>
                  <a:pt x="74581" y="2540635"/>
                </a:lnTo>
                <a:cubicBezTo>
                  <a:pt x="64130" y="2540635"/>
                  <a:pt x="55657" y="2549108"/>
                  <a:pt x="55657" y="2559559"/>
                </a:cubicBezTo>
                <a:lnTo>
                  <a:pt x="55657" y="2635249"/>
                </a:lnTo>
                <a:close/>
                <a:moveTo>
                  <a:pt x="55657" y="2869677"/>
                </a:moveTo>
                <a:cubicBezTo>
                  <a:pt x="55657" y="2880128"/>
                  <a:pt x="64130" y="2888601"/>
                  <a:pt x="74581" y="2888601"/>
                </a:cubicBezTo>
                <a:lnTo>
                  <a:pt x="150274" y="2888601"/>
                </a:lnTo>
                <a:cubicBezTo>
                  <a:pt x="160725" y="2888601"/>
                  <a:pt x="169198" y="2880128"/>
                  <a:pt x="169198" y="2869677"/>
                </a:cubicBezTo>
                <a:lnTo>
                  <a:pt x="169198" y="2793987"/>
                </a:lnTo>
                <a:cubicBezTo>
                  <a:pt x="169198" y="2783536"/>
                  <a:pt x="160725" y="2775063"/>
                  <a:pt x="150274" y="2775063"/>
                </a:cubicBezTo>
                <a:lnTo>
                  <a:pt x="74581" y="2775063"/>
                </a:lnTo>
                <a:cubicBezTo>
                  <a:pt x="64130" y="2775063"/>
                  <a:pt x="55657" y="2783536"/>
                  <a:pt x="55657" y="2793987"/>
                </a:cubicBezTo>
                <a:lnTo>
                  <a:pt x="55657" y="2869677"/>
                </a:lnTo>
                <a:close/>
                <a:moveTo>
                  <a:pt x="55657" y="3104105"/>
                </a:moveTo>
                <a:cubicBezTo>
                  <a:pt x="55657" y="3114556"/>
                  <a:pt x="64130" y="3123028"/>
                  <a:pt x="74581" y="3123028"/>
                </a:cubicBezTo>
                <a:lnTo>
                  <a:pt x="150274" y="3123028"/>
                </a:lnTo>
                <a:cubicBezTo>
                  <a:pt x="160725" y="3123028"/>
                  <a:pt x="169198" y="3114556"/>
                  <a:pt x="169198" y="3104105"/>
                </a:cubicBezTo>
                <a:lnTo>
                  <a:pt x="169198" y="3028415"/>
                </a:lnTo>
                <a:cubicBezTo>
                  <a:pt x="169198" y="3017964"/>
                  <a:pt x="160725" y="3009491"/>
                  <a:pt x="150274" y="3009491"/>
                </a:cubicBezTo>
                <a:lnTo>
                  <a:pt x="74581" y="3009491"/>
                </a:lnTo>
                <a:cubicBezTo>
                  <a:pt x="64130" y="3009491"/>
                  <a:pt x="55657" y="3017964"/>
                  <a:pt x="55657" y="3028415"/>
                </a:cubicBezTo>
                <a:lnTo>
                  <a:pt x="55657" y="3104105"/>
                </a:lnTo>
                <a:close/>
                <a:moveTo>
                  <a:pt x="55657" y="3338532"/>
                </a:moveTo>
                <a:cubicBezTo>
                  <a:pt x="55657" y="3348983"/>
                  <a:pt x="64130" y="3357456"/>
                  <a:pt x="74581" y="3357456"/>
                </a:cubicBezTo>
                <a:lnTo>
                  <a:pt x="150274" y="3357456"/>
                </a:lnTo>
                <a:cubicBezTo>
                  <a:pt x="160725" y="3357456"/>
                  <a:pt x="169198" y="3348983"/>
                  <a:pt x="169198" y="3338532"/>
                </a:cubicBezTo>
                <a:lnTo>
                  <a:pt x="169198" y="3262841"/>
                </a:lnTo>
                <a:cubicBezTo>
                  <a:pt x="169198" y="3252390"/>
                  <a:pt x="160725" y="3243917"/>
                  <a:pt x="150274" y="3243917"/>
                </a:cubicBezTo>
                <a:lnTo>
                  <a:pt x="74581" y="3243917"/>
                </a:lnTo>
                <a:cubicBezTo>
                  <a:pt x="64130" y="3243917"/>
                  <a:pt x="55657" y="3252390"/>
                  <a:pt x="55657" y="3262841"/>
                </a:cubicBezTo>
                <a:lnTo>
                  <a:pt x="55657" y="3338532"/>
                </a:lnTo>
                <a:close/>
                <a:moveTo>
                  <a:pt x="55657" y="3572959"/>
                </a:moveTo>
                <a:cubicBezTo>
                  <a:pt x="55657" y="3583411"/>
                  <a:pt x="64130" y="3591883"/>
                  <a:pt x="74581" y="3591883"/>
                </a:cubicBezTo>
                <a:lnTo>
                  <a:pt x="150274" y="3591883"/>
                </a:lnTo>
                <a:cubicBezTo>
                  <a:pt x="160725" y="3591883"/>
                  <a:pt x="169198" y="3583411"/>
                  <a:pt x="169198" y="3572959"/>
                </a:cubicBezTo>
                <a:lnTo>
                  <a:pt x="169198" y="3497269"/>
                </a:lnTo>
                <a:cubicBezTo>
                  <a:pt x="169198" y="3486817"/>
                  <a:pt x="160725" y="3478344"/>
                  <a:pt x="150274" y="3478344"/>
                </a:cubicBezTo>
                <a:lnTo>
                  <a:pt x="74581" y="3478344"/>
                </a:lnTo>
                <a:cubicBezTo>
                  <a:pt x="64130" y="3478344"/>
                  <a:pt x="55657" y="3486817"/>
                  <a:pt x="55657" y="3497269"/>
                </a:cubicBezTo>
                <a:lnTo>
                  <a:pt x="55657" y="3572959"/>
                </a:lnTo>
                <a:close/>
                <a:moveTo>
                  <a:pt x="55657" y="3807387"/>
                </a:moveTo>
                <a:cubicBezTo>
                  <a:pt x="55657" y="3817838"/>
                  <a:pt x="64130" y="3826311"/>
                  <a:pt x="74581" y="3826311"/>
                </a:cubicBezTo>
                <a:lnTo>
                  <a:pt x="150274" y="3826311"/>
                </a:lnTo>
                <a:cubicBezTo>
                  <a:pt x="160725" y="3826311"/>
                  <a:pt x="169198" y="3817838"/>
                  <a:pt x="169198" y="3807387"/>
                </a:cubicBezTo>
                <a:lnTo>
                  <a:pt x="169198" y="3731696"/>
                </a:lnTo>
                <a:cubicBezTo>
                  <a:pt x="169198" y="3721245"/>
                  <a:pt x="160725" y="3712773"/>
                  <a:pt x="150274" y="3712773"/>
                </a:cubicBezTo>
                <a:lnTo>
                  <a:pt x="74581" y="3712773"/>
                </a:lnTo>
                <a:cubicBezTo>
                  <a:pt x="64130" y="3712773"/>
                  <a:pt x="55657" y="3721245"/>
                  <a:pt x="55657" y="3731696"/>
                </a:cubicBezTo>
                <a:lnTo>
                  <a:pt x="55657" y="3807387"/>
                </a:lnTo>
                <a:close/>
                <a:moveTo>
                  <a:pt x="55657" y="4041815"/>
                </a:moveTo>
                <a:cubicBezTo>
                  <a:pt x="55657" y="4052266"/>
                  <a:pt x="64130" y="4060738"/>
                  <a:pt x="74581" y="4060738"/>
                </a:cubicBezTo>
                <a:lnTo>
                  <a:pt x="150274" y="4060738"/>
                </a:lnTo>
                <a:cubicBezTo>
                  <a:pt x="160725" y="4060738"/>
                  <a:pt x="169198" y="4052266"/>
                  <a:pt x="169198" y="4041815"/>
                </a:cubicBezTo>
                <a:lnTo>
                  <a:pt x="169198" y="3966124"/>
                </a:lnTo>
                <a:cubicBezTo>
                  <a:pt x="169198" y="3955671"/>
                  <a:pt x="160725" y="3947199"/>
                  <a:pt x="150274" y="3947199"/>
                </a:cubicBezTo>
                <a:lnTo>
                  <a:pt x="74581" y="3947199"/>
                </a:lnTo>
                <a:cubicBezTo>
                  <a:pt x="64130" y="3947199"/>
                  <a:pt x="55657" y="3955671"/>
                  <a:pt x="55657" y="3966124"/>
                </a:cubicBezTo>
                <a:lnTo>
                  <a:pt x="55657" y="4041815"/>
                </a:lnTo>
                <a:close/>
                <a:moveTo>
                  <a:pt x="55657" y="4276235"/>
                </a:moveTo>
                <a:cubicBezTo>
                  <a:pt x="55657" y="4286686"/>
                  <a:pt x="64130" y="4295159"/>
                  <a:pt x="74581" y="4295159"/>
                </a:cubicBezTo>
                <a:lnTo>
                  <a:pt x="150274" y="4295159"/>
                </a:lnTo>
                <a:cubicBezTo>
                  <a:pt x="160725" y="4295159"/>
                  <a:pt x="169198" y="4286686"/>
                  <a:pt x="169198" y="4276235"/>
                </a:cubicBezTo>
                <a:lnTo>
                  <a:pt x="169198" y="4200549"/>
                </a:lnTo>
                <a:cubicBezTo>
                  <a:pt x="169198" y="4190098"/>
                  <a:pt x="160725" y="4181626"/>
                  <a:pt x="150274" y="4181626"/>
                </a:cubicBezTo>
                <a:lnTo>
                  <a:pt x="74581" y="4181626"/>
                </a:lnTo>
                <a:cubicBezTo>
                  <a:pt x="64130" y="4181626"/>
                  <a:pt x="55657" y="4190098"/>
                  <a:pt x="55657" y="4200549"/>
                </a:cubicBezTo>
                <a:lnTo>
                  <a:pt x="55657" y="4276235"/>
                </a:lnTo>
                <a:close/>
                <a:moveTo>
                  <a:pt x="55657" y="4510670"/>
                </a:moveTo>
                <a:cubicBezTo>
                  <a:pt x="55657" y="4521121"/>
                  <a:pt x="64130" y="4529593"/>
                  <a:pt x="74581" y="4529593"/>
                </a:cubicBezTo>
                <a:lnTo>
                  <a:pt x="150274" y="4529593"/>
                </a:lnTo>
                <a:cubicBezTo>
                  <a:pt x="160725" y="4529593"/>
                  <a:pt x="169198" y="4521121"/>
                  <a:pt x="169198" y="4510670"/>
                </a:cubicBezTo>
                <a:lnTo>
                  <a:pt x="169198" y="4434977"/>
                </a:lnTo>
                <a:cubicBezTo>
                  <a:pt x="169198" y="4424526"/>
                  <a:pt x="160725" y="4416053"/>
                  <a:pt x="150274" y="4416053"/>
                </a:cubicBezTo>
                <a:lnTo>
                  <a:pt x="74581" y="4416053"/>
                </a:lnTo>
                <a:cubicBezTo>
                  <a:pt x="64130" y="4416053"/>
                  <a:pt x="55657" y="4424526"/>
                  <a:pt x="55657" y="4434977"/>
                </a:cubicBezTo>
                <a:lnTo>
                  <a:pt x="55657" y="4510670"/>
                </a:lnTo>
                <a:close/>
                <a:moveTo>
                  <a:pt x="55657" y="4745097"/>
                </a:moveTo>
                <a:cubicBezTo>
                  <a:pt x="55657" y="4755548"/>
                  <a:pt x="64130" y="4764021"/>
                  <a:pt x="74581" y="4764021"/>
                </a:cubicBezTo>
                <a:lnTo>
                  <a:pt x="150274" y="4764021"/>
                </a:lnTo>
                <a:cubicBezTo>
                  <a:pt x="160725" y="4764021"/>
                  <a:pt x="169198" y="4755548"/>
                  <a:pt x="169198" y="4745097"/>
                </a:cubicBezTo>
                <a:lnTo>
                  <a:pt x="169198" y="4669404"/>
                </a:lnTo>
                <a:cubicBezTo>
                  <a:pt x="169198" y="4658953"/>
                  <a:pt x="160725" y="4650481"/>
                  <a:pt x="150274" y="4650481"/>
                </a:cubicBezTo>
                <a:lnTo>
                  <a:pt x="74581" y="4650481"/>
                </a:lnTo>
                <a:cubicBezTo>
                  <a:pt x="64130" y="4650481"/>
                  <a:pt x="55657" y="4658953"/>
                  <a:pt x="55657" y="4669404"/>
                </a:cubicBezTo>
                <a:lnTo>
                  <a:pt x="55657" y="4745097"/>
                </a:lnTo>
                <a:close/>
                <a:moveTo>
                  <a:pt x="55657" y="4934178"/>
                </a:moveTo>
                <a:lnTo>
                  <a:pt x="63141" y="4934178"/>
                </a:lnTo>
                <a:lnTo>
                  <a:pt x="63141" y="4990726"/>
                </a:lnTo>
                <a:lnTo>
                  <a:pt x="64633" y="4994328"/>
                </a:lnTo>
                <a:lnTo>
                  <a:pt x="74581" y="4998448"/>
                </a:lnTo>
                <a:lnTo>
                  <a:pt x="150274" y="4998448"/>
                </a:lnTo>
                <a:cubicBezTo>
                  <a:pt x="160725" y="4998448"/>
                  <a:pt x="169198" y="4989976"/>
                  <a:pt x="169198" y="4979525"/>
                </a:cubicBezTo>
                <a:lnTo>
                  <a:pt x="169198" y="4903832"/>
                </a:lnTo>
                <a:cubicBezTo>
                  <a:pt x="169198" y="4893381"/>
                  <a:pt x="160725" y="4884908"/>
                  <a:pt x="150274" y="4884908"/>
                </a:cubicBezTo>
                <a:lnTo>
                  <a:pt x="74581" y="4884908"/>
                </a:lnTo>
                <a:cubicBezTo>
                  <a:pt x="64130" y="4884908"/>
                  <a:pt x="55657" y="4893381"/>
                  <a:pt x="55657" y="4903832"/>
                </a:cubicBezTo>
                <a:lnTo>
                  <a:pt x="55657" y="4934178"/>
                </a:lnTo>
                <a:close/>
                <a:moveTo>
                  <a:pt x="0" y="6411686"/>
                </a:moveTo>
                <a:lnTo>
                  <a:pt x="0" y="4301838"/>
                </a:lnTo>
                <a:lnTo>
                  <a:pt x="0" y="1602925"/>
                </a:lnTo>
                <a:lnTo>
                  <a:pt x="0" y="0"/>
                </a:lnTo>
                <a:lnTo>
                  <a:pt x="55657" y="0"/>
                </a:lnTo>
                <a:lnTo>
                  <a:pt x="55657" y="56549"/>
                </a:lnTo>
                <a:cubicBezTo>
                  <a:pt x="55657" y="67000"/>
                  <a:pt x="64130" y="75473"/>
                  <a:pt x="74581" y="75473"/>
                </a:cubicBezTo>
                <a:lnTo>
                  <a:pt x="150274" y="75473"/>
                </a:lnTo>
                <a:cubicBezTo>
                  <a:pt x="160725" y="75473"/>
                  <a:pt x="169198" y="67000"/>
                  <a:pt x="169198" y="56549"/>
                </a:cubicBezTo>
                <a:lnTo>
                  <a:pt x="169198" y="0"/>
                </a:lnTo>
                <a:lnTo>
                  <a:pt x="1804401" y="0"/>
                </a:lnTo>
                <a:lnTo>
                  <a:pt x="1804401" y="56550"/>
                </a:lnTo>
                <a:cubicBezTo>
                  <a:pt x="1804401" y="67001"/>
                  <a:pt x="1812874" y="75473"/>
                  <a:pt x="1823325" y="75473"/>
                </a:cubicBezTo>
                <a:lnTo>
                  <a:pt x="1899018" y="75473"/>
                </a:lnTo>
                <a:cubicBezTo>
                  <a:pt x="1909469" y="75473"/>
                  <a:pt x="1917941" y="67001"/>
                  <a:pt x="1917941" y="56550"/>
                </a:cubicBezTo>
                <a:lnTo>
                  <a:pt x="1917941" y="0"/>
                </a:lnTo>
                <a:lnTo>
                  <a:pt x="1973598" y="0"/>
                </a:lnTo>
                <a:lnTo>
                  <a:pt x="1973598" y="1602926"/>
                </a:lnTo>
                <a:lnTo>
                  <a:pt x="1973598" y="4301838"/>
                </a:lnTo>
                <a:lnTo>
                  <a:pt x="1973598" y="4934178"/>
                </a:lnTo>
                <a:lnTo>
                  <a:pt x="1981082" y="4934178"/>
                </a:lnTo>
                <a:lnTo>
                  <a:pt x="1981082" y="6537103"/>
                </a:lnTo>
                <a:lnTo>
                  <a:pt x="1981082" y="9236015"/>
                </a:lnTo>
                <a:lnTo>
                  <a:pt x="1981082" y="11345863"/>
                </a:lnTo>
                <a:lnTo>
                  <a:pt x="775553" y="11345863"/>
                </a:lnTo>
                <a:lnTo>
                  <a:pt x="752175" y="11345863"/>
                </a:lnTo>
                <a:lnTo>
                  <a:pt x="320383" y="11345863"/>
                </a:lnTo>
                <a:lnTo>
                  <a:pt x="320383" y="11345862"/>
                </a:lnTo>
                <a:lnTo>
                  <a:pt x="7484" y="11345862"/>
                </a:lnTo>
                <a:lnTo>
                  <a:pt x="7484" y="9236014"/>
                </a:lnTo>
                <a:lnTo>
                  <a:pt x="7484" y="6537102"/>
                </a:lnTo>
                <a:lnTo>
                  <a:pt x="7484" y="6411686"/>
                </a:lnTo>
                <a:lnTo>
                  <a:pt x="0" y="6411686"/>
                </a:lnTo>
                <a:close/>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grpSp>
        <p:nvGrpSpPr>
          <p:cNvPr id="12294" name="Group 6"/>
          <p:cNvGrpSpPr>
            <a:grpSpLocks/>
          </p:cNvGrpSpPr>
          <p:nvPr/>
        </p:nvGrpSpPr>
        <p:grpSpPr bwMode="auto">
          <a:xfrm>
            <a:off x="10277475" y="4322763"/>
            <a:ext cx="1597025" cy="1681162"/>
            <a:chOff x="0" y="0"/>
            <a:chExt cx="1006" cy="1059"/>
          </a:xfrm>
        </p:grpSpPr>
        <p:pic>
          <p:nvPicPr>
            <p:cNvPr id="12329" name="KSO_Img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06" cy="1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30" name="Text Box 8"/>
            <p:cNvSpPr txBox="1">
              <a:spLocks noChangeArrowheads="1"/>
            </p:cNvSpPr>
            <p:nvPr/>
          </p:nvSpPr>
          <p:spPr bwMode="auto">
            <a:xfrm>
              <a:off x="51" y="50"/>
              <a:ext cx="901"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sym typeface="宋体" pitchFamily="2" charset="-122"/>
              </a:endParaRPr>
            </a:p>
          </p:txBody>
        </p:sp>
      </p:grpSp>
      <p:grpSp>
        <p:nvGrpSpPr>
          <p:cNvPr id="12295" name="Group 9"/>
          <p:cNvGrpSpPr>
            <a:grpSpLocks/>
          </p:cNvGrpSpPr>
          <p:nvPr/>
        </p:nvGrpSpPr>
        <p:grpSpPr bwMode="auto">
          <a:xfrm>
            <a:off x="8631238" y="4322763"/>
            <a:ext cx="1755775" cy="1681162"/>
            <a:chOff x="0" y="0"/>
            <a:chExt cx="1106" cy="1059"/>
          </a:xfrm>
        </p:grpSpPr>
        <p:pic>
          <p:nvPicPr>
            <p:cNvPr id="12327" name="KSO_Img4"/>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106" cy="1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28" name="Text Box 11"/>
            <p:cNvSpPr txBox="1">
              <a:spLocks noChangeArrowheads="1"/>
            </p:cNvSpPr>
            <p:nvPr/>
          </p:nvSpPr>
          <p:spPr bwMode="auto">
            <a:xfrm>
              <a:off x="55" y="50"/>
              <a:ext cx="993"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sym typeface="宋体" pitchFamily="2" charset="-122"/>
              </a:endParaRPr>
            </a:p>
          </p:txBody>
        </p:sp>
      </p:grpSp>
      <p:grpSp>
        <p:nvGrpSpPr>
          <p:cNvPr id="12296" name="Group 12"/>
          <p:cNvGrpSpPr>
            <a:grpSpLocks/>
          </p:cNvGrpSpPr>
          <p:nvPr/>
        </p:nvGrpSpPr>
        <p:grpSpPr bwMode="auto">
          <a:xfrm>
            <a:off x="6991350" y="4322763"/>
            <a:ext cx="1755775" cy="1681162"/>
            <a:chOff x="0" y="0"/>
            <a:chExt cx="1106" cy="1059"/>
          </a:xfrm>
        </p:grpSpPr>
        <p:pic>
          <p:nvPicPr>
            <p:cNvPr id="12325" name="KSO_Img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1106" cy="1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26" name="Text Box 14"/>
            <p:cNvSpPr txBox="1">
              <a:spLocks noChangeArrowheads="1"/>
            </p:cNvSpPr>
            <p:nvPr/>
          </p:nvSpPr>
          <p:spPr bwMode="auto">
            <a:xfrm>
              <a:off x="56" y="50"/>
              <a:ext cx="991"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sym typeface="宋体" pitchFamily="2" charset="-122"/>
              </a:endParaRPr>
            </a:p>
          </p:txBody>
        </p:sp>
      </p:grpSp>
      <p:grpSp>
        <p:nvGrpSpPr>
          <p:cNvPr id="12297" name="Group 15"/>
          <p:cNvGrpSpPr>
            <a:grpSpLocks/>
          </p:cNvGrpSpPr>
          <p:nvPr/>
        </p:nvGrpSpPr>
        <p:grpSpPr bwMode="auto">
          <a:xfrm>
            <a:off x="5314950" y="4322763"/>
            <a:ext cx="1792288" cy="1681162"/>
            <a:chOff x="0" y="0"/>
            <a:chExt cx="1129" cy="1059"/>
          </a:xfrm>
        </p:grpSpPr>
        <p:pic>
          <p:nvPicPr>
            <p:cNvPr id="12323" name="KSO_Img2"/>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1129" cy="1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24" name="Text Box 17"/>
            <p:cNvSpPr txBox="1">
              <a:spLocks noChangeArrowheads="1"/>
            </p:cNvSpPr>
            <p:nvPr/>
          </p:nvSpPr>
          <p:spPr bwMode="auto">
            <a:xfrm>
              <a:off x="54" y="50"/>
              <a:ext cx="1017"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sym typeface="宋体" pitchFamily="2" charset="-122"/>
              </a:endParaRPr>
            </a:p>
          </p:txBody>
        </p:sp>
      </p:grpSp>
      <p:grpSp>
        <p:nvGrpSpPr>
          <p:cNvPr id="12298" name="Group 18"/>
          <p:cNvGrpSpPr>
            <a:grpSpLocks/>
          </p:cNvGrpSpPr>
          <p:nvPr/>
        </p:nvGrpSpPr>
        <p:grpSpPr bwMode="auto">
          <a:xfrm>
            <a:off x="3676650" y="4327525"/>
            <a:ext cx="1749425" cy="1689100"/>
            <a:chOff x="0" y="0"/>
            <a:chExt cx="1102" cy="1064"/>
          </a:xfrm>
        </p:grpSpPr>
        <p:pic>
          <p:nvPicPr>
            <p:cNvPr id="12321" name="KSO_Img4"/>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102" cy="1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22" name="Text Box 20"/>
            <p:cNvSpPr txBox="1">
              <a:spLocks noChangeArrowheads="1"/>
            </p:cNvSpPr>
            <p:nvPr/>
          </p:nvSpPr>
          <p:spPr bwMode="auto">
            <a:xfrm>
              <a:off x="52" y="52"/>
              <a:ext cx="994"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sym typeface="宋体" pitchFamily="2" charset="-122"/>
              </a:endParaRPr>
            </a:p>
          </p:txBody>
        </p:sp>
      </p:grpSp>
      <p:grpSp>
        <p:nvGrpSpPr>
          <p:cNvPr id="12299" name="Group 21"/>
          <p:cNvGrpSpPr>
            <a:grpSpLocks/>
          </p:cNvGrpSpPr>
          <p:nvPr/>
        </p:nvGrpSpPr>
        <p:grpSpPr bwMode="auto">
          <a:xfrm>
            <a:off x="2036763" y="4327525"/>
            <a:ext cx="1749425" cy="1689100"/>
            <a:chOff x="0" y="0"/>
            <a:chExt cx="1102" cy="1064"/>
          </a:xfrm>
        </p:grpSpPr>
        <p:pic>
          <p:nvPicPr>
            <p:cNvPr id="12319" name="KSO_Img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1102" cy="1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20" name="Text Box 23"/>
            <p:cNvSpPr txBox="1">
              <a:spLocks noChangeArrowheads="1"/>
            </p:cNvSpPr>
            <p:nvPr/>
          </p:nvSpPr>
          <p:spPr bwMode="auto">
            <a:xfrm>
              <a:off x="54" y="52"/>
              <a:ext cx="991"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sym typeface="宋体" pitchFamily="2" charset="-122"/>
              </a:endParaRPr>
            </a:p>
          </p:txBody>
        </p:sp>
      </p:grpSp>
      <p:grpSp>
        <p:nvGrpSpPr>
          <p:cNvPr id="12300" name="Group 24"/>
          <p:cNvGrpSpPr>
            <a:grpSpLocks/>
          </p:cNvGrpSpPr>
          <p:nvPr/>
        </p:nvGrpSpPr>
        <p:grpSpPr bwMode="auto">
          <a:xfrm>
            <a:off x="360363" y="4327525"/>
            <a:ext cx="1792287" cy="1689100"/>
            <a:chOff x="0" y="0"/>
            <a:chExt cx="1129" cy="1064"/>
          </a:xfrm>
        </p:grpSpPr>
        <p:pic>
          <p:nvPicPr>
            <p:cNvPr id="12317" name="KSO_Img2"/>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0"/>
              <a:ext cx="1129" cy="1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8" name="Text Box 26"/>
            <p:cNvSpPr txBox="1">
              <a:spLocks noChangeArrowheads="1"/>
            </p:cNvSpPr>
            <p:nvPr/>
          </p:nvSpPr>
          <p:spPr bwMode="auto">
            <a:xfrm>
              <a:off x="52" y="52"/>
              <a:ext cx="1017" cy="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a:solidFill>
                  <a:srgbClr val="FFFFFF"/>
                </a:solidFill>
                <a:sym typeface="宋体" pitchFamily="2" charset="-122"/>
              </a:endParaRPr>
            </a:p>
          </p:txBody>
        </p:sp>
      </p:grpSp>
      <p:grpSp>
        <p:nvGrpSpPr>
          <p:cNvPr id="12301" name="Group 27"/>
          <p:cNvGrpSpPr>
            <a:grpSpLocks/>
          </p:cNvGrpSpPr>
          <p:nvPr/>
        </p:nvGrpSpPr>
        <p:grpSpPr bwMode="auto">
          <a:xfrm>
            <a:off x="5248275" y="1427163"/>
            <a:ext cx="622300" cy="2554287"/>
            <a:chOff x="0" y="0"/>
            <a:chExt cx="392" cy="1609"/>
          </a:xfrm>
        </p:grpSpPr>
        <p:pic>
          <p:nvPicPr>
            <p:cNvPr id="12315" name="矩形 2"/>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0" y="0"/>
              <a:ext cx="392" cy="1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6" name="Text Box 29"/>
            <p:cNvSpPr txBox="1">
              <a:spLocks noChangeArrowheads="1"/>
            </p:cNvSpPr>
            <p:nvPr/>
          </p:nvSpPr>
          <p:spPr bwMode="auto">
            <a:xfrm>
              <a:off x="47" y="58"/>
              <a:ext cx="298" cy="1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b="1">
                <a:solidFill>
                  <a:srgbClr val="FFFFFF"/>
                </a:solidFill>
                <a:latin typeface="微软雅黑" pitchFamily="34" charset="-122"/>
                <a:ea typeface="微软雅黑" pitchFamily="34" charset="-122"/>
              </a:endParaRPr>
            </a:p>
          </p:txBody>
        </p:sp>
      </p:grpSp>
      <p:sp>
        <p:nvSpPr>
          <p:cNvPr id="12302" name="文本框 41"/>
          <p:cNvSpPr txBox="1">
            <a:spLocks noChangeArrowheads="1"/>
          </p:cNvSpPr>
          <p:nvPr/>
        </p:nvSpPr>
        <p:spPr bwMode="auto">
          <a:xfrm>
            <a:off x="5259388" y="1812925"/>
            <a:ext cx="554037"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eaLnBrk="1" hangingPunct="1"/>
            <a:r>
              <a:rPr lang="zh-CN" sz="2400">
                <a:solidFill>
                  <a:schemeClr val="bg1"/>
                </a:solidFill>
                <a:latin typeface="微软雅黑" pitchFamily="34" charset="-122"/>
                <a:ea typeface="微软雅黑" pitchFamily="34" charset="-122"/>
              </a:rPr>
              <a:t>活动名称</a:t>
            </a:r>
          </a:p>
        </p:txBody>
      </p:sp>
      <p:sp>
        <p:nvSpPr>
          <p:cNvPr id="12303" name="矩形 42"/>
          <p:cNvSpPr>
            <a:spLocks noChangeArrowheads="1"/>
          </p:cNvSpPr>
          <p:nvPr/>
        </p:nvSpPr>
        <p:spPr bwMode="auto">
          <a:xfrm>
            <a:off x="6408738" y="1574800"/>
            <a:ext cx="3873500" cy="2311400"/>
          </a:xfrm>
          <a:prstGeom prst="rect">
            <a:avLst/>
          </a:prstGeom>
          <a:blipFill dpi="0" rotWithShape="1">
            <a:blip r:embed="rId9"/>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zh-CN">
              <a:solidFill>
                <a:srgbClr val="FFFFFF"/>
              </a:solidFill>
              <a:latin typeface="宋体" pitchFamily="2" charset="-122"/>
            </a:endParaRPr>
          </a:p>
        </p:txBody>
      </p:sp>
      <p:grpSp>
        <p:nvGrpSpPr>
          <p:cNvPr id="12304" name="Group 32"/>
          <p:cNvGrpSpPr>
            <a:grpSpLocks/>
          </p:cNvGrpSpPr>
          <p:nvPr/>
        </p:nvGrpSpPr>
        <p:grpSpPr bwMode="auto">
          <a:xfrm>
            <a:off x="10344150" y="1444625"/>
            <a:ext cx="622300" cy="2547938"/>
            <a:chOff x="0" y="0"/>
            <a:chExt cx="392" cy="1605"/>
          </a:xfrm>
        </p:grpSpPr>
        <p:pic>
          <p:nvPicPr>
            <p:cNvPr id="12313" name="矩形 43"/>
            <p:cNvPicPr>
              <a:picLocks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0"/>
              <a:ext cx="392" cy="1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314" name="Text Box 34"/>
            <p:cNvSpPr txBox="1">
              <a:spLocks noChangeArrowheads="1"/>
            </p:cNvSpPr>
            <p:nvPr/>
          </p:nvSpPr>
          <p:spPr bwMode="auto">
            <a:xfrm>
              <a:off x="46" y="57"/>
              <a:ext cx="299" cy="1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endParaRPr lang="zh-CN" altLang="en-US" b="1">
                <a:solidFill>
                  <a:srgbClr val="FFFFFF"/>
                </a:solidFill>
                <a:latin typeface="微软雅黑" pitchFamily="34" charset="-122"/>
                <a:ea typeface="微软雅黑" pitchFamily="34" charset="-122"/>
              </a:endParaRPr>
            </a:p>
          </p:txBody>
        </p:sp>
      </p:grpSp>
      <p:sp>
        <p:nvSpPr>
          <p:cNvPr id="12305" name="文本框 44"/>
          <p:cNvSpPr txBox="1">
            <a:spLocks noChangeArrowheads="1"/>
          </p:cNvSpPr>
          <p:nvPr/>
        </p:nvSpPr>
        <p:spPr bwMode="auto">
          <a:xfrm>
            <a:off x="10353675" y="1828800"/>
            <a:ext cx="554038" cy="1747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dist" eaLnBrk="1" hangingPunct="1"/>
            <a:r>
              <a:rPr lang="zh-CN" sz="2400">
                <a:solidFill>
                  <a:schemeClr val="bg1"/>
                </a:solidFill>
                <a:latin typeface="微软雅黑" pitchFamily="34" charset="-122"/>
                <a:ea typeface="微软雅黑" pitchFamily="34" charset="-122"/>
              </a:rPr>
              <a:t>活动名称</a:t>
            </a:r>
          </a:p>
        </p:txBody>
      </p:sp>
      <p:sp>
        <p:nvSpPr>
          <p:cNvPr id="12306" name="文本框 46"/>
          <p:cNvSpPr txBox="1">
            <a:spLocks noChangeArrowheads="1"/>
          </p:cNvSpPr>
          <p:nvPr/>
        </p:nvSpPr>
        <p:spPr bwMode="auto">
          <a:xfrm>
            <a:off x="658813" y="4954588"/>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rPr>
              <a:t>活动照片</a:t>
            </a:r>
            <a:endParaRPr lang="en-US" sz="2000" b="1">
              <a:solidFill>
                <a:schemeClr val="bg1"/>
              </a:solidFill>
              <a:latin typeface="微软雅黑" pitchFamily="34" charset="-122"/>
              <a:ea typeface="微软雅黑" pitchFamily="34" charset="-122"/>
            </a:endParaRPr>
          </a:p>
        </p:txBody>
      </p:sp>
      <p:sp>
        <p:nvSpPr>
          <p:cNvPr id="12307" name="文本框 53"/>
          <p:cNvSpPr txBox="1">
            <a:spLocks noChangeArrowheads="1"/>
          </p:cNvSpPr>
          <p:nvPr/>
        </p:nvSpPr>
        <p:spPr bwMode="auto">
          <a:xfrm>
            <a:off x="2293938" y="4954588"/>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rPr>
              <a:t>活动照片</a:t>
            </a:r>
            <a:endParaRPr lang="en-US" sz="2000" b="1">
              <a:solidFill>
                <a:schemeClr val="bg1"/>
              </a:solidFill>
              <a:latin typeface="微软雅黑" pitchFamily="34" charset="-122"/>
              <a:ea typeface="微软雅黑" pitchFamily="34" charset="-122"/>
            </a:endParaRPr>
          </a:p>
        </p:txBody>
      </p:sp>
      <p:sp>
        <p:nvSpPr>
          <p:cNvPr id="12308" name="文本框 54"/>
          <p:cNvSpPr txBox="1">
            <a:spLocks noChangeArrowheads="1"/>
          </p:cNvSpPr>
          <p:nvPr/>
        </p:nvSpPr>
        <p:spPr bwMode="auto">
          <a:xfrm>
            <a:off x="3930650" y="4954588"/>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rPr>
              <a:t>活动照片</a:t>
            </a:r>
            <a:endParaRPr lang="en-US" sz="2000" b="1">
              <a:solidFill>
                <a:schemeClr val="bg1"/>
              </a:solidFill>
              <a:latin typeface="微软雅黑" pitchFamily="34" charset="-122"/>
              <a:ea typeface="微软雅黑" pitchFamily="34" charset="-122"/>
            </a:endParaRPr>
          </a:p>
        </p:txBody>
      </p:sp>
      <p:sp>
        <p:nvSpPr>
          <p:cNvPr id="12309" name="文本框 55"/>
          <p:cNvSpPr txBox="1">
            <a:spLocks noChangeArrowheads="1"/>
          </p:cNvSpPr>
          <p:nvPr/>
        </p:nvSpPr>
        <p:spPr bwMode="auto">
          <a:xfrm>
            <a:off x="5565775" y="4954588"/>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rPr>
              <a:t>活动照片</a:t>
            </a:r>
            <a:endParaRPr lang="en-US" sz="2000" b="1">
              <a:solidFill>
                <a:schemeClr val="bg1"/>
              </a:solidFill>
              <a:latin typeface="微软雅黑" pitchFamily="34" charset="-122"/>
              <a:ea typeface="微软雅黑" pitchFamily="34" charset="-122"/>
            </a:endParaRPr>
          </a:p>
        </p:txBody>
      </p:sp>
      <p:sp>
        <p:nvSpPr>
          <p:cNvPr id="12310" name="文本框 56"/>
          <p:cNvSpPr txBox="1">
            <a:spLocks noChangeArrowheads="1"/>
          </p:cNvSpPr>
          <p:nvPr/>
        </p:nvSpPr>
        <p:spPr bwMode="auto">
          <a:xfrm>
            <a:off x="7200900" y="4954588"/>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rPr>
              <a:t>活动照片</a:t>
            </a:r>
            <a:endParaRPr lang="en-US" sz="2000" b="1">
              <a:solidFill>
                <a:schemeClr val="bg1"/>
              </a:solidFill>
              <a:latin typeface="微软雅黑" pitchFamily="34" charset="-122"/>
              <a:ea typeface="微软雅黑" pitchFamily="34" charset="-122"/>
            </a:endParaRPr>
          </a:p>
        </p:txBody>
      </p:sp>
      <p:sp>
        <p:nvSpPr>
          <p:cNvPr id="12311" name="文本框 57"/>
          <p:cNvSpPr txBox="1">
            <a:spLocks noChangeArrowheads="1"/>
          </p:cNvSpPr>
          <p:nvPr/>
        </p:nvSpPr>
        <p:spPr bwMode="auto">
          <a:xfrm>
            <a:off x="8836025" y="4954588"/>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rPr>
              <a:t>活动照片</a:t>
            </a:r>
            <a:endParaRPr lang="en-US" sz="2000" b="1">
              <a:solidFill>
                <a:schemeClr val="bg1"/>
              </a:solidFill>
              <a:latin typeface="微软雅黑" pitchFamily="34" charset="-122"/>
              <a:ea typeface="微软雅黑" pitchFamily="34" charset="-122"/>
            </a:endParaRPr>
          </a:p>
        </p:txBody>
      </p:sp>
      <p:sp>
        <p:nvSpPr>
          <p:cNvPr id="12312" name="文本框 58"/>
          <p:cNvSpPr txBox="1">
            <a:spLocks noChangeArrowheads="1"/>
          </p:cNvSpPr>
          <p:nvPr/>
        </p:nvSpPr>
        <p:spPr bwMode="auto">
          <a:xfrm>
            <a:off x="10472738" y="4954588"/>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sz="2000" b="1">
                <a:solidFill>
                  <a:schemeClr val="bg1"/>
                </a:solidFill>
                <a:latin typeface="微软雅黑" pitchFamily="34" charset="-122"/>
                <a:ea typeface="微软雅黑" pitchFamily="34" charset="-122"/>
              </a:rPr>
              <a:t>活动照片</a:t>
            </a:r>
            <a:endParaRPr lang="en-US" sz="2000" b="1">
              <a:solidFill>
                <a:schemeClr val="bg1"/>
              </a:solidFill>
              <a:latin typeface="微软雅黑" pitchFamily="34" charset="-122"/>
              <a:ea typeface="微软雅黑"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标题 1"/>
          <p:cNvSpPr>
            <a:spLocks noGrp="1"/>
          </p:cNvSpPr>
          <p:nvPr>
            <p:ph type="title" idx="4294967295"/>
          </p:nvPr>
        </p:nvSpPr>
        <p:spPr>
          <a:xfrm>
            <a:off x="1195388" y="365125"/>
            <a:ext cx="10158412" cy="1125538"/>
          </a:xfrm>
        </p:spPr>
        <p:txBody>
          <a:bodyPr/>
          <a:lstStyle/>
          <a:p>
            <a:pPr eaLnBrk="1" hangingPunct="1"/>
            <a:r>
              <a:rPr lang="zh-CN" sz="3600" b="1" smtClean="0">
                <a:solidFill>
                  <a:schemeClr val="bg1"/>
                </a:solidFill>
                <a:latin typeface="微软雅黑" pitchFamily="34" charset="-122"/>
                <a:ea typeface="微软雅黑" pitchFamily="34" charset="-122"/>
              </a:rPr>
              <a:t>招聘职位介绍</a:t>
            </a:r>
          </a:p>
        </p:txBody>
      </p:sp>
      <p:sp>
        <p:nvSpPr>
          <p:cNvPr id="13315" name="圆角矩形 3"/>
          <p:cNvSpPr>
            <a:spLocks noChangeArrowheads="1"/>
          </p:cNvSpPr>
          <p:nvPr/>
        </p:nvSpPr>
        <p:spPr bwMode="auto">
          <a:xfrm>
            <a:off x="442913" y="1233488"/>
            <a:ext cx="11345862" cy="5291137"/>
          </a:xfrm>
          <a:prstGeom prst="roundRect">
            <a:avLst>
              <a:gd name="adj" fmla="val 8829"/>
            </a:avLst>
          </a:prstGeom>
          <a:solidFill>
            <a:schemeClr val="bg1">
              <a:alpha val="76862"/>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13316" name="Group 4"/>
          <p:cNvGrpSpPr>
            <a:grpSpLocks/>
          </p:cNvGrpSpPr>
          <p:nvPr/>
        </p:nvGrpSpPr>
        <p:grpSpPr bwMode="auto">
          <a:xfrm>
            <a:off x="6516688" y="1762125"/>
            <a:ext cx="4419600" cy="573088"/>
            <a:chOff x="0" y="0"/>
            <a:chExt cx="2784" cy="361"/>
          </a:xfrm>
        </p:grpSpPr>
        <p:pic>
          <p:nvPicPr>
            <p:cNvPr id="13323" name="矩形 4"/>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784" cy="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4" name="Text Box 6"/>
            <p:cNvSpPr txBox="1">
              <a:spLocks noChangeArrowheads="1"/>
            </p:cNvSpPr>
            <p:nvPr/>
          </p:nvSpPr>
          <p:spPr bwMode="auto">
            <a:xfrm>
              <a:off x="68" y="47"/>
              <a:ext cx="2647" cy="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zh-CN" altLang="en-US" b="1">
                  <a:solidFill>
                    <a:srgbClr val="FFFFFF"/>
                  </a:solidFill>
                  <a:latin typeface="微软雅黑" pitchFamily="34" charset="-122"/>
                  <a:ea typeface="微软雅黑" pitchFamily="34" charset="-122"/>
                </a:rPr>
                <a:t>职位描述</a:t>
              </a:r>
            </a:p>
          </p:txBody>
        </p:sp>
      </p:grpSp>
      <p:sp>
        <p:nvSpPr>
          <p:cNvPr id="13317" name="矩形 5"/>
          <p:cNvSpPr>
            <a:spLocks noChangeArrowheads="1"/>
          </p:cNvSpPr>
          <p:nvPr/>
        </p:nvSpPr>
        <p:spPr bwMode="auto">
          <a:xfrm>
            <a:off x="963613" y="1997075"/>
            <a:ext cx="5300662" cy="3367088"/>
          </a:xfrm>
          <a:prstGeom prst="rect">
            <a:avLst/>
          </a:prstGeom>
          <a:blipFill dpi="0" rotWithShape="1">
            <a:blip r:embed="rId3"/>
            <a:srcRect/>
            <a:stretch>
              <a:fillRect/>
            </a:stretch>
          </a:blipFill>
          <a:ln w="57150">
            <a:solidFill>
              <a:srgbClr val="7EBF24"/>
            </a:solidFill>
            <a:miter lim="800000"/>
            <a:headEnd/>
            <a:tailEnd/>
          </a:ln>
        </p:spPr>
        <p:txBody>
          <a:bodyPr anchor="ctr"/>
          <a:lstStyle/>
          <a:p>
            <a:pPr algn="ctr" eaLnBrk="1" hangingPunct="1"/>
            <a:endParaRPr lang="zh-CN" altLang="en-US">
              <a:solidFill>
                <a:srgbClr val="FFFFFF"/>
              </a:solidFill>
            </a:endParaRPr>
          </a:p>
        </p:txBody>
      </p:sp>
      <p:sp>
        <p:nvSpPr>
          <p:cNvPr id="13318" name="矩形 6"/>
          <p:cNvSpPr>
            <a:spLocks noChangeArrowheads="1"/>
          </p:cNvSpPr>
          <p:nvPr/>
        </p:nvSpPr>
        <p:spPr bwMode="auto">
          <a:xfrm>
            <a:off x="6613525" y="4030663"/>
            <a:ext cx="4065588" cy="152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sz="1600">
                <a:latin typeface="微软雅黑" pitchFamily="34" charset="-122"/>
                <a:ea typeface="微软雅黑" pitchFamily="34" charset="-122"/>
              </a:rPr>
              <a:t>单击添加主题描述文字单击添加主题描述文字单击添加主题描述文字单击添加主题描述文字单击添加主题描述文字单击添加主题描述文字添加主题描述文字单击</a:t>
            </a:r>
          </a:p>
        </p:txBody>
      </p:sp>
      <p:pic>
        <p:nvPicPr>
          <p:cNvPr id="13319" name="组合 8"/>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24650" y="2554288"/>
            <a:ext cx="334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0" name="矩形 9"/>
          <p:cNvSpPr>
            <a:spLocks noChangeArrowheads="1"/>
          </p:cNvSpPr>
          <p:nvPr/>
        </p:nvSpPr>
        <p:spPr bwMode="auto">
          <a:xfrm>
            <a:off x="7018338" y="2370138"/>
            <a:ext cx="230505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1600">
                <a:latin typeface="微软雅黑" pitchFamily="34" charset="-122"/>
                <a:ea typeface="微软雅黑" pitchFamily="34" charset="-122"/>
              </a:rPr>
              <a:t>单击添加相关要求</a:t>
            </a:r>
            <a:endParaRPr lang="en-US" sz="1600">
              <a:latin typeface="微软雅黑" pitchFamily="34" charset="-122"/>
              <a:ea typeface="微软雅黑" pitchFamily="34" charset="-122"/>
            </a:endParaRPr>
          </a:p>
          <a:p>
            <a:pPr eaLnBrk="1" hangingPunct="1">
              <a:lnSpc>
                <a:spcPct val="150000"/>
              </a:lnSpc>
            </a:pPr>
            <a:r>
              <a:rPr lang="zh-CN" altLang="en-US" sz="1600">
                <a:latin typeface="微软雅黑" pitchFamily="34" charset="-122"/>
                <a:ea typeface="微软雅黑" pitchFamily="34" charset="-122"/>
              </a:rPr>
              <a:t>单击添加相关要求</a:t>
            </a:r>
            <a:endParaRPr lang="en-US" sz="1600">
              <a:latin typeface="微软雅黑" pitchFamily="34" charset="-122"/>
              <a:ea typeface="微软雅黑" pitchFamily="34" charset="-122"/>
            </a:endParaRPr>
          </a:p>
        </p:txBody>
      </p:sp>
      <p:pic>
        <p:nvPicPr>
          <p:cNvPr id="13321" name="组合 19"/>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24650" y="3243263"/>
            <a:ext cx="3349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2" name="矩形 20"/>
          <p:cNvSpPr>
            <a:spLocks noChangeArrowheads="1"/>
          </p:cNvSpPr>
          <p:nvPr/>
        </p:nvSpPr>
        <p:spPr bwMode="auto">
          <a:xfrm>
            <a:off x="7018338" y="3055938"/>
            <a:ext cx="23050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zh-CN" altLang="en-US" sz="1600">
                <a:latin typeface="微软雅黑" pitchFamily="34" charset="-122"/>
                <a:ea typeface="微软雅黑" pitchFamily="34" charset="-122"/>
              </a:rPr>
              <a:t>单击添加相关要求</a:t>
            </a:r>
            <a:endParaRPr lang="en-US" sz="1600">
              <a:latin typeface="微软雅黑" pitchFamily="34" charset="-122"/>
              <a:ea typeface="微软雅黑" pitchFamily="34" charset="-122"/>
            </a:endParaRPr>
          </a:p>
          <a:p>
            <a:pPr eaLnBrk="1" hangingPunct="1">
              <a:lnSpc>
                <a:spcPct val="150000"/>
              </a:lnSpc>
            </a:pPr>
            <a:r>
              <a:rPr lang="zh-CN" altLang="en-US" sz="1600">
                <a:latin typeface="微软雅黑" pitchFamily="34" charset="-122"/>
                <a:ea typeface="微软雅黑" pitchFamily="34" charset="-122"/>
              </a:rPr>
              <a:t>单击添加相关要求</a:t>
            </a:r>
            <a:endParaRPr lang="en-US" sz="1600">
              <a:latin typeface="微软雅黑" pitchFamily="34" charset="-122"/>
              <a:ea typeface="微软雅黑" pitchFamily="34" charset="-122"/>
            </a:endParaRPr>
          </a:p>
        </p:txBody>
      </p:sp>
    </p:spTree>
  </p:cSld>
  <p:clrMapOvr>
    <a:masterClrMapping/>
  </p:clrMapOvr>
</p:sld>
</file>

<file path=ppt/theme/theme1.xml><?xml version="1.0" encoding="utf-8"?>
<a:theme xmlns:a="http://schemas.openxmlformats.org/drawingml/2006/main" name="Office 主题">
  <a:themeElements>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主题">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Office 主题">
  <a:themeElements>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Office 主题">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1</TotalTime>
  <Pages>0</Pages>
  <Words>595</Words>
  <Characters>0</Characters>
  <Application>Microsoft Office PowerPoint</Application>
  <DocSecurity>0</DocSecurity>
  <PresentationFormat>自定义</PresentationFormat>
  <Lines>0</Lines>
  <Paragraphs>128</Paragraphs>
  <Slides>15</Slides>
  <Notes>0</Notes>
  <HiddenSlides>0</HiddenSlides>
  <MMClips>0</MMClips>
  <ScaleCrop>false</ScaleCrop>
  <HeadingPairs>
    <vt:vector size="4" baseType="variant">
      <vt:variant>
        <vt:lpstr>主题</vt:lpstr>
      </vt:variant>
      <vt:variant>
        <vt:i4>4</vt:i4>
      </vt:variant>
      <vt:variant>
        <vt:lpstr>幻灯片标题</vt:lpstr>
      </vt:variant>
      <vt:variant>
        <vt:i4>15</vt:i4>
      </vt:variant>
    </vt:vector>
  </HeadingPairs>
  <TitlesOfParts>
    <vt:vector size="19" baseType="lpstr">
      <vt:lpstr>Office 主题</vt:lpstr>
      <vt:lpstr>1_Office 主题</vt:lpstr>
      <vt:lpstr>2_Office 主题</vt:lpstr>
      <vt:lpstr>3_Office 主题</vt:lpstr>
      <vt:lpstr>PowerPoint 演示文稿</vt:lpstr>
      <vt:lpstr>目录</vt:lpstr>
      <vt:lpstr>XXX宗旨</vt:lpstr>
      <vt:lpstr>我们的团队</vt:lpstr>
      <vt:lpstr>我们的团队</vt:lpstr>
      <vt:lpstr>加入我们你能得到</vt:lpstr>
      <vt:lpstr>历届活动回顾</vt:lpstr>
      <vt:lpstr>历届活动回顾</vt:lpstr>
      <vt:lpstr>招聘职位介绍</vt:lpstr>
      <vt:lpstr>现任部长介绍</vt:lpstr>
      <vt:lpstr>成员介绍</vt:lpstr>
      <vt:lpstr>联系方式</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liang eva</dc:creator>
  <cp:lastModifiedBy>Administrator</cp:lastModifiedBy>
  <cp:revision>34</cp:revision>
  <dcterms:created xsi:type="dcterms:W3CDTF">2014-09-05T03:54:13Z</dcterms:created>
  <dcterms:modified xsi:type="dcterms:W3CDTF">2016-09-26T03:58:25Z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2052-9.1.0.4369</vt:lpwstr>
  </property>
</Properties>
</file>