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317" r:id="rId2"/>
    <p:sldId id="293" r:id="rId3"/>
    <p:sldId id="264" r:id="rId4"/>
    <p:sldId id="309" r:id="rId5"/>
    <p:sldId id="259" r:id="rId6"/>
    <p:sldId id="274" r:id="rId7"/>
    <p:sldId id="287" r:id="rId8"/>
    <p:sldId id="299" r:id="rId9"/>
    <p:sldId id="278" r:id="rId10"/>
    <p:sldId id="310" r:id="rId11"/>
    <p:sldId id="288" r:id="rId12"/>
    <p:sldId id="289" r:id="rId13"/>
    <p:sldId id="262" r:id="rId14"/>
    <p:sldId id="290" r:id="rId15"/>
    <p:sldId id="277" r:id="rId16"/>
    <p:sldId id="311" r:id="rId17"/>
    <p:sldId id="300" r:id="rId18"/>
    <p:sldId id="267" r:id="rId19"/>
    <p:sldId id="260" r:id="rId20"/>
    <p:sldId id="266" r:id="rId21"/>
    <p:sldId id="272" r:id="rId22"/>
    <p:sldId id="312" r:id="rId23"/>
    <p:sldId id="268" r:id="rId24"/>
    <p:sldId id="270" r:id="rId25"/>
    <p:sldId id="285" r:id="rId26"/>
    <p:sldId id="265" r:id="rId27"/>
    <p:sldId id="269" r:id="rId28"/>
    <p:sldId id="313" r:id="rId29"/>
    <p:sldId id="292" r:id="rId30"/>
    <p:sldId id="281" r:id="rId31"/>
    <p:sldId id="271" r:id="rId32"/>
    <p:sldId id="261" r:id="rId33"/>
    <p:sldId id="301" r:id="rId34"/>
    <p:sldId id="302" r:id="rId35"/>
    <p:sldId id="275" r:id="rId36"/>
    <p:sldId id="273" r:id="rId37"/>
    <p:sldId id="318" r:id="rId38"/>
  </p:sldIdLst>
  <p:sldSz cx="9144000" cy="5143500" type="screen16x9"/>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9600"/>
    <a:srgbClr val="3992DB"/>
    <a:srgbClr val="005DA2"/>
    <a:srgbClr val="0F1836"/>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35" autoAdjust="0"/>
    <p:restoredTop sz="94660" autoAdjust="0"/>
  </p:normalViewPr>
  <p:slideViewPr>
    <p:cSldViewPr>
      <p:cViewPr>
        <p:scale>
          <a:sx n="92" d="100"/>
          <a:sy n="92" d="100"/>
        </p:scale>
        <p:origin x="-1358" y="-475"/>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381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53A075-29DF-4CAE-8BA7-CDA0ED456C88}" type="datetimeFigureOut">
              <a:rPr lang="zh-CN" altLang="en-US" smtClean="0"/>
              <a:t>2016/8/22 Monday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E3924EE-29F1-4E68-A53A-86CBCBDF827A}" type="slidenum">
              <a:rPr lang="zh-CN" altLang="en-US" smtClean="0"/>
              <a:t>‹#›</a:t>
            </a:fld>
            <a:endParaRPr lang="zh-CN" altLang="en-US"/>
          </a:p>
        </p:txBody>
      </p:sp>
    </p:spTree>
    <p:extLst>
      <p:ext uri="{BB962C8B-B14F-4D97-AF65-F5344CB8AC3E}">
        <p14:creationId xmlns:p14="http://schemas.microsoft.com/office/powerpoint/2010/main" val="2213844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2016/8/22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a:t>
            </a:fld>
            <a:endParaRPr lang="zh-CN" altLang="en-US"/>
          </a:p>
        </p:txBody>
      </p:sp>
    </p:spTree>
    <p:extLst>
      <p:ext uri="{BB962C8B-B14F-4D97-AF65-F5344CB8AC3E}">
        <p14:creationId xmlns:p14="http://schemas.microsoft.com/office/powerpoint/2010/main" val="402619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2169423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5067655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1259517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15</a:t>
            </a:fld>
            <a:endParaRPr lang="zh-CN" altLang="en-US"/>
          </a:p>
        </p:txBody>
      </p:sp>
    </p:spTree>
    <p:extLst>
      <p:ext uri="{BB962C8B-B14F-4D97-AF65-F5344CB8AC3E}">
        <p14:creationId xmlns:p14="http://schemas.microsoft.com/office/powerpoint/2010/main" val="3395476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673170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3327312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860513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a:t>
            </a:fld>
            <a:endParaRPr lang="zh-CN" altLang="en-US"/>
          </a:p>
        </p:txBody>
      </p:sp>
    </p:spTree>
    <p:extLst>
      <p:ext uri="{BB962C8B-B14F-4D97-AF65-F5344CB8AC3E}">
        <p14:creationId xmlns:p14="http://schemas.microsoft.com/office/powerpoint/2010/main" val="2912260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20</a:t>
            </a:fld>
            <a:endParaRPr lang="zh-CN" altLang="en-US"/>
          </a:p>
        </p:txBody>
      </p:sp>
    </p:spTree>
    <p:extLst>
      <p:ext uri="{BB962C8B-B14F-4D97-AF65-F5344CB8AC3E}">
        <p14:creationId xmlns:p14="http://schemas.microsoft.com/office/powerpoint/2010/main" val="218339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436071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21994841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24</a:t>
            </a:fld>
            <a:endParaRPr lang="zh-CN" altLang="en-US"/>
          </a:p>
        </p:txBody>
      </p:sp>
    </p:spTree>
    <p:extLst>
      <p:ext uri="{BB962C8B-B14F-4D97-AF65-F5344CB8AC3E}">
        <p14:creationId xmlns:p14="http://schemas.microsoft.com/office/powerpoint/2010/main" val="13339848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99877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26</a:t>
            </a:fld>
            <a:endParaRPr lang="zh-CN" altLang="en-US"/>
          </a:p>
        </p:txBody>
      </p:sp>
    </p:spTree>
    <p:extLst>
      <p:ext uri="{BB962C8B-B14F-4D97-AF65-F5344CB8AC3E}">
        <p14:creationId xmlns:p14="http://schemas.microsoft.com/office/powerpoint/2010/main" val="39327969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27</a:t>
            </a:fld>
            <a:endParaRPr lang="zh-CN" altLang="en-US"/>
          </a:p>
        </p:txBody>
      </p:sp>
    </p:spTree>
    <p:extLst>
      <p:ext uri="{BB962C8B-B14F-4D97-AF65-F5344CB8AC3E}">
        <p14:creationId xmlns:p14="http://schemas.microsoft.com/office/powerpoint/2010/main" val="8628151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28</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29</a:t>
            </a:fld>
            <a:endParaRPr lang="zh-CN" altLang="en-US"/>
          </a:p>
        </p:txBody>
      </p:sp>
    </p:spTree>
    <p:extLst>
      <p:ext uri="{BB962C8B-B14F-4D97-AF65-F5344CB8AC3E}">
        <p14:creationId xmlns:p14="http://schemas.microsoft.com/office/powerpoint/2010/main" val="1173805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30</a:t>
            </a:fld>
            <a:endParaRPr lang="zh-CN" altLang="en-US"/>
          </a:p>
        </p:txBody>
      </p:sp>
    </p:spTree>
    <p:extLst>
      <p:ext uri="{BB962C8B-B14F-4D97-AF65-F5344CB8AC3E}">
        <p14:creationId xmlns:p14="http://schemas.microsoft.com/office/powerpoint/2010/main" val="21520979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31</a:t>
            </a:fld>
            <a:endParaRPr lang="zh-CN" altLang="en-US"/>
          </a:p>
        </p:txBody>
      </p:sp>
    </p:spTree>
    <p:extLst>
      <p:ext uri="{BB962C8B-B14F-4D97-AF65-F5344CB8AC3E}">
        <p14:creationId xmlns:p14="http://schemas.microsoft.com/office/powerpoint/2010/main" val="26244587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32</a:t>
            </a:fld>
            <a:endParaRPr lang="zh-CN" altLang="en-US"/>
          </a:p>
        </p:txBody>
      </p:sp>
    </p:spTree>
    <p:extLst>
      <p:ext uri="{BB962C8B-B14F-4D97-AF65-F5344CB8AC3E}">
        <p14:creationId xmlns:p14="http://schemas.microsoft.com/office/powerpoint/2010/main" val="25956424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33</a:t>
            </a:fld>
            <a:endParaRPr lang="zh-CN" altLang="en-US"/>
          </a:p>
        </p:txBody>
      </p:sp>
    </p:spTree>
    <p:extLst>
      <p:ext uri="{BB962C8B-B14F-4D97-AF65-F5344CB8AC3E}">
        <p14:creationId xmlns:p14="http://schemas.microsoft.com/office/powerpoint/2010/main" val="39119127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34</a:t>
            </a:fld>
            <a:endParaRPr lang="zh-CN" altLang="en-US"/>
          </a:p>
        </p:txBody>
      </p:sp>
    </p:spTree>
    <p:extLst>
      <p:ext uri="{BB962C8B-B14F-4D97-AF65-F5344CB8AC3E}">
        <p14:creationId xmlns:p14="http://schemas.microsoft.com/office/powerpoint/2010/main" val="24101957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35</a:t>
            </a:fld>
            <a:endParaRPr lang="zh-CN" altLang="en-US"/>
          </a:p>
        </p:txBody>
      </p:sp>
    </p:spTree>
    <p:extLst>
      <p:ext uri="{BB962C8B-B14F-4D97-AF65-F5344CB8AC3E}">
        <p14:creationId xmlns:p14="http://schemas.microsoft.com/office/powerpoint/2010/main" val="36042994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36</a:t>
            </a:fld>
            <a:endParaRPr lang="zh-CN" altLang="en-US"/>
          </a:p>
        </p:txBody>
      </p:sp>
    </p:spTree>
    <p:extLst>
      <p:ext uri="{BB962C8B-B14F-4D97-AF65-F5344CB8AC3E}">
        <p14:creationId xmlns:p14="http://schemas.microsoft.com/office/powerpoint/2010/main" val="354806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37247000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3138327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053118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372537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6888578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8503367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17" name="图片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cxnSp>
        <p:nvCxnSpPr>
          <p:cNvPr id="7" name="直接连接符 6"/>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a:grpSpLocks/>
          </p:cNvGrpSpPr>
          <p:nvPr userDrawn="1"/>
        </p:nvGrpSpPr>
        <p:grpSpPr bwMode="auto">
          <a:xfrm>
            <a:off x="323528" y="292895"/>
            <a:ext cx="390372" cy="205979"/>
            <a:chOff x="0" y="0"/>
            <a:chExt cx="1041399" cy="549275"/>
          </a:xfrm>
        </p:grpSpPr>
        <p:sp>
          <p:nvSpPr>
            <p:cNvPr id="13" name="Freeform 16"/>
            <p:cNvSpPr>
              <a:spLocks/>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17"/>
            <p:cNvSpPr>
              <a:spLocks/>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18"/>
            <p:cNvSpPr>
              <a:spLocks/>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8" name="TextBox 15"/>
          <p:cNvSpPr txBox="1"/>
          <p:nvPr userDrawn="1"/>
        </p:nvSpPr>
        <p:spPr>
          <a:xfrm>
            <a:off x="8100392" y="241995"/>
            <a:ext cx="671347" cy="369332"/>
          </a:xfrm>
          <a:prstGeom prst="rect">
            <a:avLst/>
          </a:prstGeom>
          <a:noFill/>
        </p:spPr>
        <p:txBody>
          <a:bodyPr wrap="square" rtlCol="0">
            <a:spAutoFit/>
          </a:bodyPr>
          <a:lstStyle/>
          <a:p>
            <a:pPr algn="ctr"/>
            <a:fld id="{2EEF1883-7A0E-4F66-9932-E581691AD397}" type="slidenum">
              <a:rPr lang="zh-CN" altLang="en-US" sz="18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18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18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extLst>
      <p:ext uri="{BB962C8B-B14F-4D97-AF65-F5344CB8AC3E}">
        <p14:creationId xmlns:p14="http://schemas.microsoft.com/office/powerpoint/2010/main" val="98311488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866"/>
            <a:ext cx="9144001" cy="5146366"/>
          </a:xfrm>
          <a:prstGeom prst="rect">
            <a:avLst/>
          </a:prstGeom>
        </p:spPr>
      </p:pic>
    </p:spTree>
    <p:extLst>
      <p:ext uri="{BB962C8B-B14F-4D97-AF65-F5344CB8AC3E}">
        <p14:creationId xmlns:p14="http://schemas.microsoft.com/office/powerpoint/2010/main" val="10451212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2016/8/22 Monday</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jp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Time Will Te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9234781" y="0"/>
            <a:ext cx="336542" cy="336420"/>
          </a:xfrm>
          <a:prstGeom prst="rect">
            <a:avLst/>
          </a:prstGeom>
        </p:spPr>
      </p:pic>
      <p:pic>
        <p:nvPicPr>
          <p:cNvPr id="2" name="图片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0"/>
            <a:ext cx="9144001" cy="5143500"/>
          </a:xfrm>
          <a:prstGeom prst="rect">
            <a:avLst/>
          </a:prstGeom>
        </p:spPr>
      </p:pic>
      <p:sp>
        <p:nvSpPr>
          <p:cNvPr id="43" name="Rectangle 3"/>
          <p:cNvSpPr txBox="1">
            <a:spLocks noChangeArrowheads="1"/>
          </p:cNvSpPr>
          <p:nvPr/>
        </p:nvSpPr>
        <p:spPr>
          <a:xfrm>
            <a:off x="3491880" y="190103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000" b="1" dirty="0" smtClean="0">
                <a:solidFill>
                  <a:schemeClr val="accent1"/>
                </a:solidFill>
                <a:latin typeface="微软雅黑" panose="020B0503020204020204" pitchFamily="34" charset="-122"/>
                <a:ea typeface="微软雅黑" panose="020B0503020204020204" pitchFamily="34" charset="-122"/>
              </a:rPr>
              <a:t>述职报告工作总结</a:t>
            </a:r>
            <a:r>
              <a:rPr lang="en-US" altLang="zh-CN" sz="3000" b="1" dirty="0" smtClean="0">
                <a:solidFill>
                  <a:schemeClr val="accent1"/>
                </a:solidFill>
                <a:latin typeface="微软雅黑" panose="020B0503020204020204" pitchFamily="34" charset="-122"/>
                <a:ea typeface="微软雅黑" panose="020B0503020204020204" pitchFamily="34" charset="-122"/>
              </a:rPr>
              <a:t>PPT</a:t>
            </a:r>
            <a:r>
              <a:rPr lang="zh-CN" altLang="en-US" sz="3000" b="1" dirty="0" smtClean="0">
                <a:solidFill>
                  <a:schemeClr val="accent1"/>
                </a:solidFill>
                <a:latin typeface="微软雅黑" panose="020B0503020204020204" pitchFamily="34" charset="-122"/>
                <a:ea typeface="微软雅黑" panose="020B0503020204020204" pitchFamily="34" charset="-122"/>
              </a:rPr>
              <a:t>模板</a:t>
            </a:r>
            <a:endParaRPr lang="zh-CN" altLang="en-US" sz="3000" b="1" dirty="0">
              <a:solidFill>
                <a:schemeClr val="accent1"/>
              </a:solidFill>
              <a:latin typeface="微软雅黑" panose="020B0503020204020204" pitchFamily="34" charset="-122"/>
              <a:ea typeface="微软雅黑" panose="020B0503020204020204" pitchFamily="34" charset="-122"/>
            </a:endParaRPr>
          </a:p>
        </p:txBody>
      </p:sp>
      <p:sp>
        <p:nvSpPr>
          <p:cNvPr id="44"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模板</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46"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矩形 9"/>
          <p:cNvSpPr>
            <a:spLocks noChangeArrowheads="1"/>
          </p:cNvSpPr>
          <p:nvPr/>
        </p:nvSpPr>
        <p:spPr bwMode="auto">
          <a:xfrm>
            <a:off x="8763956" y="1898129"/>
            <a:ext cx="380044" cy="1609725"/>
          </a:xfrm>
          <a:prstGeom prst="rect">
            <a:avLst/>
          </a:prstGeom>
          <a:solidFill>
            <a:schemeClr val="accent1"/>
          </a:solidFill>
          <a:ln>
            <a:noFill/>
          </a:ln>
        </p:spPr>
        <p:txBody>
          <a:bodyPr lIns="68557" tIns="34279" rIns="68557" bIns="3427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8" name="矩形 47"/>
          <p:cNvSpPr/>
          <p:nvPr/>
        </p:nvSpPr>
        <p:spPr>
          <a:xfrm>
            <a:off x="6228184" y="738430"/>
            <a:ext cx="2414745" cy="1177235"/>
          </a:xfrm>
          <a:prstGeom prst="rect">
            <a:avLst/>
          </a:prstGeom>
        </p:spPr>
        <p:txBody>
          <a:bodyPr wrap="none" lIns="68571" tIns="34285" rIns="68571" bIns="34285">
            <a:spAutoFit/>
          </a:bodyPr>
          <a:lstStyle/>
          <a:p>
            <a:pPr algn="r"/>
            <a:r>
              <a:rPr lang="en-US" altLang="zh-CN" sz="7200" b="1" dirty="0" smtClean="0">
                <a:solidFill>
                  <a:schemeClr val="accent1"/>
                </a:solidFill>
                <a:latin typeface="微软雅黑" pitchFamily="34" charset="-122"/>
                <a:ea typeface="微软雅黑" pitchFamily="34" charset="-122"/>
              </a:rPr>
              <a:t>2018</a:t>
            </a:r>
          </a:p>
        </p:txBody>
      </p:sp>
      <p:grpSp>
        <p:nvGrpSpPr>
          <p:cNvPr id="49" name="组合 48"/>
          <p:cNvGrpSpPr/>
          <p:nvPr/>
        </p:nvGrpSpPr>
        <p:grpSpPr>
          <a:xfrm>
            <a:off x="8120850" y="3071925"/>
            <a:ext cx="432048" cy="432834"/>
            <a:chOff x="6084168" y="1274820"/>
            <a:chExt cx="432048" cy="432834"/>
          </a:xfrm>
        </p:grpSpPr>
        <p:sp>
          <p:nvSpPr>
            <p:cNvPr id="50"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1"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2" name="组合 51"/>
          <p:cNvGrpSpPr/>
          <p:nvPr/>
        </p:nvGrpSpPr>
        <p:grpSpPr>
          <a:xfrm>
            <a:off x="6824706" y="3072318"/>
            <a:ext cx="432048" cy="432048"/>
            <a:chOff x="4788024" y="1275213"/>
            <a:chExt cx="432048" cy="432048"/>
          </a:xfrm>
        </p:grpSpPr>
        <p:sp>
          <p:nvSpPr>
            <p:cNvPr id="53"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4"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5" name="组合 54"/>
          <p:cNvGrpSpPr/>
          <p:nvPr/>
        </p:nvGrpSpPr>
        <p:grpSpPr>
          <a:xfrm>
            <a:off x="7472778" y="3071925"/>
            <a:ext cx="432833" cy="432834"/>
            <a:chOff x="5436096" y="1274820"/>
            <a:chExt cx="432833" cy="432834"/>
          </a:xfrm>
        </p:grpSpPr>
        <p:sp>
          <p:nvSpPr>
            <p:cNvPr id="56"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57"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8" name="组合 57"/>
          <p:cNvGrpSpPr/>
          <p:nvPr/>
        </p:nvGrpSpPr>
        <p:grpSpPr>
          <a:xfrm>
            <a:off x="5528562" y="3071925"/>
            <a:ext cx="432833" cy="432834"/>
            <a:chOff x="3491880" y="1274820"/>
            <a:chExt cx="432833" cy="432834"/>
          </a:xfrm>
        </p:grpSpPr>
        <p:sp>
          <p:nvSpPr>
            <p:cNvPr id="59"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0"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1" name="组合 60"/>
          <p:cNvGrpSpPr/>
          <p:nvPr/>
        </p:nvGrpSpPr>
        <p:grpSpPr>
          <a:xfrm>
            <a:off x="6176634" y="3071925"/>
            <a:ext cx="432833" cy="432834"/>
            <a:chOff x="4139952" y="1274820"/>
            <a:chExt cx="432833" cy="432834"/>
          </a:xfrm>
        </p:grpSpPr>
        <p:sp>
          <p:nvSpPr>
            <p:cNvPr id="62"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6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43367095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6"/>
                                        </p:tgtEl>
                                      </p:cBhvr>
                                    </p:cmd>
                                  </p:childTnLst>
                                </p:cTn>
                              </p:par>
                            </p:childTnLst>
                          </p:cTn>
                        </p:par>
                        <p:par>
                          <p:cTn id="7" fill="hold">
                            <p:stCondLst>
                              <p:cond delay="0"/>
                            </p:stCondLst>
                            <p:childTnLst>
                              <p:par>
                                <p:cTn id="8" presetID="22" presetClass="entr" presetSubtype="2" fill="hold" grpId="0" nodeType="after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right)">
                                      <p:cBhvr>
                                        <p:cTn id="10" dur="500"/>
                                        <p:tgtEl>
                                          <p:spTgt spid="47"/>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1000"/>
                                        <p:tgtEl>
                                          <p:spTgt spid="48"/>
                                        </p:tgtEl>
                                      </p:cBhvr>
                                    </p:animEffect>
                                    <p:anim calcmode="lin" valueType="num">
                                      <p:cBhvr>
                                        <p:cTn id="15" dur="1000" fill="hold"/>
                                        <p:tgtEl>
                                          <p:spTgt spid="48"/>
                                        </p:tgtEl>
                                        <p:attrNameLst>
                                          <p:attrName>ppt_x</p:attrName>
                                        </p:attrNameLst>
                                      </p:cBhvr>
                                      <p:tavLst>
                                        <p:tav tm="0">
                                          <p:val>
                                            <p:strVal val="#ppt_x"/>
                                          </p:val>
                                        </p:tav>
                                        <p:tav tm="100000">
                                          <p:val>
                                            <p:strVal val="#ppt_x"/>
                                          </p:val>
                                        </p:tav>
                                      </p:tavLst>
                                    </p:anim>
                                    <p:anim calcmode="lin" valueType="num">
                                      <p:cBhvr>
                                        <p:cTn id="16" dur="1000" fill="hold"/>
                                        <p:tgtEl>
                                          <p:spTgt spid="48"/>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3"/>
                                        </p:tgtEl>
                                        <p:attrNameLst>
                                          <p:attrName>ppt_y</p:attrName>
                                        </p:attrNameLst>
                                      </p:cBhvr>
                                      <p:tavLst>
                                        <p:tav tm="0">
                                          <p:val>
                                            <p:strVal val="#ppt_y"/>
                                          </p:val>
                                        </p:tav>
                                        <p:tav tm="100000">
                                          <p:val>
                                            <p:strVal val="#ppt_y"/>
                                          </p:val>
                                        </p:tav>
                                      </p:tavLst>
                                    </p:anim>
                                    <p:anim calcmode="lin" valueType="num">
                                      <p:cBhvr>
                                        <p:cTn id="22"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3"/>
                                        </p:tgtEl>
                                      </p:cBhvr>
                                    </p:animEffect>
                                  </p:childTnLst>
                                </p:cTn>
                              </p:par>
                            </p:childTnLst>
                          </p:cTn>
                        </p:par>
                        <p:par>
                          <p:cTn id="25" fill="hold">
                            <p:stCondLst>
                              <p:cond delay="2600"/>
                            </p:stCondLst>
                            <p:childTnLst>
                              <p:par>
                                <p:cTn id="26" presetID="22" presetClass="entr" presetSubtype="2"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right)">
                                      <p:cBhvr>
                                        <p:cTn id="28" dur="1000"/>
                                        <p:tgtEl>
                                          <p:spTgt spid="46"/>
                                        </p:tgtEl>
                                      </p:cBhvr>
                                    </p:animEffect>
                                  </p:childTnLst>
                                </p:cTn>
                              </p:par>
                            </p:childTnLst>
                          </p:cTn>
                        </p:par>
                        <p:par>
                          <p:cTn id="29" fill="hold">
                            <p:stCondLst>
                              <p:cond delay="3600"/>
                            </p:stCondLst>
                            <p:childTnLst>
                              <p:par>
                                <p:cTn id="30" presetID="53" presetClass="entr" presetSubtype="16" fill="hold" grpId="0" nodeType="afterEffect">
                                  <p:stCondLst>
                                    <p:cond delay="0"/>
                                  </p:stCondLst>
                                  <p:iterate type="lt">
                                    <p:tmPct val="7000"/>
                                  </p:iterate>
                                  <p:childTnLst>
                                    <p:set>
                                      <p:cBhvr>
                                        <p:cTn id="31" dur="1" fill="hold">
                                          <p:stCondLst>
                                            <p:cond delay="0"/>
                                          </p:stCondLst>
                                        </p:cTn>
                                        <p:tgtEl>
                                          <p:spTgt spid="44"/>
                                        </p:tgtEl>
                                        <p:attrNameLst>
                                          <p:attrName>style.visibility</p:attrName>
                                        </p:attrNameLst>
                                      </p:cBhvr>
                                      <p:to>
                                        <p:strVal val="visible"/>
                                      </p:to>
                                    </p:set>
                                    <p:anim calcmode="lin" valueType="num">
                                      <p:cBhvr>
                                        <p:cTn id="32" dur="500" fill="hold"/>
                                        <p:tgtEl>
                                          <p:spTgt spid="44"/>
                                        </p:tgtEl>
                                        <p:attrNameLst>
                                          <p:attrName>ppt_w</p:attrName>
                                        </p:attrNameLst>
                                      </p:cBhvr>
                                      <p:tavLst>
                                        <p:tav tm="0">
                                          <p:val>
                                            <p:fltVal val="0"/>
                                          </p:val>
                                        </p:tav>
                                        <p:tav tm="100000">
                                          <p:val>
                                            <p:strVal val="#ppt_w"/>
                                          </p:val>
                                        </p:tav>
                                      </p:tavLst>
                                    </p:anim>
                                    <p:anim calcmode="lin" valueType="num">
                                      <p:cBhvr>
                                        <p:cTn id="33" dur="500" fill="hold"/>
                                        <p:tgtEl>
                                          <p:spTgt spid="44"/>
                                        </p:tgtEl>
                                        <p:attrNameLst>
                                          <p:attrName>ppt_h</p:attrName>
                                        </p:attrNameLst>
                                      </p:cBhvr>
                                      <p:tavLst>
                                        <p:tav tm="0">
                                          <p:val>
                                            <p:fltVal val="0"/>
                                          </p:val>
                                        </p:tav>
                                        <p:tav tm="100000">
                                          <p:val>
                                            <p:strVal val="#ppt_h"/>
                                          </p:val>
                                        </p:tav>
                                      </p:tavLst>
                                    </p:anim>
                                    <p:animEffect transition="in" filter="fade">
                                      <p:cBhvr>
                                        <p:cTn id="34" dur="500"/>
                                        <p:tgtEl>
                                          <p:spTgt spid="44"/>
                                        </p:tgtEl>
                                      </p:cBhvr>
                                    </p:animEffect>
                                  </p:childTnLst>
                                </p:cTn>
                              </p:par>
                            </p:childTnLst>
                          </p:cTn>
                        </p:par>
                        <p:par>
                          <p:cTn id="35" fill="hold">
                            <p:stCondLst>
                              <p:cond delay="4905"/>
                            </p:stCondLst>
                            <p:childTnLst>
                              <p:par>
                                <p:cTn id="36" presetID="53" presetClass="entr" presetSubtype="16" fill="hold" nodeType="afterEffect">
                                  <p:stCondLst>
                                    <p:cond delay="0"/>
                                  </p:stCondLst>
                                  <p:childTnLst>
                                    <p:set>
                                      <p:cBhvr>
                                        <p:cTn id="37" dur="1" fill="hold">
                                          <p:stCondLst>
                                            <p:cond delay="0"/>
                                          </p:stCondLst>
                                        </p:cTn>
                                        <p:tgtEl>
                                          <p:spTgt spid="58"/>
                                        </p:tgtEl>
                                        <p:attrNameLst>
                                          <p:attrName>style.visibility</p:attrName>
                                        </p:attrNameLst>
                                      </p:cBhvr>
                                      <p:to>
                                        <p:strVal val="visible"/>
                                      </p:to>
                                    </p:set>
                                    <p:anim calcmode="lin" valueType="num">
                                      <p:cBhvr>
                                        <p:cTn id="38" dur="500" fill="hold"/>
                                        <p:tgtEl>
                                          <p:spTgt spid="58"/>
                                        </p:tgtEl>
                                        <p:attrNameLst>
                                          <p:attrName>ppt_w</p:attrName>
                                        </p:attrNameLst>
                                      </p:cBhvr>
                                      <p:tavLst>
                                        <p:tav tm="0">
                                          <p:val>
                                            <p:fltVal val="0"/>
                                          </p:val>
                                        </p:tav>
                                        <p:tav tm="100000">
                                          <p:val>
                                            <p:strVal val="#ppt_w"/>
                                          </p:val>
                                        </p:tav>
                                      </p:tavLst>
                                    </p:anim>
                                    <p:anim calcmode="lin" valueType="num">
                                      <p:cBhvr>
                                        <p:cTn id="39" dur="500" fill="hold"/>
                                        <p:tgtEl>
                                          <p:spTgt spid="58"/>
                                        </p:tgtEl>
                                        <p:attrNameLst>
                                          <p:attrName>ppt_h</p:attrName>
                                        </p:attrNameLst>
                                      </p:cBhvr>
                                      <p:tavLst>
                                        <p:tav tm="0">
                                          <p:val>
                                            <p:fltVal val="0"/>
                                          </p:val>
                                        </p:tav>
                                        <p:tav tm="100000">
                                          <p:val>
                                            <p:strVal val="#ppt_h"/>
                                          </p:val>
                                        </p:tav>
                                      </p:tavLst>
                                    </p:anim>
                                    <p:animEffect transition="in" filter="fade">
                                      <p:cBhvr>
                                        <p:cTn id="40" dur="500"/>
                                        <p:tgtEl>
                                          <p:spTgt spid="58"/>
                                        </p:tgtEl>
                                      </p:cBhvr>
                                    </p:animEffect>
                                  </p:childTnLst>
                                </p:cTn>
                              </p:par>
                              <p:par>
                                <p:cTn id="41" presetID="53" presetClass="entr" presetSubtype="16" fill="hold" nodeType="withEffect">
                                  <p:stCondLst>
                                    <p:cond delay="20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par>
                                <p:cTn id="46" presetID="53" presetClass="entr" presetSubtype="16" fill="hold" nodeType="withEffect">
                                  <p:stCondLst>
                                    <p:cond delay="40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nodeType="withEffect">
                                  <p:stCondLst>
                                    <p:cond delay="600"/>
                                  </p:stCondLst>
                                  <p:childTnLst>
                                    <p:set>
                                      <p:cBhvr>
                                        <p:cTn id="52" dur="1" fill="hold">
                                          <p:stCondLst>
                                            <p:cond delay="0"/>
                                          </p:stCondLst>
                                        </p:cTn>
                                        <p:tgtEl>
                                          <p:spTgt spid="55"/>
                                        </p:tgtEl>
                                        <p:attrNameLst>
                                          <p:attrName>style.visibility</p:attrName>
                                        </p:attrNameLst>
                                      </p:cBhvr>
                                      <p:to>
                                        <p:strVal val="visible"/>
                                      </p:to>
                                    </p:set>
                                    <p:anim calcmode="lin" valueType="num">
                                      <p:cBhvr>
                                        <p:cTn id="53" dur="500" fill="hold"/>
                                        <p:tgtEl>
                                          <p:spTgt spid="55"/>
                                        </p:tgtEl>
                                        <p:attrNameLst>
                                          <p:attrName>ppt_w</p:attrName>
                                        </p:attrNameLst>
                                      </p:cBhvr>
                                      <p:tavLst>
                                        <p:tav tm="0">
                                          <p:val>
                                            <p:fltVal val="0"/>
                                          </p:val>
                                        </p:tav>
                                        <p:tav tm="100000">
                                          <p:val>
                                            <p:strVal val="#ppt_w"/>
                                          </p:val>
                                        </p:tav>
                                      </p:tavLst>
                                    </p:anim>
                                    <p:anim calcmode="lin" valueType="num">
                                      <p:cBhvr>
                                        <p:cTn id="54" dur="500" fill="hold"/>
                                        <p:tgtEl>
                                          <p:spTgt spid="55"/>
                                        </p:tgtEl>
                                        <p:attrNameLst>
                                          <p:attrName>ppt_h</p:attrName>
                                        </p:attrNameLst>
                                      </p:cBhvr>
                                      <p:tavLst>
                                        <p:tav tm="0">
                                          <p:val>
                                            <p:fltVal val="0"/>
                                          </p:val>
                                        </p:tav>
                                        <p:tav tm="100000">
                                          <p:val>
                                            <p:strVal val="#ppt_h"/>
                                          </p:val>
                                        </p:tav>
                                      </p:tavLst>
                                    </p:anim>
                                    <p:animEffect transition="in" filter="fade">
                                      <p:cBhvr>
                                        <p:cTn id="55" dur="500"/>
                                        <p:tgtEl>
                                          <p:spTgt spid="55"/>
                                        </p:tgtEl>
                                      </p:cBhvr>
                                    </p:animEffect>
                                  </p:childTnLst>
                                </p:cTn>
                              </p:par>
                              <p:par>
                                <p:cTn id="56" presetID="53" presetClass="entr" presetSubtype="16" fill="hold" nodeType="withEffect">
                                  <p:stCondLst>
                                    <p:cond delay="8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500" fill="hold"/>
                                        <p:tgtEl>
                                          <p:spTgt spid="49"/>
                                        </p:tgtEl>
                                        <p:attrNameLst>
                                          <p:attrName>ppt_w</p:attrName>
                                        </p:attrNameLst>
                                      </p:cBhvr>
                                      <p:tavLst>
                                        <p:tav tm="0">
                                          <p:val>
                                            <p:fltVal val="0"/>
                                          </p:val>
                                        </p:tav>
                                        <p:tav tm="100000">
                                          <p:val>
                                            <p:strVal val="#ppt_w"/>
                                          </p:val>
                                        </p:tav>
                                      </p:tavLst>
                                    </p:anim>
                                    <p:anim calcmode="lin" valueType="num">
                                      <p:cBhvr>
                                        <p:cTn id="59" dur="500" fill="hold"/>
                                        <p:tgtEl>
                                          <p:spTgt spid="49"/>
                                        </p:tgtEl>
                                        <p:attrNameLst>
                                          <p:attrName>ppt_h</p:attrName>
                                        </p:attrNameLst>
                                      </p:cBhvr>
                                      <p:tavLst>
                                        <p:tav tm="0">
                                          <p:val>
                                            <p:fltVal val="0"/>
                                          </p:val>
                                        </p:tav>
                                        <p:tav tm="100000">
                                          <p:val>
                                            <p:strVal val="#ppt_h"/>
                                          </p:val>
                                        </p:tav>
                                      </p:tavLst>
                                    </p:anim>
                                    <p:animEffect transition="in" filter="fade">
                                      <p:cBhvr>
                                        <p:cTn id="6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repeatCount="indefinite" fill="remove" display="0">
                  <p:stCondLst>
                    <p:cond delay="indefinite"/>
                  </p:stCondLst>
                  <p:endCondLst>
                    <p:cond evt="onStopAudio" delay="0">
                      <p:tgtEl>
                        <p:sldTgt/>
                      </p:tgtEl>
                    </p:cond>
                  </p:endCondLst>
                </p:cTn>
                <p:tgtEl>
                  <p:spTgt spid="26"/>
                </p:tgtEl>
              </p:cMediaNode>
            </p:audio>
          </p:childTnLst>
        </p:cTn>
      </p:par>
    </p:tnLst>
    <p:bldLst>
      <p:bldP spid="43" grpId="0" autoUpdateAnimBg="0"/>
      <p:bldP spid="44" grpId="0"/>
      <p:bldP spid="47" grpId="0" animBg="1" autoUpdateAnimBg="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02</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383671828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2846759" y="1343698"/>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a:xfrm>
            <a:off x="3653255" y="1180546"/>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dirty="0" smtClean="0">
                <a:latin typeface="微软雅黑" panose="020B0503020204020204" pitchFamily="34" charset="-122"/>
                <a:ea typeface="微软雅黑" panose="020B0503020204020204" pitchFamily="34" charset="-122"/>
              </a:rPr>
              <a:t>点击添加标题</a:t>
            </a:r>
            <a:endParaRPr lang="zh-CN" altLang="en-US" sz="1400" dirty="0">
              <a:latin typeface="微软雅黑" pitchFamily="34" charset="-122"/>
              <a:ea typeface="微软雅黑" pitchFamily="34" charset="-122"/>
            </a:endParaRPr>
          </a:p>
        </p:txBody>
      </p:sp>
      <p:sp>
        <p:nvSpPr>
          <p:cNvPr id="30" name="六边形 29"/>
          <p:cNvSpPr/>
          <p:nvPr/>
        </p:nvSpPr>
        <p:spPr>
          <a:xfrm>
            <a:off x="903628" y="242569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2000" b="1" dirty="0" smtClean="0">
                <a:latin typeface="微软雅黑" panose="020B0503020204020204" pitchFamily="34" charset="-122"/>
                <a:ea typeface="微软雅黑" panose="020B0503020204020204" pitchFamily="34" charset="-122"/>
              </a:rPr>
              <a:t>添加内容</a:t>
            </a:r>
            <a:endParaRPr lang="zh-CN" altLang="en-US" sz="2000" b="1" dirty="0">
              <a:latin typeface="微软雅黑" panose="020B0503020204020204" pitchFamily="34" charset="-122"/>
              <a:ea typeface="微软雅黑" panose="020B0503020204020204" pitchFamily="34" charset="-122"/>
            </a:endParaRPr>
          </a:p>
        </p:txBody>
      </p:sp>
      <p:cxnSp>
        <p:nvCxnSpPr>
          <p:cNvPr id="31" name="直接箭头连接符 30"/>
          <p:cNvCxnSpPr>
            <a:stCxn id="30" idx="5"/>
            <a:endCxn id="28" idx="1"/>
          </p:cNvCxnSpPr>
          <p:nvPr/>
        </p:nvCxnSpPr>
        <p:spPr>
          <a:xfrm flipV="1">
            <a:off x="1837547" y="1763265"/>
            <a:ext cx="1009212" cy="66243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094075" y="2936587"/>
            <a:ext cx="752684" cy="2166"/>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1837547" y="3451810"/>
            <a:ext cx="1009212" cy="679039"/>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142299" y="1615449"/>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5" name="矩形 34"/>
          <p:cNvSpPr/>
          <p:nvPr/>
        </p:nvSpPr>
        <p:spPr>
          <a:xfrm>
            <a:off x="2846759" y="2517020"/>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矩形 35"/>
          <p:cNvSpPr/>
          <p:nvPr/>
        </p:nvSpPr>
        <p:spPr>
          <a:xfrm>
            <a:off x="3653255" y="2361550"/>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37" name="TextBox 36"/>
          <p:cNvSpPr txBox="1"/>
          <p:nvPr/>
        </p:nvSpPr>
        <p:spPr>
          <a:xfrm>
            <a:off x="3142299" y="2806771"/>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
        <p:nvSpPr>
          <p:cNvPr id="38" name="矩形 37"/>
          <p:cNvSpPr/>
          <p:nvPr/>
        </p:nvSpPr>
        <p:spPr>
          <a:xfrm>
            <a:off x="2846759" y="3711282"/>
            <a:ext cx="5102700" cy="839134"/>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矩形 38"/>
          <p:cNvSpPr/>
          <p:nvPr/>
        </p:nvSpPr>
        <p:spPr>
          <a:xfrm>
            <a:off x="3653255" y="3555813"/>
            <a:ext cx="3515183" cy="3274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1" rIns="68584" bIns="34291" rtlCol="0" anchor="ctr"/>
          <a:lstStyle/>
          <a:p>
            <a:pPr algn="ctr"/>
            <a:r>
              <a:rPr lang="zh-CN" altLang="en-US" sz="1400" smtClean="0">
                <a:latin typeface="微软雅黑" panose="020B0503020204020204" pitchFamily="34" charset="-122"/>
                <a:ea typeface="微软雅黑" panose="020B0503020204020204" pitchFamily="34" charset="-122"/>
              </a:rPr>
              <a:t>点击添加标题</a:t>
            </a:r>
            <a:endParaRPr lang="zh-CN" altLang="en-US" sz="1400">
              <a:latin typeface="微软雅黑" pitchFamily="34" charset="-122"/>
              <a:ea typeface="微软雅黑" pitchFamily="34" charset="-122"/>
            </a:endParaRPr>
          </a:p>
        </p:txBody>
      </p:sp>
      <p:sp>
        <p:nvSpPr>
          <p:cNvPr id="40" name="TextBox 39"/>
          <p:cNvSpPr txBox="1"/>
          <p:nvPr/>
        </p:nvSpPr>
        <p:spPr>
          <a:xfrm>
            <a:off x="3142299" y="4001033"/>
            <a:ext cx="4537095" cy="449869"/>
          </a:xfrm>
          <a:prstGeom prst="rect">
            <a:avLst/>
          </a:prstGeom>
          <a:noFill/>
        </p:spPr>
        <p:txBody>
          <a:bodyPr wrap="square" lIns="68584" tIns="34291" rIns="68584" bIns="34291"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单击此处添加文本单击此处添加文本单击此处添加文本单击此处添加文本单击此处添加文本单击此处添加文本单击此处添加文本</a:t>
            </a:r>
            <a:endParaRPr lang="en-US" altLang="zh-CN" sz="10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9610821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14:bounceEnd="50000">
                                          <p:cBhvr additive="base">
                                            <p:cTn id="33"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14:bounceEnd="50000">
                                          <p:cBhvr additive="base">
                                            <p:cTn id="51"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14:bounceEnd="50000">
                                          <p:cBhvr additive="base">
                                            <p:cTn id="69"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randombar(horizontal)">
                                          <p:cBhvr>
                                            <p:cTn id="15" dur="500"/>
                                            <p:tgtEl>
                                              <p:spTgt spid="30"/>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par>
                                    <p:cTn id="20" presetID="22" presetClass="entr" presetSubtype="8"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left)">
                                          <p:cBhvr>
                                            <p:cTn id="22" dur="500"/>
                                            <p:tgtEl>
                                              <p:spTgt spid="32"/>
                                            </p:tgtEl>
                                          </p:cBhvr>
                                        </p:animEffect>
                                      </p:childTnLst>
                                    </p:cTn>
                                  </p:par>
                                  <p:par>
                                    <p:cTn id="23" presetID="22" presetClass="entr" presetSubtype="8"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wipe(left)">
                                          <p:cBhvr>
                                            <p:cTn id="25" dur="500"/>
                                            <p:tgtEl>
                                              <p:spTgt spid="33"/>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barn(outVertical)">
                                          <p:cBhvr>
                                            <p:cTn id="29" dur="500"/>
                                            <p:tgtEl>
                                              <p:spTgt spid="29"/>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additive="base">
                                            <p:cTn id="33" dur="500" fill="hold"/>
                                            <p:tgtEl>
                                              <p:spTgt spid="28"/>
                                            </p:tgtEl>
                                            <p:attrNameLst>
                                              <p:attrName>ppt_x</p:attrName>
                                            </p:attrNameLst>
                                          </p:cBhvr>
                                          <p:tavLst>
                                            <p:tav tm="0">
                                              <p:val>
                                                <p:strVal val="#ppt_x"/>
                                              </p:val>
                                            </p:tav>
                                            <p:tav tm="100000">
                                              <p:val>
                                                <p:strVal val="#ppt_x"/>
                                              </p:val>
                                            </p:tav>
                                          </p:tavLst>
                                        </p:anim>
                                        <p:anim calcmode="lin" valueType="num">
                                          <p:cBhvr additive="base">
                                            <p:cTn id="34" dur="500" fill="hold"/>
                                            <p:tgtEl>
                                              <p:spTgt spid="28"/>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34"/>
                                            </p:tgtEl>
                                            <p:attrNameLst>
                                              <p:attrName>style.visibility</p:attrName>
                                            </p:attrNameLst>
                                          </p:cBhvr>
                                          <p:to>
                                            <p:strVal val="visible"/>
                                          </p:to>
                                        </p:set>
                                        <p:animEffect transition="in" filter="wipe(left)">
                                          <p:cBhvr>
                                            <p:cTn id="38" dur="100"/>
                                            <p:tgtEl>
                                              <p:spTgt spid="34"/>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34"/>
                                            </p:tgtEl>
                                          </p:cBhvr>
                                          <p:to x="80000" y="100000"/>
                                        </p:animScale>
                                        <p:anim by="(#ppt_w*0.10)" calcmode="lin" valueType="num">
                                          <p:cBhvr>
                                            <p:cTn id="41" dur="50" autoRev="1" fill="hold">
                                              <p:stCondLst>
                                                <p:cond delay="0"/>
                                              </p:stCondLst>
                                            </p:cTn>
                                            <p:tgtEl>
                                              <p:spTgt spid="34"/>
                                            </p:tgtEl>
                                            <p:attrNameLst>
                                              <p:attrName>ppt_x</p:attrName>
                                            </p:attrNameLst>
                                          </p:cBhvr>
                                        </p:anim>
                                        <p:anim by="(-#ppt_w*0.10)" calcmode="lin" valueType="num">
                                          <p:cBhvr>
                                            <p:cTn id="42" dur="50" autoRev="1" fill="hold">
                                              <p:stCondLst>
                                                <p:cond delay="0"/>
                                              </p:stCondLst>
                                            </p:cTn>
                                            <p:tgtEl>
                                              <p:spTgt spid="34"/>
                                            </p:tgtEl>
                                            <p:attrNameLst>
                                              <p:attrName>ppt_y</p:attrName>
                                            </p:attrNameLst>
                                          </p:cBhvr>
                                        </p:anim>
                                        <p:animRot by="-480000">
                                          <p:cBhvr>
                                            <p:cTn id="43" dur="50" autoRev="1" fill="hold">
                                              <p:stCondLst>
                                                <p:cond delay="0"/>
                                              </p:stCondLst>
                                            </p:cTn>
                                            <p:tgtEl>
                                              <p:spTgt spid="34"/>
                                            </p:tgtEl>
                                            <p:attrNameLst>
                                              <p:attrName>r</p:attrName>
                                            </p:attrNameLst>
                                          </p:cBhvr>
                                        </p:animRot>
                                      </p:childTnLst>
                                    </p:cTn>
                                  </p:par>
                                </p:childTnLst>
                              </p:cTn>
                            </p:par>
                            <p:par>
                              <p:cTn id="44" fill="hold">
                                <p:stCondLst>
                                  <p:cond delay="4600"/>
                                </p:stCondLst>
                                <p:childTnLst>
                                  <p:par>
                                    <p:cTn id="45" presetID="16" presetClass="entr" presetSubtype="37"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outVertical)">
                                          <p:cBhvr>
                                            <p:cTn id="47" dur="500"/>
                                            <p:tgtEl>
                                              <p:spTgt spid="36"/>
                                            </p:tgtEl>
                                          </p:cBhvr>
                                        </p:animEffect>
                                      </p:childTnLst>
                                    </p:cTn>
                                  </p:par>
                                </p:childTnLst>
                              </p:cTn>
                            </p:par>
                            <p:par>
                              <p:cTn id="48" fill="hold">
                                <p:stCondLst>
                                  <p:cond delay="5100"/>
                                </p:stCondLst>
                                <p:childTnLst>
                                  <p:par>
                                    <p:cTn id="49" presetID="2" presetClass="entr" presetSubtype="1"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 calcmode="lin" valueType="num">
                                          <p:cBhvr additive="base">
                                            <p:cTn id="51" dur="500" fill="hold"/>
                                            <p:tgtEl>
                                              <p:spTgt spid="35"/>
                                            </p:tgtEl>
                                            <p:attrNameLst>
                                              <p:attrName>ppt_x</p:attrName>
                                            </p:attrNameLst>
                                          </p:cBhvr>
                                          <p:tavLst>
                                            <p:tav tm="0">
                                              <p:val>
                                                <p:strVal val="#ppt_x"/>
                                              </p:val>
                                            </p:tav>
                                            <p:tav tm="100000">
                                              <p:val>
                                                <p:strVal val="#ppt_x"/>
                                              </p:val>
                                            </p:tav>
                                          </p:tavLst>
                                        </p:anim>
                                        <p:anim calcmode="lin" valueType="num">
                                          <p:cBhvr additive="base">
                                            <p:cTn id="52" dur="500" fill="hold"/>
                                            <p:tgtEl>
                                              <p:spTgt spid="35"/>
                                            </p:tgtEl>
                                            <p:attrNameLst>
                                              <p:attrName>ppt_y</p:attrName>
                                            </p:attrNameLst>
                                          </p:cBhvr>
                                          <p:tavLst>
                                            <p:tav tm="0">
                                              <p:val>
                                                <p:strVal val="0-#ppt_h/2"/>
                                              </p:val>
                                            </p:tav>
                                            <p:tav tm="100000">
                                              <p:val>
                                                <p:strVal val="#ppt_y"/>
                                              </p:val>
                                            </p:tav>
                                          </p:tavLst>
                                        </p:anim>
                                      </p:childTnLst>
                                    </p:cTn>
                                  </p:par>
                                </p:childTnLst>
                              </p:cTn>
                            </p:par>
                            <p:par>
                              <p:cTn id="53" fill="hold">
                                <p:stCondLst>
                                  <p:cond delay="560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37"/>
                                            </p:tgtEl>
                                            <p:attrNameLst>
                                              <p:attrName>style.visibility</p:attrName>
                                            </p:attrNameLst>
                                          </p:cBhvr>
                                          <p:to>
                                            <p:strVal val="visible"/>
                                          </p:to>
                                        </p:set>
                                        <p:animEffect transition="in" filter="wipe(left)">
                                          <p:cBhvr>
                                            <p:cTn id="56" dur="100"/>
                                            <p:tgtEl>
                                              <p:spTgt spid="37"/>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37"/>
                                            </p:tgtEl>
                                          </p:cBhvr>
                                          <p:to x="80000" y="100000"/>
                                        </p:animScale>
                                        <p:anim by="(#ppt_w*0.10)" calcmode="lin" valueType="num">
                                          <p:cBhvr>
                                            <p:cTn id="59" dur="50" autoRev="1" fill="hold">
                                              <p:stCondLst>
                                                <p:cond delay="0"/>
                                              </p:stCondLst>
                                            </p:cTn>
                                            <p:tgtEl>
                                              <p:spTgt spid="37"/>
                                            </p:tgtEl>
                                            <p:attrNameLst>
                                              <p:attrName>ppt_x</p:attrName>
                                            </p:attrNameLst>
                                          </p:cBhvr>
                                        </p:anim>
                                        <p:anim by="(-#ppt_w*0.10)" calcmode="lin" valueType="num">
                                          <p:cBhvr>
                                            <p:cTn id="60" dur="50" autoRev="1" fill="hold">
                                              <p:stCondLst>
                                                <p:cond delay="0"/>
                                              </p:stCondLst>
                                            </p:cTn>
                                            <p:tgtEl>
                                              <p:spTgt spid="37"/>
                                            </p:tgtEl>
                                            <p:attrNameLst>
                                              <p:attrName>ppt_y</p:attrName>
                                            </p:attrNameLst>
                                          </p:cBhvr>
                                        </p:anim>
                                        <p:animRot by="-480000">
                                          <p:cBhvr>
                                            <p:cTn id="61" dur="50" autoRev="1" fill="hold">
                                              <p:stCondLst>
                                                <p:cond delay="0"/>
                                              </p:stCondLst>
                                            </p:cTn>
                                            <p:tgtEl>
                                              <p:spTgt spid="37"/>
                                            </p:tgtEl>
                                            <p:attrNameLst>
                                              <p:attrName>r</p:attrName>
                                            </p:attrNameLst>
                                          </p:cBhvr>
                                        </p:animRot>
                                      </p:childTnLst>
                                    </p:cTn>
                                  </p:par>
                                </p:childTnLst>
                              </p:cTn>
                            </p:par>
                            <p:par>
                              <p:cTn id="62" fill="hold">
                                <p:stCondLst>
                                  <p:cond delay="7350"/>
                                </p:stCondLst>
                                <p:childTnLst>
                                  <p:par>
                                    <p:cTn id="63" presetID="16" presetClass="entr" presetSubtype="37" fill="hold" grpId="0" nodeType="after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barn(outVertical)">
                                          <p:cBhvr>
                                            <p:cTn id="65" dur="500"/>
                                            <p:tgtEl>
                                              <p:spTgt spid="39"/>
                                            </p:tgtEl>
                                          </p:cBhvr>
                                        </p:animEffect>
                                      </p:childTnLst>
                                    </p:cTn>
                                  </p:par>
                                </p:childTnLst>
                              </p:cTn>
                            </p:par>
                            <p:par>
                              <p:cTn id="66" fill="hold">
                                <p:stCondLst>
                                  <p:cond delay="7850"/>
                                </p:stCondLst>
                                <p:childTnLst>
                                  <p:par>
                                    <p:cTn id="67" presetID="2" presetClass="entr" presetSubtype="1"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additive="base">
                                            <p:cTn id="69" dur="500" fill="hold"/>
                                            <p:tgtEl>
                                              <p:spTgt spid="38"/>
                                            </p:tgtEl>
                                            <p:attrNameLst>
                                              <p:attrName>ppt_x</p:attrName>
                                            </p:attrNameLst>
                                          </p:cBhvr>
                                          <p:tavLst>
                                            <p:tav tm="0">
                                              <p:val>
                                                <p:strVal val="#ppt_x"/>
                                              </p:val>
                                            </p:tav>
                                            <p:tav tm="100000">
                                              <p:val>
                                                <p:strVal val="#ppt_x"/>
                                              </p:val>
                                            </p:tav>
                                          </p:tavLst>
                                        </p:anim>
                                        <p:anim calcmode="lin" valueType="num">
                                          <p:cBhvr additive="base">
                                            <p:cTn id="70" dur="500" fill="hold"/>
                                            <p:tgtEl>
                                              <p:spTgt spid="38"/>
                                            </p:tgtEl>
                                            <p:attrNameLst>
                                              <p:attrName>ppt_y</p:attrName>
                                            </p:attrNameLst>
                                          </p:cBhvr>
                                          <p:tavLst>
                                            <p:tav tm="0">
                                              <p:val>
                                                <p:strVal val="0-#ppt_h/2"/>
                                              </p:val>
                                            </p:tav>
                                            <p:tav tm="100000">
                                              <p:val>
                                                <p:strVal val="#ppt_y"/>
                                              </p:val>
                                            </p:tav>
                                          </p:tavLst>
                                        </p:anim>
                                      </p:childTnLst>
                                    </p:cTn>
                                  </p:par>
                                </p:childTnLst>
                              </p:cTn>
                            </p:par>
                            <p:par>
                              <p:cTn id="71" fill="hold">
                                <p:stCondLst>
                                  <p:cond delay="835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40"/>
                                            </p:tgtEl>
                                            <p:attrNameLst>
                                              <p:attrName>style.visibility</p:attrName>
                                            </p:attrNameLst>
                                          </p:cBhvr>
                                          <p:to>
                                            <p:strVal val="visible"/>
                                          </p:to>
                                        </p:set>
                                        <p:animEffect transition="in" filter="wipe(left)">
                                          <p:cBhvr>
                                            <p:cTn id="74" dur="100"/>
                                            <p:tgtEl>
                                              <p:spTgt spid="40"/>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40"/>
                                            </p:tgtEl>
                                          </p:cBhvr>
                                          <p:to x="80000" y="100000"/>
                                        </p:animScale>
                                        <p:anim by="(#ppt_w*0.10)" calcmode="lin" valueType="num">
                                          <p:cBhvr>
                                            <p:cTn id="77" dur="50" autoRev="1" fill="hold">
                                              <p:stCondLst>
                                                <p:cond delay="0"/>
                                              </p:stCondLst>
                                            </p:cTn>
                                            <p:tgtEl>
                                              <p:spTgt spid="40"/>
                                            </p:tgtEl>
                                            <p:attrNameLst>
                                              <p:attrName>ppt_x</p:attrName>
                                            </p:attrNameLst>
                                          </p:cBhvr>
                                        </p:anim>
                                        <p:anim by="(-#ppt_w*0.10)" calcmode="lin" valueType="num">
                                          <p:cBhvr>
                                            <p:cTn id="78" dur="50" autoRev="1" fill="hold">
                                              <p:stCondLst>
                                                <p:cond delay="0"/>
                                              </p:stCondLst>
                                            </p:cTn>
                                            <p:tgtEl>
                                              <p:spTgt spid="40"/>
                                            </p:tgtEl>
                                            <p:attrNameLst>
                                              <p:attrName>ppt_y</p:attrName>
                                            </p:attrNameLst>
                                          </p:cBhvr>
                                        </p:anim>
                                        <p:animRot by="-480000">
                                          <p:cBhvr>
                                            <p:cTn id="79"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Group 66"/>
          <p:cNvGrpSpPr>
            <a:grpSpLocks/>
          </p:cNvGrpSpPr>
          <p:nvPr/>
        </p:nvGrpSpPr>
        <p:grpSpPr bwMode="auto">
          <a:xfrm>
            <a:off x="395641" y="986284"/>
            <a:ext cx="4453517" cy="3745706"/>
            <a:chOff x="720" y="839"/>
            <a:chExt cx="3740" cy="3146"/>
          </a:xfrm>
          <a:solidFill>
            <a:schemeClr val="accent1"/>
          </a:solidFill>
        </p:grpSpPr>
        <p:sp>
          <p:nvSpPr>
            <p:cNvPr id="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1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1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1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1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1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1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1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2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2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2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2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2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2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2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2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2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2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3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3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3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3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3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3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3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3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3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3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4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4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4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4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4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4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4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4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4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4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5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5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5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5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5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5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5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5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5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5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6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6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6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6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6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6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6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6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6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70"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1"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2"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sp>
        <p:nvSpPr>
          <p:cNvPr id="73"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2"/>
          </a:solidFill>
          <a:ln w="6350">
            <a:solidFill>
              <a:srgbClr val="FFFFFF"/>
            </a:solidFill>
            <a:prstDash val="solid"/>
            <a:round/>
            <a:headEnd/>
            <a:tailEnd/>
          </a:ln>
        </p:spPr>
        <p:txBody>
          <a:bodyPr lIns="68567" tIns="34284" rIns="68567" bIns="34284"/>
          <a:lstStyle/>
          <a:p>
            <a:endParaRPr lang="zh-CN" altLang="en-US"/>
          </a:p>
        </p:txBody>
      </p:sp>
      <p:cxnSp>
        <p:nvCxnSpPr>
          <p:cNvPr id="74" name="直接连接符 73"/>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3" name="矩形 82"/>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4" name="矩形 83"/>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85" name="矩形 84"/>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6" name="矩形标注 85"/>
          <p:cNvSpPr/>
          <p:nvPr/>
        </p:nvSpPr>
        <p:spPr>
          <a:xfrm>
            <a:off x="6607141" y="1836028"/>
            <a:ext cx="1957258" cy="2630982"/>
          </a:xfrm>
          <a:prstGeom prst="wedgeRectCallout">
            <a:avLst>
              <a:gd name="adj1" fmla="val -72333"/>
              <a:gd name="adj2" fmla="val 19715"/>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87" name="TextBox 86"/>
          <p:cNvSpPr txBox="1"/>
          <p:nvPr/>
        </p:nvSpPr>
        <p:spPr>
          <a:xfrm>
            <a:off x="6781196" y="2014550"/>
            <a:ext cx="1656184" cy="2269840"/>
          </a:xfrm>
          <a:prstGeom prst="rect">
            <a:avLst/>
          </a:prstGeom>
          <a:noFill/>
        </p:spPr>
        <p:txBody>
          <a:bodyPr wrap="square" lIns="68567" tIns="34284" rIns="68567" bIns="34284" rtlCol="0">
            <a:spAutoFit/>
          </a:bodyPr>
          <a:lstStyle/>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tx1">
                  <a:lumMod val="75000"/>
                  <a:lumOff val="25000"/>
                </a:schemeClr>
              </a:solidFill>
              <a:latin typeface="微软雅黑" pitchFamily="34" charset="-122"/>
              <a:ea typeface="微软雅黑" pitchFamily="34" charset="-122"/>
            </a:endParaRPr>
          </a:p>
          <a:p>
            <a:pPr algn="just">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089183033"/>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14:bounceEnd="58000">
                                          <p:cBhvr additive="base">
                                            <p:cTn id="15" dur="1000" fill="hold"/>
                                            <p:tgtEl>
                                              <p:spTgt spid="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71"/>
                                            </p:tgtEl>
                                            <p:attrNameLst>
                                              <p:attrName>style.visibility</p:attrName>
                                            </p:attrNameLst>
                                          </p:cBhvr>
                                          <p:to>
                                            <p:strVal val="visible"/>
                                          </p:to>
                                        </p:set>
                                        <p:animEffect transition="in" filter="fade">
                                          <p:cBhvr>
                                            <p:cTn id="19" dur="500"/>
                                            <p:tgtEl>
                                              <p:spTgt spid="7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500"/>
                                            <p:tgtEl>
                                              <p:spTgt spid="7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73"/>
                                            </p:tgtEl>
                                            <p:attrNameLst>
                                              <p:attrName>style.visibility</p:attrName>
                                            </p:attrNameLst>
                                          </p:cBhvr>
                                          <p:to>
                                            <p:strVal val="visible"/>
                                          </p:to>
                                        </p:set>
                                        <p:animEffect transition="in" filter="fade">
                                          <p:cBhvr>
                                            <p:cTn id="25" dur="500"/>
                                            <p:tgtEl>
                                              <p:spTgt spid="7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70"/>
                                            </p:tgtEl>
                                            <p:attrNameLst>
                                              <p:attrName>style.visibility</p:attrName>
                                            </p:attrNameLst>
                                          </p:cBhvr>
                                          <p:to>
                                            <p:strVal val="visible"/>
                                          </p:to>
                                        </p:set>
                                        <p:animEffect transition="in" filter="fade">
                                          <p:cBhvr>
                                            <p:cTn id="28" dur="500"/>
                                            <p:tgtEl>
                                              <p:spTgt spid="7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par>
                                    <p:cTn id="33" presetID="10" presetClass="entr" presetSubtype="0" fill="hold" nodeType="withEffect">
                                      <p:stCondLst>
                                        <p:cond delay="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500"/>
                                            <p:tgtEl>
                                              <p:spTgt spid="75"/>
                                            </p:tgtEl>
                                          </p:cBhvr>
                                        </p:animEffect>
                                      </p:childTnLst>
                                    </p:cTn>
                                  </p:par>
                                  <p:par>
                                    <p:cTn id="36" presetID="10" presetClass="entr" presetSubtype="0" fill="hold" nodeType="withEffect">
                                      <p:stCondLst>
                                        <p:cond delay="0"/>
                                      </p:stCondLst>
                                      <p:childTnLst>
                                        <p:set>
                                          <p:cBhvr>
                                            <p:cTn id="37" dur="1" fill="hold">
                                              <p:stCondLst>
                                                <p:cond delay="0"/>
                                              </p:stCondLst>
                                            </p:cTn>
                                            <p:tgtEl>
                                              <p:spTgt spid="76"/>
                                            </p:tgtEl>
                                            <p:attrNameLst>
                                              <p:attrName>style.visibility</p:attrName>
                                            </p:attrNameLst>
                                          </p:cBhvr>
                                          <p:to>
                                            <p:strVal val="visible"/>
                                          </p:to>
                                        </p:set>
                                        <p:animEffect transition="in" filter="fade">
                                          <p:cBhvr>
                                            <p:cTn id="38" dur="500"/>
                                            <p:tgtEl>
                                              <p:spTgt spid="76"/>
                                            </p:tgtEl>
                                          </p:cBhvr>
                                        </p:animEffect>
                                      </p:childTnLst>
                                    </p:cTn>
                                  </p:par>
                                  <p:par>
                                    <p:cTn id="39" presetID="10" presetClass="entr" presetSubtype="0" fill="hold" nodeType="with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par>
                                    <p:cTn id="42" presetID="10" presetClass="entr" presetSubtype="0" fill="hold" nodeType="withEffect">
                                      <p:stCondLst>
                                        <p:cond delay="0"/>
                                      </p:stCondLst>
                                      <p:childTnLst>
                                        <p:set>
                                          <p:cBhvr>
                                            <p:cTn id="43" dur="1" fill="hold">
                                              <p:stCondLst>
                                                <p:cond delay="0"/>
                                              </p:stCondLst>
                                            </p:cTn>
                                            <p:tgtEl>
                                              <p:spTgt spid="78"/>
                                            </p:tgtEl>
                                            <p:attrNameLst>
                                              <p:attrName>style.visibility</p:attrName>
                                            </p:attrNameLst>
                                          </p:cBhvr>
                                          <p:to>
                                            <p:strVal val="visible"/>
                                          </p:to>
                                        </p:set>
                                        <p:animEffect transition="in" filter="fade">
                                          <p:cBhvr>
                                            <p:cTn id="44" dur="500"/>
                                            <p:tgtEl>
                                              <p:spTgt spid="78"/>
                                            </p:tgtEl>
                                          </p:cBhvr>
                                        </p:animEffect>
                                      </p:childTnLst>
                                    </p:cTn>
                                  </p:par>
                                  <p:par>
                                    <p:cTn id="45" presetID="10" presetClass="entr" presetSubtype="0" fill="hold"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500"/>
                                            <p:tgtEl>
                                              <p:spTgt spid="79"/>
                                            </p:tgtEl>
                                          </p:cBhvr>
                                        </p:animEffect>
                                      </p:childTnLst>
                                    </p:cTn>
                                  </p:par>
                                  <p:par>
                                    <p:cTn id="48" presetID="10" presetClass="entr" presetSubtype="0" fill="hold" nodeType="with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childTnLst>
                                    </p:cTn>
                                  </p:par>
                                  <p:par>
                                    <p:cTn id="51" presetID="10" presetClass="entr" presetSubtype="0"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fade">
                                          <p:cBhvr>
                                            <p:cTn id="53" dur="500"/>
                                            <p:tgtEl>
                                              <p:spTgt spid="8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3"/>
                                            </p:tgtEl>
                                            <p:attrNameLst>
                                              <p:attrName>style.visibility</p:attrName>
                                            </p:attrNameLst>
                                          </p:cBhvr>
                                          <p:to>
                                            <p:strVal val="visible"/>
                                          </p:to>
                                        </p:set>
                                        <p:animEffect transition="in" filter="fade">
                                          <p:cBhvr>
                                            <p:cTn id="62" dur="500"/>
                                            <p:tgtEl>
                                              <p:spTgt spid="8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fade">
                                          <p:cBhvr>
                                            <p:cTn id="65" dur="500"/>
                                            <p:tgtEl>
                                              <p:spTgt spid="8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86"/>
                                            </p:tgtEl>
                                            <p:attrNameLst>
                                              <p:attrName>style.visibility</p:attrName>
                                            </p:attrNameLst>
                                          </p:cBhvr>
                                          <p:to>
                                            <p:strVal val="visible"/>
                                          </p:to>
                                        </p:set>
                                        <p:animEffect transition="in" filter="wipe(left)">
                                          <p:cBhvr>
                                            <p:cTn id="69" dur="500"/>
                                            <p:tgtEl>
                                              <p:spTgt spid="8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87"/>
                                            </p:tgtEl>
                                            <p:attrNameLst>
                                              <p:attrName>style.visibility</p:attrName>
                                            </p:attrNameLst>
                                          </p:cBhvr>
                                          <p:to>
                                            <p:strVal val="visible"/>
                                          </p:to>
                                        </p:set>
                                        <p:animEffect transition="in" filter="wipe(left)">
                                          <p:cBhvr>
                                            <p:cTn id="73" dur="100"/>
                                            <p:tgtEl>
                                              <p:spTgt spid="8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87"/>
                                            </p:tgtEl>
                                          </p:cBhvr>
                                          <p:to x="80000" y="100000"/>
                                        </p:animScale>
                                        <p:anim by="(#ppt_w*0.10)" calcmode="lin" valueType="num">
                                          <p:cBhvr>
                                            <p:cTn id="76" dur="50" autoRev="1" fill="hold">
                                              <p:stCondLst>
                                                <p:cond delay="0"/>
                                              </p:stCondLst>
                                            </p:cTn>
                                            <p:tgtEl>
                                              <p:spTgt spid="87"/>
                                            </p:tgtEl>
                                            <p:attrNameLst>
                                              <p:attrName>ppt_x</p:attrName>
                                            </p:attrNameLst>
                                          </p:cBhvr>
                                        </p:anim>
                                        <p:anim by="(-#ppt_w*0.10)" calcmode="lin" valueType="num">
                                          <p:cBhvr>
                                            <p:cTn id="77" dur="50" autoRev="1" fill="hold">
                                              <p:stCondLst>
                                                <p:cond delay="0"/>
                                              </p:stCondLst>
                                            </p:cTn>
                                            <p:tgtEl>
                                              <p:spTgt spid="87"/>
                                            </p:tgtEl>
                                            <p:attrNameLst>
                                              <p:attrName>ppt_y</p:attrName>
                                            </p:attrNameLst>
                                          </p:cBhvr>
                                        </p:anim>
                                        <p:animRot by="-480000">
                                          <p:cBhvr>
                                            <p:cTn id="78" dur="50" autoRev="1" fill="hold">
                                              <p:stCondLst>
                                                <p:cond delay="0"/>
                                              </p:stCondLst>
                                            </p:cTn>
                                            <p:tgtEl>
                                              <p:spTgt spid="8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0" grpId="0" animBg="1"/>
          <p:bldP spid="71" grpId="0" animBg="1"/>
          <p:bldP spid="72" grpId="0" animBg="1"/>
          <p:bldP spid="73" grpId="0" animBg="1"/>
          <p:bldP spid="82" grpId="0"/>
          <p:bldP spid="83" grpId="0"/>
          <p:bldP spid="84" grpId="0"/>
          <p:bldP spid="85" grpId="0"/>
          <p:bldP spid="86" grpId="0" animBg="1"/>
          <p:bldP spid="87" grpId="0"/>
          <p:bldP spid="87"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96724"/>
            <a:ext cx="1061000" cy="1214343"/>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452981"/>
            <a:ext cx="1061000" cy="1214343"/>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96724"/>
            <a:ext cx="1061000" cy="1214343"/>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452981"/>
            <a:ext cx="1061000" cy="1214344"/>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96724"/>
            <a:ext cx="1061000" cy="1214343"/>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roundRect">
              <a:avLst>
                <a:gd name="adj" fmla="val 15000"/>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85000"/>
                    <a:lumOff val="1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4" name="TextBox 23"/>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6" name="TextBox 25"/>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655362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fade">
                                      <p:cBhvr>
                                        <p:cTn id="18" dur="500"/>
                                        <p:tgtEl>
                                          <p:spTgt spid="17">
                                            <p:txEl>
                                              <p:pRg st="0" end="0"/>
                                            </p:txEl>
                                          </p:spTgt>
                                        </p:tgtEl>
                                      </p:cBhvr>
                                    </p:animEffect>
                                  </p:childTnLst>
                                </p:cTn>
                              </p:par>
                            </p:childTnLst>
                          </p:cTn>
                        </p:par>
                        <p:par>
                          <p:cTn id="19" fill="hold">
                            <p:stCondLst>
                              <p:cond delay="1350"/>
                            </p:stCondLst>
                            <p:childTnLst>
                              <p:par>
                                <p:cTn id="20" presetID="18" presetClass="entr" presetSubtype="6"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strips(downRight)">
                                      <p:cBhvr>
                                        <p:cTn id="22" dur="500"/>
                                        <p:tgtEl>
                                          <p:spTgt spid="22"/>
                                        </p:tgtEl>
                                      </p:cBhvr>
                                    </p:animEffect>
                                  </p:childTnLst>
                                </p:cTn>
                              </p:par>
                            </p:childTnLst>
                          </p:cTn>
                        </p:par>
                        <p:par>
                          <p:cTn id="23" fill="hold">
                            <p:stCondLst>
                              <p:cond delay="185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xEl>
                                              <p:pRg st="0" end="0"/>
                                            </p:txEl>
                                          </p:spTgt>
                                        </p:tgtEl>
                                        <p:attrNameLst>
                                          <p:attrName>style.visibility</p:attrName>
                                        </p:attrNameLst>
                                      </p:cBhvr>
                                      <p:to>
                                        <p:strVal val="visible"/>
                                      </p:to>
                                    </p:set>
                                    <p:animEffect transition="in" filter="fade">
                                      <p:cBhvr>
                                        <p:cTn id="29" dur="500"/>
                                        <p:tgtEl>
                                          <p:spTgt spid="18">
                                            <p:txEl>
                                              <p:pRg st="0" end="0"/>
                                            </p:txEl>
                                          </p:spTgt>
                                        </p:tgtEl>
                                      </p:cBhvr>
                                    </p:animEffect>
                                  </p:childTnLst>
                                </p:cTn>
                              </p:par>
                            </p:childTnLst>
                          </p:cTn>
                        </p:par>
                        <p:par>
                          <p:cTn id="30" fill="hold">
                            <p:stCondLst>
                              <p:cond delay="2350"/>
                            </p:stCondLst>
                            <p:childTnLst>
                              <p:par>
                                <p:cTn id="31" presetID="18" presetClass="entr" presetSubtype="6"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strips(downRight)">
                                      <p:cBhvr>
                                        <p:cTn id="33" dur="500"/>
                                        <p:tgtEl>
                                          <p:spTgt spid="23"/>
                                        </p:tgtEl>
                                      </p:cBhvr>
                                    </p:animEffect>
                                  </p:childTnLst>
                                </p:cTn>
                              </p:par>
                            </p:childTnLst>
                          </p:cTn>
                        </p:par>
                        <p:par>
                          <p:cTn id="34" fill="hold">
                            <p:stCondLst>
                              <p:cond delay="2850"/>
                            </p:stCondLst>
                            <p:childTnLst>
                              <p:par>
                                <p:cTn id="35" presetID="9"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dissolve">
                                      <p:cBhvr>
                                        <p:cTn id="37" dur="500"/>
                                        <p:tgtEl>
                                          <p:spTgt spid="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fade">
                                      <p:cBhvr>
                                        <p:cTn id="40" dur="500"/>
                                        <p:tgtEl>
                                          <p:spTgt spid="19">
                                            <p:txEl>
                                              <p:pRg st="0" end="0"/>
                                            </p:txEl>
                                          </p:spTgt>
                                        </p:tgtEl>
                                      </p:cBhvr>
                                    </p:animEffect>
                                  </p:childTnLst>
                                </p:cTn>
                              </p:par>
                            </p:childTnLst>
                          </p:cTn>
                        </p:par>
                        <p:par>
                          <p:cTn id="41" fill="hold">
                            <p:stCondLst>
                              <p:cond delay="3350"/>
                            </p:stCondLst>
                            <p:childTnLst>
                              <p:par>
                                <p:cTn id="42" presetID="18" presetClass="entr" presetSubtype="6"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strips(downRight)">
                                      <p:cBhvr>
                                        <p:cTn id="44" dur="500"/>
                                        <p:tgtEl>
                                          <p:spTgt spid="24"/>
                                        </p:tgtEl>
                                      </p:cBhvr>
                                    </p:animEffect>
                                  </p:childTnLst>
                                </p:cTn>
                              </p:par>
                            </p:childTnLst>
                          </p:cTn>
                        </p:par>
                        <p:par>
                          <p:cTn id="45" fill="hold">
                            <p:stCondLst>
                              <p:cond delay="3850"/>
                            </p:stCondLst>
                            <p:childTnLst>
                              <p:par>
                                <p:cTn id="46" presetID="9"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dissolve">
                                      <p:cBhvr>
                                        <p:cTn id="48" dur="500"/>
                                        <p:tgtEl>
                                          <p:spTgt spid="1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xEl>
                                              <p:pRg st="0" end="0"/>
                                            </p:txEl>
                                          </p:spTgt>
                                        </p:tgtEl>
                                        <p:attrNameLst>
                                          <p:attrName>style.visibility</p:attrName>
                                        </p:attrNameLst>
                                      </p:cBhvr>
                                      <p:to>
                                        <p:strVal val="visible"/>
                                      </p:to>
                                    </p:set>
                                    <p:animEffect transition="in" filter="fade">
                                      <p:cBhvr>
                                        <p:cTn id="51" dur="500"/>
                                        <p:tgtEl>
                                          <p:spTgt spid="20">
                                            <p:txEl>
                                              <p:pRg st="0" end="0"/>
                                            </p:txEl>
                                          </p:spTgt>
                                        </p:tgtEl>
                                      </p:cBhvr>
                                    </p:animEffect>
                                  </p:childTnLst>
                                </p:cTn>
                              </p:par>
                            </p:childTnLst>
                          </p:cTn>
                        </p:par>
                        <p:par>
                          <p:cTn id="52" fill="hold">
                            <p:stCondLst>
                              <p:cond delay="4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4850"/>
                            </p:stCondLst>
                            <p:childTnLst>
                              <p:par>
                                <p:cTn id="57" presetID="9" presetClass="entr" presetSubtype="0"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dissolve">
                                      <p:cBhvr>
                                        <p:cTn id="59" dur="500"/>
                                        <p:tgtEl>
                                          <p:spTgt spid="1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xEl>
                                              <p:pRg st="0" end="0"/>
                                            </p:txEl>
                                          </p:spTgt>
                                        </p:tgtEl>
                                        <p:attrNameLst>
                                          <p:attrName>style.visibility</p:attrName>
                                        </p:attrNameLst>
                                      </p:cBhvr>
                                      <p:to>
                                        <p:strVal val="visible"/>
                                      </p:to>
                                    </p:set>
                                    <p:animEffect transition="in" filter="fade">
                                      <p:cBhvr>
                                        <p:cTn id="62" dur="500"/>
                                        <p:tgtEl>
                                          <p:spTgt spid="21">
                                            <p:txEl>
                                              <p:pRg st="0" end="0"/>
                                            </p:txEl>
                                          </p:spTgt>
                                        </p:tgtEl>
                                      </p:cBhvr>
                                    </p:animEffect>
                                  </p:childTnLst>
                                </p:cTn>
                              </p:par>
                            </p:childTnLst>
                          </p:cTn>
                        </p:par>
                        <p:par>
                          <p:cTn id="63" fill="hold">
                            <p:stCondLst>
                              <p:cond delay="5350"/>
                            </p:stCondLst>
                            <p:childTnLst>
                              <p:par>
                                <p:cTn id="64" presetID="18" presetClass="entr" presetSubtype="6"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strips(downRight)">
                                      <p:cBhvr>
                                        <p:cTn id="6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流程图: 数据 3"/>
          <p:cNvSpPr/>
          <p:nvPr/>
        </p:nvSpPr>
        <p:spPr>
          <a:xfrm rot="16200000" flipH="1">
            <a:off x="990353"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1287010"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五边形 5"/>
          <p:cNvSpPr/>
          <p:nvPr/>
        </p:nvSpPr>
        <p:spPr>
          <a:xfrm>
            <a:off x="1142994"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575042"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观点一：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8" name="TextBox 7"/>
          <p:cNvSpPr txBox="1"/>
          <p:nvPr/>
        </p:nvSpPr>
        <p:spPr>
          <a:xfrm>
            <a:off x="1507783"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smtClean="0">
                <a:solidFill>
                  <a:schemeClr val="bg1"/>
                </a:solidFill>
              </a:rPr>
              <a:t>添加标题</a:t>
            </a:r>
            <a:r>
              <a:rPr lang="zh-CN" altLang="en-US" sz="1600" dirty="0">
                <a:solidFill>
                  <a:schemeClr val="bg1"/>
                </a:solidFill>
              </a:rPr>
              <a:t>内容</a:t>
            </a:r>
          </a:p>
        </p:txBody>
      </p:sp>
      <p:sp>
        <p:nvSpPr>
          <p:cNvPr id="9" name="TextBox 8"/>
          <p:cNvSpPr txBox="1"/>
          <p:nvPr/>
        </p:nvSpPr>
        <p:spPr>
          <a:xfrm>
            <a:off x="1575042"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0" name="TextBox 9"/>
          <p:cNvSpPr txBox="1"/>
          <p:nvPr/>
        </p:nvSpPr>
        <p:spPr>
          <a:xfrm>
            <a:off x="1575042"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观点</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1" name="流程图: 数据 10"/>
          <p:cNvSpPr/>
          <p:nvPr/>
        </p:nvSpPr>
        <p:spPr>
          <a:xfrm rot="16200000" flipH="1">
            <a:off x="4662761" y="1385211"/>
            <a:ext cx="504055" cy="198774"/>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4959418" y="1059582"/>
            <a:ext cx="3024336" cy="3600400"/>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五边形 12"/>
          <p:cNvSpPr/>
          <p:nvPr/>
        </p:nvSpPr>
        <p:spPr>
          <a:xfrm>
            <a:off x="4815402" y="1339079"/>
            <a:ext cx="2584057" cy="397547"/>
          </a:xfrm>
          <a:prstGeom prst="homePlate">
            <a:avLst>
              <a:gd name="adj" fmla="val 33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5247450" y="1995686"/>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smtClean="0">
                <a:solidFill>
                  <a:schemeClr val="tx1">
                    <a:lumMod val="75000"/>
                    <a:lumOff val="25000"/>
                  </a:schemeClr>
                </a:solidFill>
              </a:rPr>
              <a:t>结论一：</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5" name="TextBox 14"/>
          <p:cNvSpPr txBox="1"/>
          <p:nvPr/>
        </p:nvSpPr>
        <p:spPr>
          <a:xfrm>
            <a:off x="5180191" y="1405854"/>
            <a:ext cx="1699107" cy="246221"/>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r>
              <a:rPr lang="zh-CN" altLang="en-US" sz="1600" dirty="0">
                <a:solidFill>
                  <a:schemeClr val="bg1"/>
                </a:solidFill>
              </a:rPr>
              <a:t>添加标题内容</a:t>
            </a:r>
          </a:p>
        </p:txBody>
      </p:sp>
      <p:sp>
        <p:nvSpPr>
          <p:cNvPr id="16" name="TextBox 15"/>
          <p:cNvSpPr txBox="1"/>
          <p:nvPr/>
        </p:nvSpPr>
        <p:spPr>
          <a:xfrm>
            <a:off x="5247450" y="2841005"/>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二：</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
        <p:nvSpPr>
          <p:cNvPr id="17" name="TextBox 16"/>
          <p:cNvSpPr txBox="1"/>
          <p:nvPr/>
        </p:nvSpPr>
        <p:spPr>
          <a:xfrm>
            <a:off x="5247450" y="3705101"/>
            <a:ext cx="2520280" cy="66684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sz="1200" b="1" dirty="0">
                <a:solidFill>
                  <a:schemeClr val="tx1">
                    <a:lumMod val="75000"/>
                    <a:lumOff val="25000"/>
                  </a:schemeClr>
                </a:solidFill>
              </a:rPr>
              <a:t>结论</a:t>
            </a:r>
            <a:r>
              <a:rPr lang="zh-CN" altLang="en-US" sz="1200" b="1" dirty="0" smtClean="0">
                <a:solidFill>
                  <a:schemeClr val="tx1">
                    <a:lumMod val="75000"/>
                    <a:lumOff val="25000"/>
                  </a:schemeClr>
                </a:solidFill>
              </a:rPr>
              <a:t>三：</a:t>
            </a:r>
            <a:r>
              <a:rPr lang="zh-CN" altLang="en-US" sz="1200" dirty="0" smtClean="0">
                <a:solidFill>
                  <a:schemeClr val="tx1">
                    <a:lumMod val="75000"/>
                    <a:lumOff val="25000"/>
                  </a:schemeClr>
                </a:solidFill>
              </a:rPr>
              <a:t>详</a:t>
            </a:r>
            <a:r>
              <a:rPr lang="zh-CN" altLang="en-US" sz="1200" dirty="0">
                <a:solidFill>
                  <a:schemeClr val="tx1">
                    <a:lumMod val="75000"/>
                    <a:lumOff val="25000"/>
                  </a:schemeClr>
                </a:solidFill>
              </a:rPr>
              <a:t>写内容</a:t>
            </a:r>
            <a:r>
              <a:rPr lang="en-US" altLang="zh-CN" sz="1200" dirty="0">
                <a:solidFill>
                  <a:schemeClr val="tx1">
                    <a:lumMod val="75000"/>
                    <a:lumOff val="25000"/>
                  </a:schemeClr>
                </a:solidFill>
              </a:rPr>
              <a:t>……</a:t>
            </a:r>
            <a:r>
              <a:rPr lang="zh-CN" altLang="en-US" sz="1200" dirty="0">
                <a:solidFill>
                  <a:schemeClr val="tx1">
                    <a:lumMod val="75000"/>
                    <a:lumOff val="25000"/>
                  </a:schemeClr>
                </a:solidFill>
              </a:rPr>
              <a:t>点击</a:t>
            </a:r>
            <a:r>
              <a:rPr lang="zh-CN" altLang="en-US" sz="1200" dirty="0" smtClean="0">
                <a:solidFill>
                  <a:schemeClr val="tx1">
                    <a:lumMod val="75000"/>
                    <a:lumOff val="25000"/>
                  </a:schemeClr>
                </a:solidFill>
              </a:rPr>
              <a:t>输入</a:t>
            </a:r>
            <a:r>
              <a:rPr lang="zh-CN" altLang="en-US" sz="1200" dirty="0">
                <a:solidFill>
                  <a:schemeClr val="tx1">
                    <a:lumMod val="75000"/>
                    <a:lumOff val="25000"/>
                  </a:schemeClr>
                </a:solidFill>
              </a:rPr>
              <a:t>本栏</a:t>
            </a:r>
            <a:r>
              <a:rPr lang="zh-CN" altLang="en-US" sz="1200" dirty="0" smtClean="0">
                <a:solidFill>
                  <a:schemeClr val="tx1">
                    <a:lumMod val="75000"/>
                    <a:lumOff val="25000"/>
                  </a:schemeClr>
                </a:solidFill>
              </a:rPr>
              <a:t>的</a:t>
            </a:r>
            <a:r>
              <a:rPr lang="zh-CN" altLang="en-US" sz="1200" dirty="0">
                <a:solidFill>
                  <a:schemeClr val="tx1">
                    <a:lumMod val="75000"/>
                    <a:lumOff val="25000"/>
                  </a:schemeClr>
                </a:solidFill>
              </a:rPr>
              <a:t>具体</a:t>
            </a:r>
            <a:r>
              <a:rPr lang="zh-CN" altLang="en-US" sz="1200" dirty="0" smtClean="0">
                <a:solidFill>
                  <a:schemeClr val="tx1">
                    <a:lumMod val="75000"/>
                    <a:lumOff val="25000"/>
                  </a:schemeClr>
                </a:solidFill>
              </a:rPr>
              <a:t>文字，简明扼要的说明分项内容，此</a:t>
            </a:r>
            <a:r>
              <a:rPr lang="zh-CN" altLang="en-US" sz="1200" dirty="0">
                <a:solidFill>
                  <a:schemeClr val="tx1">
                    <a:lumMod val="75000"/>
                    <a:lumOff val="25000"/>
                  </a:schemeClr>
                </a:solidFill>
              </a:rPr>
              <a:t>为概念图解</a:t>
            </a:r>
            <a:r>
              <a:rPr lang="zh-CN" altLang="en-US" sz="1200" dirty="0" smtClean="0">
                <a:solidFill>
                  <a:schemeClr val="tx1">
                    <a:lumMod val="75000"/>
                    <a:lumOff val="25000"/>
                  </a:schemeClr>
                </a:solidFill>
              </a:rPr>
              <a:t>，请根据</a:t>
            </a:r>
            <a:r>
              <a:rPr lang="zh-CN" altLang="en-US" sz="1200" dirty="0">
                <a:solidFill>
                  <a:schemeClr val="tx1">
                    <a:lumMod val="75000"/>
                    <a:lumOff val="25000"/>
                  </a:schemeClr>
                </a:solidFill>
              </a:rPr>
              <a:t>您的具体内容酌情修改。</a:t>
            </a:r>
            <a:endParaRPr lang="en-US" altLang="zh-CN" sz="1200" dirty="0">
              <a:solidFill>
                <a:schemeClr val="tx1">
                  <a:lumMod val="75000"/>
                  <a:lumOff val="25000"/>
                </a:schemeClr>
              </a:solidFill>
            </a:endParaRPr>
          </a:p>
        </p:txBody>
      </p:sp>
    </p:spTree>
    <p:extLst>
      <p:ext uri="{BB962C8B-B14F-4D97-AF65-F5344CB8AC3E}">
        <p14:creationId xmlns:p14="http://schemas.microsoft.com/office/powerpoint/2010/main" val="236878051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up)">
                                      <p:cBhvr>
                                        <p:cTn id="14" dur="500"/>
                                        <p:tgtEl>
                                          <p:spTgt spid="5"/>
                                        </p:tgtEl>
                                      </p:cBhvr>
                                    </p:animEffect>
                                  </p:childTnLst>
                                </p:cTn>
                              </p:par>
                            </p:childTnLst>
                          </p:cTn>
                        </p:par>
                        <p:par>
                          <p:cTn id="15" fill="hold">
                            <p:stCondLst>
                              <p:cond delay="850"/>
                            </p:stCondLst>
                            <p:childTnLst>
                              <p:par>
                                <p:cTn id="16" presetID="22" presetClass="entr" presetSubtype="2"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right)">
                                      <p:cBhvr>
                                        <p:cTn id="18" dur="500"/>
                                        <p:tgtEl>
                                          <p:spTgt spid="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p:stCondLst>
                              <p:cond delay="1850"/>
                            </p:stCondLst>
                            <p:childTnLst>
                              <p:par>
                                <p:cTn id="27" presetID="2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left)">
                                      <p:cBhvr>
                                        <p:cTn id="29" dur="500"/>
                                        <p:tgtEl>
                                          <p:spTgt spid="7"/>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350"/>
                            </p:stCondLst>
                            <p:childTnLst>
                              <p:par>
                                <p:cTn id="37" presetID="22"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2850"/>
                            </p:stCondLst>
                            <p:childTnLst>
                              <p:par>
                                <p:cTn id="41" presetID="22" presetClass="entr" presetSubtype="2"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right)">
                                      <p:cBhvr>
                                        <p:cTn id="43" dur="500"/>
                                        <p:tgtEl>
                                          <p:spTgt spid="11"/>
                                        </p:tgtEl>
                                      </p:cBhvr>
                                    </p:animEffect>
                                  </p:childTnLst>
                                </p:cTn>
                              </p:par>
                            </p:childTnLst>
                          </p:cTn>
                        </p:par>
                        <p:par>
                          <p:cTn id="44" fill="hold">
                            <p:stCondLst>
                              <p:cond delay="335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850"/>
                            </p:stCondLst>
                            <p:childTnLst>
                              <p:par>
                                <p:cTn id="52" presetID="22" presetClass="entr" presetSubtype="8"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wipe(left)">
                                      <p:cBhvr>
                                        <p:cTn id="54" dur="500"/>
                                        <p:tgtEl>
                                          <p:spTgt spid="14"/>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p:cNvSpPr txBox="1">
            <a:spLocks/>
          </p:cNvSpPr>
          <p:nvPr/>
        </p:nvSpPr>
        <p:spPr>
          <a:xfrm>
            <a:off x="576268" y="992379"/>
            <a:ext cx="8062181" cy="64326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lnSpc>
                <a:spcPct val="120000"/>
              </a:lnSpc>
              <a:buNone/>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 name="Down Arrow 15"/>
          <p:cNvSpPr/>
          <p:nvPr/>
        </p:nvSpPr>
        <p:spPr>
          <a:xfrm>
            <a:off x="62708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4" name="Rectangle 87"/>
          <p:cNvSpPr/>
          <p:nvPr/>
        </p:nvSpPr>
        <p:spPr>
          <a:xfrm>
            <a:off x="62708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5" name="Text Placeholder 4"/>
          <p:cNvSpPr txBox="1">
            <a:spLocks/>
          </p:cNvSpPr>
          <p:nvPr/>
        </p:nvSpPr>
        <p:spPr>
          <a:xfrm>
            <a:off x="763925"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35%</a:t>
            </a:r>
          </a:p>
        </p:txBody>
      </p:sp>
      <p:sp>
        <p:nvSpPr>
          <p:cNvPr id="6" name="Text Placeholder 4"/>
          <p:cNvSpPr txBox="1">
            <a:spLocks/>
          </p:cNvSpPr>
          <p:nvPr/>
        </p:nvSpPr>
        <p:spPr>
          <a:xfrm>
            <a:off x="789961"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a:t>
            </a:r>
            <a:r>
              <a:rPr lang="zh-CN" altLang="en-US" sz="1100" b="1" dirty="0" smtClean="0">
                <a:solidFill>
                  <a:schemeClr val="bg1"/>
                </a:solidFill>
                <a:latin typeface="微软雅黑" panose="020B0503020204020204" pitchFamily="34" charset="-122"/>
                <a:ea typeface="微软雅黑" panose="020B0503020204020204" pitchFamily="34" charset="-122"/>
                <a:cs typeface="Lato Regular"/>
              </a:rPr>
              <a:t>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7" name="Text Placeholder 6"/>
          <p:cNvSpPr txBox="1">
            <a:spLocks/>
          </p:cNvSpPr>
          <p:nvPr/>
        </p:nvSpPr>
        <p:spPr>
          <a:xfrm>
            <a:off x="691130"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smtClean="0">
                <a:solidFill>
                  <a:schemeClr val="bg1"/>
                </a:solidFill>
                <a:latin typeface="微软雅黑" pitchFamily="34" charset="-122"/>
                <a:ea typeface="微软雅黑" pitchFamily="34" charset="-122"/>
              </a:rPr>
              <a:t>点击</a:t>
            </a:r>
            <a:r>
              <a:rPr lang="zh-CN" altLang="en-US" sz="1000" dirty="0">
                <a:solidFill>
                  <a:schemeClr val="bg1"/>
                </a:solidFill>
                <a:latin typeface="微软雅黑" pitchFamily="34" charset="-122"/>
                <a:ea typeface="微软雅黑" pitchFamily="34" charset="-122"/>
              </a:rPr>
              <a:t>输入本栏的具体文字，简明扼要的说明分项</a:t>
            </a:r>
            <a:r>
              <a:rPr lang="zh-CN" altLang="en-US" sz="1000" dirty="0" smtClean="0">
                <a:solidFill>
                  <a:schemeClr val="bg1"/>
                </a:solidFill>
                <a:latin typeface="微软雅黑" pitchFamily="34" charset="-122"/>
                <a:ea typeface="微软雅黑" pitchFamily="34" charset="-122"/>
              </a:rPr>
              <a:t>内容，</a:t>
            </a:r>
            <a:r>
              <a:rPr lang="zh-CN" altLang="en-US" sz="1000" dirty="0">
                <a:solidFill>
                  <a:schemeClr val="bg1"/>
                </a:solidFill>
                <a:latin typeface="微软雅黑" pitchFamily="34" charset="-122"/>
                <a:ea typeface="微软雅黑" pitchFamily="34" charset="-122"/>
              </a:rPr>
              <a:t>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 name="Down Arrow 91"/>
          <p:cNvSpPr/>
          <p:nvPr/>
        </p:nvSpPr>
        <p:spPr>
          <a:xfrm>
            <a:off x="1970012"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9" name="Rectangle 92"/>
          <p:cNvSpPr/>
          <p:nvPr/>
        </p:nvSpPr>
        <p:spPr>
          <a:xfrm>
            <a:off x="1970012"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0" name="Text Placeholder 4"/>
          <p:cNvSpPr txBox="1">
            <a:spLocks/>
          </p:cNvSpPr>
          <p:nvPr/>
        </p:nvSpPr>
        <p:spPr>
          <a:xfrm>
            <a:off x="2106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80%</a:t>
            </a:r>
          </a:p>
        </p:txBody>
      </p:sp>
      <p:sp>
        <p:nvSpPr>
          <p:cNvPr id="11" name="Text Placeholder 4"/>
          <p:cNvSpPr txBox="1">
            <a:spLocks/>
          </p:cNvSpPr>
          <p:nvPr/>
        </p:nvSpPr>
        <p:spPr>
          <a:xfrm>
            <a:off x="2132892"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12" name="Text Placeholder 6"/>
          <p:cNvSpPr txBox="1">
            <a:spLocks/>
          </p:cNvSpPr>
          <p:nvPr/>
        </p:nvSpPr>
        <p:spPr>
          <a:xfrm>
            <a:off x="2034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3" name="Down Arrow 96"/>
          <p:cNvSpPr/>
          <p:nvPr/>
        </p:nvSpPr>
        <p:spPr>
          <a:xfrm>
            <a:off x="3306518"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4" name="Rectangle 97"/>
          <p:cNvSpPr/>
          <p:nvPr/>
        </p:nvSpPr>
        <p:spPr>
          <a:xfrm>
            <a:off x="3306518"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15" name="Text Placeholder 4"/>
          <p:cNvSpPr txBox="1">
            <a:spLocks/>
          </p:cNvSpPr>
          <p:nvPr/>
        </p:nvSpPr>
        <p:spPr>
          <a:xfrm>
            <a:off x="3443362"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95%</a:t>
            </a:r>
          </a:p>
        </p:txBody>
      </p:sp>
      <p:sp>
        <p:nvSpPr>
          <p:cNvPr id="16" name="Text Placeholder 4"/>
          <p:cNvSpPr txBox="1">
            <a:spLocks/>
          </p:cNvSpPr>
          <p:nvPr/>
        </p:nvSpPr>
        <p:spPr>
          <a:xfrm>
            <a:off x="3469398"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17" name="Text Placeholder 6"/>
          <p:cNvSpPr txBox="1">
            <a:spLocks/>
          </p:cNvSpPr>
          <p:nvPr/>
        </p:nvSpPr>
        <p:spPr>
          <a:xfrm>
            <a:off x="3370566"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8" name="Down Arrow 101"/>
          <p:cNvSpPr/>
          <p:nvPr/>
        </p:nvSpPr>
        <p:spPr>
          <a:xfrm>
            <a:off x="4655874"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19" name="Rectangle 102"/>
          <p:cNvSpPr/>
          <p:nvPr/>
        </p:nvSpPr>
        <p:spPr>
          <a:xfrm>
            <a:off x="4655874"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0" name="Text Placeholder 4"/>
          <p:cNvSpPr txBox="1">
            <a:spLocks/>
          </p:cNvSpPr>
          <p:nvPr/>
        </p:nvSpPr>
        <p:spPr>
          <a:xfrm>
            <a:off x="4792719"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25%</a:t>
            </a:r>
          </a:p>
        </p:txBody>
      </p:sp>
      <p:sp>
        <p:nvSpPr>
          <p:cNvPr id="21" name="Text Placeholder 4"/>
          <p:cNvSpPr txBox="1">
            <a:spLocks/>
          </p:cNvSpPr>
          <p:nvPr/>
        </p:nvSpPr>
        <p:spPr>
          <a:xfrm>
            <a:off x="4818754"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22" name="Text Placeholder 6"/>
          <p:cNvSpPr txBox="1">
            <a:spLocks/>
          </p:cNvSpPr>
          <p:nvPr/>
        </p:nvSpPr>
        <p:spPr>
          <a:xfrm>
            <a:off x="4719923"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3" name="Down Arrow 106"/>
          <p:cNvSpPr/>
          <p:nvPr/>
        </p:nvSpPr>
        <p:spPr>
          <a:xfrm>
            <a:off x="6005231" y="1768699"/>
            <a:ext cx="1251181" cy="2728556"/>
          </a:xfrm>
          <a:prstGeom prst="downArrow">
            <a:avLst>
              <a:gd name="adj1" fmla="val 100000"/>
              <a:gd name="adj2" fmla="val 52223"/>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4" name="Rectangle 107"/>
          <p:cNvSpPr/>
          <p:nvPr/>
        </p:nvSpPr>
        <p:spPr>
          <a:xfrm>
            <a:off x="6005231"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25" name="Text Placeholder 4"/>
          <p:cNvSpPr txBox="1">
            <a:spLocks/>
          </p:cNvSpPr>
          <p:nvPr/>
        </p:nvSpPr>
        <p:spPr>
          <a:xfrm>
            <a:off x="6142076"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14%</a:t>
            </a:r>
          </a:p>
        </p:txBody>
      </p:sp>
      <p:sp>
        <p:nvSpPr>
          <p:cNvPr id="26" name="Text Placeholder 4"/>
          <p:cNvSpPr txBox="1">
            <a:spLocks/>
          </p:cNvSpPr>
          <p:nvPr/>
        </p:nvSpPr>
        <p:spPr>
          <a:xfrm>
            <a:off x="6168110"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bg1"/>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bg1"/>
              </a:solidFill>
              <a:latin typeface="微软雅黑" panose="020B0503020204020204" pitchFamily="34" charset="-122"/>
              <a:ea typeface="微软雅黑" panose="020B0503020204020204" pitchFamily="34" charset="-122"/>
              <a:cs typeface="Lato Regular"/>
            </a:endParaRPr>
          </a:p>
        </p:txBody>
      </p:sp>
      <p:sp>
        <p:nvSpPr>
          <p:cNvPr id="27" name="Text Placeholder 6"/>
          <p:cNvSpPr txBox="1">
            <a:spLocks/>
          </p:cNvSpPr>
          <p:nvPr/>
        </p:nvSpPr>
        <p:spPr>
          <a:xfrm>
            <a:off x="6069279"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28" name="Down Arrow 111"/>
          <p:cNvSpPr/>
          <p:nvPr/>
        </p:nvSpPr>
        <p:spPr>
          <a:xfrm>
            <a:off x="7361013" y="1768699"/>
            <a:ext cx="1251181" cy="2728556"/>
          </a:xfrm>
          <a:prstGeom prst="downArrow">
            <a:avLst>
              <a:gd name="adj1" fmla="val 100000"/>
              <a:gd name="adj2" fmla="val 52223"/>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a:p>
        </p:txBody>
      </p:sp>
      <p:sp>
        <p:nvSpPr>
          <p:cNvPr id="29" name="Rectangle 112"/>
          <p:cNvSpPr/>
          <p:nvPr/>
        </p:nvSpPr>
        <p:spPr>
          <a:xfrm>
            <a:off x="7361013" y="1767934"/>
            <a:ext cx="1251181" cy="786221"/>
          </a:xfrm>
          <a:prstGeom prst="rect">
            <a:avLst/>
          </a:prstGeom>
          <a:solidFill>
            <a:schemeClr val="tx1">
              <a:alpha val="15000"/>
            </a:schemeClr>
          </a:solidFill>
          <a:ln>
            <a:noFill/>
          </a:ln>
          <a:effectLst/>
        </p:spPr>
        <p:style>
          <a:lnRef idx="1">
            <a:schemeClr val="accent1"/>
          </a:lnRef>
          <a:fillRef idx="3">
            <a:schemeClr val="accent1"/>
          </a:fillRef>
          <a:effectRef idx="2">
            <a:schemeClr val="accent1"/>
          </a:effectRef>
          <a:fontRef idx="minor">
            <a:schemeClr val="lt1"/>
          </a:fontRef>
        </p:style>
        <p:txBody>
          <a:bodyPr lIns="34281" tIns="17140" rIns="34281" bIns="17140" rtlCol="0" anchor="ctr"/>
          <a:lstStyle/>
          <a:p>
            <a:pPr algn="ctr"/>
            <a:endParaRPr lang="en-US" dirty="0"/>
          </a:p>
        </p:txBody>
      </p:sp>
      <p:sp>
        <p:nvSpPr>
          <p:cNvPr id="30" name="Text Placeholder 4"/>
          <p:cNvSpPr txBox="1">
            <a:spLocks/>
          </p:cNvSpPr>
          <p:nvPr/>
        </p:nvSpPr>
        <p:spPr>
          <a:xfrm>
            <a:off x="7497857" y="1975416"/>
            <a:ext cx="992703" cy="417707"/>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en-US" sz="2400" b="1" dirty="0">
                <a:solidFill>
                  <a:schemeClr val="bg1"/>
                </a:solidFill>
                <a:latin typeface="微软雅黑" panose="020B0503020204020204" pitchFamily="34" charset="-122"/>
                <a:ea typeface="微软雅黑" panose="020B0503020204020204" pitchFamily="34" charset="-122"/>
                <a:cs typeface="Lato Light"/>
              </a:rPr>
              <a:t>23%</a:t>
            </a:r>
          </a:p>
        </p:txBody>
      </p:sp>
      <p:sp>
        <p:nvSpPr>
          <p:cNvPr id="31" name="Text Placeholder 4"/>
          <p:cNvSpPr txBox="1">
            <a:spLocks/>
          </p:cNvSpPr>
          <p:nvPr/>
        </p:nvSpPr>
        <p:spPr>
          <a:xfrm>
            <a:off x="7523893" y="2657718"/>
            <a:ext cx="946938" cy="241596"/>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点击输入文本</a:t>
            </a:r>
            <a:endParaRPr lang="id-ID" altLang="zh-CN" sz="11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sp>
        <p:nvSpPr>
          <p:cNvPr id="32" name="Text Placeholder 6"/>
          <p:cNvSpPr txBox="1">
            <a:spLocks/>
          </p:cNvSpPr>
          <p:nvPr/>
        </p:nvSpPr>
        <p:spPr>
          <a:xfrm>
            <a:off x="7425061" y="2905284"/>
            <a:ext cx="1132582" cy="623441"/>
          </a:xfrm>
          <a:prstGeom prst="rect">
            <a:avLst/>
          </a:prstGeom>
        </p:spPr>
        <p:txBody>
          <a:bodyPr lIns="34281" tIns="17140" rIns="34281" bIns="17140"/>
          <a:lstStyle>
            <a:lvl1pPr marL="779114" indent="-779114" algn="l" defTabSz="1038821" rtl="0" eaLnBrk="1" latinLnBrk="0" hangingPunct="1">
              <a:spcBef>
                <a:spcPct val="20000"/>
              </a:spcBef>
              <a:buFont typeface="Arial"/>
              <a:buChar char="•"/>
              <a:defRPr sz="7200" kern="1200">
                <a:solidFill>
                  <a:schemeClr val="tx1"/>
                </a:solidFill>
                <a:latin typeface="+mn-lt"/>
                <a:ea typeface="+mn-ea"/>
                <a:cs typeface="+mn-cs"/>
              </a:defRPr>
            </a:lvl1pPr>
            <a:lvl2pPr marL="1688083" indent="-649262" algn="l" defTabSz="1038821" rtl="0" eaLnBrk="1" latinLnBrk="0" hangingPunct="1">
              <a:spcBef>
                <a:spcPct val="20000"/>
              </a:spcBef>
              <a:buFont typeface="Arial"/>
              <a:buChar char="–"/>
              <a:defRPr sz="6400" kern="1200">
                <a:solidFill>
                  <a:schemeClr val="tx1"/>
                </a:solidFill>
                <a:latin typeface="+mn-lt"/>
                <a:ea typeface="+mn-ea"/>
                <a:cs typeface="+mn-cs"/>
              </a:defRPr>
            </a:lvl2pPr>
            <a:lvl3pPr marL="2597052" indent="-519410" algn="l" defTabSz="1038821" rtl="0" eaLnBrk="1" latinLnBrk="0" hangingPunct="1">
              <a:spcBef>
                <a:spcPct val="20000"/>
              </a:spcBef>
              <a:buFont typeface="Arial"/>
              <a:buChar char="•"/>
              <a:defRPr sz="5300" kern="1200">
                <a:solidFill>
                  <a:schemeClr val="tx1"/>
                </a:solidFill>
                <a:latin typeface="+mn-lt"/>
                <a:ea typeface="+mn-ea"/>
                <a:cs typeface="+mn-cs"/>
              </a:defRPr>
            </a:lvl3pPr>
            <a:lvl4pPr marL="3635870" indent="-519410" algn="l" defTabSz="1038821" rtl="0" eaLnBrk="1" latinLnBrk="0" hangingPunct="1">
              <a:spcBef>
                <a:spcPct val="20000"/>
              </a:spcBef>
              <a:buFont typeface="Arial"/>
              <a:buChar char="–"/>
              <a:defRPr sz="4500" kern="1200">
                <a:solidFill>
                  <a:schemeClr val="tx1"/>
                </a:solidFill>
                <a:latin typeface="+mn-lt"/>
                <a:ea typeface="+mn-ea"/>
                <a:cs typeface="+mn-cs"/>
              </a:defRPr>
            </a:lvl4pPr>
            <a:lvl5pPr marL="4674691" indent="-519410" algn="l" defTabSz="1038821" rtl="0" eaLnBrk="1" latinLnBrk="0" hangingPunct="1">
              <a:spcBef>
                <a:spcPct val="20000"/>
              </a:spcBef>
              <a:buFont typeface="Arial"/>
              <a:buChar char="»"/>
              <a:defRPr sz="4500" kern="1200">
                <a:solidFill>
                  <a:schemeClr val="tx1"/>
                </a:solidFill>
                <a:latin typeface="+mn-lt"/>
                <a:ea typeface="+mn-ea"/>
                <a:cs typeface="+mn-cs"/>
              </a:defRPr>
            </a:lvl5pPr>
            <a:lvl6pPr marL="5713512" indent="-519410" algn="l" defTabSz="1038821" rtl="0" eaLnBrk="1" latinLnBrk="0" hangingPunct="1">
              <a:spcBef>
                <a:spcPct val="20000"/>
              </a:spcBef>
              <a:buFont typeface="Arial"/>
              <a:buChar char="•"/>
              <a:defRPr sz="4500" kern="1200">
                <a:solidFill>
                  <a:schemeClr val="tx1"/>
                </a:solidFill>
                <a:latin typeface="+mn-lt"/>
                <a:ea typeface="+mn-ea"/>
                <a:cs typeface="+mn-cs"/>
              </a:defRPr>
            </a:lvl6pPr>
            <a:lvl7pPr marL="6752333" indent="-519410" algn="l" defTabSz="1038821" rtl="0" eaLnBrk="1" latinLnBrk="0" hangingPunct="1">
              <a:spcBef>
                <a:spcPct val="20000"/>
              </a:spcBef>
              <a:buFont typeface="Arial"/>
              <a:buChar char="•"/>
              <a:defRPr sz="4500" kern="1200">
                <a:solidFill>
                  <a:schemeClr val="tx1"/>
                </a:solidFill>
                <a:latin typeface="+mn-lt"/>
                <a:ea typeface="+mn-ea"/>
                <a:cs typeface="+mn-cs"/>
              </a:defRPr>
            </a:lvl7pPr>
            <a:lvl8pPr marL="7791154" indent="-519410" algn="l" defTabSz="1038821" rtl="0" eaLnBrk="1" latinLnBrk="0" hangingPunct="1">
              <a:spcBef>
                <a:spcPct val="20000"/>
              </a:spcBef>
              <a:buFont typeface="Arial"/>
              <a:buChar char="•"/>
              <a:defRPr sz="4500" kern="1200">
                <a:solidFill>
                  <a:schemeClr val="tx1"/>
                </a:solidFill>
                <a:latin typeface="+mn-lt"/>
                <a:ea typeface="+mn-ea"/>
                <a:cs typeface="+mn-cs"/>
              </a:defRPr>
            </a:lvl8pPr>
            <a:lvl9pPr marL="8829974" indent="-519410" algn="l" defTabSz="1038821" rtl="0" eaLnBrk="1" latinLnBrk="0" hangingPunct="1">
              <a:spcBef>
                <a:spcPct val="20000"/>
              </a:spcBef>
              <a:buFont typeface="Arial"/>
              <a:buChar char="•"/>
              <a:defRPr sz="4500" kern="1200">
                <a:solidFill>
                  <a:schemeClr val="tx1"/>
                </a:solidFill>
                <a:latin typeface="+mn-lt"/>
                <a:ea typeface="+mn-ea"/>
                <a:cs typeface="+mn-cs"/>
              </a:defRPr>
            </a:lvl9pPr>
          </a:lstStyle>
          <a:p>
            <a:pPr marL="0" indent="0" algn="just">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316310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ppt_w</p:attrName>
                                        </p:attrNameLst>
                                      </p:cBhvr>
                                      <p:tavLst>
                                        <p:tav tm="0">
                                          <p:val>
                                            <p:fltVal val="0"/>
                                          </p:val>
                                        </p:tav>
                                        <p:tav tm="100000">
                                          <p:val>
                                            <p:strVal val="#ppt_w"/>
                                          </p:val>
                                        </p:tav>
                                      </p:tavLst>
                                    </p:anim>
                                    <p:anim calcmode="lin" valueType="num">
                                      <p:cBhvr>
                                        <p:cTn id="30" dur="500" fill="hold"/>
                                        <p:tgtEl>
                                          <p:spTgt spid="5"/>
                                        </p:tgtEl>
                                        <p:attrNameLst>
                                          <p:attrName>ppt_h</p:attrName>
                                        </p:attrNameLst>
                                      </p:cBhvr>
                                      <p:tavLst>
                                        <p:tav tm="0">
                                          <p:val>
                                            <p:fltVal val="0"/>
                                          </p:val>
                                        </p:tav>
                                        <p:tav tm="100000">
                                          <p:val>
                                            <p:strVal val="#ppt_h"/>
                                          </p:val>
                                        </p:tav>
                                      </p:tavLst>
                                    </p:anim>
                                    <p:animEffect transition="in" filter="fade">
                                      <p:cBhvr>
                                        <p:cTn id="31" dur="500"/>
                                        <p:tgtEl>
                                          <p:spTgt spid="5"/>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par>
                          <p:cTn id="42" fill="hold">
                            <p:stCondLst>
                              <p:cond delay="1850"/>
                            </p:stCondLst>
                            <p:childTnLst>
                              <p:par>
                                <p:cTn id="43" presetID="53" presetClass="entr" presetSubtype="16"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ppt_w</p:attrName>
                                        </p:attrNameLst>
                                      </p:cBhvr>
                                      <p:tavLst>
                                        <p:tav tm="0">
                                          <p:val>
                                            <p:fltVal val="0"/>
                                          </p:val>
                                        </p:tav>
                                        <p:tav tm="100000">
                                          <p:val>
                                            <p:strVal val="#ppt_w"/>
                                          </p:val>
                                        </p:tav>
                                      </p:tavLst>
                                    </p:anim>
                                    <p:anim calcmode="lin" valueType="num">
                                      <p:cBhvr>
                                        <p:cTn id="66" dur="500" fill="hold"/>
                                        <p:tgtEl>
                                          <p:spTgt spid="12"/>
                                        </p:tgtEl>
                                        <p:attrNameLst>
                                          <p:attrName>ppt_h</p:attrName>
                                        </p:attrNameLst>
                                      </p:cBhvr>
                                      <p:tavLst>
                                        <p:tav tm="0">
                                          <p:val>
                                            <p:fltVal val="0"/>
                                          </p:val>
                                        </p:tav>
                                        <p:tav tm="100000">
                                          <p:val>
                                            <p:strVal val="#ppt_h"/>
                                          </p:val>
                                        </p:tav>
                                      </p:tavLst>
                                    </p:anim>
                                    <p:animEffect transition="in" filter="fade">
                                      <p:cBhvr>
                                        <p:cTn id="67" dur="500"/>
                                        <p:tgtEl>
                                          <p:spTgt spid="12"/>
                                        </p:tgtEl>
                                      </p:cBhvr>
                                    </p:animEffect>
                                  </p:childTnLst>
                                </p:cTn>
                              </p:par>
                            </p:childTnLst>
                          </p:cTn>
                        </p:par>
                        <p:par>
                          <p:cTn id="68" fill="hold">
                            <p:stCondLst>
                              <p:cond delay="2350"/>
                            </p:stCondLst>
                            <p:childTnLst>
                              <p:par>
                                <p:cTn id="69" presetID="53" presetClass="entr" presetSubtype="16"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500" fill="hold"/>
                                        <p:tgtEl>
                                          <p:spTgt spid="13"/>
                                        </p:tgtEl>
                                        <p:attrNameLst>
                                          <p:attrName>ppt_w</p:attrName>
                                        </p:attrNameLst>
                                      </p:cBhvr>
                                      <p:tavLst>
                                        <p:tav tm="0">
                                          <p:val>
                                            <p:fltVal val="0"/>
                                          </p:val>
                                        </p:tav>
                                        <p:tav tm="100000">
                                          <p:val>
                                            <p:strVal val="#ppt_w"/>
                                          </p:val>
                                        </p:tav>
                                      </p:tavLst>
                                    </p:anim>
                                    <p:anim calcmode="lin" valueType="num">
                                      <p:cBhvr>
                                        <p:cTn id="72" dur="500" fill="hold"/>
                                        <p:tgtEl>
                                          <p:spTgt spid="13"/>
                                        </p:tgtEl>
                                        <p:attrNameLst>
                                          <p:attrName>ppt_h</p:attrName>
                                        </p:attrNameLst>
                                      </p:cBhvr>
                                      <p:tavLst>
                                        <p:tav tm="0">
                                          <p:val>
                                            <p:fltVal val="0"/>
                                          </p:val>
                                        </p:tav>
                                        <p:tav tm="100000">
                                          <p:val>
                                            <p:strVal val="#ppt_h"/>
                                          </p:val>
                                        </p:tav>
                                      </p:tavLst>
                                    </p:anim>
                                    <p:animEffect transition="in" filter="fade">
                                      <p:cBhvr>
                                        <p:cTn id="73" dur="500"/>
                                        <p:tgtEl>
                                          <p:spTgt spid="13"/>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500" fill="hold"/>
                                        <p:tgtEl>
                                          <p:spTgt spid="16"/>
                                        </p:tgtEl>
                                        <p:attrNameLst>
                                          <p:attrName>ppt_w</p:attrName>
                                        </p:attrNameLst>
                                      </p:cBhvr>
                                      <p:tavLst>
                                        <p:tav tm="0">
                                          <p:val>
                                            <p:fltVal val="0"/>
                                          </p:val>
                                        </p:tav>
                                        <p:tav tm="100000">
                                          <p:val>
                                            <p:strVal val="#ppt_w"/>
                                          </p:val>
                                        </p:tav>
                                      </p:tavLst>
                                    </p:anim>
                                    <p:anim calcmode="lin" valueType="num">
                                      <p:cBhvr>
                                        <p:cTn id="87" dur="500" fill="hold"/>
                                        <p:tgtEl>
                                          <p:spTgt spid="16"/>
                                        </p:tgtEl>
                                        <p:attrNameLst>
                                          <p:attrName>ppt_h</p:attrName>
                                        </p:attrNameLst>
                                      </p:cBhvr>
                                      <p:tavLst>
                                        <p:tav tm="0">
                                          <p:val>
                                            <p:fltVal val="0"/>
                                          </p:val>
                                        </p:tav>
                                        <p:tav tm="100000">
                                          <p:val>
                                            <p:strVal val="#ppt_h"/>
                                          </p:val>
                                        </p:tav>
                                      </p:tavLst>
                                    </p:anim>
                                    <p:animEffect transition="in" filter="fade">
                                      <p:cBhvr>
                                        <p:cTn id="88" dur="500"/>
                                        <p:tgtEl>
                                          <p:spTgt spid="1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 calcmode="lin" valueType="num">
                                      <p:cBhvr>
                                        <p:cTn id="91" dur="500" fill="hold"/>
                                        <p:tgtEl>
                                          <p:spTgt spid="17"/>
                                        </p:tgtEl>
                                        <p:attrNameLst>
                                          <p:attrName>ppt_w</p:attrName>
                                        </p:attrNameLst>
                                      </p:cBhvr>
                                      <p:tavLst>
                                        <p:tav tm="0">
                                          <p:val>
                                            <p:fltVal val="0"/>
                                          </p:val>
                                        </p:tav>
                                        <p:tav tm="100000">
                                          <p:val>
                                            <p:strVal val="#ppt_w"/>
                                          </p:val>
                                        </p:tav>
                                      </p:tavLst>
                                    </p:anim>
                                    <p:anim calcmode="lin" valueType="num">
                                      <p:cBhvr>
                                        <p:cTn id="92" dur="500" fill="hold"/>
                                        <p:tgtEl>
                                          <p:spTgt spid="17"/>
                                        </p:tgtEl>
                                        <p:attrNameLst>
                                          <p:attrName>ppt_h</p:attrName>
                                        </p:attrNameLst>
                                      </p:cBhvr>
                                      <p:tavLst>
                                        <p:tav tm="0">
                                          <p:val>
                                            <p:fltVal val="0"/>
                                          </p:val>
                                        </p:tav>
                                        <p:tav tm="100000">
                                          <p:val>
                                            <p:strVal val="#ppt_h"/>
                                          </p:val>
                                        </p:tav>
                                      </p:tavLst>
                                    </p:anim>
                                    <p:animEffect transition="in" filter="fade">
                                      <p:cBhvr>
                                        <p:cTn id="93" dur="500"/>
                                        <p:tgtEl>
                                          <p:spTgt spid="17"/>
                                        </p:tgtEl>
                                      </p:cBhvr>
                                    </p:animEffect>
                                  </p:childTnLst>
                                </p:cTn>
                              </p:par>
                            </p:childTnLst>
                          </p:cTn>
                        </p:par>
                        <p:par>
                          <p:cTn id="94" fill="hold">
                            <p:stCondLst>
                              <p:cond delay="2850"/>
                            </p:stCondLst>
                            <p:childTnLst>
                              <p:par>
                                <p:cTn id="95" presetID="53" presetClass="entr" presetSubtype="16" fill="hold" grpId="0" nodeType="after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ppt_w</p:attrName>
                                        </p:attrNameLst>
                                      </p:cBhvr>
                                      <p:tavLst>
                                        <p:tav tm="0">
                                          <p:val>
                                            <p:fltVal val="0"/>
                                          </p:val>
                                        </p:tav>
                                        <p:tav tm="100000">
                                          <p:val>
                                            <p:strVal val="#ppt_w"/>
                                          </p:val>
                                        </p:tav>
                                      </p:tavLst>
                                    </p:anim>
                                    <p:anim calcmode="lin" valueType="num">
                                      <p:cBhvr>
                                        <p:cTn id="98" dur="500" fill="hold"/>
                                        <p:tgtEl>
                                          <p:spTgt spid="18"/>
                                        </p:tgtEl>
                                        <p:attrNameLst>
                                          <p:attrName>ppt_h</p:attrName>
                                        </p:attrNameLst>
                                      </p:cBhvr>
                                      <p:tavLst>
                                        <p:tav tm="0">
                                          <p:val>
                                            <p:fltVal val="0"/>
                                          </p:val>
                                        </p:tav>
                                        <p:tav tm="100000">
                                          <p:val>
                                            <p:strVal val="#ppt_h"/>
                                          </p:val>
                                        </p:tav>
                                      </p:tavLst>
                                    </p:anim>
                                    <p:animEffect transition="in" filter="fade">
                                      <p:cBhvr>
                                        <p:cTn id="99" dur="500"/>
                                        <p:tgtEl>
                                          <p:spTgt spid="18"/>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19"/>
                                        </p:tgtEl>
                                        <p:attrNameLst>
                                          <p:attrName>style.visibility</p:attrName>
                                        </p:attrNameLst>
                                      </p:cBhvr>
                                      <p:to>
                                        <p:strVal val="visible"/>
                                      </p:to>
                                    </p:set>
                                    <p:anim calcmode="lin" valueType="num">
                                      <p:cBhvr>
                                        <p:cTn id="102" dur="500" fill="hold"/>
                                        <p:tgtEl>
                                          <p:spTgt spid="19"/>
                                        </p:tgtEl>
                                        <p:attrNameLst>
                                          <p:attrName>ppt_w</p:attrName>
                                        </p:attrNameLst>
                                      </p:cBhvr>
                                      <p:tavLst>
                                        <p:tav tm="0">
                                          <p:val>
                                            <p:fltVal val="0"/>
                                          </p:val>
                                        </p:tav>
                                        <p:tav tm="100000">
                                          <p:val>
                                            <p:strVal val="#ppt_w"/>
                                          </p:val>
                                        </p:tav>
                                      </p:tavLst>
                                    </p:anim>
                                    <p:anim calcmode="lin" valueType="num">
                                      <p:cBhvr>
                                        <p:cTn id="103" dur="500" fill="hold"/>
                                        <p:tgtEl>
                                          <p:spTgt spid="19"/>
                                        </p:tgtEl>
                                        <p:attrNameLst>
                                          <p:attrName>ppt_h</p:attrName>
                                        </p:attrNameLst>
                                      </p:cBhvr>
                                      <p:tavLst>
                                        <p:tav tm="0">
                                          <p:val>
                                            <p:fltVal val="0"/>
                                          </p:val>
                                        </p:tav>
                                        <p:tav tm="100000">
                                          <p:val>
                                            <p:strVal val="#ppt_h"/>
                                          </p:val>
                                        </p:tav>
                                      </p:tavLst>
                                    </p:anim>
                                    <p:animEffect transition="in" filter="fade">
                                      <p:cBhvr>
                                        <p:cTn id="104" dur="500"/>
                                        <p:tgtEl>
                                          <p:spTgt spid="1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20"/>
                                        </p:tgtEl>
                                        <p:attrNameLst>
                                          <p:attrName>style.visibility</p:attrName>
                                        </p:attrNameLst>
                                      </p:cBhvr>
                                      <p:to>
                                        <p:strVal val="visible"/>
                                      </p:to>
                                    </p:set>
                                    <p:anim calcmode="lin" valueType="num">
                                      <p:cBhvr>
                                        <p:cTn id="107" dur="500" fill="hold"/>
                                        <p:tgtEl>
                                          <p:spTgt spid="20"/>
                                        </p:tgtEl>
                                        <p:attrNameLst>
                                          <p:attrName>ppt_w</p:attrName>
                                        </p:attrNameLst>
                                      </p:cBhvr>
                                      <p:tavLst>
                                        <p:tav tm="0">
                                          <p:val>
                                            <p:fltVal val="0"/>
                                          </p:val>
                                        </p:tav>
                                        <p:tav tm="100000">
                                          <p:val>
                                            <p:strVal val="#ppt_w"/>
                                          </p:val>
                                        </p:tav>
                                      </p:tavLst>
                                    </p:anim>
                                    <p:anim calcmode="lin" valueType="num">
                                      <p:cBhvr>
                                        <p:cTn id="108" dur="500" fill="hold"/>
                                        <p:tgtEl>
                                          <p:spTgt spid="20"/>
                                        </p:tgtEl>
                                        <p:attrNameLst>
                                          <p:attrName>ppt_h</p:attrName>
                                        </p:attrNameLst>
                                      </p:cBhvr>
                                      <p:tavLst>
                                        <p:tav tm="0">
                                          <p:val>
                                            <p:fltVal val="0"/>
                                          </p:val>
                                        </p:tav>
                                        <p:tav tm="100000">
                                          <p:val>
                                            <p:strVal val="#ppt_h"/>
                                          </p:val>
                                        </p:tav>
                                      </p:tavLst>
                                    </p:anim>
                                    <p:animEffect transition="in" filter="fade">
                                      <p:cBhvr>
                                        <p:cTn id="109" dur="500"/>
                                        <p:tgtEl>
                                          <p:spTgt spid="20"/>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500" fill="hold"/>
                                        <p:tgtEl>
                                          <p:spTgt spid="21"/>
                                        </p:tgtEl>
                                        <p:attrNameLst>
                                          <p:attrName>ppt_w</p:attrName>
                                        </p:attrNameLst>
                                      </p:cBhvr>
                                      <p:tavLst>
                                        <p:tav tm="0">
                                          <p:val>
                                            <p:fltVal val="0"/>
                                          </p:val>
                                        </p:tav>
                                        <p:tav tm="100000">
                                          <p:val>
                                            <p:strVal val="#ppt_w"/>
                                          </p:val>
                                        </p:tav>
                                      </p:tavLst>
                                    </p:anim>
                                    <p:anim calcmode="lin" valueType="num">
                                      <p:cBhvr>
                                        <p:cTn id="113" dur="500" fill="hold"/>
                                        <p:tgtEl>
                                          <p:spTgt spid="21"/>
                                        </p:tgtEl>
                                        <p:attrNameLst>
                                          <p:attrName>ppt_h</p:attrName>
                                        </p:attrNameLst>
                                      </p:cBhvr>
                                      <p:tavLst>
                                        <p:tav tm="0">
                                          <p:val>
                                            <p:fltVal val="0"/>
                                          </p:val>
                                        </p:tav>
                                        <p:tav tm="100000">
                                          <p:val>
                                            <p:strVal val="#ppt_h"/>
                                          </p:val>
                                        </p:tav>
                                      </p:tavLst>
                                    </p:anim>
                                    <p:animEffect transition="in" filter="fade">
                                      <p:cBhvr>
                                        <p:cTn id="114" dur="500"/>
                                        <p:tgtEl>
                                          <p:spTgt spid="21"/>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500" fill="hold"/>
                                        <p:tgtEl>
                                          <p:spTgt spid="22"/>
                                        </p:tgtEl>
                                        <p:attrNameLst>
                                          <p:attrName>ppt_w</p:attrName>
                                        </p:attrNameLst>
                                      </p:cBhvr>
                                      <p:tavLst>
                                        <p:tav tm="0">
                                          <p:val>
                                            <p:fltVal val="0"/>
                                          </p:val>
                                        </p:tav>
                                        <p:tav tm="100000">
                                          <p:val>
                                            <p:strVal val="#ppt_w"/>
                                          </p:val>
                                        </p:tav>
                                      </p:tavLst>
                                    </p:anim>
                                    <p:anim calcmode="lin" valueType="num">
                                      <p:cBhvr>
                                        <p:cTn id="118" dur="500" fill="hold"/>
                                        <p:tgtEl>
                                          <p:spTgt spid="22"/>
                                        </p:tgtEl>
                                        <p:attrNameLst>
                                          <p:attrName>ppt_h</p:attrName>
                                        </p:attrNameLst>
                                      </p:cBhvr>
                                      <p:tavLst>
                                        <p:tav tm="0">
                                          <p:val>
                                            <p:fltVal val="0"/>
                                          </p:val>
                                        </p:tav>
                                        <p:tav tm="100000">
                                          <p:val>
                                            <p:strVal val="#ppt_h"/>
                                          </p:val>
                                        </p:tav>
                                      </p:tavLst>
                                    </p:anim>
                                    <p:animEffect transition="in" filter="fade">
                                      <p:cBhvr>
                                        <p:cTn id="119" dur="500"/>
                                        <p:tgtEl>
                                          <p:spTgt spid="22"/>
                                        </p:tgtEl>
                                      </p:cBhvr>
                                    </p:animEffect>
                                  </p:childTnLst>
                                </p:cTn>
                              </p:par>
                            </p:childTnLst>
                          </p:cTn>
                        </p:par>
                        <p:par>
                          <p:cTn id="120" fill="hold">
                            <p:stCondLst>
                              <p:cond delay="3350"/>
                            </p:stCondLst>
                            <p:childTnLst>
                              <p:par>
                                <p:cTn id="121" presetID="53" presetClass="entr" presetSubtype="16" fill="hold" grpId="0" nodeType="afterEffect">
                                  <p:stCondLst>
                                    <p:cond delay="0"/>
                                  </p:stCondLst>
                                  <p:childTnLst>
                                    <p:set>
                                      <p:cBhvr>
                                        <p:cTn id="122" dur="1" fill="hold">
                                          <p:stCondLst>
                                            <p:cond delay="0"/>
                                          </p:stCondLst>
                                        </p:cTn>
                                        <p:tgtEl>
                                          <p:spTgt spid="23"/>
                                        </p:tgtEl>
                                        <p:attrNameLst>
                                          <p:attrName>style.visibility</p:attrName>
                                        </p:attrNameLst>
                                      </p:cBhvr>
                                      <p:to>
                                        <p:strVal val="visible"/>
                                      </p:to>
                                    </p:set>
                                    <p:anim calcmode="lin" valueType="num">
                                      <p:cBhvr>
                                        <p:cTn id="123" dur="500" fill="hold"/>
                                        <p:tgtEl>
                                          <p:spTgt spid="23"/>
                                        </p:tgtEl>
                                        <p:attrNameLst>
                                          <p:attrName>ppt_w</p:attrName>
                                        </p:attrNameLst>
                                      </p:cBhvr>
                                      <p:tavLst>
                                        <p:tav tm="0">
                                          <p:val>
                                            <p:fltVal val="0"/>
                                          </p:val>
                                        </p:tav>
                                        <p:tav tm="100000">
                                          <p:val>
                                            <p:strVal val="#ppt_w"/>
                                          </p:val>
                                        </p:tav>
                                      </p:tavLst>
                                    </p:anim>
                                    <p:anim calcmode="lin" valueType="num">
                                      <p:cBhvr>
                                        <p:cTn id="124" dur="500" fill="hold"/>
                                        <p:tgtEl>
                                          <p:spTgt spid="23"/>
                                        </p:tgtEl>
                                        <p:attrNameLst>
                                          <p:attrName>ppt_h</p:attrName>
                                        </p:attrNameLst>
                                      </p:cBhvr>
                                      <p:tavLst>
                                        <p:tav tm="0">
                                          <p:val>
                                            <p:fltVal val="0"/>
                                          </p:val>
                                        </p:tav>
                                        <p:tav tm="100000">
                                          <p:val>
                                            <p:strVal val="#ppt_h"/>
                                          </p:val>
                                        </p:tav>
                                      </p:tavLst>
                                    </p:anim>
                                    <p:animEffect transition="in" filter="fade">
                                      <p:cBhvr>
                                        <p:cTn id="125" dur="500"/>
                                        <p:tgtEl>
                                          <p:spTgt spid="23"/>
                                        </p:tgtEl>
                                      </p:cBhvr>
                                    </p:animEffect>
                                  </p:childTnLst>
                                </p:cTn>
                              </p:par>
                              <p:par>
                                <p:cTn id="126" presetID="53" presetClass="entr" presetSubtype="16" fill="hold" grpId="0" nodeType="withEffect">
                                  <p:stCondLst>
                                    <p:cond delay="0"/>
                                  </p:stCondLst>
                                  <p:childTnLst>
                                    <p:set>
                                      <p:cBhvr>
                                        <p:cTn id="127" dur="1" fill="hold">
                                          <p:stCondLst>
                                            <p:cond delay="0"/>
                                          </p:stCondLst>
                                        </p:cTn>
                                        <p:tgtEl>
                                          <p:spTgt spid="24"/>
                                        </p:tgtEl>
                                        <p:attrNameLst>
                                          <p:attrName>style.visibility</p:attrName>
                                        </p:attrNameLst>
                                      </p:cBhvr>
                                      <p:to>
                                        <p:strVal val="visible"/>
                                      </p:to>
                                    </p:set>
                                    <p:anim calcmode="lin" valueType="num">
                                      <p:cBhvr>
                                        <p:cTn id="128" dur="500" fill="hold"/>
                                        <p:tgtEl>
                                          <p:spTgt spid="24"/>
                                        </p:tgtEl>
                                        <p:attrNameLst>
                                          <p:attrName>ppt_w</p:attrName>
                                        </p:attrNameLst>
                                      </p:cBhvr>
                                      <p:tavLst>
                                        <p:tav tm="0">
                                          <p:val>
                                            <p:fltVal val="0"/>
                                          </p:val>
                                        </p:tav>
                                        <p:tav tm="100000">
                                          <p:val>
                                            <p:strVal val="#ppt_w"/>
                                          </p:val>
                                        </p:tav>
                                      </p:tavLst>
                                    </p:anim>
                                    <p:anim calcmode="lin" valueType="num">
                                      <p:cBhvr>
                                        <p:cTn id="129" dur="500" fill="hold"/>
                                        <p:tgtEl>
                                          <p:spTgt spid="24"/>
                                        </p:tgtEl>
                                        <p:attrNameLst>
                                          <p:attrName>ppt_h</p:attrName>
                                        </p:attrNameLst>
                                      </p:cBhvr>
                                      <p:tavLst>
                                        <p:tav tm="0">
                                          <p:val>
                                            <p:fltVal val="0"/>
                                          </p:val>
                                        </p:tav>
                                        <p:tav tm="100000">
                                          <p:val>
                                            <p:strVal val="#ppt_h"/>
                                          </p:val>
                                        </p:tav>
                                      </p:tavLst>
                                    </p:anim>
                                    <p:animEffect transition="in" filter="fade">
                                      <p:cBhvr>
                                        <p:cTn id="130" dur="500"/>
                                        <p:tgtEl>
                                          <p:spTgt spid="24"/>
                                        </p:tgtEl>
                                      </p:cBhvr>
                                    </p:animEffect>
                                  </p:childTnLst>
                                </p:cTn>
                              </p:par>
                              <p:par>
                                <p:cTn id="131" presetID="53" presetClass="entr" presetSubtype="16" fill="hold" grpId="0" nodeType="with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p:cTn id="133" dur="500" fill="hold"/>
                                        <p:tgtEl>
                                          <p:spTgt spid="25"/>
                                        </p:tgtEl>
                                        <p:attrNameLst>
                                          <p:attrName>ppt_w</p:attrName>
                                        </p:attrNameLst>
                                      </p:cBhvr>
                                      <p:tavLst>
                                        <p:tav tm="0">
                                          <p:val>
                                            <p:fltVal val="0"/>
                                          </p:val>
                                        </p:tav>
                                        <p:tav tm="100000">
                                          <p:val>
                                            <p:strVal val="#ppt_w"/>
                                          </p:val>
                                        </p:tav>
                                      </p:tavLst>
                                    </p:anim>
                                    <p:anim calcmode="lin" valueType="num">
                                      <p:cBhvr>
                                        <p:cTn id="134" dur="500" fill="hold"/>
                                        <p:tgtEl>
                                          <p:spTgt spid="25"/>
                                        </p:tgtEl>
                                        <p:attrNameLst>
                                          <p:attrName>ppt_h</p:attrName>
                                        </p:attrNameLst>
                                      </p:cBhvr>
                                      <p:tavLst>
                                        <p:tav tm="0">
                                          <p:val>
                                            <p:fltVal val="0"/>
                                          </p:val>
                                        </p:tav>
                                        <p:tav tm="100000">
                                          <p:val>
                                            <p:strVal val="#ppt_h"/>
                                          </p:val>
                                        </p:tav>
                                      </p:tavLst>
                                    </p:anim>
                                    <p:animEffect transition="in" filter="fade">
                                      <p:cBhvr>
                                        <p:cTn id="135" dur="500"/>
                                        <p:tgtEl>
                                          <p:spTgt spid="25"/>
                                        </p:tgtEl>
                                      </p:cBhvr>
                                    </p:animEffect>
                                  </p:childTnLst>
                                </p:cTn>
                              </p:par>
                              <p:par>
                                <p:cTn id="136" presetID="53" presetClass="entr" presetSubtype="16"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par>
                                <p:cTn id="141" presetID="53" presetClass="entr" presetSubtype="16" fill="hold" grpId="0" nodeType="withEffect">
                                  <p:stCondLst>
                                    <p:cond delay="0"/>
                                  </p:stCondLst>
                                  <p:childTnLst>
                                    <p:set>
                                      <p:cBhvr>
                                        <p:cTn id="142" dur="1" fill="hold">
                                          <p:stCondLst>
                                            <p:cond delay="0"/>
                                          </p:stCondLst>
                                        </p:cTn>
                                        <p:tgtEl>
                                          <p:spTgt spid="27"/>
                                        </p:tgtEl>
                                        <p:attrNameLst>
                                          <p:attrName>style.visibility</p:attrName>
                                        </p:attrNameLst>
                                      </p:cBhvr>
                                      <p:to>
                                        <p:strVal val="visible"/>
                                      </p:to>
                                    </p:set>
                                    <p:anim calcmode="lin" valueType="num">
                                      <p:cBhvr>
                                        <p:cTn id="143" dur="500" fill="hold"/>
                                        <p:tgtEl>
                                          <p:spTgt spid="27"/>
                                        </p:tgtEl>
                                        <p:attrNameLst>
                                          <p:attrName>ppt_w</p:attrName>
                                        </p:attrNameLst>
                                      </p:cBhvr>
                                      <p:tavLst>
                                        <p:tav tm="0">
                                          <p:val>
                                            <p:fltVal val="0"/>
                                          </p:val>
                                        </p:tav>
                                        <p:tav tm="100000">
                                          <p:val>
                                            <p:strVal val="#ppt_w"/>
                                          </p:val>
                                        </p:tav>
                                      </p:tavLst>
                                    </p:anim>
                                    <p:anim calcmode="lin" valueType="num">
                                      <p:cBhvr>
                                        <p:cTn id="144" dur="500" fill="hold"/>
                                        <p:tgtEl>
                                          <p:spTgt spid="27"/>
                                        </p:tgtEl>
                                        <p:attrNameLst>
                                          <p:attrName>ppt_h</p:attrName>
                                        </p:attrNameLst>
                                      </p:cBhvr>
                                      <p:tavLst>
                                        <p:tav tm="0">
                                          <p:val>
                                            <p:fltVal val="0"/>
                                          </p:val>
                                        </p:tav>
                                        <p:tav tm="100000">
                                          <p:val>
                                            <p:strVal val="#ppt_h"/>
                                          </p:val>
                                        </p:tav>
                                      </p:tavLst>
                                    </p:anim>
                                    <p:animEffect transition="in" filter="fade">
                                      <p:cBhvr>
                                        <p:cTn id="145" dur="500"/>
                                        <p:tgtEl>
                                          <p:spTgt spid="27"/>
                                        </p:tgtEl>
                                      </p:cBhvr>
                                    </p:animEffect>
                                  </p:childTnLst>
                                </p:cTn>
                              </p:par>
                            </p:childTnLst>
                          </p:cTn>
                        </p:par>
                        <p:par>
                          <p:cTn id="146" fill="hold">
                            <p:stCondLst>
                              <p:cond delay="3850"/>
                            </p:stCondLst>
                            <p:childTnLst>
                              <p:par>
                                <p:cTn id="147" presetID="53" presetClass="entr" presetSubtype="16" fill="hold" grpId="0" nodeType="afterEffect">
                                  <p:stCondLst>
                                    <p:cond delay="0"/>
                                  </p:stCondLst>
                                  <p:childTnLst>
                                    <p:set>
                                      <p:cBhvr>
                                        <p:cTn id="148" dur="1" fill="hold">
                                          <p:stCondLst>
                                            <p:cond delay="0"/>
                                          </p:stCondLst>
                                        </p:cTn>
                                        <p:tgtEl>
                                          <p:spTgt spid="28"/>
                                        </p:tgtEl>
                                        <p:attrNameLst>
                                          <p:attrName>style.visibility</p:attrName>
                                        </p:attrNameLst>
                                      </p:cBhvr>
                                      <p:to>
                                        <p:strVal val="visible"/>
                                      </p:to>
                                    </p:set>
                                    <p:anim calcmode="lin" valueType="num">
                                      <p:cBhvr>
                                        <p:cTn id="149" dur="500" fill="hold"/>
                                        <p:tgtEl>
                                          <p:spTgt spid="28"/>
                                        </p:tgtEl>
                                        <p:attrNameLst>
                                          <p:attrName>ppt_w</p:attrName>
                                        </p:attrNameLst>
                                      </p:cBhvr>
                                      <p:tavLst>
                                        <p:tav tm="0">
                                          <p:val>
                                            <p:fltVal val="0"/>
                                          </p:val>
                                        </p:tav>
                                        <p:tav tm="100000">
                                          <p:val>
                                            <p:strVal val="#ppt_w"/>
                                          </p:val>
                                        </p:tav>
                                      </p:tavLst>
                                    </p:anim>
                                    <p:anim calcmode="lin" valueType="num">
                                      <p:cBhvr>
                                        <p:cTn id="150" dur="500" fill="hold"/>
                                        <p:tgtEl>
                                          <p:spTgt spid="28"/>
                                        </p:tgtEl>
                                        <p:attrNameLst>
                                          <p:attrName>ppt_h</p:attrName>
                                        </p:attrNameLst>
                                      </p:cBhvr>
                                      <p:tavLst>
                                        <p:tav tm="0">
                                          <p:val>
                                            <p:fltVal val="0"/>
                                          </p:val>
                                        </p:tav>
                                        <p:tav tm="100000">
                                          <p:val>
                                            <p:strVal val="#ppt_h"/>
                                          </p:val>
                                        </p:tav>
                                      </p:tavLst>
                                    </p:anim>
                                    <p:animEffect transition="in" filter="fade">
                                      <p:cBhvr>
                                        <p:cTn id="151" dur="500"/>
                                        <p:tgtEl>
                                          <p:spTgt spid="28"/>
                                        </p:tgtEl>
                                      </p:cBhvr>
                                    </p:animEffect>
                                  </p:childTnLst>
                                </p:cTn>
                              </p:par>
                              <p:par>
                                <p:cTn id="152" presetID="53" presetClass="entr" presetSubtype="16" fill="hold" grpId="0" nodeType="withEffect">
                                  <p:stCondLst>
                                    <p:cond delay="0"/>
                                  </p:stCondLst>
                                  <p:childTnLst>
                                    <p:set>
                                      <p:cBhvr>
                                        <p:cTn id="153" dur="1" fill="hold">
                                          <p:stCondLst>
                                            <p:cond delay="0"/>
                                          </p:stCondLst>
                                        </p:cTn>
                                        <p:tgtEl>
                                          <p:spTgt spid="29"/>
                                        </p:tgtEl>
                                        <p:attrNameLst>
                                          <p:attrName>style.visibility</p:attrName>
                                        </p:attrNameLst>
                                      </p:cBhvr>
                                      <p:to>
                                        <p:strVal val="visible"/>
                                      </p:to>
                                    </p:set>
                                    <p:anim calcmode="lin" valueType="num">
                                      <p:cBhvr>
                                        <p:cTn id="154" dur="500" fill="hold"/>
                                        <p:tgtEl>
                                          <p:spTgt spid="29"/>
                                        </p:tgtEl>
                                        <p:attrNameLst>
                                          <p:attrName>ppt_w</p:attrName>
                                        </p:attrNameLst>
                                      </p:cBhvr>
                                      <p:tavLst>
                                        <p:tav tm="0">
                                          <p:val>
                                            <p:fltVal val="0"/>
                                          </p:val>
                                        </p:tav>
                                        <p:tav tm="100000">
                                          <p:val>
                                            <p:strVal val="#ppt_w"/>
                                          </p:val>
                                        </p:tav>
                                      </p:tavLst>
                                    </p:anim>
                                    <p:anim calcmode="lin" valueType="num">
                                      <p:cBhvr>
                                        <p:cTn id="155" dur="500" fill="hold"/>
                                        <p:tgtEl>
                                          <p:spTgt spid="29"/>
                                        </p:tgtEl>
                                        <p:attrNameLst>
                                          <p:attrName>ppt_h</p:attrName>
                                        </p:attrNameLst>
                                      </p:cBhvr>
                                      <p:tavLst>
                                        <p:tav tm="0">
                                          <p:val>
                                            <p:fltVal val="0"/>
                                          </p:val>
                                        </p:tav>
                                        <p:tav tm="100000">
                                          <p:val>
                                            <p:strVal val="#ppt_h"/>
                                          </p:val>
                                        </p:tav>
                                      </p:tavLst>
                                    </p:anim>
                                    <p:animEffect transition="in" filter="fade">
                                      <p:cBhvr>
                                        <p:cTn id="156" dur="500"/>
                                        <p:tgtEl>
                                          <p:spTgt spid="29"/>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30"/>
                                        </p:tgtEl>
                                        <p:attrNameLst>
                                          <p:attrName>style.visibility</p:attrName>
                                        </p:attrNameLst>
                                      </p:cBhvr>
                                      <p:to>
                                        <p:strVal val="visible"/>
                                      </p:to>
                                    </p:set>
                                    <p:anim calcmode="lin" valueType="num">
                                      <p:cBhvr>
                                        <p:cTn id="159" dur="500" fill="hold"/>
                                        <p:tgtEl>
                                          <p:spTgt spid="30"/>
                                        </p:tgtEl>
                                        <p:attrNameLst>
                                          <p:attrName>ppt_w</p:attrName>
                                        </p:attrNameLst>
                                      </p:cBhvr>
                                      <p:tavLst>
                                        <p:tav tm="0">
                                          <p:val>
                                            <p:fltVal val="0"/>
                                          </p:val>
                                        </p:tav>
                                        <p:tav tm="100000">
                                          <p:val>
                                            <p:strVal val="#ppt_w"/>
                                          </p:val>
                                        </p:tav>
                                      </p:tavLst>
                                    </p:anim>
                                    <p:anim calcmode="lin" valueType="num">
                                      <p:cBhvr>
                                        <p:cTn id="160" dur="500" fill="hold"/>
                                        <p:tgtEl>
                                          <p:spTgt spid="30"/>
                                        </p:tgtEl>
                                        <p:attrNameLst>
                                          <p:attrName>ppt_h</p:attrName>
                                        </p:attrNameLst>
                                      </p:cBhvr>
                                      <p:tavLst>
                                        <p:tav tm="0">
                                          <p:val>
                                            <p:fltVal val="0"/>
                                          </p:val>
                                        </p:tav>
                                        <p:tav tm="100000">
                                          <p:val>
                                            <p:strVal val="#ppt_h"/>
                                          </p:val>
                                        </p:tav>
                                      </p:tavLst>
                                    </p:anim>
                                    <p:animEffect transition="in" filter="fade">
                                      <p:cBhvr>
                                        <p:cTn id="161" dur="500"/>
                                        <p:tgtEl>
                                          <p:spTgt spid="30"/>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31"/>
                                        </p:tgtEl>
                                        <p:attrNameLst>
                                          <p:attrName>style.visibility</p:attrName>
                                        </p:attrNameLst>
                                      </p:cBhvr>
                                      <p:to>
                                        <p:strVal val="visible"/>
                                      </p:to>
                                    </p:set>
                                    <p:anim calcmode="lin" valueType="num">
                                      <p:cBhvr>
                                        <p:cTn id="164" dur="500" fill="hold"/>
                                        <p:tgtEl>
                                          <p:spTgt spid="31"/>
                                        </p:tgtEl>
                                        <p:attrNameLst>
                                          <p:attrName>ppt_w</p:attrName>
                                        </p:attrNameLst>
                                      </p:cBhvr>
                                      <p:tavLst>
                                        <p:tav tm="0">
                                          <p:val>
                                            <p:fltVal val="0"/>
                                          </p:val>
                                        </p:tav>
                                        <p:tav tm="100000">
                                          <p:val>
                                            <p:strVal val="#ppt_w"/>
                                          </p:val>
                                        </p:tav>
                                      </p:tavLst>
                                    </p:anim>
                                    <p:anim calcmode="lin" valueType="num">
                                      <p:cBhvr>
                                        <p:cTn id="165" dur="500" fill="hold"/>
                                        <p:tgtEl>
                                          <p:spTgt spid="31"/>
                                        </p:tgtEl>
                                        <p:attrNameLst>
                                          <p:attrName>ppt_h</p:attrName>
                                        </p:attrNameLst>
                                      </p:cBhvr>
                                      <p:tavLst>
                                        <p:tav tm="0">
                                          <p:val>
                                            <p:fltVal val="0"/>
                                          </p:val>
                                        </p:tav>
                                        <p:tav tm="100000">
                                          <p:val>
                                            <p:strVal val="#ppt_h"/>
                                          </p:val>
                                        </p:tav>
                                      </p:tavLst>
                                    </p:anim>
                                    <p:animEffect transition="in" filter="fade">
                                      <p:cBhvr>
                                        <p:cTn id="166" dur="500"/>
                                        <p:tgtEl>
                                          <p:spTgt spid="31"/>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32"/>
                                        </p:tgtEl>
                                        <p:attrNameLst>
                                          <p:attrName>style.visibility</p:attrName>
                                        </p:attrNameLst>
                                      </p:cBhvr>
                                      <p:to>
                                        <p:strVal val="visible"/>
                                      </p:to>
                                    </p:set>
                                    <p:anim calcmode="lin" valueType="num">
                                      <p:cBhvr>
                                        <p:cTn id="169" dur="500" fill="hold"/>
                                        <p:tgtEl>
                                          <p:spTgt spid="32"/>
                                        </p:tgtEl>
                                        <p:attrNameLst>
                                          <p:attrName>ppt_w</p:attrName>
                                        </p:attrNameLst>
                                      </p:cBhvr>
                                      <p:tavLst>
                                        <p:tav tm="0">
                                          <p:val>
                                            <p:fltVal val="0"/>
                                          </p:val>
                                        </p:tav>
                                        <p:tav tm="100000">
                                          <p:val>
                                            <p:strVal val="#ppt_w"/>
                                          </p:val>
                                        </p:tav>
                                      </p:tavLst>
                                    </p:anim>
                                    <p:anim calcmode="lin" valueType="num">
                                      <p:cBhvr>
                                        <p:cTn id="170" dur="500" fill="hold"/>
                                        <p:tgtEl>
                                          <p:spTgt spid="32"/>
                                        </p:tgtEl>
                                        <p:attrNameLst>
                                          <p:attrName>ppt_h</p:attrName>
                                        </p:attrNameLst>
                                      </p:cBhvr>
                                      <p:tavLst>
                                        <p:tav tm="0">
                                          <p:val>
                                            <p:fltVal val="0"/>
                                          </p:val>
                                        </p:tav>
                                        <p:tav tm="100000">
                                          <p:val>
                                            <p:strVal val="#ppt_h"/>
                                          </p:val>
                                        </p:tav>
                                      </p:tavLst>
                                    </p:anim>
                                    <p:animEffect transition="in" filter="fade">
                                      <p:cBhvr>
                                        <p:cTn id="17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P spid="23" grpId="0" animBg="1"/>
      <p:bldP spid="24" grpId="0" animBg="1"/>
      <p:bldP spid="25" grpId="0"/>
      <p:bldP spid="26" grpId="0"/>
      <p:bldP spid="27" grpId="0"/>
      <p:bldP spid="28" grpId="0" animBg="1"/>
      <p:bldP spid="29" grpId="0" animBg="1"/>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03</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94568331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6196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17" name="TextBox 16"/>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18" name="组合 17"/>
          <p:cNvGrpSpPr/>
          <p:nvPr/>
        </p:nvGrpSpPr>
        <p:grpSpPr>
          <a:xfrm>
            <a:off x="3453144" y="2663168"/>
            <a:ext cx="2237712" cy="2948289"/>
            <a:chOff x="3815003" y="3087488"/>
            <a:chExt cx="2237712" cy="2948289"/>
          </a:xfrm>
        </p:grpSpPr>
        <p:sp>
          <p:nvSpPr>
            <p:cNvPr id="19" name="椭圆 18"/>
            <p:cNvSpPr/>
            <p:nvPr/>
          </p:nvSpPr>
          <p:spPr>
            <a:xfrm>
              <a:off x="3993415" y="3271064"/>
              <a:ext cx="1872208" cy="187220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710544" y="5261738"/>
                <a:ext cx="437950" cy="8864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Rectangle 11"/>
          <p:cNvSpPr>
            <a:spLocks noChangeArrowheads="1"/>
          </p:cNvSpPr>
          <p:nvPr/>
        </p:nvSpPr>
        <p:spPr bwMode="gray">
          <a:xfrm>
            <a:off x="3836056" y="3376032"/>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24" name="椭圆 23"/>
          <p:cNvSpPr/>
          <p:nvPr/>
        </p:nvSpPr>
        <p:spPr>
          <a:xfrm>
            <a:off x="2280408"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25" name="椭圆 24"/>
          <p:cNvSpPr/>
          <p:nvPr/>
        </p:nvSpPr>
        <p:spPr>
          <a:xfrm>
            <a:off x="4053984" y="105542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5" name="椭圆 34"/>
          <p:cNvSpPr/>
          <p:nvPr/>
        </p:nvSpPr>
        <p:spPr>
          <a:xfrm>
            <a:off x="5652120" y="1707654"/>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6" name="椭圆 35"/>
          <p:cNvSpPr/>
          <p:nvPr/>
        </p:nvSpPr>
        <p:spPr>
          <a:xfrm>
            <a:off x="6456872" y="3424708"/>
            <a:ext cx="1067456" cy="10842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7" name="TextBox 36"/>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8" name="TextBox 37"/>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2" name="组合 1"/>
          <p:cNvGrpSpPr/>
          <p:nvPr/>
        </p:nvGrpSpPr>
        <p:grpSpPr>
          <a:xfrm>
            <a:off x="755576" y="1059582"/>
            <a:ext cx="2913592" cy="500137"/>
            <a:chOff x="539552" y="1182027"/>
            <a:chExt cx="2913592" cy="500137"/>
          </a:xfrm>
        </p:grpSpPr>
        <p:sp>
          <p:nvSpPr>
            <p:cNvPr id="41" name="TextBox 40"/>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4369817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par>
                          <p:cTn id="21" fill="hold">
                            <p:stCondLst>
                              <p:cond delay="1350"/>
                            </p:stCondLst>
                            <p:childTnLst>
                              <p:par>
                                <p:cTn id="22" presetID="53" presetClass="entr" presetSubtype="16"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par>
                          <p:cTn id="47" fill="hold">
                            <p:stCondLst>
                              <p:cond delay="1850"/>
                            </p:stCondLst>
                            <p:childTnLst>
                              <p:par>
                                <p:cTn id="48" presetID="53" presetClass="entr" presetSubtype="16"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300" fill="hold"/>
                                        <p:tgtEl>
                                          <p:spTgt spid="16"/>
                                        </p:tgtEl>
                                        <p:attrNameLst>
                                          <p:attrName>ppt_w</p:attrName>
                                        </p:attrNameLst>
                                      </p:cBhvr>
                                      <p:tavLst>
                                        <p:tav tm="0">
                                          <p:val>
                                            <p:fltVal val="0"/>
                                          </p:val>
                                        </p:tav>
                                        <p:tav tm="100000">
                                          <p:val>
                                            <p:strVal val="#ppt_w"/>
                                          </p:val>
                                        </p:tav>
                                      </p:tavLst>
                                    </p:anim>
                                    <p:anim calcmode="lin" valueType="num">
                                      <p:cBhvr>
                                        <p:cTn id="51" dur="300" fill="hold"/>
                                        <p:tgtEl>
                                          <p:spTgt spid="16"/>
                                        </p:tgtEl>
                                        <p:attrNameLst>
                                          <p:attrName>ppt_h</p:attrName>
                                        </p:attrNameLst>
                                      </p:cBhvr>
                                      <p:tavLst>
                                        <p:tav tm="0">
                                          <p:val>
                                            <p:fltVal val="0"/>
                                          </p:val>
                                        </p:tav>
                                        <p:tav tm="100000">
                                          <p:val>
                                            <p:strVal val="#ppt_h"/>
                                          </p:val>
                                        </p:tav>
                                      </p:tavLst>
                                    </p:anim>
                                    <p:animEffect transition="in" filter="fade">
                                      <p:cBhvr>
                                        <p:cTn id="52" dur="300"/>
                                        <p:tgtEl>
                                          <p:spTgt spid="16"/>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p:cTn id="55" dur="500" fill="hold"/>
                                        <p:tgtEl>
                                          <p:spTgt spid="17"/>
                                        </p:tgtEl>
                                        <p:attrNameLst>
                                          <p:attrName>ppt_w</p:attrName>
                                        </p:attrNameLst>
                                      </p:cBhvr>
                                      <p:tavLst>
                                        <p:tav tm="0">
                                          <p:val>
                                            <p:fltVal val="0"/>
                                          </p:val>
                                        </p:tav>
                                        <p:tav tm="100000">
                                          <p:val>
                                            <p:strVal val="#ppt_w"/>
                                          </p:val>
                                        </p:tav>
                                      </p:tavLst>
                                    </p:anim>
                                    <p:anim calcmode="lin" valueType="num">
                                      <p:cBhvr>
                                        <p:cTn id="56" dur="500" fill="hold"/>
                                        <p:tgtEl>
                                          <p:spTgt spid="17"/>
                                        </p:tgtEl>
                                        <p:attrNameLst>
                                          <p:attrName>ppt_h</p:attrName>
                                        </p:attrNameLst>
                                      </p:cBhvr>
                                      <p:tavLst>
                                        <p:tav tm="0">
                                          <p:val>
                                            <p:fltVal val="0"/>
                                          </p:val>
                                        </p:tav>
                                        <p:tav tm="100000">
                                          <p:val>
                                            <p:strVal val="#ppt_h"/>
                                          </p:val>
                                        </p:tav>
                                      </p:tavLst>
                                    </p:anim>
                                    <p:animEffect transition="in" filter="fade">
                                      <p:cBhvr>
                                        <p:cTn id="57" dur="500"/>
                                        <p:tgtEl>
                                          <p:spTgt spid="17"/>
                                        </p:tgtEl>
                                      </p:cBhvr>
                                    </p:animEffect>
                                  </p:childTnLst>
                                </p:cTn>
                              </p:par>
                            </p:childTnLst>
                          </p:cTn>
                        </p:par>
                        <p:par>
                          <p:cTn id="58" fill="hold">
                            <p:stCondLst>
                              <p:cond delay="235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300" fill="hold"/>
                                        <p:tgtEl>
                                          <p:spTgt spid="24"/>
                                        </p:tgtEl>
                                        <p:attrNameLst>
                                          <p:attrName>ppt_w</p:attrName>
                                        </p:attrNameLst>
                                      </p:cBhvr>
                                      <p:tavLst>
                                        <p:tav tm="0">
                                          <p:val>
                                            <p:fltVal val="0"/>
                                          </p:val>
                                        </p:tav>
                                        <p:tav tm="100000">
                                          <p:val>
                                            <p:strVal val="#ppt_w"/>
                                          </p:val>
                                        </p:tav>
                                      </p:tavLst>
                                    </p:anim>
                                    <p:anim calcmode="lin" valueType="num">
                                      <p:cBhvr>
                                        <p:cTn id="62" dur="300" fill="hold"/>
                                        <p:tgtEl>
                                          <p:spTgt spid="24"/>
                                        </p:tgtEl>
                                        <p:attrNameLst>
                                          <p:attrName>ppt_h</p:attrName>
                                        </p:attrNameLst>
                                      </p:cBhvr>
                                      <p:tavLst>
                                        <p:tav tm="0">
                                          <p:val>
                                            <p:fltVal val="0"/>
                                          </p:val>
                                        </p:tav>
                                        <p:tav tm="100000">
                                          <p:val>
                                            <p:strVal val="#ppt_h"/>
                                          </p:val>
                                        </p:tav>
                                      </p:tavLst>
                                    </p:anim>
                                    <p:animEffect transition="in" filter="fade">
                                      <p:cBhvr>
                                        <p:cTn id="63" dur="300"/>
                                        <p:tgtEl>
                                          <p:spTgt spid="24"/>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7"/>
                                        </p:tgtEl>
                                        <p:attrNameLst>
                                          <p:attrName>style.visibility</p:attrName>
                                        </p:attrNameLst>
                                      </p:cBhvr>
                                      <p:to>
                                        <p:strVal val="visible"/>
                                      </p:to>
                                    </p:set>
                                    <p:anim calcmode="lin" valueType="num">
                                      <p:cBhvr>
                                        <p:cTn id="66" dur="500" fill="hold"/>
                                        <p:tgtEl>
                                          <p:spTgt spid="37"/>
                                        </p:tgtEl>
                                        <p:attrNameLst>
                                          <p:attrName>ppt_w</p:attrName>
                                        </p:attrNameLst>
                                      </p:cBhvr>
                                      <p:tavLst>
                                        <p:tav tm="0">
                                          <p:val>
                                            <p:fltVal val="0"/>
                                          </p:val>
                                        </p:tav>
                                        <p:tav tm="100000">
                                          <p:val>
                                            <p:strVal val="#ppt_w"/>
                                          </p:val>
                                        </p:tav>
                                      </p:tavLst>
                                    </p:anim>
                                    <p:anim calcmode="lin" valueType="num">
                                      <p:cBhvr>
                                        <p:cTn id="67" dur="500" fill="hold"/>
                                        <p:tgtEl>
                                          <p:spTgt spid="37"/>
                                        </p:tgtEl>
                                        <p:attrNameLst>
                                          <p:attrName>ppt_h</p:attrName>
                                        </p:attrNameLst>
                                      </p:cBhvr>
                                      <p:tavLst>
                                        <p:tav tm="0">
                                          <p:val>
                                            <p:fltVal val="0"/>
                                          </p:val>
                                        </p:tav>
                                        <p:tav tm="100000">
                                          <p:val>
                                            <p:strVal val="#ppt_h"/>
                                          </p:val>
                                        </p:tav>
                                      </p:tavLst>
                                    </p:anim>
                                    <p:animEffect transition="in" filter="fade">
                                      <p:cBhvr>
                                        <p:cTn id="68" dur="500"/>
                                        <p:tgtEl>
                                          <p:spTgt spid="37"/>
                                        </p:tgtEl>
                                      </p:cBhvr>
                                    </p:animEffect>
                                  </p:childTnLst>
                                </p:cTn>
                              </p:par>
                            </p:childTnLst>
                          </p:cTn>
                        </p:par>
                        <p:par>
                          <p:cTn id="69" fill="hold">
                            <p:stCondLst>
                              <p:cond delay="2850"/>
                            </p:stCondLst>
                            <p:childTnLst>
                              <p:par>
                                <p:cTn id="70" presetID="53" presetClass="entr" presetSubtype="16" fill="hold" grpId="0" nodeType="after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300" fill="hold"/>
                                        <p:tgtEl>
                                          <p:spTgt spid="25"/>
                                        </p:tgtEl>
                                        <p:attrNameLst>
                                          <p:attrName>ppt_w</p:attrName>
                                        </p:attrNameLst>
                                      </p:cBhvr>
                                      <p:tavLst>
                                        <p:tav tm="0">
                                          <p:val>
                                            <p:fltVal val="0"/>
                                          </p:val>
                                        </p:tav>
                                        <p:tav tm="100000">
                                          <p:val>
                                            <p:strVal val="#ppt_w"/>
                                          </p:val>
                                        </p:tav>
                                      </p:tavLst>
                                    </p:anim>
                                    <p:anim calcmode="lin" valueType="num">
                                      <p:cBhvr>
                                        <p:cTn id="73" dur="300" fill="hold"/>
                                        <p:tgtEl>
                                          <p:spTgt spid="25"/>
                                        </p:tgtEl>
                                        <p:attrNameLst>
                                          <p:attrName>ppt_h</p:attrName>
                                        </p:attrNameLst>
                                      </p:cBhvr>
                                      <p:tavLst>
                                        <p:tav tm="0">
                                          <p:val>
                                            <p:fltVal val="0"/>
                                          </p:val>
                                        </p:tav>
                                        <p:tav tm="100000">
                                          <p:val>
                                            <p:strVal val="#ppt_h"/>
                                          </p:val>
                                        </p:tav>
                                      </p:tavLst>
                                    </p:anim>
                                    <p:animEffect transition="in" filter="fade">
                                      <p:cBhvr>
                                        <p:cTn id="74" dur="300"/>
                                        <p:tgtEl>
                                          <p:spTgt spid="2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3350"/>
                            </p:stCondLst>
                            <p:childTnLst>
                              <p:par>
                                <p:cTn id="81" presetID="53" presetClass="entr" presetSubtype="16"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300" fill="hold"/>
                                        <p:tgtEl>
                                          <p:spTgt spid="35"/>
                                        </p:tgtEl>
                                        <p:attrNameLst>
                                          <p:attrName>ppt_w</p:attrName>
                                        </p:attrNameLst>
                                      </p:cBhvr>
                                      <p:tavLst>
                                        <p:tav tm="0">
                                          <p:val>
                                            <p:fltVal val="0"/>
                                          </p:val>
                                        </p:tav>
                                        <p:tav tm="100000">
                                          <p:val>
                                            <p:strVal val="#ppt_w"/>
                                          </p:val>
                                        </p:tav>
                                      </p:tavLst>
                                    </p:anim>
                                    <p:anim calcmode="lin" valueType="num">
                                      <p:cBhvr>
                                        <p:cTn id="84" dur="300" fill="hold"/>
                                        <p:tgtEl>
                                          <p:spTgt spid="35"/>
                                        </p:tgtEl>
                                        <p:attrNameLst>
                                          <p:attrName>ppt_h</p:attrName>
                                        </p:attrNameLst>
                                      </p:cBhvr>
                                      <p:tavLst>
                                        <p:tav tm="0">
                                          <p:val>
                                            <p:fltVal val="0"/>
                                          </p:val>
                                        </p:tav>
                                        <p:tav tm="100000">
                                          <p:val>
                                            <p:strVal val="#ppt_h"/>
                                          </p:val>
                                        </p:tav>
                                      </p:tavLst>
                                    </p:anim>
                                    <p:animEffect transition="in" filter="fade">
                                      <p:cBhvr>
                                        <p:cTn id="85" dur="300"/>
                                        <p:tgtEl>
                                          <p:spTgt spid="35"/>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Effect transition="in" filter="fade">
                                      <p:cBhvr>
                                        <p:cTn id="90" dur="500"/>
                                        <p:tgtEl>
                                          <p:spTgt spid="39"/>
                                        </p:tgtEl>
                                      </p:cBhvr>
                                    </p:animEffect>
                                  </p:childTnLst>
                                </p:cTn>
                              </p:par>
                            </p:childTnLst>
                          </p:cTn>
                        </p:par>
                        <p:par>
                          <p:cTn id="91" fill="hold">
                            <p:stCondLst>
                              <p:cond delay="3850"/>
                            </p:stCondLst>
                            <p:childTnLst>
                              <p:par>
                                <p:cTn id="92" presetID="53" presetClass="entr" presetSubtype="16" fill="hold" grpId="0" nodeType="after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300" fill="hold"/>
                                        <p:tgtEl>
                                          <p:spTgt spid="36"/>
                                        </p:tgtEl>
                                        <p:attrNameLst>
                                          <p:attrName>ppt_w</p:attrName>
                                        </p:attrNameLst>
                                      </p:cBhvr>
                                      <p:tavLst>
                                        <p:tav tm="0">
                                          <p:val>
                                            <p:fltVal val="0"/>
                                          </p:val>
                                        </p:tav>
                                        <p:tav tm="100000">
                                          <p:val>
                                            <p:strVal val="#ppt_w"/>
                                          </p:val>
                                        </p:tav>
                                      </p:tavLst>
                                    </p:anim>
                                    <p:anim calcmode="lin" valueType="num">
                                      <p:cBhvr>
                                        <p:cTn id="95" dur="300" fill="hold"/>
                                        <p:tgtEl>
                                          <p:spTgt spid="36"/>
                                        </p:tgtEl>
                                        <p:attrNameLst>
                                          <p:attrName>ppt_h</p:attrName>
                                        </p:attrNameLst>
                                      </p:cBhvr>
                                      <p:tavLst>
                                        <p:tav tm="0">
                                          <p:val>
                                            <p:fltVal val="0"/>
                                          </p:val>
                                        </p:tav>
                                        <p:tav tm="100000">
                                          <p:val>
                                            <p:strVal val="#ppt_h"/>
                                          </p:val>
                                        </p:tav>
                                      </p:tavLst>
                                    </p:anim>
                                    <p:animEffect transition="in" filter="fade">
                                      <p:cBhvr>
                                        <p:cTn id="96" dur="300"/>
                                        <p:tgtEl>
                                          <p:spTgt spid="3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 calcmode="lin" valueType="num">
                                      <p:cBhvr>
                                        <p:cTn id="99" dur="500" fill="hold"/>
                                        <p:tgtEl>
                                          <p:spTgt spid="40"/>
                                        </p:tgtEl>
                                        <p:attrNameLst>
                                          <p:attrName>ppt_w</p:attrName>
                                        </p:attrNameLst>
                                      </p:cBhvr>
                                      <p:tavLst>
                                        <p:tav tm="0">
                                          <p:val>
                                            <p:fltVal val="0"/>
                                          </p:val>
                                        </p:tav>
                                        <p:tav tm="100000">
                                          <p:val>
                                            <p:strVal val="#ppt_w"/>
                                          </p:val>
                                        </p:tav>
                                      </p:tavLst>
                                    </p:anim>
                                    <p:anim calcmode="lin" valueType="num">
                                      <p:cBhvr>
                                        <p:cTn id="100" dur="500" fill="hold"/>
                                        <p:tgtEl>
                                          <p:spTgt spid="40"/>
                                        </p:tgtEl>
                                        <p:attrNameLst>
                                          <p:attrName>ppt_h</p:attrName>
                                        </p:attrNameLst>
                                      </p:cBhvr>
                                      <p:tavLst>
                                        <p:tav tm="0">
                                          <p:val>
                                            <p:fltVal val="0"/>
                                          </p:val>
                                        </p:tav>
                                        <p:tav tm="100000">
                                          <p:val>
                                            <p:strVal val="#ppt_h"/>
                                          </p:val>
                                        </p:tav>
                                      </p:tavLst>
                                    </p:anim>
                                    <p:animEffect transition="in" filter="fade">
                                      <p:cBhvr>
                                        <p:cTn id="101" dur="500"/>
                                        <p:tgtEl>
                                          <p:spTgt spid="40"/>
                                        </p:tgtEl>
                                      </p:cBhvr>
                                    </p:animEffect>
                                  </p:childTnLst>
                                </p:cTn>
                              </p:par>
                            </p:childTnLst>
                          </p:cTn>
                        </p:par>
                        <p:par>
                          <p:cTn id="102" fill="hold">
                            <p:stCondLst>
                              <p:cond delay="4350"/>
                            </p:stCondLst>
                            <p:childTnLst>
                              <p:par>
                                <p:cTn id="103" presetID="22" presetClass="entr" presetSubtype="8" fill="hold" nodeType="afterEffect">
                                  <p:stCondLst>
                                    <p:cond delay="0"/>
                                  </p:stCondLst>
                                  <p:childTnLst>
                                    <p:set>
                                      <p:cBhvr>
                                        <p:cTn id="104" dur="1" fill="hold">
                                          <p:stCondLst>
                                            <p:cond delay="0"/>
                                          </p:stCondLst>
                                        </p:cTn>
                                        <p:tgtEl>
                                          <p:spTgt spid="2"/>
                                        </p:tgtEl>
                                        <p:attrNameLst>
                                          <p:attrName>style.visibility</p:attrName>
                                        </p:attrNameLst>
                                      </p:cBhvr>
                                      <p:to>
                                        <p:strVal val="visible"/>
                                      </p:to>
                                    </p:set>
                                    <p:animEffect transition="in" filter="wipe(left)">
                                      <p:cBhvr>
                                        <p:cTn id="10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4"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6"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7" name="Shape 1794"/>
          <p:cNvSpPr/>
          <p:nvPr/>
        </p:nvSpPr>
        <p:spPr>
          <a:xfrm>
            <a:off x="786436"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8" name="Shape 1796"/>
          <p:cNvSpPr/>
          <p:nvPr/>
        </p:nvSpPr>
        <p:spPr>
          <a:xfrm>
            <a:off x="233332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9" name="Shape 1798"/>
          <p:cNvSpPr/>
          <p:nvPr/>
        </p:nvSpPr>
        <p:spPr>
          <a:xfrm>
            <a:off x="3869332"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0" name="Shape 1800"/>
          <p:cNvSpPr/>
          <p:nvPr/>
        </p:nvSpPr>
        <p:spPr>
          <a:xfrm>
            <a:off x="5385871"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1" name="Shape 1802"/>
          <p:cNvSpPr/>
          <p:nvPr/>
        </p:nvSpPr>
        <p:spPr>
          <a:xfrm>
            <a:off x="6920708" y="2516515"/>
            <a:ext cx="1419101" cy="441752"/>
          </a:xfrm>
          <a:prstGeom prst="roundRect">
            <a:avLst>
              <a:gd name="adj" fmla="val 50000"/>
            </a:avLst>
          </a:prstGeom>
          <a:solidFill>
            <a:schemeClr val="accent1"/>
          </a:solidFill>
          <a:ln w="12700">
            <a:miter lim="400000"/>
          </a:ln>
        </p:spPr>
        <p:txBody>
          <a:bodyPr lIns="14288" tIns="14288" rIns="14288" bIns="14288" anchor="ctr"/>
          <a:lstStyle/>
          <a:p>
            <a:pPr lvl="0"/>
            <a:endParaRPr sz="1300"/>
          </a:p>
        </p:txBody>
      </p:sp>
      <p:sp>
        <p:nvSpPr>
          <p:cNvPr id="12" name="Shape 1805"/>
          <p:cNvSpPr/>
          <p:nvPr/>
        </p:nvSpPr>
        <p:spPr>
          <a:xfrm>
            <a:off x="1688468" y="3272419"/>
            <a:ext cx="5806032" cy="1013135"/>
          </a:xfrm>
          <a:prstGeom prst="roundRect">
            <a:avLst>
              <a:gd name="adj" fmla="val 50000"/>
            </a:avLst>
          </a:prstGeom>
          <a:solidFill>
            <a:schemeClr val="accent2"/>
          </a:solidFill>
          <a:ln w="12700">
            <a:solidFill>
              <a:srgbClr val="A6AAA9"/>
            </a:solidFill>
            <a:miter lim="400000"/>
          </a:ln>
        </p:spPr>
        <p:txBody>
          <a:bodyPr lIns="14288" tIns="14288" rIns="14288" bIns="14288" anchor="ctr"/>
          <a:lstStyle/>
          <a:p>
            <a:pPr lvl="0"/>
            <a:endParaRPr sz="1300"/>
          </a:p>
        </p:txBody>
      </p:sp>
      <p:grpSp>
        <p:nvGrpSpPr>
          <p:cNvPr id="13" name="Group 33"/>
          <p:cNvGrpSpPr/>
          <p:nvPr/>
        </p:nvGrpSpPr>
        <p:grpSpPr>
          <a:xfrm>
            <a:off x="4144806" y="1272612"/>
            <a:ext cx="893356" cy="89335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300"/>
            </a:p>
          </p:txBody>
        </p:sp>
      </p:grpSp>
      <p:sp>
        <p:nvSpPr>
          <p:cNvPr id="16" name="Text Placeholder 3"/>
          <p:cNvSpPr txBox="1">
            <a:spLocks/>
          </p:cNvSpPr>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详写内容</a:t>
            </a:r>
            <a:r>
              <a:rPr lang="en-US" altLang="zh-CN" sz="1100" dirty="0">
                <a:solidFill>
                  <a:schemeClr val="tx1">
                    <a:lumMod val="75000"/>
                    <a:lumOff val="25000"/>
                  </a:schemeClr>
                </a:solidFill>
                <a:latin typeface="微软雅黑" pitchFamily="34" charset="-122"/>
                <a:ea typeface="微软雅黑" pitchFamily="34" charset="-122"/>
              </a:rPr>
              <a:t>……</a:t>
            </a: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100" dirty="0" smtClean="0">
                <a:solidFill>
                  <a:schemeClr val="tx1">
                    <a:lumMod val="75000"/>
                    <a:lumOff val="25000"/>
                  </a:schemeClr>
                </a:solidFill>
                <a:latin typeface="微软雅黑" pitchFamily="34" charset="-122"/>
                <a:ea typeface="微软雅黑" pitchFamily="34" charset="-122"/>
              </a:rPr>
              <a:t>。</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17" name="Text Placeholder 3"/>
          <p:cNvSpPr txBox="1">
            <a:spLocks/>
          </p:cNvSpPr>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3"/>
          <p:cNvSpPr txBox="1">
            <a:spLocks/>
          </p:cNvSpPr>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3"/>
          <p:cNvSpPr txBox="1">
            <a:spLocks/>
          </p:cNvSpPr>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3"/>
          <p:cNvSpPr txBox="1">
            <a:spLocks/>
          </p:cNvSpPr>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3"/>
          <p:cNvSpPr txBox="1">
            <a:spLocks/>
          </p:cNvSpPr>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497786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350"/>
                            </p:stCondLst>
                            <p:childTnLst>
                              <p:par>
                                <p:cTn id="19" presetID="22" presetClass="entr" presetSubtype="1"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up)">
                                      <p:cBhvr>
                                        <p:cTn id="21" dur="300"/>
                                        <p:tgtEl>
                                          <p:spTgt spid="6"/>
                                        </p:tgtEl>
                                      </p:cBhvr>
                                    </p:animEffect>
                                  </p:childTnLst>
                                </p:cTn>
                              </p:par>
                            </p:childTnLst>
                          </p:cTn>
                        </p:par>
                        <p:par>
                          <p:cTn id="22" fill="hold">
                            <p:stCondLst>
                              <p:cond delay="16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2150"/>
                            </p:stCondLst>
                            <p:childTnLst>
                              <p:par>
                                <p:cTn id="30" presetID="22" presetClass="entr" presetSubtype="1"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up)">
                                      <p:cBhvr>
                                        <p:cTn id="32" dur="300"/>
                                        <p:tgtEl>
                                          <p:spTgt spid="5"/>
                                        </p:tgtEl>
                                      </p:cBhvr>
                                    </p:animEffect>
                                  </p:childTnLst>
                                </p:cTn>
                              </p:par>
                            </p:childTnLst>
                          </p:cTn>
                        </p:par>
                        <p:par>
                          <p:cTn id="33" fill="hold">
                            <p:stCondLst>
                              <p:cond delay="2450"/>
                            </p:stCondLst>
                            <p:childTnLst>
                              <p:par>
                                <p:cTn id="34" presetID="10"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xEl>
                                              <p:pRg st="0" end="0"/>
                                            </p:txEl>
                                          </p:spTgt>
                                        </p:tgtEl>
                                        <p:attrNameLst>
                                          <p:attrName>style.visibility</p:attrName>
                                        </p:attrNameLst>
                                      </p:cBhvr>
                                      <p:to>
                                        <p:strVal val="visible"/>
                                      </p:to>
                                    </p:set>
                                    <p:animEffect transition="in" filter="fade">
                                      <p:cBhvr>
                                        <p:cTn id="39" dur="500"/>
                                        <p:tgtEl>
                                          <p:spTgt spid="17">
                                            <p:txEl>
                                              <p:pRg st="0" end="0"/>
                                            </p:txEl>
                                          </p:spTgt>
                                        </p:tgtEl>
                                      </p:cBhvr>
                                    </p:animEffect>
                                  </p:childTnLst>
                                </p:cTn>
                              </p:par>
                            </p:childTnLst>
                          </p:cTn>
                        </p:par>
                        <p:par>
                          <p:cTn id="40" fill="hold">
                            <p:stCondLst>
                              <p:cond delay="2950"/>
                            </p:stCondLst>
                            <p:childTnLst>
                              <p:par>
                                <p:cTn id="41" presetID="22" presetClass="entr" presetSubtype="1"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300"/>
                                        <p:tgtEl>
                                          <p:spTgt spid="2"/>
                                        </p:tgtEl>
                                      </p:cBhvr>
                                    </p:animEffect>
                                  </p:childTnLst>
                                </p:cTn>
                              </p:par>
                            </p:childTnLst>
                          </p:cTn>
                        </p:par>
                        <p:par>
                          <p:cTn id="44" fill="hold">
                            <p:stCondLst>
                              <p:cond delay="325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childTnLst>
                                </p:cTn>
                              </p:par>
                            </p:childTnLst>
                          </p:cTn>
                        </p:par>
                        <p:par>
                          <p:cTn id="51" fill="hold">
                            <p:stCondLst>
                              <p:cond delay="3750"/>
                            </p:stCondLst>
                            <p:childTnLst>
                              <p:par>
                                <p:cTn id="52" presetID="22" presetClass="entr" presetSubtype="1" fill="hold" grpId="0" nodeType="after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wipe(up)">
                                      <p:cBhvr>
                                        <p:cTn id="54" dur="300"/>
                                        <p:tgtEl>
                                          <p:spTgt spid="4"/>
                                        </p:tgtEl>
                                      </p:cBhvr>
                                    </p:animEffect>
                                  </p:childTnLst>
                                </p:cTn>
                              </p:par>
                            </p:childTnLst>
                          </p:cTn>
                        </p:par>
                        <p:par>
                          <p:cTn id="55" fill="hold">
                            <p:stCondLst>
                              <p:cond delay="4050"/>
                            </p:stCondLst>
                            <p:childTnLst>
                              <p:par>
                                <p:cTn id="56" presetID="10" presetClass="entr" presetSubtype="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4550"/>
                            </p:stCondLst>
                            <p:childTnLst>
                              <p:par>
                                <p:cTn id="63" presetID="22" presetClass="entr" presetSubtype="1" fill="hold" grpId="0" nodeType="after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ipe(up)">
                                      <p:cBhvr>
                                        <p:cTn id="65" dur="300"/>
                                        <p:tgtEl>
                                          <p:spTgt spid="3"/>
                                        </p:tgtEl>
                                      </p:cBhvr>
                                    </p:animEffect>
                                  </p:childTnLst>
                                </p:cTn>
                              </p:par>
                            </p:childTnLst>
                          </p:cTn>
                        </p:par>
                        <p:par>
                          <p:cTn id="66" fill="hold">
                            <p:stCondLst>
                              <p:cond delay="4850"/>
                            </p:stCondLst>
                            <p:childTnLst>
                              <p:par>
                                <p:cTn id="67" presetID="10" presetClass="entr" presetSubtype="0"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fade">
                                      <p:cBhvr>
                                        <p:cTn id="69" dur="500"/>
                                        <p:tgtEl>
                                          <p:spTgt spid="1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childTnLst>
                          </p:cTn>
                        </p:par>
                        <p:par>
                          <p:cTn id="73" fill="hold">
                            <p:stCondLst>
                              <p:cond delay="5350"/>
                            </p:stCondLst>
                            <p:childTnLst>
                              <p:par>
                                <p:cTn id="74" presetID="53" presetClass="entr" presetSubtype="528" fill="hold" grpId="0" nodeType="after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anim calcmode="lin" valueType="num">
                                      <p:cBhvr>
                                        <p:cTn id="79" dur="500" fill="hold"/>
                                        <p:tgtEl>
                                          <p:spTgt spid="12"/>
                                        </p:tgtEl>
                                        <p:attrNameLst>
                                          <p:attrName>ppt_x</p:attrName>
                                        </p:attrNameLst>
                                      </p:cBhvr>
                                      <p:tavLst>
                                        <p:tav tm="0">
                                          <p:val>
                                            <p:fltVal val="0.5"/>
                                          </p:val>
                                        </p:tav>
                                        <p:tav tm="100000">
                                          <p:val>
                                            <p:strVal val="#ppt_x"/>
                                          </p:val>
                                        </p:tav>
                                      </p:tavLst>
                                    </p:anim>
                                    <p:anim calcmode="lin" valueType="num">
                                      <p:cBhvr>
                                        <p:cTn id="80" dur="500" fill="hold"/>
                                        <p:tgtEl>
                                          <p:spTgt spid="12"/>
                                        </p:tgtEl>
                                        <p:attrNameLst>
                                          <p:attrName>ppt_y</p:attrName>
                                        </p:attrNameLst>
                                      </p:cBhvr>
                                      <p:tavLst>
                                        <p:tav tm="0">
                                          <p:val>
                                            <p:fltVal val="0.5"/>
                                          </p:val>
                                        </p:tav>
                                        <p:tav tm="100000">
                                          <p:val>
                                            <p:strVal val="#ppt_y"/>
                                          </p:val>
                                        </p:tav>
                                      </p:tavLst>
                                    </p:anim>
                                  </p:childTnLst>
                                </p:cTn>
                              </p:par>
                              <p:par>
                                <p:cTn id="81" presetID="53" presetClass="entr" presetSubtype="528" fill="hold" grpId="0"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anim calcmode="lin" valueType="num">
                                      <p:cBhvr>
                                        <p:cTn id="86" dur="500" fill="hold"/>
                                        <p:tgtEl>
                                          <p:spTgt spid="16"/>
                                        </p:tgtEl>
                                        <p:attrNameLst>
                                          <p:attrName>ppt_x</p:attrName>
                                        </p:attrNameLst>
                                      </p:cBhvr>
                                      <p:tavLst>
                                        <p:tav tm="0">
                                          <p:val>
                                            <p:fltVal val="0.5"/>
                                          </p:val>
                                        </p:tav>
                                        <p:tav tm="100000">
                                          <p:val>
                                            <p:strVal val="#ppt_x"/>
                                          </p:val>
                                        </p:tav>
                                      </p:tavLst>
                                    </p:anim>
                                    <p:anim calcmode="lin" valueType="num">
                                      <p:cBhvr>
                                        <p:cTn id="87"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2" name="TextBox 31"/>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34" name="TextBox 33"/>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5" name="TextBox 34"/>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6" name="矩形 35"/>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7"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38"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39"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2"/>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0"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1" name="矩形 40"/>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1432111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barn(outVertical)">
                                      <p:cBhvr>
                                        <p:cTn id="15" dur="500"/>
                                        <p:tgtEl>
                                          <p:spTgt spid="41"/>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39"/>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31"/>
                                        </p:tgtEl>
                                        <p:attrNameLst>
                                          <p:attrName>style.visibility</p:attrName>
                                        </p:attrNameLst>
                                      </p:cBhvr>
                                      <p:to>
                                        <p:strVal val="visible"/>
                                      </p:to>
                                    </p:set>
                                    <p:anim calcmode="lin" valueType="num">
                                      <p:cBhvr>
                                        <p:cTn id="24" dur="500" fill="hold"/>
                                        <p:tgtEl>
                                          <p:spTgt spid="31"/>
                                        </p:tgtEl>
                                        <p:attrNameLst>
                                          <p:attrName>ppt_w</p:attrName>
                                        </p:attrNameLst>
                                      </p:cBhvr>
                                      <p:tavLst>
                                        <p:tav tm="0">
                                          <p:val>
                                            <p:fltVal val="0"/>
                                          </p:val>
                                        </p:tav>
                                        <p:tav tm="100000">
                                          <p:val>
                                            <p:strVal val="#ppt_w"/>
                                          </p:val>
                                        </p:tav>
                                      </p:tavLst>
                                    </p:anim>
                                    <p:anim calcmode="lin" valueType="num">
                                      <p:cBhvr>
                                        <p:cTn id="25" dur="500" fill="hold"/>
                                        <p:tgtEl>
                                          <p:spTgt spid="31"/>
                                        </p:tgtEl>
                                        <p:attrNameLst>
                                          <p:attrName>ppt_h</p:attrName>
                                        </p:attrNameLst>
                                      </p:cBhvr>
                                      <p:tavLst>
                                        <p:tav tm="0">
                                          <p:val>
                                            <p:fltVal val="0"/>
                                          </p:val>
                                        </p:tav>
                                        <p:tav tm="100000">
                                          <p:val>
                                            <p:strVal val="#ppt_h"/>
                                          </p:val>
                                        </p:tav>
                                      </p:tavLst>
                                    </p:anim>
                                    <p:animEffect transition="in" filter="fade">
                                      <p:cBhvr>
                                        <p:cTn id="26" dur="500"/>
                                        <p:tgtEl>
                                          <p:spTgt spid="31"/>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37"/>
                                        </p:tgtEl>
                                        <p:attrNameLst>
                                          <p:attrName>style.visibility</p:attrName>
                                        </p:attrNameLst>
                                      </p:cBhvr>
                                      <p:to>
                                        <p:strVal val="visible"/>
                                      </p:to>
                                    </p:set>
                                    <p:animEffect transition="in" filter="fade">
                                      <p:cBhvr>
                                        <p:cTn id="29" dur="500"/>
                                        <p:tgtEl>
                                          <p:spTgt spid="37"/>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37"/>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38"/>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40"/>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35"/>
                                        </p:tgtEl>
                                        <p:attrNameLst>
                                          <p:attrName>style.visibility</p:attrName>
                                        </p:attrNameLst>
                                      </p:cBhvr>
                                      <p:to>
                                        <p:strVal val="visible"/>
                                      </p:to>
                                    </p:set>
                                    <p:anim calcmode="lin" valueType="num">
                                      <p:cBhvr>
                                        <p:cTn id="54" dur="500" fill="hold"/>
                                        <p:tgtEl>
                                          <p:spTgt spid="35"/>
                                        </p:tgtEl>
                                        <p:attrNameLst>
                                          <p:attrName>ppt_w</p:attrName>
                                        </p:attrNameLst>
                                      </p:cBhvr>
                                      <p:tavLst>
                                        <p:tav tm="0">
                                          <p:val>
                                            <p:fltVal val="0"/>
                                          </p:val>
                                        </p:tav>
                                        <p:tav tm="100000">
                                          <p:val>
                                            <p:strVal val="#ppt_w"/>
                                          </p:val>
                                        </p:tav>
                                      </p:tavLst>
                                    </p:anim>
                                    <p:anim calcmode="lin" valueType="num">
                                      <p:cBhvr>
                                        <p:cTn id="55" dur="500" fill="hold"/>
                                        <p:tgtEl>
                                          <p:spTgt spid="35"/>
                                        </p:tgtEl>
                                        <p:attrNameLst>
                                          <p:attrName>ppt_h</p:attrName>
                                        </p:attrNameLst>
                                      </p:cBhvr>
                                      <p:tavLst>
                                        <p:tav tm="0">
                                          <p:val>
                                            <p:fltVal val="0"/>
                                          </p:val>
                                        </p:tav>
                                        <p:tav tm="100000">
                                          <p:val>
                                            <p:strVal val="#ppt_h"/>
                                          </p:val>
                                        </p:tav>
                                      </p:tavLst>
                                    </p:anim>
                                    <p:animEffect transition="in" filter="fade">
                                      <p:cBhvr>
                                        <p:cTn id="56" dur="500"/>
                                        <p:tgtEl>
                                          <p:spTgt spid="35"/>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36"/>
                                        </p:tgtEl>
                                        <p:attrNameLst>
                                          <p:attrName>style.visibility</p:attrName>
                                        </p:attrNameLst>
                                      </p:cBhvr>
                                      <p:to>
                                        <p:strVal val="visible"/>
                                      </p:to>
                                    </p:set>
                                    <p:animEffect transition="in" filter="wipe(left)">
                                      <p:cBhvr>
                                        <p:cTn id="5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867224" y="915566"/>
            <a:ext cx="2256285" cy="504056"/>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accent1"/>
                </a:solidFill>
                <a:latin typeface="微软雅黑" panose="020B0503020204020204" pitchFamily="34" charset="-122"/>
                <a:ea typeface="微软雅黑" panose="020B0503020204020204" pitchFamily="34" charset="-122"/>
              </a:rPr>
              <a:t>前言</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PREFACE</a:t>
            </a:r>
            <a:endParaRPr lang="en-GB" sz="1800" b="1" dirty="0">
              <a:solidFill>
                <a:schemeClr val="accent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899592" y="1923678"/>
            <a:ext cx="5832648" cy="1915911"/>
          </a:xfrm>
          <a:prstGeom prst="rect">
            <a:avLst/>
          </a:prstGeom>
          <a:noFill/>
        </p:spPr>
        <p:txBody>
          <a:bodyPr wrap="square" lIns="68584" tIns="34291" rIns="68584" bIns="34291" rtlCol="0">
            <a:spAutoFit/>
          </a:bodyPr>
          <a:lstStyle/>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岁月</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流转，时光飞逝，转眼间</a:t>
            </a:r>
            <a:r>
              <a:rPr lang="en-US" altLang="zh-CN" sz="1600" b="1" dirty="0" smtClean="0">
                <a:solidFill>
                  <a:schemeClr val="tx1">
                    <a:lumMod val="85000"/>
                    <a:lumOff val="15000"/>
                  </a:schemeClr>
                </a:solidFill>
                <a:latin typeface="微软雅黑" pitchFamily="34" charset="-122"/>
                <a:ea typeface="微软雅黑" pitchFamily="34" charset="-122"/>
                <a:sym typeface="微软雅黑" pitchFamily="34" charset="-122"/>
              </a:rPr>
              <a:t>2018</a:t>
            </a: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回首</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过去一年的工作，经过全体领导及员工的共同努力，公司经营业绩保持良好，行业地位、社会形象日渐提升，各项工作全面发展。</a:t>
            </a:r>
            <a:endParaRPr lang="en-US" altLang="zh-CN" sz="1200" dirty="0">
              <a:solidFill>
                <a:schemeClr val="tx1">
                  <a:lumMod val="85000"/>
                  <a:lumOff val="1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zh-CN" altLang="en-US" sz="1200" dirty="0" smtClean="0">
                <a:solidFill>
                  <a:schemeClr val="tx1">
                    <a:lumMod val="85000"/>
                    <a:lumOff val="15000"/>
                  </a:schemeClr>
                </a:solidFill>
                <a:latin typeface="微软雅黑" pitchFamily="34" charset="-122"/>
                <a:ea typeface="微软雅黑" pitchFamily="34" charset="-122"/>
                <a:sym typeface="微软雅黑" pitchFamily="34" charset="-122"/>
              </a:rPr>
              <a:t>新</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起点、新希望。站在</a:t>
            </a:r>
            <a:r>
              <a:rPr lang="en-US" altLang="zh-CN" sz="1600" b="1" smtClean="0">
                <a:solidFill>
                  <a:schemeClr val="tx1">
                    <a:lumMod val="85000"/>
                    <a:lumOff val="15000"/>
                  </a:schemeClr>
                </a:solidFill>
                <a:latin typeface="微软雅黑" pitchFamily="34" charset="-122"/>
                <a:ea typeface="微软雅黑" pitchFamily="34" charset="-122"/>
                <a:sym typeface="微软雅黑" pitchFamily="34" charset="-122"/>
              </a:rPr>
              <a:t>2019</a:t>
            </a:r>
            <a:r>
              <a:rPr lang="zh-CN" altLang="en-US" sz="1200" smtClean="0">
                <a:solidFill>
                  <a:schemeClr val="tx1">
                    <a:lumMod val="85000"/>
                    <a:lumOff val="15000"/>
                  </a:schemeClr>
                </a:solidFill>
                <a:latin typeface="微软雅黑" pitchFamily="34" charset="-122"/>
                <a:ea typeface="微软雅黑" pitchFamily="34" charset="-122"/>
                <a:sym typeface="微软雅黑" pitchFamily="34" charset="-122"/>
              </a:rPr>
              <a:t>年</a:t>
            </a:r>
            <a:r>
              <a:rPr lang="zh-CN" altLang="en-US" sz="1200" dirty="0">
                <a:solidFill>
                  <a:schemeClr val="tx1">
                    <a:lumMod val="85000"/>
                    <a:lumOff val="1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sp>
        <p:nvSpPr>
          <p:cNvPr id="11" name="Parallelogram 21"/>
          <p:cNvSpPr/>
          <p:nvPr/>
        </p:nvSpPr>
        <p:spPr>
          <a:xfrm>
            <a:off x="7136070" y="-2866"/>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arallelogram 22"/>
          <p:cNvSpPr/>
          <p:nvPr/>
        </p:nvSpPr>
        <p:spPr>
          <a:xfrm>
            <a:off x="7596336" y="1536767"/>
            <a:ext cx="1658880" cy="3606733"/>
          </a:xfrm>
          <a:prstGeom prst="parallelogram">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直接连接符 12"/>
          <p:cNvCxnSpPr/>
          <p:nvPr/>
        </p:nvCxnSpPr>
        <p:spPr>
          <a:xfrm>
            <a:off x="978872" y="1544039"/>
            <a:ext cx="5472608"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6152189" y="1077866"/>
            <a:ext cx="341135" cy="341756"/>
            <a:chOff x="6084168" y="1274820"/>
            <a:chExt cx="432048" cy="432834"/>
          </a:xfrm>
        </p:grpSpPr>
        <p:sp>
          <p:nvSpPr>
            <p:cNvPr id="27"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8"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9" name="组合 28"/>
          <p:cNvGrpSpPr/>
          <p:nvPr/>
        </p:nvGrpSpPr>
        <p:grpSpPr>
          <a:xfrm>
            <a:off x="5166969" y="1078093"/>
            <a:ext cx="341135" cy="341135"/>
            <a:chOff x="4788024" y="1275213"/>
            <a:chExt cx="432048" cy="432048"/>
          </a:xfrm>
        </p:grpSpPr>
        <p:sp>
          <p:nvSpPr>
            <p:cNvPr id="30"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1"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2" name="组合 31"/>
          <p:cNvGrpSpPr/>
          <p:nvPr/>
        </p:nvGrpSpPr>
        <p:grpSpPr>
          <a:xfrm>
            <a:off x="5670405" y="1077866"/>
            <a:ext cx="341755" cy="341756"/>
            <a:chOff x="5436096" y="1274820"/>
            <a:chExt cx="432833" cy="432834"/>
          </a:xfrm>
        </p:grpSpPr>
        <p:sp>
          <p:nvSpPr>
            <p:cNvPr id="33"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4"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5" name="组合 34"/>
          <p:cNvGrpSpPr/>
          <p:nvPr/>
        </p:nvGrpSpPr>
        <p:grpSpPr>
          <a:xfrm>
            <a:off x="4158237" y="1077866"/>
            <a:ext cx="341755" cy="341756"/>
            <a:chOff x="3491880" y="1274820"/>
            <a:chExt cx="432833" cy="432834"/>
          </a:xfrm>
        </p:grpSpPr>
        <p:sp>
          <p:nvSpPr>
            <p:cNvPr id="36"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7"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8" name="组合 37"/>
          <p:cNvGrpSpPr/>
          <p:nvPr/>
        </p:nvGrpSpPr>
        <p:grpSpPr>
          <a:xfrm>
            <a:off x="4662293" y="1077866"/>
            <a:ext cx="341755" cy="341756"/>
            <a:chOff x="4139952" y="1274820"/>
            <a:chExt cx="432833" cy="432834"/>
          </a:xfrm>
        </p:grpSpPr>
        <p:sp>
          <p:nvSpPr>
            <p:cNvPr id="39"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0"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12342641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dissolve">
                                      <p:cBhvr>
                                        <p:cTn id="16" dur="500"/>
                                        <p:tgtEl>
                                          <p:spTgt spid="4">
                                            <p:txEl>
                                              <p:pRg st="0" end="0"/>
                                            </p:txEl>
                                          </p:spTgt>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500"/>
                                        <p:tgtEl>
                                          <p:spTgt spid="13"/>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p:cTn id="24" dur="500" fill="hold"/>
                                        <p:tgtEl>
                                          <p:spTgt spid="35"/>
                                        </p:tgtEl>
                                        <p:attrNameLst>
                                          <p:attrName>ppt_w</p:attrName>
                                        </p:attrNameLst>
                                      </p:cBhvr>
                                      <p:tavLst>
                                        <p:tav tm="0">
                                          <p:val>
                                            <p:fltVal val="0"/>
                                          </p:val>
                                        </p:tav>
                                        <p:tav tm="100000">
                                          <p:val>
                                            <p:strVal val="#ppt_w"/>
                                          </p:val>
                                        </p:tav>
                                      </p:tavLst>
                                    </p:anim>
                                    <p:anim calcmode="lin" valueType="num">
                                      <p:cBhvr>
                                        <p:cTn id="25" dur="500" fill="hold"/>
                                        <p:tgtEl>
                                          <p:spTgt spid="35"/>
                                        </p:tgtEl>
                                        <p:attrNameLst>
                                          <p:attrName>ppt_h</p:attrName>
                                        </p:attrNameLst>
                                      </p:cBhvr>
                                      <p:tavLst>
                                        <p:tav tm="0">
                                          <p:val>
                                            <p:fltVal val="0"/>
                                          </p:val>
                                        </p:tav>
                                        <p:tav tm="100000">
                                          <p:val>
                                            <p:strVal val="#ppt_h"/>
                                          </p:val>
                                        </p:tav>
                                      </p:tavLst>
                                    </p:anim>
                                    <p:animEffect transition="in" filter="fade">
                                      <p:cBhvr>
                                        <p:cTn id="26" dur="500"/>
                                        <p:tgtEl>
                                          <p:spTgt spid="35"/>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400"/>
                                  </p:stCondLst>
                                  <p:childTnLst>
                                    <p:set>
                                      <p:cBhvr>
                                        <p:cTn id="33" dur="1" fill="hold">
                                          <p:stCondLst>
                                            <p:cond delay="0"/>
                                          </p:stCondLst>
                                        </p:cTn>
                                        <p:tgtEl>
                                          <p:spTgt spid="29"/>
                                        </p:tgtEl>
                                        <p:attrNameLst>
                                          <p:attrName>style.visibility</p:attrName>
                                        </p:attrNameLst>
                                      </p:cBhvr>
                                      <p:to>
                                        <p:strVal val="visible"/>
                                      </p:to>
                                    </p:set>
                                    <p:anim calcmode="lin" valueType="num">
                                      <p:cBhvr>
                                        <p:cTn id="34" dur="500" fill="hold"/>
                                        <p:tgtEl>
                                          <p:spTgt spid="29"/>
                                        </p:tgtEl>
                                        <p:attrNameLst>
                                          <p:attrName>ppt_w</p:attrName>
                                        </p:attrNameLst>
                                      </p:cBhvr>
                                      <p:tavLst>
                                        <p:tav tm="0">
                                          <p:val>
                                            <p:fltVal val="0"/>
                                          </p:val>
                                        </p:tav>
                                        <p:tav tm="100000">
                                          <p:val>
                                            <p:strVal val="#ppt_w"/>
                                          </p:val>
                                        </p:tav>
                                      </p:tavLst>
                                    </p:anim>
                                    <p:anim calcmode="lin" valueType="num">
                                      <p:cBhvr>
                                        <p:cTn id="35" dur="500" fill="hold"/>
                                        <p:tgtEl>
                                          <p:spTgt spid="29"/>
                                        </p:tgtEl>
                                        <p:attrNameLst>
                                          <p:attrName>ppt_h</p:attrName>
                                        </p:attrNameLst>
                                      </p:cBhvr>
                                      <p:tavLst>
                                        <p:tav tm="0">
                                          <p:val>
                                            <p:fltVal val="0"/>
                                          </p:val>
                                        </p:tav>
                                        <p:tav tm="100000">
                                          <p:val>
                                            <p:strVal val="#ppt_h"/>
                                          </p:val>
                                        </p:tav>
                                      </p:tavLst>
                                    </p:anim>
                                    <p:animEffect transition="in" filter="fade">
                                      <p:cBhvr>
                                        <p:cTn id="36" dur="500"/>
                                        <p:tgtEl>
                                          <p:spTgt spid="29"/>
                                        </p:tgtEl>
                                      </p:cBhvr>
                                    </p:animEffect>
                                  </p:childTnLst>
                                </p:cTn>
                              </p:par>
                              <p:par>
                                <p:cTn id="37" presetID="53" presetClass="entr" presetSubtype="16" fill="hold" nodeType="withEffect">
                                  <p:stCondLst>
                                    <p:cond delay="600"/>
                                  </p:stCondLst>
                                  <p:childTnLst>
                                    <p:set>
                                      <p:cBhvr>
                                        <p:cTn id="38" dur="1" fill="hold">
                                          <p:stCondLst>
                                            <p:cond delay="0"/>
                                          </p:stCondLst>
                                        </p:cTn>
                                        <p:tgtEl>
                                          <p:spTgt spid="32"/>
                                        </p:tgtEl>
                                        <p:attrNameLst>
                                          <p:attrName>style.visibility</p:attrName>
                                        </p:attrNameLst>
                                      </p:cBhvr>
                                      <p:to>
                                        <p:strVal val="visible"/>
                                      </p:to>
                                    </p:set>
                                    <p:anim calcmode="lin" valueType="num">
                                      <p:cBhvr>
                                        <p:cTn id="39" dur="500" fill="hold"/>
                                        <p:tgtEl>
                                          <p:spTgt spid="32"/>
                                        </p:tgtEl>
                                        <p:attrNameLst>
                                          <p:attrName>ppt_w</p:attrName>
                                        </p:attrNameLst>
                                      </p:cBhvr>
                                      <p:tavLst>
                                        <p:tav tm="0">
                                          <p:val>
                                            <p:fltVal val="0"/>
                                          </p:val>
                                        </p:tav>
                                        <p:tav tm="100000">
                                          <p:val>
                                            <p:strVal val="#ppt_w"/>
                                          </p:val>
                                        </p:tav>
                                      </p:tavLst>
                                    </p:anim>
                                    <p:anim calcmode="lin" valueType="num">
                                      <p:cBhvr>
                                        <p:cTn id="40" dur="500" fill="hold"/>
                                        <p:tgtEl>
                                          <p:spTgt spid="32"/>
                                        </p:tgtEl>
                                        <p:attrNameLst>
                                          <p:attrName>ppt_h</p:attrName>
                                        </p:attrNameLst>
                                      </p:cBhvr>
                                      <p:tavLst>
                                        <p:tav tm="0">
                                          <p:val>
                                            <p:fltVal val="0"/>
                                          </p:val>
                                        </p:tav>
                                        <p:tav tm="100000">
                                          <p:val>
                                            <p:strVal val="#ppt_h"/>
                                          </p:val>
                                        </p:tav>
                                      </p:tavLst>
                                    </p:anim>
                                    <p:animEffect transition="in" filter="fade">
                                      <p:cBhvr>
                                        <p:cTn id="41" dur="500"/>
                                        <p:tgtEl>
                                          <p:spTgt spid="32"/>
                                        </p:tgtEl>
                                      </p:cBhvr>
                                    </p:animEffect>
                                  </p:childTnLst>
                                </p:cTn>
                              </p:par>
                              <p:par>
                                <p:cTn id="42" presetID="53" presetClass="entr" presetSubtype="16" fill="hold" nodeType="withEffect">
                                  <p:stCondLst>
                                    <p:cond delay="80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800"/>
                            </p:stCondLst>
                            <p:childTnLst>
                              <p:par>
                                <p:cTn id="48" presetID="22" presetClass="entr" presetSubtype="8" fill="hold" grpId="0" nodeType="afterEffect">
                                  <p:stCondLst>
                                    <p:cond delay="0"/>
                                  </p:stCondLst>
                                  <p:iterate type="lt">
                                    <p:tmPct val="30000"/>
                                  </p:iterate>
                                  <p:childTnLst>
                                    <p:set>
                                      <p:cBhvr>
                                        <p:cTn id="49" dur="1" fill="hold">
                                          <p:stCondLst>
                                            <p:cond delay="0"/>
                                          </p:stCondLst>
                                        </p:cTn>
                                        <p:tgtEl>
                                          <p:spTgt spid="5"/>
                                        </p:tgtEl>
                                        <p:attrNameLst>
                                          <p:attrName>style.visibility</p:attrName>
                                        </p:attrNameLst>
                                      </p:cBhvr>
                                      <p:to>
                                        <p:strVal val="visible"/>
                                      </p:to>
                                    </p:set>
                                    <p:animEffect transition="in" filter="wipe(left)">
                                      <p:cBhvr>
                                        <p:cTn id="50" dur="100"/>
                                        <p:tgtEl>
                                          <p:spTgt spid="5"/>
                                        </p:tgtEl>
                                      </p:cBhvr>
                                    </p:animEffect>
                                  </p:childTnLst>
                                </p:cTn>
                              </p:par>
                              <p:par>
                                <p:cTn id="51" presetID="36" presetClass="emph" presetSubtype="0" fill="hold" grpId="1" nodeType="withEffect">
                                  <p:stCondLst>
                                    <p:cond delay="0"/>
                                  </p:stCondLst>
                                  <p:iterate type="lt">
                                    <p:tmPct val="30000"/>
                                  </p:iterate>
                                  <p:childTnLst>
                                    <p:animScale>
                                      <p:cBhvr>
                                        <p:cTn id="52" dur="50" autoRev="1" fill="hold">
                                          <p:stCondLst>
                                            <p:cond delay="0"/>
                                          </p:stCondLst>
                                        </p:cTn>
                                        <p:tgtEl>
                                          <p:spTgt spid="5"/>
                                        </p:tgtEl>
                                      </p:cBhvr>
                                      <p:to x="80000" y="100000"/>
                                    </p:animScale>
                                    <p:anim by="(#ppt_w*0.10)" calcmode="lin" valueType="num">
                                      <p:cBhvr>
                                        <p:cTn id="53" dur="50" autoRev="1" fill="hold">
                                          <p:stCondLst>
                                            <p:cond delay="0"/>
                                          </p:stCondLst>
                                        </p:cTn>
                                        <p:tgtEl>
                                          <p:spTgt spid="5"/>
                                        </p:tgtEl>
                                        <p:attrNameLst>
                                          <p:attrName>ppt_x</p:attrName>
                                        </p:attrNameLst>
                                      </p:cBhvr>
                                    </p:anim>
                                    <p:anim by="(-#ppt_w*0.10)" calcmode="lin" valueType="num">
                                      <p:cBhvr>
                                        <p:cTn id="54" dur="50" autoRev="1" fill="hold">
                                          <p:stCondLst>
                                            <p:cond delay="0"/>
                                          </p:stCondLst>
                                        </p:cTn>
                                        <p:tgtEl>
                                          <p:spTgt spid="5"/>
                                        </p:tgtEl>
                                        <p:attrNameLst>
                                          <p:attrName>ppt_y</p:attrName>
                                        </p:attrNameLst>
                                      </p:cBhvr>
                                    </p:anim>
                                    <p:animRot by="-480000">
                                      <p:cBhvr>
                                        <p:cTn id="55" dur="50" autoRev="1" fill="hold">
                                          <p:stCondLst>
                                            <p:cond delay="0"/>
                                          </p:stCondLst>
                                        </p:cTn>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5" grpId="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1999738" y="1647825"/>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300"/>
          </a:p>
        </p:txBody>
      </p:sp>
      <p:sp>
        <p:nvSpPr>
          <p:cNvPr id="3" name="Text Placeholder 3"/>
          <p:cNvSpPr txBox="1">
            <a:spLocks/>
          </p:cNvSpPr>
          <p:nvPr/>
        </p:nvSpPr>
        <p:spPr>
          <a:xfrm>
            <a:off x="507448" y="2951789"/>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4" name="Text Placeholder 4"/>
          <p:cNvSpPr txBox="1">
            <a:spLocks/>
          </p:cNvSpPr>
          <p:nvPr/>
        </p:nvSpPr>
        <p:spPr>
          <a:xfrm>
            <a:off x="579456" y="3257747"/>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 name="Shape 1626"/>
          <p:cNvSpPr/>
          <p:nvPr/>
        </p:nvSpPr>
        <p:spPr>
          <a:xfrm flipV="1">
            <a:off x="2386775" y="3111919"/>
            <a:ext cx="1" cy="1040216"/>
          </a:xfrm>
          <a:prstGeom prst="line">
            <a:avLst/>
          </a:prstGeom>
          <a:ln w="12700">
            <a:solidFill>
              <a:srgbClr val="A6AAA9"/>
            </a:solidFill>
            <a:miter lim="400000"/>
          </a:ln>
        </p:spPr>
        <p:txBody>
          <a:bodyPr lIns="19050" tIns="19050" rIns="19050" bIns="19050" anchor="ctr"/>
          <a:lstStyle/>
          <a:p>
            <a:pPr lvl="0"/>
            <a:endParaRPr sz="1300"/>
          </a:p>
        </p:txBody>
      </p:sp>
      <p:sp>
        <p:nvSpPr>
          <p:cNvPr id="6" name="Shape 1627"/>
          <p:cNvSpPr/>
          <p:nvPr/>
        </p:nvSpPr>
        <p:spPr>
          <a:xfrm flipV="1">
            <a:off x="3382967" y="1975933"/>
            <a:ext cx="1" cy="1477275"/>
          </a:xfrm>
          <a:prstGeom prst="line">
            <a:avLst/>
          </a:prstGeom>
          <a:ln w="12700">
            <a:solidFill>
              <a:srgbClr val="A6AAA9"/>
            </a:solidFill>
            <a:miter lim="400000"/>
          </a:ln>
        </p:spPr>
        <p:txBody>
          <a:bodyPr lIns="19050" tIns="19050" rIns="19050" bIns="19050" anchor="ctr"/>
          <a:lstStyle/>
          <a:p>
            <a:pPr lvl="0"/>
            <a:endParaRPr sz="1300"/>
          </a:p>
        </p:txBody>
      </p:sp>
      <p:sp>
        <p:nvSpPr>
          <p:cNvPr id="7" name="Shape 1628"/>
          <p:cNvSpPr/>
          <p:nvPr/>
        </p:nvSpPr>
        <p:spPr>
          <a:xfrm flipV="1">
            <a:off x="4343418" y="1472577"/>
            <a:ext cx="1" cy="1537162"/>
          </a:xfrm>
          <a:prstGeom prst="line">
            <a:avLst/>
          </a:prstGeom>
          <a:ln w="12700">
            <a:solidFill>
              <a:srgbClr val="A6AAA9"/>
            </a:solidFill>
            <a:miter lim="400000"/>
          </a:ln>
        </p:spPr>
        <p:txBody>
          <a:bodyPr lIns="19050" tIns="19050" rIns="19050" bIns="19050" anchor="ctr"/>
          <a:lstStyle/>
          <a:p>
            <a:pPr lvl="0"/>
            <a:endParaRPr sz="1300"/>
          </a:p>
        </p:txBody>
      </p:sp>
      <p:sp>
        <p:nvSpPr>
          <p:cNvPr id="8" name="Shape 1629"/>
          <p:cNvSpPr/>
          <p:nvPr/>
        </p:nvSpPr>
        <p:spPr>
          <a:xfrm flipV="1">
            <a:off x="5689110" y="2592413"/>
            <a:ext cx="1" cy="1020713"/>
          </a:xfrm>
          <a:prstGeom prst="line">
            <a:avLst/>
          </a:prstGeom>
          <a:ln w="12700">
            <a:solidFill>
              <a:srgbClr val="A6AAA9"/>
            </a:solidFill>
            <a:miter lim="400000"/>
          </a:ln>
        </p:spPr>
        <p:txBody>
          <a:bodyPr lIns="19050" tIns="19050" rIns="19050" bIns="19050" anchor="ctr"/>
          <a:lstStyle/>
          <a:p>
            <a:pPr lvl="0"/>
            <a:endParaRPr sz="1300"/>
          </a:p>
        </p:txBody>
      </p:sp>
      <p:sp>
        <p:nvSpPr>
          <p:cNvPr id="9" name="Shape 1630"/>
          <p:cNvSpPr/>
          <p:nvPr/>
        </p:nvSpPr>
        <p:spPr>
          <a:xfrm>
            <a:off x="2228247" y="2954713"/>
            <a:ext cx="317057"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0" name="Shape 1636"/>
          <p:cNvSpPr/>
          <p:nvPr/>
        </p:nvSpPr>
        <p:spPr>
          <a:xfrm>
            <a:off x="3221931" y="1802836"/>
            <a:ext cx="317058" cy="31705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1" name="Shape 1642"/>
          <p:cNvSpPr/>
          <p:nvPr/>
        </p:nvSpPr>
        <p:spPr>
          <a:xfrm>
            <a:off x="4187009" y="1174572"/>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2" name="Shape 1648"/>
          <p:cNvSpPr/>
          <p:nvPr/>
        </p:nvSpPr>
        <p:spPr>
          <a:xfrm>
            <a:off x="5529248" y="3484845"/>
            <a:ext cx="317058" cy="31705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13" name="Shape 1653"/>
          <p:cNvSpPr/>
          <p:nvPr/>
        </p:nvSpPr>
        <p:spPr>
          <a:xfrm>
            <a:off x="2343445" y="4114971"/>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4" name="Shape 1654"/>
          <p:cNvSpPr/>
          <p:nvPr/>
        </p:nvSpPr>
        <p:spPr>
          <a:xfrm>
            <a:off x="3315555" y="3387638"/>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5" name="Shape 1655"/>
          <p:cNvSpPr/>
          <p:nvPr/>
        </p:nvSpPr>
        <p:spPr>
          <a:xfrm>
            <a:off x="4256766" y="2925803"/>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6" name="Shape 1656"/>
          <p:cNvSpPr/>
          <p:nvPr/>
        </p:nvSpPr>
        <p:spPr>
          <a:xfrm>
            <a:off x="5579617" y="2487379"/>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18" name="Text Placeholder 3"/>
          <p:cNvSpPr txBox="1">
            <a:spLocks/>
          </p:cNvSpPr>
          <p:nvPr/>
        </p:nvSpPr>
        <p:spPr>
          <a:xfrm>
            <a:off x="1371545" y="1812023"/>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9" name="Text Placeholder 4"/>
          <p:cNvSpPr txBox="1">
            <a:spLocks/>
          </p:cNvSpPr>
          <p:nvPr/>
        </p:nvSpPr>
        <p:spPr>
          <a:xfrm>
            <a:off x="1337990" y="2114409"/>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0" name="Text Placeholder 3"/>
          <p:cNvSpPr txBox="1">
            <a:spLocks/>
          </p:cNvSpPr>
          <p:nvPr/>
        </p:nvSpPr>
        <p:spPr>
          <a:xfrm>
            <a:off x="4660474" y="1196615"/>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1" name="Text Placeholder 4"/>
          <p:cNvSpPr txBox="1">
            <a:spLocks/>
          </p:cNvSpPr>
          <p:nvPr/>
        </p:nvSpPr>
        <p:spPr>
          <a:xfrm>
            <a:off x="4650358" y="1498061"/>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2" name="Text Placeholder 3"/>
          <p:cNvSpPr txBox="1">
            <a:spLocks/>
          </p:cNvSpPr>
          <p:nvPr/>
        </p:nvSpPr>
        <p:spPr>
          <a:xfrm>
            <a:off x="6004376" y="3505575"/>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23" name="Text Placeholder 4"/>
          <p:cNvSpPr txBox="1">
            <a:spLocks/>
          </p:cNvSpPr>
          <p:nvPr/>
        </p:nvSpPr>
        <p:spPr>
          <a:xfrm>
            <a:off x="5980056" y="3801664"/>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itchFamily="34" charset="-122"/>
                <a:ea typeface="微软雅黑" pitchFamily="34" charset="-122"/>
              </a:rPr>
              <a:t>点击</a:t>
            </a:r>
            <a:r>
              <a:rPr lang="zh-CN" altLang="en-US"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dirty="0" smtClean="0">
                <a:solidFill>
                  <a:schemeClr val="tx1">
                    <a:lumMod val="75000"/>
                    <a:lumOff val="25000"/>
                  </a:schemeClr>
                </a:solidFill>
                <a:latin typeface="微软雅黑" pitchFamily="34" charset="-122"/>
                <a:ea typeface="微软雅黑" pitchFamily="34" charset="-122"/>
              </a:rPr>
              <a:t>，请</a:t>
            </a:r>
            <a:r>
              <a:rPr lang="zh-CN" altLang="en-US" dirty="0">
                <a:solidFill>
                  <a:schemeClr val="tx1">
                    <a:lumMod val="75000"/>
                    <a:lumOff val="25000"/>
                  </a:schemeClr>
                </a:solidFill>
                <a:latin typeface="微软雅黑" pitchFamily="34" charset="-122"/>
                <a:ea typeface="微软雅黑" pitchFamily="34" charset="-122"/>
              </a:rPr>
              <a:t>根据您的具体内容酌情修改。</a:t>
            </a:r>
            <a:endParaRPr lang="en-US" altLang="zh-CN" dirty="0">
              <a:solidFill>
                <a:schemeClr val="tx1">
                  <a:lumMod val="75000"/>
                  <a:lumOff val="25000"/>
                </a:schemeClr>
              </a:solidFill>
              <a:latin typeface="微软雅黑" pitchFamily="34" charset="-122"/>
              <a:ea typeface="微软雅黑" pitchFamily="34" charset="-122"/>
            </a:endParaRPr>
          </a:p>
        </p:txBody>
      </p:sp>
      <p:sp>
        <p:nvSpPr>
          <p:cNvPr id="24" name="Text Placeholder 4"/>
          <p:cNvSpPr txBox="1">
            <a:spLocks/>
          </p:cNvSpPr>
          <p:nvPr/>
        </p:nvSpPr>
        <p:spPr>
          <a:xfrm>
            <a:off x="2290347" y="300790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01</a:t>
            </a:r>
          </a:p>
        </p:txBody>
      </p:sp>
      <p:sp>
        <p:nvSpPr>
          <p:cNvPr id="25" name="Text Placeholder 4"/>
          <p:cNvSpPr txBox="1">
            <a:spLocks/>
          </p:cNvSpPr>
          <p:nvPr/>
        </p:nvSpPr>
        <p:spPr>
          <a:xfrm>
            <a:off x="3284033" y="184546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02</a:t>
            </a:r>
          </a:p>
        </p:txBody>
      </p:sp>
      <p:sp>
        <p:nvSpPr>
          <p:cNvPr id="26" name="Text Placeholder 4"/>
          <p:cNvSpPr txBox="1">
            <a:spLocks/>
          </p:cNvSpPr>
          <p:nvPr/>
        </p:nvSpPr>
        <p:spPr>
          <a:xfrm>
            <a:off x="4251948" y="121720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03</a:t>
            </a:r>
          </a:p>
        </p:txBody>
      </p:sp>
      <p:sp>
        <p:nvSpPr>
          <p:cNvPr id="27" name="Text Placeholder 4"/>
          <p:cNvSpPr txBox="1">
            <a:spLocks/>
          </p:cNvSpPr>
          <p:nvPr/>
        </p:nvSpPr>
        <p:spPr>
          <a:xfrm>
            <a:off x="5591350" y="3542960"/>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pitchFamily="34" charset="-122"/>
                <a:ea typeface="微软雅黑" panose="020B0503020204020204" pitchFamily="34" charset="-122"/>
              </a:rPr>
              <a:t>04</a:t>
            </a:r>
          </a:p>
        </p:txBody>
      </p:sp>
      <p:sp>
        <p:nvSpPr>
          <p:cNvPr id="28" name="Shape 1625"/>
          <p:cNvSpPr/>
          <p:nvPr/>
        </p:nvSpPr>
        <p:spPr>
          <a:xfrm>
            <a:off x="7276200" y="1603542"/>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300"/>
          </a:p>
        </p:txBody>
      </p:sp>
      <p:sp>
        <p:nvSpPr>
          <p:cNvPr id="29" name="Shape 1657"/>
          <p:cNvSpPr/>
          <p:nvPr/>
        </p:nvSpPr>
        <p:spPr>
          <a:xfrm>
            <a:off x="7641329" y="1743566"/>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30" name="Text Placeholder 3"/>
          <p:cNvSpPr txBox="1">
            <a:spLocks/>
          </p:cNvSpPr>
          <p:nvPr/>
        </p:nvSpPr>
        <p:spPr>
          <a:xfrm>
            <a:off x="7407388" y="2103606"/>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输入文本</a:t>
            </a:r>
            <a:endParaRPr lang="id-ID" sz="1400" b="1" dirty="0">
              <a:solidFill>
                <a:schemeClr val="bg1"/>
              </a:solidFill>
              <a:latin typeface="微软雅黑" panose="020B0503020204020204" pitchFamily="34" charset="-122"/>
              <a:ea typeface="微软雅黑" panose="020B0503020204020204" pitchFamily="34" charset="-122"/>
            </a:endParaRPr>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97595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85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p:stCondLst>
                              <p:cond delay="2350"/>
                            </p:stCondLst>
                            <p:childTnLst>
                              <p:par>
                                <p:cTn id="25" presetID="53" presetClass="entr" presetSubtype="16"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childTnLst>
                          </p:cTn>
                        </p:par>
                        <p:par>
                          <p:cTn id="35" fill="hold">
                            <p:stCondLst>
                              <p:cond delay="2850"/>
                            </p:stCondLst>
                            <p:childTnLst>
                              <p:par>
                                <p:cTn id="36" presetID="18" presetClass="entr" presetSubtype="12" fill="hold" grpId="0" nodeType="after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strips(downLeft)">
                                      <p:cBhvr>
                                        <p:cTn id="38" dur="500"/>
                                        <p:tgtEl>
                                          <p:spTgt spid="3">
                                            <p:txEl>
                                              <p:pRg st="0" end="0"/>
                                            </p:txEl>
                                          </p:spTgt>
                                        </p:tgtEl>
                                      </p:cBhvr>
                                    </p:animEffect>
                                  </p:childTnLst>
                                </p:cTn>
                              </p:par>
                              <p:par>
                                <p:cTn id="39" presetID="18" presetClass="entr" presetSubtype="12"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strips(downLeft)">
                                      <p:cBhvr>
                                        <p:cTn id="41" dur="500"/>
                                        <p:tgtEl>
                                          <p:spTgt spid="4">
                                            <p:txEl>
                                              <p:pRg st="0" end="0"/>
                                            </p:txEl>
                                          </p:spTgt>
                                        </p:tgtEl>
                                      </p:cBhvr>
                                    </p:animEffect>
                                  </p:childTnLst>
                                </p:cTn>
                              </p:par>
                            </p:childTnLst>
                          </p:cTn>
                        </p:par>
                        <p:par>
                          <p:cTn id="42" fill="hold">
                            <p:stCondLst>
                              <p:cond delay="335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3850"/>
                            </p:stCondLst>
                            <p:childTnLst>
                              <p:par>
                                <p:cTn id="47" presetID="22" presetClass="entr" presetSubtype="4"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00"/>
                                        <p:tgtEl>
                                          <p:spTgt spid="6"/>
                                        </p:tgtEl>
                                      </p:cBhvr>
                                    </p:animEffect>
                                  </p:childTnLst>
                                </p:cTn>
                              </p:par>
                            </p:childTnLst>
                          </p:cTn>
                        </p:par>
                        <p:par>
                          <p:cTn id="50" fill="hold">
                            <p:stCondLst>
                              <p:cond delay="4350"/>
                            </p:stCondLst>
                            <p:childTnLst>
                              <p:par>
                                <p:cTn id="51" presetID="53" presetClass="entr" presetSubtype="16"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p:cTn id="53" dur="500" fill="hold"/>
                                        <p:tgtEl>
                                          <p:spTgt spid="10"/>
                                        </p:tgtEl>
                                        <p:attrNameLst>
                                          <p:attrName>ppt_w</p:attrName>
                                        </p:attrNameLst>
                                      </p:cBhvr>
                                      <p:tavLst>
                                        <p:tav tm="0">
                                          <p:val>
                                            <p:fltVal val="0"/>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animEffect transition="in" filter="fade">
                                      <p:cBhvr>
                                        <p:cTn id="55" dur="500"/>
                                        <p:tgtEl>
                                          <p:spTgt spid="10"/>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childTnLst>
                          </p:cTn>
                        </p:par>
                        <p:par>
                          <p:cTn id="61" fill="hold">
                            <p:stCondLst>
                              <p:cond delay="4850"/>
                            </p:stCondLst>
                            <p:childTnLst>
                              <p:par>
                                <p:cTn id="62" presetID="18" presetClass="entr" presetSubtype="12"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strips(downLeft)">
                                      <p:cBhvr>
                                        <p:cTn id="64" dur="500"/>
                                        <p:tgtEl>
                                          <p:spTgt spid="18"/>
                                        </p:tgtEl>
                                      </p:cBhvr>
                                    </p:animEffect>
                                  </p:childTnLst>
                                </p:cTn>
                              </p:par>
                              <p:par>
                                <p:cTn id="65" presetID="18" presetClass="entr" presetSubtype="12"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strips(downLeft)">
                                      <p:cBhvr>
                                        <p:cTn id="67" dur="500"/>
                                        <p:tgtEl>
                                          <p:spTgt spid="19"/>
                                        </p:tgtEl>
                                      </p:cBhvr>
                                    </p:animEffect>
                                  </p:childTnLst>
                                </p:cTn>
                              </p:par>
                            </p:childTnLst>
                          </p:cTn>
                        </p:par>
                        <p:par>
                          <p:cTn id="68" fill="hold">
                            <p:stCondLst>
                              <p:cond delay="535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5850"/>
                            </p:stCondLst>
                            <p:childTnLst>
                              <p:par>
                                <p:cTn id="73" presetID="22" presetClass="entr" presetSubtype="4" fill="hold" grpId="0" nodeType="after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wipe(down)">
                                      <p:cBhvr>
                                        <p:cTn id="75" dur="500"/>
                                        <p:tgtEl>
                                          <p:spTgt spid="7"/>
                                        </p:tgtEl>
                                      </p:cBhvr>
                                    </p:animEffect>
                                  </p:childTnLst>
                                </p:cTn>
                              </p:par>
                            </p:childTnLst>
                          </p:cTn>
                        </p:par>
                        <p:par>
                          <p:cTn id="76" fill="hold">
                            <p:stCondLst>
                              <p:cond delay="635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 calcmode="lin" valueType="num">
                                      <p:cBhvr>
                                        <p:cTn id="84" dur="500" fill="hold"/>
                                        <p:tgtEl>
                                          <p:spTgt spid="26"/>
                                        </p:tgtEl>
                                        <p:attrNameLst>
                                          <p:attrName>ppt_w</p:attrName>
                                        </p:attrNameLst>
                                      </p:cBhvr>
                                      <p:tavLst>
                                        <p:tav tm="0">
                                          <p:val>
                                            <p:fltVal val="0"/>
                                          </p:val>
                                        </p:tav>
                                        <p:tav tm="100000">
                                          <p:val>
                                            <p:strVal val="#ppt_w"/>
                                          </p:val>
                                        </p:tav>
                                      </p:tavLst>
                                    </p:anim>
                                    <p:anim calcmode="lin" valueType="num">
                                      <p:cBhvr>
                                        <p:cTn id="85" dur="500" fill="hold"/>
                                        <p:tgtEl>
                                          <p:spTgt spid="26"/>
                                        </p:tgtEl>
                                        <p:attrNameLst>
                                          <p:attrName>ppt_h</p:attrName>
                                        </p:attrNameLst>
                                      </p:cBhvr>
                                      <p:tavLst>
                                        <p:tav tm="0">
                                          <p:val>
                                            <p:fltVal val="0"/>
                                          </p:val>
                                        </p:tav>
                                        <p:tav tm="100000">
                                          <p:val>
                                            <p:strVal val="#ppt_h"/>
                                          </p:val>
                                        </p:tav>
                                      </p:tavLst>
                                    </p:anim>
                                    <p:animEffect transition="in" filter="fade">
                                      <p:cBhvr>
                                        <p:cTn id="86" dur="500"/>
                                        <p:tgtEl>
                                          <p:spTgt spid="26"/>
                                        </p:tgtEl>
                                      </p:cBhvr>
                                    </p:animEffect>
                                  </p:childTnLst>
                                </p:cTn>
                              </p:par>
                            </p:childTnLst>
                          </p:cTn>
                        </p:par>
                        <p:par>
                          <p:cTn id="87" fill="hold">
                            <p:stCondLst>
                              <p:cond delay="6850"/>
                            </p:stCondLst>
                            <p:childTnLst>
                              <p:par>
                                <p:cTn id="88" presetID="18" presetClass="entr" presetSubtype="6"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strips(downRight)">
                                      <p:cBhvr>
                                        <p:cTn id="90" dur="500"/>
                                        <p:tgtEl>
                                          <p:spTgt spid="2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strips(downRight)">
                                      <p:cBhvr>
                                        <p:cTn id="93" dur="500"/>
                                        <p:tgtEl>
                                          <p:spTgt spid="21"/>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fade">
                                      <p:cBhvr>
                                        <p:cTn id="97" dur="500"/>
                                        <p:tgtEl>
                                          <p:spTgt spid="16"/>
                                        </p:tgtEl>
                                      </p:cBhvr>
                                    </p:animEffect>
                                  </p:childTnLst>
                                </p:cTn>
                              </p:par>
                            </p:childTnLst>
                          </p:cTn>
                        </p:par>
                        <p:par>
                          <p:cTn id="98" fill="hold">
                            <p:stCondLst>
                              <p:cond delay="7850"/>
                            </p:stCondLst>
                            <p:childTnLst>
                              <p:par>
                                <p:cTn id="99" presetID="22" presetClass="entr" presetSubtype="1" fill="hold" grpId="0" nodeType="after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wipe(up)">
                                      <p:cBhvr>
                                        <p:cTn id="101" dur="500"/>
                                        <p:tgtEl>
                                          <p:spTgt spid="8"/>
                                        </p:tgtEl>
                                      </p:cBhvr>
                                    </p:animEffect>
                                  </p:childTnLst>
                                </p:cTn>
                              </p:par>
                            </p:childTnLst>
                          </p:cTn>
                        </p:par>
                        <p:par>
                          <p:cTn id="102" fill="hold">
                            <p:stCondLst>
                              <p:cond delay="8350"/>
                            </p:stCondLst>
                            <p:childTnLst>
                              <p:par>
                                <p:cTn id="103" presetID="53" presetClass="entr" presetSubtype="16"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27"/>
                                        </p:tgtEl>
                                        <p:attrNameLst>
                                          <p:attrName>style.visibility</p:attrName>
                                        </p:attrNameLst>
                                      </p:cBhvr>
                                      <p:to>
                                        <p:strVal val="visible"/>
                                      </p:to>
                                    </p:set>
                                    <p:anim calcmode="lin" valueType="num">
                                      <p:cBhvr>
                                        <p:cTn id="110" dur="500" fill="hold"/>
                                        <p:tgtEl>
                                          <p:spTgt spid="27"/>
                                        </p:tgtEl>
                                        <p:attrNameLst>
                                          <p:attrName>ppt_w</p:attrName>
                                        </p:attrNameLst>
                                      </p:cBhvr>
                                      <p:tavLst>
                                        <p:tav tm="0">
                                          <p:val>
                                            <p:fltVal val="0"/>
                                          </p:val>
                                        </p:tav>
                                        <p:tav tm="100000">
                                          <p:val>
                                            <p:strVal val="#ppt_w"/>
                                          </p:val>
                                        </p:tav>
                                      </p:tavLst>
                                    </p:anim>
                                    <p:anim calcmode="lin" valueType="num">
                                      <p:cBhvr>
                                        <p:cTn id="111" dur="500" fill="hold"/>
                                        <p:tgtEl>
                                          <p:spTgt spid="27"/>
                                        </p:tgtEl>
                                        <p:attrNameLst>
                                          <p:attrName>ppt_h</p:attrName>
                                        </p:attrNameLst>
                                      </p:cBhvr>
                                      <p:tavLst>
                                        <p:tav tm="0">
                                          <p:val>
                                            <p:fltVal val="0"/>
                                          </p:val>
                                        </p:tav>
                                        <p:tav tm="100000">
                                          <p:val>
                                            <p:strVal val="#ppt_h"/>
                                          </p:val>
                                        </p:tav>
                                      </p:tavLst>
                                    </p:anim>
                                    <p:animEffect transition="in" filter="fade">
                                      <p:cBhvr>
                                        <p:cTn id="112" dur="500"/>
                                        <p:tgtEl>
                                          <p:spTgt spid="27"/>
                                        </p:tgtEl>
                                      </p:cBhvr>
                                    </p:animEffect>
                                  </p:childTnLst>
                                </p:cTn>
                              </p:par>
                            </p:childTnLst>
                          </p:cTn>
                        </p:par>
                        <p:par>
                          <p:cTn id="113" fill="hold">
                            <p:stCondLst>
                              <p:cond delay="8850"/>
                            </p:stCondLst>
                            <p:childTnLst>
                              <p:par>
                                <p:cTn id="114" presetID="18" presetClass="entr" presetSubtype="6"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strips(downRight)">
                                      <p:cBhvr>
                                        <p:cTn id="116" dur="500"/>
                                        <p:tgtEl>
                                          <p:spTgt spid="22"/>
                                        </p:tgtEl>
                                      </p:cBhvr>
                                    </p:animEffect>
                                  </p:childTnLst>
                                </p:cTn>
                              </p:par>
                              <p:par>
                                <p:cTn id="117" presetID="18" presetClass="entr" presetSubtype="6" fill="hold" grpId="0"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strips(downRight)">
                                      <p:cBhvr>
                                        <p:cTn id="119" dur="500"/>
                                        <p:tgtEl>
                                          <p:spTgt spid="23"/>
                                        </p:tgtEl>
                                      </p:cBhvr>
                                    </p:animEffect>
                                  </p:childTnLst>
                                </p:cTn>
                              </p:par>
                            </p:childTnLst>
                          </p:cTn>
                        </p:par>
                        <p:par>
                          <p:cTn id="120" fill="hold">
                            <p:stCondLst>
                              <p:cond delay="9350"/>
                            </p:stCondLst>
                            <p:childTnLst>
                              <p:par>
                                <p:cTn id="121" presetID="1"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28"/>
                                        </p:tgtEl>
                                        <p:attrNameLst>
                                          <p:attrName>style.color</p:attrName>
                                        </p:attrNameLst>
                                      </p:cBhvr>
                                      <p:to>
                                        <a:schemeClr val="bg1"/>
                                      </p:to>
                                    </p:animClr>
                                    <p:animClr clrSpc="rgb" dir="cw">
                                      <p:cBhvr>
                                        <p:cTn id="125" dur="250" autoRev="1" fill="remove"/>
                                        <p:tgtEl>
                                          <p:spTgt spid="28"/>
                                        </p:tgtEl>
                                        <p:attrNameLst>
                                          <p:attrName>fillcolor</p:attrName>
                                        </p:attrNameLst>
                                      </p:cBhvr>
                                      <p:to>
                                        <a:schemeClr val="bg1"/>
                                      </p:to>
                                    </p:animClr>
                                    <p:set>
                                      <p:cBhvr>
                                        <p:cTn id="126" dur="250" autoRev="1" fill="remove"/>
                                        <p:tgtEl>
                                          <p:spTgt spid="28"/>
                                        </p:tgtEl>
                                        <p:attrNameLst>
                                          <p:attrName>fill.type</p:attrName>
                                        </p:attrNameLst>
                                      </p:cBhvr>
                                      <p:to>
                                        <p:strVal val="solid"/>
                                      </p:to>
                                    </p:set>
                                    <p:set>
                                      <p:cBhvr>
                                        <p:cTn id="127" dur="250" autoRev="1" fill="remove"/>
                                        <p:tgtEl>
                                          <p:spTgt spid="28"/>
                                        </p:tgtEl>
                                        <p:attrNameLst>
                                          <p:attrName>fill.on</p:attrName>
                                        </p:attrNameLst>
                                      </p:cBhvr>
                                      <p:to>
                                        <p:strVal val="true"/>
                                      </p:to>
                                    </p:set>
                                  </p:childTnLst>
                                </p:cTn>
                              </p:par>
                            </p:childTnLst>
                          </p:cTn>
                        </p:par>
                        <p:par>
                          <p:cTn id="128" fill="hold">
                            <p:stCondLst>
                              <p:cond delay="9850"/>
                            </p:stCondLst>
                            <p:childTnLst>
                              <p:par>
                                <p:cTn id="129" presetID="10" presetClass="entr" presetSubtype="0" fill="hold" grpId="0" nodeType="afterEffect">
                                  <p:stCondLst>
                                    <p:cond delay="0"/>
                                  </p:stCondLst>
                                  <p:childTnLst>
                                    <p:set>
                                      <p:cBhvr>
                                        <p:cTn id="130" dur="1" fill="hold">
                                          <p:stCondLst>
                                            <p:cond delay="0"/>
                                          </p:stCondLst>
                                        </p:cTn>
                                        <p:tgtEl>
                                          <p:spTgt spid="29"/>
                                        </p:tgtEl>
                                        <p:attrNameLst>
                                          <p:attrName>style.visibility</p:attrName>
                                        </p:attrNameLst>
                                      </p:cBhvr>
                                      <p:to>
                                        <p:strVal val="visible"/>
                                      </p:to>
                                    </p:set>
                                    <p:animEffect transition="in" filter="fade">
                                      <p:cBhvr>
                                        <p:cTn id="131" dur="500"/>
                                        <p:tgtEl>
                                          <p:spTgt spid="29"/>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30"/>
                                        </p:tgtEl>
                                        <p:attrNameLst>
                                          <p:attrName>style.visibility</p:attrName>
                                        </p:attrNameLst>
                                      </p:cBhvr>
                                      <p:to>
                                        <p:strVal val="visible"/>
                                      </p:to>
                                    </p:set>
                                    <p:animEffect transition="in" filter="fade">
                                      <p:cBhvr>
                                        <p:cTn id="13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827584" y="1500501"/>
            <a:ext cx="1647323" cy="1077093"/>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6" name="Shape 335"/>
            <p:cNvSpPr/>
            <p:nvPr/>
          </p:nvSpPr>
          <p:spPr>
            <a:xfrm>
              <a:off x="1288917" y="1207643"/>
              <a:ext cx="2462211" cy="49244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7" name="Group 342"/>
          <p:cNvGrpSpPr/>
          <p:nvPr/>
        </p:nvGrpSpPr>
        <p:grpSpPr>
          <a:xfrm>
            <a:off x="2262318" y="1500501"/>
            <a:ext cx="1647323" cy="1077093"/>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11" name="Shape 340"/>
            <p:cNvSpPr/>
            <p:nvPr/>
          </p:nvSpPr>
          <p:spPr>
            <a:xfrm>
              <a:off x="1194479" y="1289712"/>
              <a:ext cx="285243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12" name="Group 347"/>
          <p:cNvGrpSpPr/>
          <p:nvPr/>
        </p:nvGrpSpPr>
        <p:grpSpPr>
          <a:xfrm>
            <a:off x="3732499" y="1500501"/>
            <a:ext cx="1647323" cy="1077093"/>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16" name="Shape 345"/>
            <p:cNvSpPr/>
            <p:nvPr/>
          </p:nvSpPr>
          <p:spPr>
            <a:xfrm>
              <a:off x="1086541" y="1289712"/>
              <a:ext cx="2972476"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17" name="Group 352"/>
          <p:cNvGrpSpPr/>
          <p:nvPr/>
        </p:nvGrpSpPr>
        <p:grpSpPr>
          <a:xfrm>
            <a:off x="5190569" y="1500501"/>
            <a:ext cx="1647322" cy="1077093"/>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2"/>
            </a:solidFill>
            <a:ln w="12700" cap="flat">
              <a:noFill/>
              <a:miter lim="400000"/>
            </a:ln>
            <a:effectLst/>
          </p:spPr>
          <p:txBody>
            <a:bodyPr wrap="square" lIns="0" tIns="0" rIns="0" bIns="0" numCol="1" anchor="ctr">
              <a:noAutofit/>
            </a:bodyPr>
            <a:lstStyle/>
            <a:p>
              <a:pPr lvl="0">
                <a:defRPr sz="11200"/>
              </a:pPr>
              <a:endParaRPr sz="1200">
                <a:latin typeface="Arial" panose="020B0604020202020204" pitchFamily="34" charset="0"/>
                <a:cs typeface="Arial" panose="020B0604020202020204" pitchFamily="34" charset="0"/>
              </a:endParaRPr>
            </a:p>
          </p:txBody>
        </p:sp>
        <p:sp>
          <p:nvSpPr>
            <p:cNvPr id="21" name="Shape 350"/>
            <p:cNvSpPr/>
            <p:nvPr/>
          </p:nvSpPr>
          <p:spPr>
            <a:xfrm>
              <a:off x="1186403" y="1289712"/>
              <a:ext cx="2924718" cy="4318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tx1">
                    <a:lumMod val="75000"/>
                    <a:lumOff val="25000"/>
                  </a:schemeClr>
                </a:solidFill>
                <a:latin typeface="微软雅黑" panose="020B0503020204020204" pitchFamily="34" charset="-122"/>
                <a:ea typeface="微软雅黑" panose="020B0503020204020204" pitchFamily="34" charset="-122"/>
                <a:cs typeface="Lato Regular"/>
              </a:endParaRPr>
            </a:p>
          </p:txBody>
        </p:sp>
      </p:grpSp>
      <p:grpSp>
        <p:nvGrpSpPr>
          <p:cNvPr id="22" name="Group 357"/>
          <p:cNvGrpSpPr/>
          <p:nvPr/>
        </p:nvGrpSpPr>
        <p:grpSpPr>
          <a:xfrm>
            <a:off x="6669094" y="1500501"/>
            <a:ext cx="1647322" cy="1077093"/>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solidFill>
              <a:schemeClr val="accent1"/>
            </a:solidFill>
            <a:ln w="12700" cap="flat">
              <a:noFill/>
              <a:miter lim="400000"/>
            </a:ln>
            <a:effectLst/>
          </p:spPr>
          <p:txBody>
            <a:bodyPr wrap="square" lIns="0" tIns="0" rIns="0" bIns="0" numCol="1" anchor="ctr">
              <a:noAutofit/>
            </a:bodyPr>
            <a:lstStyle/>
            <a:p>
              <a:pPr lvl="0">
                <a:defRPr sz="11200"/>
              </a:pPr>
              <a:endParaRPr sz="1200">
                <a:solidFill>
                  <a:schemeClr val="bg1"/>
                </a:solidFill>
                <a:latin typeface="Arial" panose="020B0604020202020204" pitchFamily="34" charset="0"/>
                <a:cs typeface="Arial" panose="020B0604020202020204" pitchFamily="34" charset="0"/>
              </a:endParaRPr>
            </a:p>
          </p:txBody>
        </p:sp>
        <p:sp>
          <p:nvSpPr>
            <p:cNvPr id="26" name="Shape 355"/>
            <p:cNvSpPr/>
            <p:nvPr/>
          </p:nvSpPr>
          <p:spPr>
            <a:xfrm>
              <a:off x="1186405" y="1289715"/>
              <a:ext cx="3014432" cy="36933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cs typeface="Lato Regular"/>
                </a:rPr>
                <a:t>输入</a:t>
              </a:r>
              <a:r>
                <a:rPr lang="zh-CN" altLang="en-US" sz="1200" b="1" dirty="0">
                  <a:solidFill>
                    <a:schemeClr val="bg1"/>
                  </a:solidFill>
                  <a:latin typeface="微软雅黑" panose="020B0503020204020204" pitchFamily="34" charset="-122"/>
                  <a:ea typeface="微软雅黑" panose="020B0503020204020204" pitchFamily="34" charset="-122"/>
                  <a:cs typeface="Lato Regular"/>
                </a:rPr>
                <a:t>文本内容</a:t>
              </a:r>
              <a:endParaRPr lang="id-ID" altLang="zh-CN" sz="1200" b="1"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27" name="Group 360"/>
          <p:cNvGrpSpPr/>
          <p:nvPr/>
        </p:nvGrpSpPr>
        <p:grpSpPr>
          <a:xfrm>
            <a:off x="1491759" y="2423657"/>
            <a:ext cx="318973" cy="318973"/>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29" name="Shape 359"/>
            <p:cNvSpPr/>
            <p:nvPr/>
          </p:nvSpPr>
          <p:spPr>
            <a:xfrm>
              <a:off x="300082" y="114147"/>
              <a:ext cx="250430"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1</a:t>
              </a:r>
            </a:p>
          </p:txBody>
        </p:sp>
      </p:grpSp>
      <p:grpSp>
        <p:nvGrpSpPr>
          <p:cNvPr id="30" name="Group 363"/>
          <p:cNvGrpSpPr/>
          <p:nvPr/>
        </p:nvGrpSpPr>
        <p:grpSpPr>
          <a:xfrm>
            <a:off x="2929521" y="2423657"/>
            <a:ext cx="318973" cy="318973"/>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2" name="Shape 362"/>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2</a:t>
              </a:r>
            </a:p>
          </p:txBody>
        </p:sp>
      </p:grpSp>
      <p:grpSp>
        <p:nvGrpSpPr>
          <p:cNvPr id="33" name="Group 366"/>
          <p:cNvGrpSpPr/>
          <p:nvPr/>
        </p:nvGrpSpPr>
        <p:grpSpPr>
          <a:xfrm>
            <a:off x="4396674" y="2423657"/>
            <a:ext cx="318973" cy="318973"/>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35" name="Shape 365"/>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3</a:t>
              </a:r>
            </a:p>
          </p:txBody>
        </p:sp>
      </p:grpSp>
      <p:grpSp>
        <p:nvGrpSpPr>
          <p:cNvPr id="36" name="Group 369"/>
          <p:cNvGrpSpPr/>
          <p:nvPr/>
        </p:nvGrpSpPr>
        <p:grpSpPr>
          <a:xfrm>
            <a:off x="5854743" y="2423657"/>
            <a:ext cx="318973" cy="318973"/>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50800" cap="flat">
              <a:solidFill>
                <a:srgbClr val="FBF9FC"/>
              </a:solidFill>
              <a:prstDash val="solid"/>
              <a:miter lim="400000"/>
            </a:ln>
            <a:effectLst/>
          </p:spPr>
          <p:txBody>
            <a:bodyPr wrap="square" lIns="0" tIns="0" rIns="0" bIns="0" numCol="1" anchor="ctr">
              <a:noAutofit/>
            </a:bodyPr>
            <a:lstStyle/>
            <a:p>
              <a:pPr lvl="0">
                <a:defRPr sz="11200"/>
              </a:pPr>
              <a:endParaRPr>
                <a:latin typeface="Arial" panose="020B0604020202020204" pitchFamily="34" charset="0"/>
                <a:cs typeface="Arial" panose="020B0604020202020204" pitchFamily="34" charset="0"/>
              </a:endParaRPr>
            </a:p>
          </p:txBody>
        </p:sp>
        <p:sp>
          <p:nvSpPr>
            <p:cNvPr id="38" name="Shape 368"/>
            <p:cNvSpPr/>
            <p:nvPr/>
          </p:nvSpPr>
          <p:spPr>
            <a:xfrm>
              <a:off x="243825" y="114147"/>
              <a:ext cx="362944" cy="622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latin typeface="Arial" panose="020B0604020202020204" pitchFamily="34" charset="0"/>
                  <a:cs typeface="Arial" panose="020B0604020202020204" pitchFamily="34" charset="0"/>
                </a:rPr>
                <a:t>4</a:t>
              </a:r>
            </a:p>
          </p:txBody>
        </p:sp>
      </p:grpSp>
      <p:grpSp>
        <p:nvGrpSpPr>
          <p:cNvPr id="39" name="Group 372"/>
          <p:cNvGrpSpPr/>
          <p:nvPr/>
        </p:nvGrpSpPr>
        <p:grpSpPr>
          <a:xfrm>
            <a:off x="7333269" y="2423657"/>
            <a:ext cx="318973" cy="318973"/>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50800" cap="flat">
              <a:solidFill>
                <a:srgbClr val="FBF9FC"/>
              </a:solidFill>
              <a:prstDash val="solid"/>
              <a:miter lim="400000"/>
            </a:ln>
            <a:effectLst/>
          </p:spPr>
          <p:txBody>
            <a:bodyPr wrap="square" lIns="0" tIns="0" rIns="0" bIns="0" numCol="1" anchor="ctr">
              <a:noAutofit/>
            </a:bodyPr>
            <a:lstStyle/>
            <a:p>
              <a:pPr lvl="0">
                <a:defRPr sz="11200"/>
              </a:pPr>
              <a:endParaRPr>
                <a:solidFill>
                  <a:schemeClr val="bg1"/>
                </a:solidFill>
                <a:latin typeface="Arial" panose="020B0604020202020204" pitchFamily="34" charset="0"/>
                <a:cs typeface="Arial" panose="020B0604020202020204" pitchFamily="34" charset="0"/>
              </a:endParaRPr>
            </a:p>
          </p:txBody>
        </p:sp>
        <p:sp>
          <p:nvSpPr>
            <p:cNvPr id="41" name="Shape 371"/>
            <p:cNvSpPr/>
            <p:nvPr/>
          </p:nvSpPr>
          <p:spPr>
            <a:xfrm>
              <a:off x="311484" y="179076"/>
              <a:ext cx="227626" cy="49244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200">
                  <a:solidFill>
                    <a:schemeClr val="bg1"/>
                  </a:solidFill>
                  <a:latin typeface="Arial" panose="020B0604020202020204" pitchFamily="34" charset="0"/>
                  <a:cs typeface="Arial" panose="020B0604020202020204" pitchFamily="34" charset="0"/>
                </a:rPr>
                <a:t>5</a:t>
              </a:r>
            </a:p>
          </p:txBody>
        </p:sp>
      </p:grpSp>
      <p:sp>
        <p:nvSpPr>
          <p:cNvPr id="43" name="Shape 373"/>
          <p:cNvSpPr/>
          <p:nvPr/>
        </p:nvSpPr>
        <p:spPr>
          <a:xfrm>
            <a:off x="1043608" y="3003798"/>
            <a:ext cx="1177714"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Shape 376"/>
          <p:cNvSpPr/>
          <p:nvPr/>
        </p:nvSpPr>
        <p:spPr>
          <a:xfrm>
            <a:off x="2509354"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9" name="Shape 379"/>
          <p:cNvSpPr/>
          <p:nvPr/>
        </p:nvSpPr>
        <p:spPr>
          <a:xfrm>
            <a:off x="3949514"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Shape 382"/>
          <p:cNvSpPr/>
          <p:nvPr/>
        </p:nvSpPr>
        <p:spPr>
          <a:xfrm>
            <a:off x="5436096" y="3003798"/>
            <a:ext cx="1177714"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5" name="Shape 385"/>
          <p:cNvSpPr/>
          <p:nvPr/>
        </p:nvSpPr>
        <p:spPr>
          <a:xfrm>
            <a:off x="6901842" y="3003798"/>
            <a:ext cx="1177713" cy="109235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20000"/>
              </a:lnSpc>
            </a:pPr>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5551502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8"/>
                                        </p:tgtEl>
                                        <p:attrNameLst>
                                          <p:attrName>ppt_y</p:attrName>
                                        </p:attrNameLst>
                                      </p:cBhvr>
                                      <p:tavLst>
                                        <p:tav tm="0">
                                          <p:val>
                                            <p:strVal val="#ppt_y"/>
                                          </p:val>
                                        </p:tav>
                                        <p:tav tm="100000">
                                          <p:val>
                                            <p:strVal val="#ppt_y"/>
                                          </p:val>
                                        </p:tav>
                                      </p:tavLst>
                                    </p:anim>
                                    <p:anim calcmode="lin" valueType="num">
                                      <p:cBhvr>
                                        <p:cTn id="9"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8"/>
                                        </p:tgtEl>
                                      </p:cBhvr>
                                    </p:animEffect>
                                  </p:childTnLst>
                                </p:cTn>
                              </p:par>
                            </p:childTnLst>
                          </p:cTn>
                        </p:par>
                        <p:par>
                          <p:cTn id="12" fill="hold">
                            <p:stCondLst>
                              <p:cond delay="850"/>
                            </p:stCondLst>
                            <p:childTnLst>
                              <p:par>
                                <p:cTn id="13" presetID="2" presetClass="entr" presetSubtype="8" fill="hold" grpId="0" nodeType="afterEffect">
                                  <p:stCondLst>
                                    <p:cond delay="0"/>
                                  </p:stCondLst>
                                  <p:iterate>
                                    <p:tmAbs val="0"/>
                                  </p:iterate>
                                  <p:childTnLst>
                                    <p:set>
                                      <p:cBhvr>
                                        <p:cTn id="14" fill="hold"/>
                                        <p:tgtEl>
                                          <p:spTgt spid="22"/>
                                        </p:tgtEl>
                                        <p:attrNameLst>
                                          <p:attrName>style.visibility</p:attrName>
                                        </p:attrNameLst>
                                      </p:cBhvr>
                                      <p:to>
                                        <p:strVal val="visible"/>
                                      </p:to>
                                    </p:set>
                                    <p:anim calcmode="lin" valueType="num">
                                      <p:cBhvr>
                                        <p:cTn id="15" dur="800" fill="hold"/>
                                        <p:tgtEl>
                                          <p:spTgt spid="22"/>
                                        </p:tgtEl>
                                        <p:attrNameLst>
                                          <p:attrName>ppt_x</p:attrName>
                                        </p:attrNameLst>
                                      </p:cBhvr>
                                      <p:tavLst>
                                        <p:tav tm="0">
                                          <p:val>
                                            <p:strVal val="0-#ppt_w/2"/>
                                          </p:val>
                                        </p:tav>
                                        <p:tav tm="100000">
                                          <p:val>
                                            <p:strVal val="#ppt_x"/>
                                          </p:val>
                                        </p:tav>
                                      </p:tavLst>
                                    </p:anim>
                                    <p:anim calcmode="lin" valueType="num">
                                      <p:cBhvr>
                                        <p:cTn id="16" dur="8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400"/>
                                  </p:stCondLst>
                                  <p:iterate>
                                    <p:tmAbs val="0"/>
                                  </p:iterate>
                                  <p:childTnLst>
                                    <p:set>
                                      <p:cBhvr>
                                        <p:cTn id="18" fill="hold"/>
                                        <p:tgtEl>
                                          <p:spTgt spid="17"/>
                                        </p:tgtEl>
                                        <p:attrNameLst>
                                          <p:attrName>style.visibility</p:attrName>
                                        </p:attrNameLst>
                                      </p:cBhvr>
                                      <p:to>
                                        <p:strVal val="visible"/>
                                      </p:to>
                                    </p:set>
                                    <p:anim calcmode="lin" valueType="num">
                                      <p:cBhvr>
                                        <p:cTn id="19" dur="800" fill="hold"/>
                                        <p:tgtEl>
                                          <p:spTgt spid="17"/>
                                        </p:tgtEl>
                                        <p:attrNameLst>
                                          <p:attrName>ppt_x</p:attrName>
                                        </p:attrNameLst>
                                      </p:cBhvr>
                                      <p:tavLst>
                                        <p:tav tm="0">
                                          <p:val>
                                            <p:strVal val="0-#ppt_w/2"/>
                                          </p:val>
                                        </p:tav>
                                        <p:tav tm="100000">
                                          <p:val>
                                            <p:strVal val="#ppt_x"/>
                                          </p:val>
                                        </p:tav>
                                      </p:tavLst>
                                    </p:anim>
                                    <p:anim calcmode="lin" valueType="num">
                                      <p:cBhvr>
                                        <p:cTn id="20" dur="80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800"/>
                                  </p:stCondLst>
                                  <p:iterate>
                                    <p:tmAbs val="0"/>
                                  </p:iterate>
                                  <p:childTnLst>
                                    <p:set>
                                      <p:cBhvr>
                                        <p:cTn id="22" fill="hold"/>
                                        <p:tgtEl>
                                          <p:spTgt spid="12"/>
                                        </p:tgtEl>
                                        <p:attrNameLst>
                                          <p:attrName>style.visibility</p:attrName>
                                        </p:attrNameLst>
                                      </p:cBhvr>
                                      <p:to>
                                        <p:strVal val="visible"/>
                                      </p:to>
                                    </p:set>
                                    <p:anim calcmode="lin" valueType="num">
                                      <p:cBhvr>
                                        <p:cTn id="23" dur="800" fill="hold"/>
                                        <p:tgtEl>
                                          <p:spTgt spid="12"/>
                                        </p:tgtEl>
                                        <p:attrNameLst>
                                          <p:attrName>ppt_x</p:attrName>
                                        </p:attrNameLst>
                                      </p:cBhvr>
                                      <p:tavLst>
                                        <p:tav tm="0">
                                          <p:val>
                                            <p:strVal val="0-#ppt_w/2"/>
                                          </p:val>
                                        </p:tav>
                                        <p:tav tm="100000">
                                          <p:val>
                                            <p:strVal val="#ppt_x"/>
                                          </p:val>
                                        </p:tav>
                                      </p:tavLst>
                                    </p:anim>
                                    <p:anim calcmode="lin" valueType="num">
                                      <p:cBhvr>
                                        <p:cTn id="24" dur="8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200"/>
                                  </p:stCondLst>
                                  <p:iterate>
                                    <p:tmAbs val="0"/>
                                  </p:iterate>
                                  <p:childTnLst>
                                    <p:set>
                                      <p:cBhvr>
                                        <p:cTn id="26" fill="hold"/>
                                        <p:tgtEl>
                                          <p:spTgt spid="7"/>
                                        </p:tgtEl>
                                        <p:attrNameLst>
                                          <p:attrName>style.visibility</p:attrName>
                                        </p:attrNameLst>
                                      </p:cBhvr>
                                      <p:to>
                                        <p:strVal val="visible"/>
                                      </p:to>
                                    </p:set>
                                    <p:anim calcmode="lin" valueType="num">
                                      <p:cBhvr>
                                        <p:cTn id="27" dur="800" fill="hold"/>
                                        <p:tgtEl>
                                          <p:spTgt spid="7"/>
                                        </p:tgtEl>
                                        <p:attrNameLst>
                                          <p:attrName>ppt_x</p:attrName>
                                        </p:attrNameLst>
                                      </p:cBhvr>
                                      <p:tavLst>
                                        <p:tav tm="0">
                                          <p:val>
                                            <p:strVal val="0-#ppt_w/2"/>
                                          </p:val>
                                        </p:tav>
                                        <p:tav tm="100000">
                                          <p:val>
                                            <p:strVal val="#ppt_x"/>
                                          </p:val>
                                        </p:tav>
                                      </p:tavLst>
                                    </p:anim>
                                    <p:anim calcmode="lin" valueType="num">
                                      <p:cBhvr>
                                        <p:cTn id="28" dur="800" fill="hold"/>
                                        <p:tgtEl>
                                          <p:spTgt spid="7"/>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600"/>
                                  </p:stCondLst>
                                  <p:iterate>
                                    <p:tmAbs val="0"/>
                                  </p:iterate>
                                  <p:childTnLst>
                                    <p:set>
                                      <p:cBhvr>
                                        <p:cTn id="30" fill="hold"/>
                                        <p:tgtEl>
                                          <p:spTgt spid="2"/>
                                        </p:tgtEl>
                                        <p:attrNameLst>
                                          <p:attrName>style.visibility</p:attrName>
                                        </p:attrNameLst>
                                      </p:cBhvr>
                                      <p:to>
                                        <p:strVal val="visible"/>
                                      </p:to>
                                    </p:set>
                                    <p:anim calcmode="lin" valueType="num">
                                      <p:cBhvr>
                                        <p:cTn id="31" dur="800" fill="hold"/>
                                        <p:tgtEl>
                                          <p:spTgt spid="2"/>
                                        </p:tgtEl>
                                        <p:attrNameLst>
                                          <p:attrName>ppt_x</p:attrName>
                                        </p:attrNameLst>
                                      </p:cBhvr>
                                      <p:tavLst>
                                        <p:tav tm="0">
                                          <p:val>
                                            <p:strVal val="0-#ppt_w/2"/>
                                          </p:val>
                                        </p:tav>
                                        <p:tav tm="100000">
                                          <p:val>
                                            <p:strVal val="#ppt_x"/>
                                          </p:val>
                                        </p:tav>
                                      </p:tavLst>
                                    </p:anim>
                                    <p:anim calcmode="lin" valueType="num">
                                      <p:cBhvr>
                                        <p:cTn id="32" dur="800" fill="hold"/>
                                        <p:tgtEl>
                                          <p:spTgt spid="2"/>
                                        </p:tgtEl>
                                        <p:attrNameLst>
                                          <p:attrName>ppt_y</p:attrName>
                                        </p:attrNameLst>
                                      </p:cBhvr>
                                      <p:tavLst>
                                        <p:tav tm="0">
                                          <p:val>
                                            <p:strVal val="#ppt_y"/>
                                          </p:val>
                                        </p:tav>
                                        <p:tav tm="100000">
                                          <p:val>
                                            <p:strVal val="#ppt_y"/>
                                          </p:val>
                                        </p:tav>
                                      </p:tavLst>
                                    </p:anim>
                                  </p:childTnLst>
                                </p:cTn>
                              </p:par>
                            </p:childTnLst>
                          </p:cTn>
                        </p:par>
                        <p:par>
                          <p:cTn id="33" fill="hold">
                            <p:stCondLst>
                              <p:cond delay="3250"/>
                            </p:stCondLst>
                            <p:childTnLst>
                              <p:par>
                                <p:cTn id="34" presetID="2" presetClass="entr" presetSubtype="4" fill="hold" grpId="0" nodeType="afterEffect">
                                  <p:stCondLst>
                                    <p:cond delay="0"/>
                                  </p:stCondLst>
                                  <p:iterate>
                                    <p:tmAbs val="0"/>
                                  </p:iterate>
                                  <p:childTnLst>
                                    <p:set>
                                      <p:cBhvr>
                                        <p:cTn id="35" fill="hold"/>
                                        <p:tgtEl>
                                          <p:spTgt spid="27"/>
                                        </p:tgtEl>
                                        <p:attrNameLst>
                                          <p:attrName>style.visibility</p:attrName>
                                        </p:attrNameLst>
                                      </p:cBhvr>
                                      <p:to>
                                        <p:strVal val="visible"/>
                                      </p:to>
                                    </p:set>
                                    <p:anim calcmode="lin" valueType="num">
                                      <p:cBhvr>
                                        <p:cTn id="36" dur="600" fill="hold"/>
                                        <p:tgtEl>
                                          <p:spTgt spid="27"/>
                                        </p:tgtEl>
                                        <p:attrNameLst>
                                          <p:attrName>ppt_x</p:attrName>
                                        </p:attrNameLst>
                                      </p:cBhvr>
                                      <p:tavLst>
                                        <p:tav tm="0">
                                          <p:val>
                                            <p:strVal val="#ppt_x"/>
                                          </p:val>
                                        </p:tav>
                                        <p:tav tm="100000">
                                          <p:val>
                                            <p:strVal val="#ppt_x"/>
                                          </p:val>
                                        </p:tav>
                                      </p:tavLst>
                                    </p:anim>
                                    <p:anim calcmode="lin" valueType="num">
                                      <p:cBhvr>
                                        <p:cTn id="37" dur="6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200"/>
                                  </p:stCondLst>
                                  <p:iterate>
                                    <p:tmAbs val="0"/>
                                  </p:iterate>
                                  <p:childTnLst>
                                    <p:set>
                                      <p:cBhvr>
                                        <p:cTn id="39" fill="hold"/>
                                        <p:tgtEl>
                                          <p:spTgt spid="30"/>
                                        </p:tgtEl>
                                        <p:attrNameLst>
                                          <p:attrName>style.visibility</p:attrName>
                                        </p:attrNameLst>
                                      </p:cBhvr>
                                      <p:to>
                                        <p:strVal val="visible"/>
                                      </p:to>
                                    </p:set>
                                    <p:anim calcmode="lin" valueType="num">
                                      <p:cBhvr>
                                        <p:cTn id="40" dur="600" fill="hold"/>
                                        <p:tgtEl>
                                          <p:spTgt spid="30"/>
                                        </p:tgtEl>
                                        <p:attrNameLst>
                                          <p:attrName>ppt_x</p:attrName>
                                        </p:attrNameLst>
                                      </p:cBhvr>
                                      <p:tavLst>
                                        <p:tav tm="0">
                                          <p:val>
                                            <p:strVal val="#ppt_x"/>
                                          </p:val>
                                        </p:tav>
                                        <p:tav tm="100000">
                                          <p:val>
                                            <p:strVal val="#ppt_x"/>
                                          </p:val>
                                        </p:tav>
                                      </p:tavLst>
                                    </p:anim>
                                    <p:anim calcmode="lin" valueType="num">
                                      <p:cBhvr>
                                        <p:cTn id="41" dur="600" fill="hold"/>
                                        <p:tgtEl>
                                          <p:spTgt spid="30"/>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400"/>
                                  </p:stCondLst>
                                  <p:iterate>
                                    <p:tmAbs val="0"/>
                                  </p:iterate>
                                  <p:childTnLst>
                                    <p:set>
                                      <p:cBhvr>
                                        <p:cTn id="43" fill="hold"/>
                                        <p:tgtEl>
                                          <p:spTgt spid="33"/>
                                        </p:tgtEl>
                                        <p:attrNameLst>
                                          <p:attrName>style.visibility</p:attrName>
                                        </p:attrNameLst>
                                      </p:cBhvr>
                                      <p:to>
                                        <p:strVal val="visible"/>
                                      </p:to>
                                    </p:set>
                                    <p:anim calcmode="lin" valueType="num">
                                      <p:cBhvr>
                                        <p:cTn id="44" dur="600" fill="hold"/>
                                        <p:tgtEl>
                                          <p:spTgt spid="33"/>
                                        </p:tgtEl>
                                        <p:attrNameLst>
                                          <p:attrName>ppt_x</p:attrName>
                                        </p:attrNameLst>
                                      </p:cBhvr>
                                      <p:tavLst>
                                        <p:tav tm="0">
                                          <p:val>
                                            <p:strVal val="#ppt_x"/>
                                          </p:val>
                                        </p:tav>
                                        <p:tav tm="100000">
                                          <p:val>
                                            <p:strVal val="#ppt_x"/>
                                          </p:val>
                                        </p:tav>
                                      </p:tavLst>
                                    </p:anim>
                                    <p:anim calcmode="lin" valueType="num">
                                      <p:cBhvr>
                                        <p:cTn id="45" dur="600" fill="hold"/>
                                        <p:tgtEl>
                                          <p:spTgt spid="3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600"/>
                                  </p:stCondLst>
                                  <p:iterate>
                                    <p:tmAbs val="0"/>
                                  </p:iterate>
                                  <p:childTnLst>
                                    <p:set>
                                      <p:cBhvr>
                                        <p:cTn id="47" fill="hold"/>
                                        <p:tgtEl>
                                          <p:spTgt spid="36"/>
                                        </p:tgtEl>
                                        <p:attrNameLst>
                                          <p:attrName>style.visibility</p:attrName>
                                        </p:attrNameLst>
                                      </p:cBhvr>
                                      <p:to>
                                        <p:strVal val="visible"/>
                                      </p:to>
                                    </p:set>
                                    <p:anim calcmode="lin" valueType="num">
                                      <p:cBhvr>
                                        <p:cTn id="48" dur="600" fill="hold"/>
                                        <p:tgtEl>
                                          <p:spTgt spid="36"/>
                                        </p:tgtEl>
                                        <p:attrNameLst>
                                          <p:attrName>ppt_x</p:attrName>
                                        </p:attrNameLst>
                                      </p:cBhvr>
                                      <p:tavLst>
                                        <p:tav tm="0">
                                          <p:val>
                                            <p:strVal val="#ppt_x"/>
                                          </p:val>
                                        </p:tav>
                                        <p:tav tm="100000">
                                          <p:val>
                                            <p:strVal val="#ppt_x"/>
                                          </p:val>
                                        </p:tav>
                                      </p:tavLst>
                                    </p:anim>
                                    <p:anim calcmode="lin" valueType="num">
                                      <p:cBhvr>
                                        <p:cTn id="49" dur="600" fill="hold"/>
                                        <p:tgtEl>
                                          <p:spTgt spid="3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800"/>
                                  </p:stCondLst>
                                  <p:iterate>
                                    <p:tmAbs val="0"/>
                                  </p:iterate>
                                  <p:childTnLst>
                                    <p:set>
                                      <p:cBhvr>
                                        <p:cTn id="51" fill="hold"/>
                                        <p:tgtEl>
                                          <p:spTgt spid="39"/>
                                        </p:tgtEl>
                                        <p:attrNameLst>
                                          <p:attrName>style.visibility</p:attrName>
                                        </p:attrNameLst>
                                      </p:cBhvr>
                                      <p:to>
                                        <p:strVal val="visible"/>
                                      </p:to>
                                    </p:set>
                                    <p:anim calcmode="lin" valueType="num">
                                      <p:cBhvr>
                                        <p:cTn id="52" dur="600" fill="hold"/>
                                        <p:tgtEl>
                                          <p:spTgt spid="39"/>
                                        </p:tgtEl>
                                        <p:attrNameLst>
                                          <p:attrName>ppt_x</p:attrName>
                                        </p:attrNameLst>
                                      </p:cBhvr>
                                      <p:tavLst>
                                        <p:tav tm="0">
                                          <p:val>
                                            <p:strVal val="#ppt_x"/>
                                          </p:val>
                                        </p:tav>
                                        <p:tav tm="100000">
                                          <p:val>
                                            <p:strVal val="#ppt_x"/>
                                          </p:val>
                                        </p:tav>
                                      </p:tavLst>
                                    </p:anim>
                                    <p:anim calcmode="lin" valueType="num">
                                      <p:cBhvr>
                                        <p:cTn id="53" dur="600" fill="hold"/>
                                        <p:tgtEl>
                                          <p:spTgt spid="39"/>
                                        </p:tgtEl>
                                        <p:attrNameLst>
                                          <p:attrName>ppt_y</p:attrName>
                                        </p:attrNameLst>
                                      </p:cBhvr>
                                      <p:tavLst>
                                        <p:tav tm="0">
                                          <p:val>
                                            <p:strVal val="1+#ppt_h/2"/>
                                          </p:val>
                                        </p:tav>
                                        <p:tav tm="100000">
                                          <p:val>
                                            <p:strVal val="#ppt_y"/>
                                          </p:val>
                                        </p:tav>
                                      </p:tavLst>
                                    </p:anim>
                                  </p:childTnLst>
                                </p:cTn>
                              </p:par>
                            </p:childTnLst>
                          </p:cTn>
                        </p:par>
                        <p:par>
                          <p:cTn id="54" fill="hold">
                            <p:stCondLst>
                              <p:cond delay="465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5150"/>
                            </p:stCondLst>
                            <p:childTnLst>
                              <p:par>
                                <p:cTn id="59" presetID="10"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500"/>
                                        <p:tgtEl>
                                          <p:spTgt spid="46"/>
                                        </p:tgtEl>
                                      </p:cBhvr>
                                    </p:animEffect>
                                  </p:childTnLst>
                                </p:cTn>
                              </p:par>
                            </p:childTnLst>
                          </p:cTn>
                        </p:par>
                        <p:par>
                          <p:cTn id="62" fill="hold">
                            <p:stCondLst>
                              <p:cond delay="565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par>
                          <p:cTn id="66" fill="hold">
                            <p:stCondLst>
                              <p:cond delay="6150"/>
                            </p:stCondLst>
                            <p:childTnLst>
                              <p:par>
                                <p:cTn id="67" presetID="10" presetClass="entr" presetSubtype="0"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childTnLst>
                          </p:cTn>
                        </p:par>
                        <p:par>
                          <p:cTn id="70" fill="hold">
                            <p:stCondLst>
                              <p:cond delay="6650"/>
                            </p:stCondLst>
                            <p:childTnLst>
                              <p:par>
                                <p:cTn id="71" presetID="10" presetClass="entr" presetSubtype="0" fill="hold" grpId="0" nodeType="after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fade">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nimBg="1" advAuto="0"/>
      <p:bldP spid="12" grpId="0" advAuto="0"/>
      <p:bldP spid="17" grpId="0" animBg="1" advAuto="0"/>
      <p:bldP spid="22" grpId="0" advAuto="0"/>
      <p:bldP spid="27" grpId="0" advAuto="0"/>
      <p:bldP spid="30" grpId="0" animBg="1" advAuto="0"/>
      <p:bldP spid="33" grpId="0" advAuto="0"/>
      <p:bldP spid="36" grpId="0" animBg="1" advAuto="0"/>
      <p:bldP spid="39" grpId="0" advAuto="0"/>
      <p:bldP spid="43" grpId="0"/>
      <p:bldP spid="46" grpId="0"/>
      <p:bldP spid="49" grpId="0"/>
      <p:bldP spid="52" grpId="0"/>
      <p:bldP spid="55" grpId="0"/>
      <p:bldP spid="5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04</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20937620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3"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4"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5"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6" name="Shape 2016"/>
          <p:cNvSpPr/>
          <p:nvPr/>
        </p:nvSpPr>
        <p:spPr>
          <a:xfrm>
            <a:off x="3488945" y="1707066"/>
            <a:ext cx="2165927" cy="216592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19050" tIns="19050" rIns="19050" bIns="19050" anchor="ctr"/>
          <a:lstStyle/>
          <a:p>
            <a:pPr lvl="0"/>
            <a:endParaRPr sz="1300"/>
          </a:p>
        </p:txBody>
      </p:sp>
      <p:sp>
        <p:nvSpPr>
          <p:cNvPr id="7" name="Shape 2021"/>
          <p:cNvSpPr/>
          <p:nvPr/>
        </p:nvSpPr>
        <p:spPr>
          <a:xfrm>
            <a:off x="1747495" y="1851670"/>
            <a:ext cx="174145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Shape 2022"/>
          <p:cNvSpPr/>
          <p:nvPr/>
        </p:nvSpPr>
        <p:spPr>
          <a:xfrm>
            <a:off x="1741649"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9" name="Shape 2023"/>
          <p:cNvSpPr/>
          <p:nvPr/>
        </p:nvSpPr>
        <p:spPr>
          <a:xfrm>
            <a:off x="1747495" y="3304099"/>
            <a:ext cx="1741450" cy="364164"/>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0" name="Shape 2024"/>
          <p:cNvSpPr/>
          <p:nvPr/>
        </p:nvSpPr>
        <p:spPr>
          <a:xfrm>
            <a:off x="1741649"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5"/>
          <p:cNvSpPr/>
          <p:nvPr/>
        </p:nvSpPr>
        <p:spPr>
          <a:xfrm>
            <a:off x="5654872" y="1851670"/>
            <a:ext cx="1734500" cy="38243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2" name="Shape 2026"/>
          <p:cNvSpPr/>
          <p:nvPr/>
        </p:nvSpPr>
        <p:spPr>
          <a:xfrm>
            <a:off x="5987765" y="15378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7"/>
          <p:cNvSpPr/>
          <p:nvPr/>
        </p:nvSpPr>
        <p:spPr>
          <a:xfrm>
            <a:off x="5654873" y="3304101"/>
            <a:ext cx="1734500" cy="364163"/>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14" name="Shape 2028"/>
          <p:cNvSpPr/>
          <p:nvPr/>
        </p:nvSpPr>
        <p:spPr>
          <a:xfrm>
            <a:off x="5987765" y="3011260"/>
            <a:ext cx="1401999" cy="301211"/>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15" name="Group 2031"/>
          <p:cNvGrpSpPr/>
          <p:nvPr/>
        </p:nvGrpSpPr>
        <p:grpSpPr>
          <a:xfrm>
            <a:off x="830480" y="1705508"/>
            <a:ext cx="716614" cy="716614"/>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grpSp>
        <p:nvGrpSpPr>
          <p:cNvPr id="18" name="Group 2034"/>
          <p:cNvGrpSpPr/>
          <p:nvPr/>
        </p:nvGrpSpPr>
        <p:grpSpPr>
          <a:xfrm>
            <a:off x="832480" y="3154696"/>
            <a:ext cx="712613" cy="712613"/>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300"/>
            </a:p>
          </p:txBody>
        </p:sp>
      </p:grpSp>
      <p:sp>
        <p:nvSpPr>
          <p:cNvPr id="21" name="Shape 2035"/>
          <p:cNvSpPr/>
          <p:nvPr/>
        </p:nvSpPr>
        <p:spPr>
          <a:xfrm>
            <a:off x="7602706" y="3154695"/>
            <a:ext cx="712614" cy="7126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9050" tIns="19050" rIns="19050" bIns="19050" numCol="1" anchor="ctr">
            <a:noAutofit/>
          </a:bodyPr>
          <a:lstStyle/>
          <a:p>
            <a:pPr lvl="0"/>
            <a:endParaRPr sz="1300"/>
          </a:p>
        </p:txBody>
      </p:sp>
      <p:grpSp>
        <p:nvGrpSpPr>
          <p:cNvPr id="22" name="Group 2040"/>
          <p:cNvGrpSpPr/>
          <p:nvPr/>
        </p:nvGrpSpPr>
        <p:grpSpPr>
          <a:xfrm>
            <a:off x="7598725" y="1705508"/>
            <a:ext cx="716614" cy="716614"/>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300"/>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grpSp>
      <p:sp>
        <p:nvSpPr>
          <p:cNvPr id="26" name="Text Placeholder 5"/>
          <p:cNvSpPr txBox="1">
            <a:spLocks/>
          </p:cNvSpPr>
          <p:nvPr/>
        </p:nvSpPr>
        <p:spPr>
          <a:xfrm>
            <a:off x="3995936" y="2535971"/>
            <a:ext cx="1151616" cy="47528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0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2000" b="1" dirty="0">
              <a:solidFill>
                <a:schemeClr val="bg1"/>
              </a:solidFill>
              <a:latin typeface="微软雅黑" panose="020B0503020204020204" pitchFamily="34" charset="-122"/>
              <a:ea typeface="微软雅黑" panose="020B0503020204020204" pitchFamily="34" charset="-122"/>
            </a:endParaRPr>
          </a:p>
        </p:txBody>
      </p:sp>
      <p:sp>
        <p:nvSpPr>
          <p:cNvPr id="30" name="Shape 2036"/>
          <p:cNvSpPr/>
          <p:nvPr/>
        </p:nvSpPr>
        <p:spPr>
          <a:xfrm>
            <a:off x="7808217" y="3350150"/>
            <a:ext cx="301592" cy="321704"/>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300"/>
          </a:p>
        </p:txBody>
      </p:sp>
      <p:sp>
        <p:nvSpPr>
          <p:cNvPr id="3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5000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185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35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85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par>
                          <p:cTn id="41" fill="hold">
                            <p:stCondLst>
                              <p:cond delay="3350"/>
                            </p:stCondLst>
                            <p:childTnLst>
                              <p:par>
                                <p:cTn id="42" presetID="53" presetClass="entr" presetSubtype="16" fill="hold" grpId="0" nodeType="after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childTnLst>
                                </p:cTn>
                              </p:par>
                            </p:childTnLst>
                          </p:cTn>
                        </p:par>
                        <p:par>
                          <p:cTn id="47" fill="hold">
                            <p:stCondLst>
                              <p:cond delay="3850"/>
                            </p:stCondLst>
                            <p:childTnLst>
                              <p:par>
                                <p:cTn id="48" presetID="53" presetClass="entr" presetSubtype="16" fill="hold"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p:cTn id="50" dur="500" fill="hold"/>
                                        <p:tgtEl>
                                          <p:spTgt spid="18"/>
                                        </p:tgtEl>
                                        <p:attrNameLst>
                                          <p:attrName>ppt_w</p:attrName>
                                        </p:attrNameLst>
                                      </p:cBhvr>
                                      <p:tavLst>
                                        <p:tav tm="0">
                                          <p:val>
                                            <p:fltVal val="0"/>
                                          </p:val>
                                        </p:tav>
                                        <p:tav tm="100000">
                                          <p:val>
                                            <p:strVal val="#ppt_w"/>
                                          </p:val>
                                        </p:tav>
                                      </p:tavLst>
                                    </p:anim>
                                    <p:anim calcmode="lin" valueType="num">
                                      <p:cBhvr>
                                        <p:cTn id="51" dur="500" fill="hold"/>
                                        <p:tgtEl>
                                          <p:spTgt spid="18"/>
                                        </p:tgtEl>
                                        <p:attrNameLst>
                                          <p:attrName>ppt_h</p:attrName>
                                        </p:attrNameLst>
                                      </p:cBhvr>
                                      <p:tavLst>
                                        <p:tav tm="0">
                                          <p:val>
                                            <p:fltVal val="0"/>
                                          </p:val>
                                        </p:tav>
                                        <p:tav tm="100000">
                                          <p:val>
                                            <p:strVal val="#ppt_h"/>
                                          </p:val>
                                        </p:tav>
                                      </p:tavLst>
                                    </p:anim>
                                    <p:animEffect transition="in" filter="fade">
                                      <p:cBhvr>
                                        <p:cTn id="52" dur="500"/>
                                        <p:tgtEl>
                                          <p:spTgt spid="18"/>
                                        </p:tgtEl>
                                      </p:cBhvr>
                                    </p:animEffect>
                                  </p:childTnLst>
                                </p:cTn>
                              </p:par>
                            </p:childTnLst>
                          </p:cTn>
                        </p:par>
                        <p:par>
                          <p:cTn id="53" fill="hold">
                            <p:stCondLst>
                              <p:cond delay="43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500"/>
                                        <p:tgtEl>
                                          <p:spTgt spid="10"/>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fade">
                                      <p:cBhvr>
                                        <p:cTn id="59" dur="500"/>
                                        <p:tgtEl>
                                          <p:spTgt spid="9"/>
                                        </p:tgtEl>
                                      </p:cBhvr>
                                    </p:animEffect>
                                  </p:childTnLst>
                                </p:cTn>
                              </p:par>
                            </p:childTnLst>
                          </p:cTn>
                        </p:par>
                        <p:par>
                          <p:cTn id="60" fill="hold">
                            <p:stCondLst>
                              <p:cond delay="4850"/>
                            </p:stCondLst>
                            <p:childTnLst>
                              <p:par>
                                <p:cTn id="61" presetID="53" presetClass="entr" presetSubtype="16" fill="hold" grpId="0" nodeType="afterEffect">
                                  <p:stCondLst>
                                    <p:cond delay="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childTnLst>
                                </p:cTn>
                              </p:par>
                            </p:childTnLst>
                          </p:cTn>
                        </p:par>
                        <p:par>
                          <p:cTn id="66" fill="hold">
                            <p:stCondLst>
                              <p:cond delay="5350"/>
                            </p:stCondLst>
                            <p:childTnLst>
                              <p:par>
                                <p:cTn id="67" presetID="53" presetClass="entr" presetSubtype="16" fill="hold"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500" fill="hold"/>
                                        <p:tgtEl>
                                          <p:spTgt spid="22"/>
                                        </p:tgtEl>
                                        <p:attrNameLst>
                                          <p:attrName>ppt_w</p:attrName>
                                        </p:attrNameLst>
                                      </p:cBhvr>
                                      <p:tavLst>
                                        <p:tav tm="0">
                                          <p:val>
                                            <p:fltVal val="0"/>
                                          </p:val>
                                        </p:tav>
                                        <p:tav tm="100000">
                                          <p:val>
                                            <p:strVal val="#ppt_w"/>
                                          </p:val>
                                        </p:tav>
                                      </p:tavLst>
                                    </p:anim>
                                    <p:anim calcmode="lin" valueType="num">
                                      <p:cBhvr>
                                        <p:cTn id="70" dur="500" fill="hold"/>
                                        <p:tgtEl>
                                          <p:spTgt spid="22"/>
                                        </p:tgtEl>
                                        <p:attrNameLst>
                                          <p:attrName>ppt_h</p:attrName>
                                        </p:attrNameLst>
                                      </p:cBhvr>
                                      <p:tavLst>
                                        <p:tav tm="0">
                                          <p:val>
                                            <p:fltVal val="0"/>
                                          </p:val>
                                        </p:tav>
                                        <p:tav tm="100000">
                                          <p:val>
                                            <p:strVal val="#ppt_h"/>
                                          </p:val>
                                        </p:tav>
                                      </p:tavLst>
                                    </p:anim>
                                    <p:animEffect transition="in" filter="fade">
                                      <p:cBhvr>
                                        <p:cTn id="71" dur="500"/>
                                        <p:tgtEl>
                                          <p:spTgt spid="22"/>
                                        </p:tgtEl>
                                      </p:cBhvr>
                                    </p:animEffect>
                                  </p:childTnLst>
                                </p:cTn>
                              </p:par>
                            </p:childTnLst>
                          </p:cTn>
                        </p:par>
                        <p:par>
                          <p:cTn id="72" fill="hold">
                            <p:stCondLst>
                              <p:cond delay="5850"/>
                            </p:stCondLst>
                            <p:childTnLst>
                              <p:par>
                                <p:cTn id="73" presetID="10" presetClass="entr" presetSubtype="0" fill="hold" grpId="0" nodeType="after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500"/>
                                        <p:tgtEl>
                                          <p:spTgt spid="12"/>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
                                        </p:tgtEl>
                                        <p:attrNameLst>
                                          <p:attrName>style.visibility</p:attrName>
                                        </p:attrNameLst>
                                      </p:cBhvr>
                                      <p:to>
                                        <p:strVal val="visible"/>
                                      </p:to>
                                    </p:set>
                                    <p:animEffect transition="in" filter="fade">
                                      <p:cBhvr>
                                        <p:cTn id="78" dur="500"/>
                                        <p:tgtEl>
                                          <p:spTgt spid="11"/>
                                        </p:tgtEl>
                                      </p:cBhvr>
                                    </p:animEffect>
                                  </p:childTnLst>
                                </p:cTn>
                              </p:par>
                            </p:childTnLst>
                          </p:cTn>
                        </p:par>
                        <p:par>
                          <p:cTn id="79" fill="hold">
                            <p:stCondLst>
                              <p:cond delay="6350"/>
                            </p:stCondLst>
                            <p:childTnLst>
                              <p:par>
                                <p:cTn id="80" presetID="53" presetClass="entr" presetSubtype="16"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 calcmode="lin" valueType="num">
                                      <p:cBhvr>
                                        <p:cTn id="82" dur="500" fill="hold"/>
                                        <p:tgtEl>
                                          <p:spTgt spid="3"/>
                                        </p:tgtEl>
                                        <p:attrNameLst>
                                          <p:attrName>ppt_w</p:attrName>
                                        </p:attrNameLst>
                                      </p:cBhvr>
                                      <p:tavLst>
                                        <p:tav tm="0">
                                          <p:val>
                                            <p:fltVal val="0"/>
                                          </p:val>
                                        </p:tav>
                                        <p:tav tm="100000">
                                          <p:val>
                                            <p:strVal val="#ppt_w"/>
                                          </p:val>
                                        </p:tav>
                                      </p:tavLst>
                                    </p:anim>
                                    <p:anim calcmode="lin" valueType="num">
                                      <p:cBhvr>
                                        <p:cTn id="83" dur="500" fill="hold"/>
                                        <p:tgtEl>
                                          <p:spTgt spid="3"/>
                                        </p:tgtEl>
                                        <p:attrNameLst>
                                          <p:attrName>ppt_h</p:attrName>
                                        </p:attrNameLst>
                                      </p:cBhvr>
                                      <p:tavLst>
                                        <p:tav tm="0">
                                          <p:val>
                                            <p:fltVal val="0"/>
                                          </p:val>
                                        </p:tav>
                                        <p:tav tm="100000">
                                          <p:val>
                                            <p:strVal val="#ppt_h"/>
                                          </p:val>
                                        </p:tav>
                                      </p:tavLst>
                                    </p:anim>
                                    <p:animEffect transition="in" filter="fade">
                                      <p:cBhvr>
                                        <p:cTn id="84" dur="500"/>
                                        <p:tgtEl>
                                          <p:spTgt spid="3"/>
                                        </p:tgtEl>
                                      </p:cBhvr>
                                    </p:animEffect>
                                  </p:childTnLst>
                                </p:cTn>
                              </p:par>
                            </p:childTnLst>
                          </p:cTn>
                        </p:par>
                        <p:par>
                          <p:cTn id="85" fill="hold">
                            <p:stCondLst>
                              <p:cond delay="6850"/>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500" fill="hold"/>
                                        <p:tgtEl>
                                          <p:spTgt spid="21"/>
                                        </p:tgtEl>
                                        <p:attrNameLst>
                                          <p:attrName>ppt_w</p:attrName>
                                        </p:attrNameLst>
                                      </p:cBhvr>
                                      <p:tavLst>
                                        <p:tav tm="0">
                                          <p:val>
                                            <p:fltVal val="0"/>
                                          </p:val>
                                        </p:tav>
                                        <p:tav tm="100000">
                                          <p:val>
                                            <p:strVal val="#ppt_w"/>
                                          </p:val>
                                        </p:tav>
                                      </p:tavLst>
                                    </p:anim>
                                    <p:anim calcmode="lin" valueType="num">
                                      <p:cBhvr>
                                        <p:cTn id="89" dur="500" fill="hold"/>
                                        <p:tgtEl>
                                          <p:spTgt spid="21"/>
                                        </p:tgtEl>
                                        <p:attrNameLst>
                                          <p:attrName>ppt_h</p:attrName>
                                        </p:attrNameLst>
                                      </p:cBhvr>
                                      <p:tavLst>
                                        <p:tav tm="0">
                                          <p:val>
                                            <p:fltVal val="0"/>
                                          </p:val>
                                        </p:tav>
                                        <p:tav tm="100000">
                                          <p:val>
                                            <p:strVal val="#ppt_h"/>
                                          </p:val>
                                        </p:tav>
                                      </p:tavLst>
                                    </p:anim>
                                    <p:animEffect transition="in" filter="fade">
                                      <p:cBhvr>
                                        <p:cTn id="90" dur="500"/>
                                        <p:tgtEl>
                                          <p:spTgt spid="21"/>
                                        </p:tgtEl>
                                      </p:cBhvr>
                                    </p:animEffect>
                                  </p:childTnLst>
                                </p:cTn>
                              </p:par>
                            </p:childTnLst>
                          </p:cTn>
                        </p:par>
                        <p:par>
                          <p:cTn id="91" fill="hold">
                            <p:stCondLst>
                              <p:cond delay="7350"/>
                            </p:stCondLst>
                            <p:childTnLst>
                              <p:par>
                                <p:cTn id="92" presetID="10" presetClass="entr" presetSubtype="0" fill="hold" grpId="0" nodeType="afterEffect">
                                  <p:stCondLst>
                                    <p:cond delay="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
                                        <p:tgtEl>
                                          <p:spTgt spid="30"/>
                                        </p:tgtEl>
                                      </p:cBhvr>
                                    </p:animEffect>
                                  </p:childTnLst>
                                </p:cTn>
                              </p:par>
                            </p:childTnLst>
                          </p:cTn>
                        </p:par>
                        <p:par>
                          <p:cTn id="95" fill="hold">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fade">
                                      <p:cBhvr>
                                        <p:cTn id="98" dur="500"/>
                                        <p:tgtEl>
                                          <p:spTgt spid="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fade">
                                      <p:cBhvr>
                                        <p:cTn id="10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7"/>
          <p:cNvSpPr>
            <a:spLocks noChangeArrowheads="1"/>
          </p:cNvSpPr>
          <p:nvPr/>
        </p:nvSpPr>
        <p:spPr bwMode="auto">
          <a:xfrm>
            <a:off x="3965575" y="1411437"/>
            <a:ext cx="1038225" cy="915987"/>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3" name="Freeform 8"/>
          <p:cNvSpPr>
            <a:spLocks noChangeArrowheads="1"/>
          </p:cNvSpPr>
          <p:nvPr/>
        </p:nvSpPr>
        <p:spPr bwMode="auto">
          <a:xfrm>
            <a:off x="2936875" y="2327424"/>
            <a:ext cx="1028700" cy="9906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4" name="Freeform 9"/>
          <p:cNvSpPr>
            <a:spLocks noChangeArrowheads="1"/>
          </p:cNvSpPr>
          <p:nvPr/>
        </p:nvSpPr>
        <p:spPr bwMode="auto">
          <a:xfrm>
            <a:off x="3527425" y="3318024"/>
            <a:ext cx="955675" cy="1044575"/>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5" name="Freeform 10"/>
          <p:cNvSpPr>
            <a:spLocks noChangeArrowheads="1"/>
          </p:cNvSpPr>
          <p:nvPr/>
        </p:nvSpPr>
        <p:spPr bwMode="auto">
          <a:xfrm>
            <a:off x="4483100" y="3318024"/>
            <a:ext cx="958850" cy="1044575"/>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6" name="Freeform 11"/>
          <p:cNvSpPr>
            <a:spLocks noChangeArrowheads="1"/>
          </p:cNvSpPr>
          <p:nvPr/>
        </p:nvSpPr>
        <p:spPr bwMode="auto">
          <a:xfrm>
            <a:off x="5003800" y="2327424"/>
            <a:ext cx="1028700" cy="9906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solidFill>
            <a:schemeClr val="accent1"/>
          </a:solidFill>
          <a:ln>
            <a:noFill/>
          </a:ln>
        </p:spPr>
        <p:txBody>
          <a:bodyPr/>
          <a:lstStyle/>
          <a:p>
            <a:endParaRPr lang="zh-CN" altLang="zh-CN">
              <a:solidFill>
                <a:srgbClr val="000000"/>
              </a:solidFill>
              <a:latin typeface="Calibri" pitchFamily="34" charset="0"/>
              <a:sym typeface="宋体" pitchFamily="2" charset="-122"/>
            </a:endParaRPr>
          </a:p>
        </p:txBody>
      </p:sp>
      <p:sp>
        <p:nvSpPr>
          <p:cNvPr id="37" name="矩形 7"/>
          <p:cNvSpPr>
            <a:spLocks noChangeArrowheads="1"/>
          </p:cNvSpPr>
          <p:nvPr/>
        </p:nvSpPr>
        <p:spPr bwMode="auto">
          <a:xfrm>
            <a:off x="4303713" y="1830537"/>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01</a:t>
            </a:r>
            <a:endParaRPr lang="zh-CN" altLang="en-US" sz="2800">
              <a:solidFill>
                <a:schemeClr val="bg1"/>
              </a:solidFill>
              <a:latin typeface="Swiss911 UCm BT" pitchFamily="2" charset="0"/>
              <a:sym typeface="Swiss911 UCm BT" pitchFamily="2" charset="0"/>
            </a:endParaRPr>
          </a:p>
        </p:txBody>
      </p:sp>
      <p:sp>
        <p:nvSpPr>
          <p:cNvPr id="38" name="矩形 8"/>
          <p:cNvSpPr>
            <a:spLocks noChangeArrowheads="1"/>
          </p:cNvSpPr>
          <p:nvPr/>
        </p:nvSpPr>
        <p:spPr bwMode="auto">
          <a:xfrm>
            <a:off x="5264150" y="2514749"/>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02</a:t>
            </a:r>
            <a:endParaRPr lang="zh-CN" altLang="en-US" sz="2800">
              <a:solidFill>
                <a:schemeClr val="bg1"/>
              </a:solidFill>
              <a:latin typeface="Swiss911 UCm BT" pitchFamily="2" charset="0"/>
              <a:sym typeface="Swiss911 UCm BT" pitchFamily="2" charset="0"/>
            </a:endParaRPr>
          </a:p>
        </p:txBody>
      </p:sp>
      <p:sp>
        <p:nvSpPr>
          <p:cNvPr id="39" name="矩形 9"/>
          <p:cNvSpPr>
            <a:spLocks noChangeArrowheads="1"/>
          </p:cNvSpPr>
          <p:nvPr/>
        </p:nvSpPr>
        <p:spPr bwMode="auto">
          <a:xfrm>
            <a:off x="4905375" y="3654574"/>
            <a:ext cx="3571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03</a:t>
            </a:r>
            <a:endParaRPr lang="zh-CN" altLang="en-US" sz="2800">
              <a:solidFill>
                <a:schemeClr val="bg1"/>
              </a:solidFill>
              <a:latin typeface="Swiss911 UCm BT" pitchFamily="2" charset="0"/>
              <a:sym typeface="Swiss911 UCm BT" pitchFamily="2" charset="0"/>
            </a:endParaRPr>
          </a:p>
        </p:txBody>
      </p:sp>
      <p:sp>
        <p:nvSpPr>
          <p:cNvPr id="40" name="矩形 10"/>
          <p:cNvSpPr>
            <a:spLocks noChangeArrowheads="1"/>
          </p:cNvSpPr>
          <p:nvPr/>
        </p:nvSpPr>
        <p:spPr bwMode="auto">
          <a:xfrm>
            <a:off x="3646488" y="3668862"/>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04</a:t>
            </a:r>
            <a:endParaRPr lang="zh-CN" altLang="en-US" sz="2800">
              <a:solidFill>
                <a:schemeClr val="bg1"/>
              </a:solidFill>
              <a:latin typeface="Swiss911 UCm BT" pitchFamily="2" charset="0"/>
              <a:sym typeface="Swiss911 UCm BT" pitchFamily="2" charset="0"/>
            </a:endParaRPr>
          </a:p>
        </p:txBody>
      </p:sp>
      <p:sp>
        <p:nvSpPr>
          <p:cNvPr id="41" name="矩形 11"/>
          <p:cNvSpPr>
            <a:spLocks noChangeArrowheads="1"/>
          </p:cNvSpPr>
          <p:nvPr/>
        </p:nvSpPr>
        <p:spPr bwMode="auto">
          <a:xfrm>
            <a:off x="3348038" y="2524274"/>
            <a:ext cx="3571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en-US" altLang="zh-CN" sz="2800">
                <a:solidFill>
                  <a:schemeClr val="bg1"/>
                </a:solidFill>
                <a:latin typeface="Swiss911 UCm BT" pitchFamily="2" charset="0"/>
                <a:sym typeface="Swiss911 UCm BT" pitchFamily="2" charset="0"/>
              </a:rPr>
              <a:t>05</a:t>
            </a:r>
            <a:endParaRPr lang="zh-CN" altLang="en-US" sz="2800">
              <a:solidFill>
                <a:schemeClr val="bg1"/>
              </a:solidFill>
              <a:latin typeface="Swiss911 UCm BT" pitchFamily="2" charset="0"/>
              <a:sym typeface="Swiss911 UCm BT" pitchFamily="2" charset="0"/>
            </a:endParaRPr>
          </a:p>
        </p:txBody>
      </p:sp>
      <p:sp>
        <p:nvSpPr>
          <p:cNvPr id="42" name="TextBox 12"/>
          <p:cNvSpPr>
            <a:spLocks noChangeArrowheads="1"/>
          </p:cNvSpPr>
          <p:nvPr/>
        </p:nvSpPr>
        <p:spPr bwMode="auto">
          <a:xfrm>
            <a:off x="4879975" y="1260624"/>
            <a:ext cx="2571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3" name="TextBox 13"/>
          <p:cNvSpPr>
            <a:spLocks noChangeArrowheads="1"/>
          </p:cNvSpPr>
          <p:nvPr/>
        </p:nvSpPr>
        <p:spPr bwMode="auto">
          <a:xfrm>
            <a:off x="6138863" y="2484587"/>
            <a:ext cx="2109787"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4" name="TextBox 14"/>
          <p:cNvSpPr>
            <a:spLocks noChangeArrowheads="1"/>
          </p:cNvSpPr>
          <p:nvPr/>
        </p:nvSpPr>
        <p:spPr bwMode="auto">
          <a:xfrm>
            <a:off x="5622925" y="3930799"/>
            <a:ext cx="21097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a:solidFill>
                  <a:srgbClr val="595959"/>
                </a:solidFill>
                <a:latin typeface="微软雅黑" pitchFamily="34" charset="-122"/>
                <a:ea typeface="微软雅黑" pitchFamily="34" charset="-122"/>
              </a:rPr>
              <a:t>详写内容</a:t>
            </a:r>
            <a:r>
              <a:rPr lang="en-US" altLang="zh-CN" sz="1000">
                <a:solidFill>
                  <a:srgbClr val="595959"/>
                </a:solidFill>
                <a:latin typeface="微软雅黑" pitchFamily="34" charset="-122"/>
                <a:ea typeface="微软雅黑" pitchFamily="34" charset="-122"/>
              </a:rPr>
              <a:t>……</a:t>
            </a:r>
            <a:r>
              <a:rPr lang="zh-CN" altLang="en-US" sz="100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a:solidFill>
                <a:srgbClr val="595959"/>
              </a:solidFill>
              <a:latin typeface="微软雅黑" pitchFamily="34" charset="-122"/>
              <a:ea typeface="微软雅黑" pitchFamily="34" charset="-122"/>
            </a:endParaRPr>
          </a:p>
        </p:txBody>
      </p:sp>
      <p:sp>
        <p:nvSpPr>
          <p:cNvPr id="45" name="TextBox 15"/>
          <p:cNvSpPr>
            <a:spLocks noChangeArrowheads="1"/>
          </p:cNvSpPr>
          <p:nvPr/>
        </p:nvSpPr>
        <p:spPr bwMode="auto">
          <a:xfrm>
            <a:off x="1136650" y="3629174"/>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6" name="TextBox 16"/>
          <p:cNvSpPr>
            <a:spLocks noChangeArrowheads="1"/>
          </p:cNvSpPr>
          <p:nvPr/>
        </p:nvSpPr>
        <p:spPr bwMode="auto">
          <a:xfrm>
            <a:off x="1136650" y="1881337"/>
            <a:ext cx="21082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000" dirty="0">
                <a:solidFill>
                  <a:srgbClr val="595959"/>
                </a:solidFill>
                <a:latin typeface="微软雅黑" pitchFamily="34" charset="-122"/>
                <a:ea typeface="微软雅黑" pitchFamily="34" charset="-122"/>
              </a:rPr>
              <a:t>详写内容</a:t>
            </a:r>
            <a:r>
              <a:rPr lang="en-US" altLang="zh-CN" sz="1000" dirty="0">
                <a:solidFill>
                  <a:srgbClr val="595959"/>
                </a:solidFill>
                <a:latin typeface="微软雅黑" pitchFamily="34" charset="-122"/>
                <a:ea typeface="微软雅黑" pitchFamily="34" charset="-122"/>
              </a:rPr>
              <a:t>……</a:t>
            </a:r>
            <a:r>
              <a:rPr lang="zh-CN" altLang="en-US" sz="1000" dirty="0">
                <a:solidFill>
                  <a:srgbClr val="595959"/>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rgbClr val="595959"/>
              </a:solidFill>
              <a:latin typeface="微软雅黑" pitchFamily="34" charset="-122"/>
              <a:ea typeface="微软雅黑" pitchFamily="34" charset="-122"/>
            </a:endParaRPr>
          </a:p>
        </p:txBody>
      </p:sp>
      <p:sp>
        <p:nvSpPr>
          <p:cNvPr id="47" name="TextBox 17"/>
          <p:cNvSpPr>
            <a:spLocks noChangeArrowheads="1"/>
          </p:cNvSpPr>
          <p:nvPr/>
        </p:nvSpPr>
        <p:spPr bwMode="auto">
          <a:xfrm>
            <a:off x="4879975" y="1059133"/>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8" name="TextBox 18"/>
          <p:cNvSpPr>
            <a:spLocks noChangeArrowheads="1"/>
          </p:cNvSpPr>
          <p:nvPr/>
        </p:nvSpPr>
        <p:spPr bwMode="auto">
          <a:xfrm>
            <a:off x="6138863" y="2260871"/>
            <a:ext cx="126206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49" name="TextBox 19"/>
          <p:cNvSpPr>
            <a:spLocks noChangeArrowheads="1"/>
          </p:cNvSpPr>
          <p:nvPr/>
        </p:nvSpPr>
        <p:spPr bwMode="auto">
          <a:xfrm>
            <a:off x="5622925" y="3708671"/>
            <a:ext cx="12620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0" name="TextBox 20"/>
          <p:cNvSpPr>
            <a:spLocks noChangeArrowheads="1"/>
          </p:cNvSpPr>
          <p:nvPr/>
        </p:nvSpPr>
        <p:spPr bwMode="auto">
          <a:xfrm>
            <a:off x="1136650" y="3403871"/>
            <a:ext cx="120310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a:t>
            </a:r>
          </a:p>
        </p:txBody>
      </p:sp>
      <p:sp>
        <p:nvSpPr>
          <p:cNvPr id="51" name="TextBox 21"/>
          <p:cNvSpPr>
            <a:spLocks noChangeArrowheads="1"/>
          </p:cNvSpPr>
          <p:nvPr/>
        </p:nvSpPr>
        <p:spPr bwMode="auto">
          <a:xfrm>
            <a:off x="1136650" y="1649683"/>
            <a:ext cx="10810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TextBox 22"/>
          <p:cNvSpPr>
            <a:spLocks noChangeArrowheads="1"/>
          </p:cNvSpPr>
          <p:nvPr/>
        </p:nvSpPr>
        <p:spPr bwMode="auto">
          <a:xfrm>
            <a:off x="3995936" y="2737832"/>
            <a:ext cx="99139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b="1" dirty="0" smtClean="0">
                <a:solidFill>
                  <a:schemeClr val="accent1"/>
                </a:solidFill>
                <a:latin typeface="微软雅黑" panose="020B0503020204020204" pitchFamily="34" charset="-122"/>
                <a:ea typeface="微软雅黑" panose="020B0503020204020204" pitchFamily="34" charset="-122"/>
              </a:rPr>
              <a:t>点击添加标题内容</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6936797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23" presetClass="entr" presetSubtype="52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 calcmode="lin" valueType="num">
                                      <p:cBhvr>
                                        <p:cTn id="17" dur="500" fill="hold"/>
                                        <p:tgtEl>
                                          <p:spTgt spid="32"/>
                                        </p:tgtEl>
                                        <p:attrNameLst>
                                          <p:attrName>ppt_x</p:attrName>
                                        </p:attrNameLst>
                                      </p:cBhvr>
                                      <p:tavLst>
                                        <p:tav tm="0">
                                          <p:val>
                                            <p:fltVal val="0.5"/>
                                          </p:val>
                                        </p:tav>
                                        <p:tav tm="100000">
                                          <p:val>
                                            <p:strVal val="#ppt_x"/>
                                          </p:val>
                                        </p:tav>
                                      </p:tavLst>
                                    </p:anim>
                                    <p:anim calcmode="lin" valueType="num">
                                      <p:cBhvr>
                                        <p:cTn id="18" dur="500" fill="hold"/>
                                        <p:tgtEl>
                                          <p:spTgt spid="32"/>
                                        </p:tgtEl>
                                        <p:attrNameLst>
                                          <p:attrName>ppt_y</p:attrName>
                                        </p:attrNameLst>
                                      </p:cBhvr>
                                      <p:tavLst>
                                        <p:tav tm="0">
                                          <p:val>
                                            <p:fltVal val="0.5"/>
                                          </p:val>
                                        </p:tav>
                                        <p:tav tm="100000">
                                          <p:val>
                                            <p:strVal val="#ppt_y"/>
                                          </p:val>
                                        </p:tav>
                                      </p:tavLst>
                                    </p:anim>
                                  </p:childTnLst>
                                </p:cTn>
                              </p:par>
                              <p:par>
                                <p:cTn id="19" presetID="23" presetClass="entr" presetSubtype="528"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ppt_x</p:attrName>
                                        </p:attrNameLst>
                                      </p:cBhvr>
                                      <p:tavLst>
                                        <p:tav tm="0">
                                          <p:val>
                                            <p:fltVal val="0.5"/>
                                          </p:val>
                                        </p:tav>
                                        <p:tav tm="100000">
                                          <p:val>
                                            <p:strVal val="#ppt_x"/>
                                          </p:val>
                                        </p:tav>
                                      </p:tavLst>
                                    </p:anim>
                                    <p:anim calcmode="lin" valueType="num">
                                      <p:cBhvr>
                                        <p:cTn id="24" dur="500" fill="hold"/>
                                        <p:tgtEl>
                                          <p:spTgt spid="33"/>
                                        </p:tgtEl>
                                        <p:attrNameLst>
                                          <p:attrName>ppt_y</p:attrName>
                                        </p:attrNameLst>
                                      </p:cBhvr>
                                      <p:tavLst>
                                        <p:tav tm="0">
                                          <p:val>
                                            <p:fltVal val="0.5"/>
                                          </p:val>
                                        </p:tav>
                                        <p:tav tm="100000">
                                          <p:val>
                                            <p:strVal val="#ppt_y"/>
                                          </p:val>
                                        </p:tav>
                                      </p:tavLst>
                                    </p:anim>
                                  </p:childTnLst>
                                </p:cTn>
                              </p:par>
                              <p:par>
                                <p:cTn id="25" presetID="23" presetClass="entr" presetSubtype="52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 calcmode="lin" valueType="num">
                                      <p:cBhvr>
                                        <p:cTn id="29" dur="500" fill="hold"/>
                                        <p:tgtEl>
                                          <p:spTgt spid="34"/>
                                        </p:tgtEl>
                                        <p:attrNameLst>
                                          <p:attrName>ppt_x</p:attrName>
                                        </p:attrNameLst>
                                      </p:cBhvr>
                                      <p:tavLst>
                                        <p:tav tm="0">
                                          <p:val>
                                            <p:fltVal val="0.5"/>
                                          </p:val>
                                        </p:tav>
                                        <p:tav tm="100000">
                                          <p:val>
                                            <p:strVal val="#ppt_x"/>
                                          </p:val>
                                        </p:tav>
                                      </p:tavLst>
                                    </p:anim>
                                    <p:anim calcmode="lin" valueType="num">
                                      <p:cBhvr>
                                        <p:cTn id="30" dur="500" fill="hold"/>
                                        <p:tgtEl>
                                          <p:spTgt spid="34"/>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 calcmode="lin" valueType="num">
                                      <p:cBhvr>
                                        <p:cTn id="35" dur="500" fill="hold"/>
                                        <p:tgtEl>
                                          <p:spTgt spid="35"/>
                                        </p:tgtEl>
                                        <p:attrNameLst>
                                          <p:attrName>ppt_x</p:attrName>
                                        </p:attrNameLst>
                                      </p:cBhvr>
                                      <p:tavLst>
                                        <p:tav tm="0">
                                          <p:val>
                                            <p:fltVal val="0.5"/>
                                          </p:val>
                                        </p:tav>
                                        <p:tav tm="100000">
                                          <p:val>
                                            <p:strVal val="#ppt_x"/>
                                          </p:val>
                                        </p:tav>
                                      </p:tavLst>
                                    </p:anim>
                                    <p:anim calcmode="lin" valueType="num">
                                      <p:cBhvr>
                                        <p:cTn id="36" dur="500" fill="hold"/>
                                        <p:tgtEl>
                                          <p:spTgt spid="35"/>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p:cTn id="39" dur="500" fill="hold"/>
                                        <p:tgtEl>
                                          <p:spTgt spid="36"/>
                                        </p:tgtEl>
                                        <p:attrNameLst>
                                          <p:attrName>ppt_w</p:attrName>
                                        </p:attrNameLst>
                                      </p:cBhvr>
                                      <p:tavLst>
                                        <p:tav tm="0">
                                          <p:val>
                                            <p:fltVal val="0"/>
                                          </p:val>
                                        </p:tav>
                                        <p:tav tm="100000">
                                          <p:val>
                                            <p:strVal val="#ppt_w"/>
                                          </p:val>
                                        </p:tav>
                                      </p:tavLst>
                                    </p:anim>
                                    <p:anim calcmode="lin" valueType="num">
                                      <p:cBhvr>
                                        <p:cTn id="40" dur="500" fill="hold"/>
                                        <p:tgtEl>
                                          <p:spTgt spid="36"/>
                                        </p:tgtEl>
                                        <p:attrNameLst>
                                          <p:attrName>ppt_h</p:attrName>
                                        </p:attrNameLst>
                                      </p:cBhvr>
                                      <p:tavLst>
                                        <p:tav tm="0">
                                          <p:val>
                                            <p:fltVal val="0"/>
                                          </p:val>
                                        </p:tav>
                                        <p:tav tm="100000">
                                          <p:val>
                                            <p:strVal val="#ppt_h"/>
                                          </p:val>
                                        </p:tav>
                                      </p:tavLst>
                                    </p:anim>
                                    <p:anim calcmode="lin" valueType="num">
                                      <p:cBhvr>
                                        <p:cTn id="41" dur="500" fill="hold"/>
                                        <p:tgtEl>
                                          <p:spTgt spid="36"/>
                                        </p:tgtEl>
                                        <p:attrNameLst>
                                          <p:attrName>ppt_x</p:attrName>
                                        </p:attrNameLst>
                                      </p:cBhvr>
                                      <p:tavLst>
                                        <p:tav tm="0">
                                          <p:val>
                                            <p:fltVal val="0.5"/>
                                          </p:val>
                                        </p:tav>
                                        <p:tav tm="100000">
                                          <p:val>
                                            <p:strVal val="#ppt_x"/>
                                          </p:val>
                                        </p:tav>
                                      </p:tavLst>
                                    </p:anim>
                                    <p:anim calcmode="lin" valueType="num">
                                      <p:cBhvr>
                                        <p:cTn id="42" dur="500" fill="hold"/>
                                        <p:tgtEl>
                                          <p:spTgt spid="36"/>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ppt_w</p:attrName>
                                        </p:attrNameLst>
                                      </p:cBhvr>
                                      <p:tavLst>
                                        <p:tav tm="0">
                                          <p:val>
                                            <p:fltVal val="0"/>
                                          </p:val>
                                        </p:tav>
                                        <p:tav tm="100000">
                                          <p:val>
                                            <p:strVal val="#ppt_w"/>
                                          </p:val>
                                        </p:tav>
                                      </p:tavLst>
                                    </p:anim>
                                    <p:anim calcmode="lin" valueType="num">
                                      <p:cBhvr>
                                        <p:cTn id="46" dur="500" fill="hold"/>
                                        <p:tgtEl>
                                          <p:spTgt spid="37"/>
                                        </p:tgtEl>
                                        <p:attrNameLst>
                                          <p:attrName>ppt_h</p:attrName>
                                        </p:attrNameLst>
                                      </p:cBhvr>
                                      <p:tavLst>
                                        <p:tav tm="0">
                                          <p:val>
                                            <p:fltVal val="0"/>
                                          </p:val>
                                        </p:tav>
                                        <p:tav tm="100000">
                                          <p:val>
                                            <p:strVal val="#ppt_h"/>
                                          </p:val>
                                        </p:tav>
                                      </p:tavLst>
                                    </p:anim>
                                    <p:anim calcmode="lin" valueType="num">
                                      <p:cBhvr>
                                        <p:cTn id="47" dur="500" fill="hold"/>
                                        <p:tgtEl>
                                          <p:spTgt spid="37"/>
                                        </p:tgtEl>
                                        <p:attrNameLst>
                                          <p:attrName>ppt_x</p:attrName>
                                        </p:attrNameLst>
                                      </p:cBhvr>
                                      <p:tavLst>
                                        <p:tav tm="0">
                                          <p:val>
                                            <p:fltVal val="0.5"/>
                                          </p:val>
                                        </p:tav>
                                        <p:tav tm="100000">
                                          <p:val>
                                            <p:strVal val="#ppt_x"/>
                                          </p:val>
                                        </p:tav>
                                      </p:tavLst>
                                    </p:anim>
                                    <p:anim calcmode="lin" valueType="num">
                                      <p:cBhvr>
                                        <p:cTn id="48" dur="500" fill="hold"/>
                                        <p:tgtEl>
                                          <p:spTgt spid="37"/>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 calcmode="lin" valueType="num">
                                      <p:cBhvr>
                                        <p:cTn id="53" dur="500" fill="hold"/>
                                        <p:tgtEl>
                                          <p:spTgt spid="38"/>
                                        </p:tgtEl>
                                        <p:attrNameLst>
                                          <p:attrName>ppt_x</p:attrName>
                                        </p:attrNameLst>
                                      </p:cBhvr>
                                      <p:tavLst>
                                        <p:tav tm="0">
                                          <p:val>
                                            <p:fltVal val="0.5"/>
                                          </p:val>
                                        </p:tav>
                                        <p:tav tm="100000">
                                          <p:val>
                                            <p:strVal val="#ppt_x"/>
                                          </p:val>
                                        </p:tav>
                                      </p:tavLst>
                                    </p:anim>
                                    <p:anim calcmode="lin" valueType="num">
                                      <p:cBhvr>
                                        <p:cTn id="54" dur="500" fill="hold"/>
                                        <p:tgtEl>
                                          <p:spTgt spid="3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500" fill="hold"/>
                                        <p:tgtEl>
                                          <p:spTgt spid="39"/>
                                        </p:tgtEl>
                                        <p:attrNameLst>
                                          <p:attrName>ppt_w</p:attrName>
                                        </p:attrNameLst>
                                      </p:cBhvr>
                                      <p:tavLst>
                                        <p:tav tm="0">
                                          <p:val>
                                            <p:fltVal val="0"/>
                                          </p:val>
                                        </p:tav>
                                        <p:tav tm="100000">
                                          <p:val>
                                            <p:strVal val="#ppt_w"/>
                                          </p:val>
                                        </p:tav>
                                      </p:tavLst>
                                    </p:anim>
                                    <p:anim calcmode="lin" valueType="num">
                                      <p:cBhvr>
                                        <p:cTn id="58" dur="500" fill="hold"/>
                                        <p:tgtEl>
                                          <p:spTgt spid="39"/>
                                        </p:tgtEl>
                                        <p:attrNameLst>
                                          <p:attrName>ppt_h</p:attrName>
                                        </p:attrNameLst>
                                      </p:cBhvr>
                                      <p:tavLst>
                                        <p:tav tm="0">
                                          <p:val>
                                            <p:fltVal val="0"/>
                                          </p:val>
                                        </p:tav>
                                        <p:tav tm="100000">
                                          <p:val>
                                            <p:strVal val="#ppt_h"/>
                                          </p:val>
                                        </p:tav>
                                      </p:tavLst>
                                    </p:anim>
                                    <p:anim calcmode="lin" valueType="num">
                                      <p:cBhvr>
                                        <p:cTn id="59" dur="500" fill="hold"/>
                                        <p:tgtEl>
                                          <p:spTgt spid="39"/>
                                        </p:tgtEl>
                                        <p:attrNameLst>
                                          <p:attrName>ppt_x</p:attrName>
                                        </p:attrNameLst>
                                      </p:cBhvr>
                                      <p:tavLst>
                                        <p:tav tm="0">
                                          <p:val>
                                            <p:fltVal val="0.5"/>
                                          </p:val>
                                        </p:tav>
                                        <p:tav tm="100000">
                                          <p:val>
                                            <p:strVal val="#ppt_x"/>
                                          </p:val>
                                        </p:tav>
                                      </p:tavLst>
                                    </p:anim>
                                    <p:anim calcmode="lin" valueType="num">
                                      <p:cBhvr>
                                        <p:cTn id="60" dur="500" fill="hold"/>
                                        <p:tgtEl>
                                          <p:spTgt spid="3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 calcmode="lin" valueType="num">
                                      <p:cBhvr>
                                        <p:cTn id="63" dur="500" fill="hold"/>
                                        <p:tgtEl>
                                          <p:spTgt spid="40"/>
                                        </p:tgtEl>
                                        <p:attrNameLst>
                                          <p:attrName>ppt_w</p:attrName>
                                        </p:attrNameLst>
                                      </p:cBhvr>
                                      <p:tavLst>
                                        <p:tav tm="0">
                                          <p:val>
                                            <p:fltVal val="0"/>
                                          </p:val>
                                        </p:tav>
                                        <p:tav tm="100000">
                                          <p:val>
                                            <p:strVal val="#ppt_w"/>
                                          </p:val>
                                        </p:tav>
                                      </p:tavLst>
                                    </p:anim>
                                    <p:anim calcmode="lin" valueType="num">
                                      <p:cBhvr>
                                        <p:cTn id="64" dur="500" fill="hold"/>
                                        <p:tgtEl>
                                          <p:spTgt spid="40"/>
                                        </p:tgtEl>
                                        <p:attrNameLst>
                                          <p:attrName>ppt_h</p:attrName>
                                        </p:attrNameLst>
                                      </p:cBhvr>
                                      <p:tavLst>
                                        <p:tav tm="0">
                                          <p:val>
                                            <p:fltVal val="0"/>
                                          </p:val>
                                        </p:tav>
                                        <p:tav tm="100000">
                                          <p:val>
                                            <p:strVal val="#ppt_h"/>
                                          </p:val>
                                        </p:tav>
                                      </p:tavLst>
                                    </p:anim>
                                    <p:anim calcmode="lin" valueType="num">
                                      <p:cBhvr>
                                        <p:cTn id="65" dur="500" fill="hold"/>
                                        <p:tgtEl>
                                          <p:spTgt spid="40"/>
                                        </p:tgtEl>
                                        <p:attrNameLst>
                                          <p:attrName>ppt_x</p:attrName>
                                        </p:attrNameLst>
                                      </p:cBhvr>
                                      <p:tavLst>
                                        <p:tav tm="0">
                                          <p:val>
                                            <p:fltVal val="0.5"/>
                                          </p:val>
                                        </p:tav>
                                        <p:tav tm="100000">
                                          <p:val>
                                            <p:strVal val="#ppt_x"/>
                                          </p:val>
                                        </p:tav>
                                      </p:tavLst>
                                    </p:anim>
                                    <p:anim calcmode="lin" valueType="num">
                                      <p:cBhvr>
                                        <p:cTn id="66" dur="500" fill="hold"/>
                                        <p:tgtEl>
                                          <p:spTgt spid="4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 calcmode="lin" valueType="num">
                                      <p:cBhvr>
                                        <p:cTn id="71" dur="500" fill="hold"/>
                                        <p:tgtEl>
                                          <p:spTgt spid="41"/>
                                        </p:tgtEl>
                                        <p:attrNameLst>
                                          <p:attrName>ppt_x</p:attrName>
                                        </p:attrNameLst>
                                      </p:cBhvr>
                                      <p:tavLst>
                                        <p:tav tm="0">
                                          <p:val>
                                            <p:fltVal val="0.5"/>
                                          </p:val>
                                        </p:tav>
                                        <p:tav tm="100000">
                                          <p:val>
                                            <p:strVal val="#ppt_x"/>
                                          </p:val>
                                        </p:tav>
                                      </p:tavLst>
                                    </p:anim>
                                    <p:anim calcmode="lin" valueType="num">
                                      <p:cBhvr>
                                        <p:cTn id="72" dur="500" fill="hold"/>
                                        <p:tgtEl>
                                          <p:spTgt spid="41"/>
                                        </p:tgtEl>
                                        <p:attrNameLst>
                                          <p:attrName>ppt_y</p:attrName>
                                        </p:attrNameLst>
                                      </p:cBhvr>
                                      <p:tavLst>
                                        <p:tav tm="0">
                                          <p:val>
                                            <p:fltVal val="0.5"/>
                                          </p:val>
                                        </p:tav>
                                        <p:tav tm="100000">
                                          <p:val>
                                            <p:strVal val="#ppt_y"/>
                                          </p:val>
                                        </p:tav>
                                      </p:tavLst>
                                    </p:anim>
                                  </p:childTnLst>
                                </p:cTn>
                              </p:par>
                            </p:childTnLst>
                          </p:cTn>
                        </p:par>
                        <p:par>
                          <p:cTn id="73" fill="hold">
                            <p:stCondLst>
                              <p:cond delay="1350"/>
                            </p:stCondLst>
                            <p:childTnLst>
                              <p:par>
                                <p:cTn id="74" presetID="10" presetClass="entr" presetSubtype="0"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 calcmode="lin" valueType="num">
                                      <p:cBhvr>
                                        <p:cTn id="76" dur="500" fill="hold"/>
                                        <p:tgtEl>
                                          <p:spTgt spid="52"/>
                                        </p:tgtEl>
                                        <p:attrNameLst>
                                          <p:attrName>ppt_w</p:attrName>
                                        </p:attrNameLst>
                                      </p:cBhvr>
                                      <p:tavLst>
                                        <p:tav tm="0">
                                          <p:val>
                                            <p:fltVal val="0"/>
                                          </p:val>
                                        </p:tav>
                                        <p:tav tm="100000">
                                          <p:val>
                                            <p:strVal val="#ppt_w"/>
                                          </p:val>
                                        </p:tav>
                                      </p:tavLst>
                                    </p:anim>
                                    <p:anim calcmode="lin" valueType="num">
                                      <p:cBhvr>
                                        <p:cTn id="77" dur="500" fill="hold"/>
                                        <p:tgtEl>
                                          <p:spTgt spid="52"/>
                                        </p:tgtEl>
                                        <p:attrNameLst>
                                          <p:attrName>ppt_h</p:attrName>
                                        </p:attrNameLst>
                                      </p:cBhvr>
                                      <p:tavLst>
                                        <p:tav tm="0">
                                          <p:val>
                                            <p:fltVal val="0"/>
                                          </p:val>
                                        </p:tav>
                                        <p:tav tm="100000">
                                          <p:val>
                                            <p:strVal val="#ppt_h"/>
                                          </p:val>
                                        </p:tav>
                                      </p:tavLst>
                                    </p:anim>
                                    <p:animEffect>
                                      <p:cBhvr>
                                        <p:cTn id="78" dur="500"/>
                                        <p:tgtEl>
                                          <p:spTgt spid="52"/>
                                        </p:tgtEl>
                                      </p:cBhvr>
                                    </p:animEffect>
                                  </p:childTnLst>
                                </p:cTn>
                              </p:par>
                            </p:childTnLst>
                          </p:cTn>
                        </p:par>
                        <p:par>
                          <p:cTn id="79" fill="hold">
                            <p:stCondLst>
                              <p:cond delay="1850"/>
                            </p:stCondLst>
                            <p:childTnLst>
                              <p:par>
                                <p:cTn id="80" presetID="22" presetClass="entr" presetSubtype="8" fill="hold" grpId="0"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p:cBhvr>
                                        <p:cTn id="82" dur="500"/>
                                        <p:tgtEl>
                                          <p:spTgt spid="47"/>
                                        </p:tgtEl>
                                      </p:cBhvr>
                                    </p:animEffect>
                                  </p:childTnLst>
                                </p:cTn>
                              </p:par>
                            </p:childTnLst>
                          </p:cTn>
                        </p:par>
                        <p:par>
                          <p:cTn id="83" fill="hold">
                            <p:stCondLst>
                              <p:cond delay="2350"/>
                            </p:stCondLst>
                            <p:childTnLst>
                              <p:par>
                                <p:cTn id="84" presetID="42" presetClass="entr" presetSubtype="0" fill="hold" grpId="0" nodeType="afterEffect">
                                  <p:stCondLst>
                                    <p:cond delay="0"/>
                                  </p:stCondLst>
                                  <p:childTnLst>
                                    <p:set>
                                      <p:cBhvr>
                                        <p:cTn id="85" dur="1" fill="hold">
                                          <p:stCondLst>
                                            <p:cond delay="0"/>
                                          </p:stCondLst>
                                        </p:cTn>
                                        <p:tgtEl>
                                          <p:spTgt spid="42"/>
                                        </p:tgtEl>
                                        <p:attrNameLst>
                                          <p:attrName>style.visibility</p:attrName>
                                        </p:attrNameLst>
                                      </p:cBhvr>
                                      <p:to>
                                        <p:strVal val="visible"/>
                                      </p:to>
                                    </p:set>
                                    <p:animEffect>
                                      <p:cBhvr>
                                        <p:cTn id="86" dur="1000"/>
                                        <p:tgtEl>
                                          <p:spTgt spid="42"/>
                                        </p:tgtEl>
                                      </p:cBhvr>
                                    </p:animEffect>
                                    <p:anim calcmode="lin" valueType="num">
                                      <p:cBhvr>
                                        <p:cTn id="87" dur="1000" fill="hold"/>
                                        <p:tgtEl>
                                          <p:spTgt spid="42"/>
                                        </p:tgtEl>
                                        <p:attrNameLst>
                                          <p:attrName>ppt_x</p:attrName>
                                        </p:attrNameLst>
                                      </p:cBhvr>
                                      <p:tavLst>
                                        <p:tav tm="0">
                                          <p:val>
                                            <p:strVal val="#ppt_x"/>
                                          </p:val>
                                        </p:tav>
                                        <p:tav tm="100000">
                                          <p:val>
                                            <p:strVal val="#ppt_x"/>
                                          </p:val>
                                        </p:tav>
                                      </p:tavLst>
                                    </p:anim>
                                    <p:anim calcmode="lin" valueType="num">
                                      <p:cBhvr>
                                        <p:cTn id="88" dur="10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3350"/>
                            </p:stCondLst>
                            <p:childTnLst>
                              <p:par>
                                <p:cTn id="90" presetID="22" presetClass="entr" presetSubtype="8"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p:cBhvr>
                                        <p:cTn id="92" dur="500"/>
                                        <p:tgtEl>
                                          <p:spTgt spid="48"/>
                                        </p:tgtEl>
                                      </p:cBhvr>
                                    </p:animEffect>
                                  </p:childTnLst>
                                </p:cTn>
                              </p:par>
                            </p:childTnLst>
                          </p:cTn>
                        </p:par>
                        <p:par>
                          <p:cTn id="93" fill="hold">
                            <p:stCondLst>
                              <p:cond delay="3850"/>
                            </p:stCondLst>
                            <p:childTnLst>
                              <p:par>
                                <p:cTn id="94" presetID="42" presetClass="entr" presetSubtype="0" fill="hold" grpId="0"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p:cBhvr>
                                        <p:cTn id="96" dur="1000"/>
                                        <p:tgtEl>
                                          <p:spTgt spid="43"/>
                                        </p:tgtEl>
                                      </p:cBhvr>
                                    </p:animEffect>
                                    <p:anim calcmode="lin" valueType="num">
                                      <p:cBhvr>
                                        <p:cTn id="97" dur="1000" fill="hold"/>
                                        <p:tgtEl>
                                          <p:spTgt spid="43"/>
                                        </p:tgtEl>
                                        <p:attrNameLst>
                                          <p:attrName>ppt_x</p:attrName>
                                        </p:attrNameLst>
                                      </p:cBhvr>
                                      <p:tavLst>
                                        <p:tav tm="0">
                                          <p:val>
                                            <p:strVal val="#ppt_x"/>
                                          </p:val>
                                        </p:tav>
                                        <p:tav tm="100000">
                                          <p:val>
                                            <p:strVal val="#ppt_x"/>
                                          </p:val>
                                        </p:tav>
                                      </p:tavLst>
                                    </p:anim>
                                    <p:anim calcmode="lin" valueType="num">
                                      <p:cBhvr>
                                        <p:cTn id="98" dur="1000" fill="hold"/>
                                        <p:tgtEl>
                                          <p:spTgt spid="43"/>
                                        </p:tgtEl>
                                        <p:attrNameLst>
                                          <p:attrName>ppt_y</p:attrName>
                                        </p:attrNameLst>
                                      </p:cBhvr>
                                      <p:tavLst>
                                        <p:tav tm="0">
                                          <p:val>
                                            <p:strVal val="#ppt_y+.1"/>
                                          </p:val>
                                        </p:tav>
                                        <p:tav tm="100000">
                                          <p:val>
                                            <p:strVal val="#ppt_y"/>
                                          </p:val>
                                        </p:tav>
                                      </p:tavLst>
                                    </p:anim>
                                  </p:childTnLst>
                                </p:cTn>
                              </p:par>
                            </p:childTnLst>
                          </p:cTn>
                        </p:par>
                        <p:par>
                          <p:cTn id="99" fill="hold">
                            <p:stCondLst>
                              <p:cond delay="4850"/>
                            </p:stCondLst>
                            <p:childTnLst>
                              <p:par>
                                <p:cTn id="100" presetID="22" presetClass="entr" presetSubtype="8" fill="hold" grpId="0" nodeType="afterEffect">
                                  <p:stCondLst>
                                    <p:cond delay="0"/>
                                  </p:stCondLst>
                                  <p:childTnLst>
                                    <p:set>
                                      <p:cBhvr>
                                        <p:cTn id="101" dur="1" fill="hold">
                                          <p:stCondLst>
                                            <p:cond delay="0"/>
                                          </p:stCondLst>
                                        </p:cTn>
                                        <p:tgtEl>
                                          <p:spTgt spid="49"/>
                                        </p:tgtEl>
                                        <p:attrNameLst>
                                          <p:attrName>style.visibility</p:attrName>
                                        </p:attrNameLst>
                                      </p:cBhvr>
                                      <p:to>
                                        <p:strVal val="visible"/>
                                      </p:to>
                                    </p:set>
                                    <p:animEffect>
                                      <p:cBhvr>
                                        <p:cTn id="102" dur="500"/>
                                        <p:tgtEl>
                                          <p:spTgt spid="49"/>
                                        </p:tgtEl>
                                      </p:cBhvr>
                                    </p:animEffect>
                                  </p:childTnLst>
                                </p:cTn>
                              </p:par>
                            </p:childTnLst>
                          </p:cTn>
                        </p:par>
                        <p:par>
                          <p:cTn id="103" fill="hold">
                            <p:stCondLst>
                              <p:cond delay="5350"/>
                            </p:stCondLst>
                            <p:childTnLst>
                              <p:par>
                                <p:cTn id="104" presetID="42" presetClass="entr" presetSubtype="0"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Effect>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childTnLst>
                          </p:cTn>
                        </p:par>
                        <p:par>
                          <p:cTn id="109" fill="hold">
                            <p:stCondLst>
                              <p:cond delay="6350"/>
                            </p:stCondLst>
                            <p:childTnLst>
                              <p:par>
                                <p:cTn id="110" presetID="22" presetClass="entr" presetSubtype="8"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p:cBhvr>
                                        <p:cTn id="112" dur="500"/>
                                        <p:tgtEl>
                                          <p:spTgt spid="50"/>
                                        </p:tgtEl>
                                      </p:cBhvr>
                                    </p:animEffect>
                                  </p:childTnLst>
                                </p:cTn>
                              </p:par>
                            </p:childTnLst>
                          </p:cTn>
                        </p:par>
                        <p:par>
                          <p:cTn id="113" fill="hold">
                            <p:stCondLst>
                              <p:cond delay="6850"/>
                            </p:stCondLst>
                            <p:childTnLst>
                              <p:par>
                                <p:cTn id="114" presetID="42"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p:cBhvr>
                                        <p:cTn id="116" dur="1000"/>
                                        <p:tgtEl>
                                          <p:spTgt spid="45"/>
                                        </p:tgtEl>
                                      </p:cBhvr>
                                    </p:animEffect>
                                    <p:anim calcmode="lin" valueType="num">
                                      <p:cBhvr>
                                        <p:cTn id="117" dur="1000" fill="hold"/>
                                        <p:tgtEl>
                                          <p:spTgt spid="45"/>
                                        </p:tgtEl>
                                        <p:attrNameLst>
                                          <p:attrName>ppt_x</p:attrName>
                                        </p:attrNameLst>
                                      </p:cBhvr>
                                      <p:tavLst>
                                        <p:tav tm="0">
                                          <p:val>
                                            <p:strVal val="#ppt_x"/>
                                          </p:val>
                                        </p:tav>
                                        <p:tav tm="100000">
                                          <p:val>
                                            <p:strVal val="#ppt_x"/>
                                          </p:val>
                                        </p:tav>
                                      </p:tavLst>
                                    </p:anim>
                                    <p:anim calcmode="lin" valueType="num">
                                      <p:cBhvr>
                                        <p:cTn id="118" dur="1000" fill="hold"/>
                                        <p:tgtEl>
                                          <p:spTgt spid="45"/>
                                        </p:tgtEl>
                                        <p:attrNameLst>
                                          <p:attrName>ppt_y</p:attrName>
                                        </p:attrNameLst>
                                      </p:cBhvr>
                                      <p:tavLst>
                                        <p:tav tm="0">
                                          <p:val>
                                            <p:strVal val="#ppt_y+.1"/>
                                          </p:val>
                                        </p:tav>
                                        <p:tav tm="100000">
                                          <p:val>
                                            <p:strVal val="#ppt_y"/>
                                          </p:val>
                                        </p:tav>
                                      </p:tavLst>
                                    </p:anim>
                                  </p:childTnLst>
                                </p:cTn>
                              </p:par>
                            </p:childTnLst>
                          </p:cTn>
                        </p:par>
                        <p:par>
                          <p:cTn id="119" fill="hold">
                            <p:stCondLst>
                              <p:cond delay="7850"/>
                            </p:stCondLst>
                            <p:childTnLst>
                              <p:par>
                                <p:cTn id="120" presetID="22" presetClass="entr" presetSubtype="8" fill="hold" grpId="0" nodeType="afterEffect">
                                  <p:stCondLst>
                                    <p:cond delay="0"/>
                                  </p:stCondLst>
                                  <p:childTnLst>
                                    <p:set>
                                      <p:cBhvr>
                                        <p:cTn id="121" dur="1" fill="hold">
                                          <p:stCondLst>
                                            <p:cond delay="0"/>
                                          </p:stCondLst>
                                        </p:cTn>
                                        <p:tgtEl>
                                          <p:spTgt spid="51"/>
                                        </p:tgtEl>
                                        <p:attrNameLst>
                                          <p:attrName>style.visibility</p:attrName>
                                        </p:attrNameLst>
                                      </p:cBhvr>
                                      <p:to>
                                        <p:strVal val="visible"/>
                                      </p:to>
                                    </p:set>
                                    <p:animEffect>
                                      <p:cBhvr>
                                        <p:cTn id="122" dur="500"/>
                                        <p:tgtEl>
                                          <p:spTgt spid="51"/>
                                        </p:tgtEl>
                                      </p:cBhvr>
                                    </p:animEffect>
                                  </p:childTnLst>
                                </p:cTn>
                              </p:par>
                            </p:childTnLst>
                          </p:cTn>
                        </p:par>
                        <p:par>
                          <p:cTn id="123" fill="hold">
                            <p:stCondLst>
                              <p:cond delay="8350"/>
                            </p:stCondLst>
                            <p:childTnLst>
                              <p:par>
                                <p:cTn id="124" presetID="42" presetClass="entr" presetSubtype="0" fill="hold" grpId="0" nodeType="afterEffect">
                                  <p:stCondLst>
                                    <p:cond delay="0"/>
                                  </p:stCondLst>
                                  <p:childTnLst>
                                    <p:set>
                                      <p:cBhvr>
                                        <p:cTn id="125" dur="1" fill="hold">
                                          <p:stCondLst>
                                            <p:cond delay="0"/>
                                          </p:stCondLst>
                                        </p:cTn>
                                        <p:tgtEl>
                                          <p:spTgt spid="46"/>
                                        </p:tgtEl>
                                        <p:attrNameLst>
                                          <p:attrName>style.visibility</p:attrName>
                                        </p:attrNameLst>
                                      </p:cBhvr>
                                      <p:to>
                                        <p:strVal val="visible"/>
                                      </p:to>
                                    </p:set>
                                    <p:animEffect>
                                      <p:cBhvr>
                                        <p:cTn id="126" dur="1000"/>
                                        <p:tgtEl>
                                          <p:spTgt spid="46"/>
                                        </p:tgtEl>
                                      </p:cBhvr>
                                    </p:animEffect>
                                    <p:anim calcmode="lin" valueType="num">
                                      <p:cBhvr>
                                        <p:cTn id="127" dur="1000" fill="hold"/>
                                        <p:tgtEl>
                                          <p:spTgt spid="46"/>
                                        </p:tgtEl>
                                        <p:attrNameLst>
                                          <p:attrName>ppt_x</p:attrName>
                                        </p:attrNameLst>
                                      </p:cBhvr>
                                      <p:tavLst>
                                        <p:tav tm="0">
                                          <p:val>
                                            <p:strVal val="#ppt_x"/>
                                          </p:val>
                                        </p:tav>
                                        <p:tav tm="100000">
                                          <p:val>
                                            <p:strVal val="#ppt_x"/>
                                          </p:val>
                                        </p:tav>
                                      </p:tavLst>
                                    </p:anim>
                                    <p:anim calcmode="lin" valueType="num">
                                      <p:cBhvr>
                                        <p:cTn id="12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bldLvl="0" animBg="1" autoUpdateAnimBg="0"/>
      <p:bldP spid="33" grpId="0" bldLvl="0" animBg="1" autoUpdateAnimBg="0"/>
      <p:bldP spid="34" grpId="0" bldLvl="0" animBg="1" autoUpdateAnimBg="0"/>
      <p:bldP spid="35" grpId="0" bldLvl="0" animBg="1" autoUpdateAnimBg="0"/>
      <p:bldP spid="36" grpId="0" bldLvl="0" animBg="1" autoUpdateAnimBg="0"/>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43808" y="1275607"/>
            <a:ext cx="5544616" cy="14502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5"/>
          <p:cNvSpPr/>
          <p:nvPr/>
        </p:nvSpPr>
        <p:spPr>
          <a:xfrm rot="5400000">
            <a:off x="1104784" y="1070415"/>
            <a:ext cx="1450218" cy="1860602"/>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279707" y="1662162"/>
            <a:ext cx="4752528" cy="769441"/>
          </a:xfrm>
          <a:prstGeom prst="rect">
            <a:avLst/>
          </a:prstGeom>
          <a:noFill/>
        </p:spPr>
        <p:txBody>
          <a:bodyPr wrap="square" lIns="0" tIns="0" rIns="0" bIns="0" rtlCol="0">
            <a:spAutoFit/>
          </a:bodyPr>
          <a:lstStyle/>
          <a:p>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详写内容</a:t>
            </a:r>
            <a:r>
              <a:rPr lang="en-US" altLang="zh-CN" sz="1000" dirty="0">
                <a:solidFill>
                  <a:schemeClr val="bg1"/>
                </a:solidFill>
                <a:latin typeface="微软雅黑" panose="020B0503020204020204" pitchFamily="34" charset="-122"/>
                <a:ea typeface="微软雅黑" panose="020B0503020204020204" pitchFamily="34" charset="-122"/>
              </a:rPr>
              <a:t>……</a:t>
            </a:r>
            <a:r>
              <a:rPr lang="zh-CN" altLang="en-US" sz="1000" dirty="0">
                <a:solidFill>
                  <a:schemeClr val="bg1"/>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bg1"/>
              </a:solidFill>
              <a:latin typeface="微软雅黑" panose="020B0503020204020204" pitchFamily="34" charset="-122"/>
              <a:ea typeface="微软雅黑" panose="020B0503020204020204" pitchFamily="34" charset="-122"/>
            </a:endParaRPr>
          </a:p>
          <a:p>
            <a:endParaRPr lang="en-US" altLang="zh-CN" sz="1000" dirty="0">
              <a:solidFill>
                <a:schemeClr val="bg1"/>
              </a:solidFill>
              <a:latin typeface="微软雅黑" panose="020B0503020204020204" pitchFamily="34" charset="-122"/>
              <a:ea typeface="微软雅黑" panose="020B0503020204020204" pitchFamily="34" charset="-122"/>
            </a:endParaRPr>
          </a:p>
          <a:p>
            <a:pPr algn="just"/>
            <a:r>
              <a:rPr lang="zh-CN" altLang="en-US" sz="1000" b="1" dirty="0">
                <a:solidFill>
                  <a:schemeClr val="bg1"/>
                </a:solidFill>
                <a:latin typeface="微软雅黑" pitchFamily="34" charset="-122"/>
                <a:ea typeface="微软雅黑" pitchFamily="34" charset="-122"/>
              </a:rPr>
              <a:t>字号请根据你的内容多少，及演示需要调整大小</a:t>
            </a:r>
            <a:r>
              <a:rPr lang="zh-CN" altLang="en-US" sz="1000" b="1" dirty="0" smtClean="0">
                <a:solidFill>
                  <a:schemeClr val="bg1"/>
                </a:solidFill>
                <a:latin typeface="微软雅黑" pitchFamily="34" charset="-122"/>
                <a:ea typeface="微软雅黑" pitchFamily="34" charset="-122"/>
              </a:rPr>
              <a:t>。</a:t>
            </a:r>
            <a:endParaRPr lang="en-US" altLang="zh-CN" sz="1000" b="1" dirty="0">
              <a:solidFill>
                <a:schemeClr val="bg1"/>
              </a:solidFill>
              <a:latin typeface="微软雅黑" pitchFamily="34" charset="-122"/>
              <a:ea typeface="微软雅黑" pitchFamily="34" charset="-122"/>
            </a:endParaRPr>
          </a:p>
        </p:txBody>
      </p:sp>
      <p:sp>
        <p:nvSpPr>
          <p:cNvPr id="30" name="TextBox 29"/>
          <p:cNvSpPr txBox="1"/>
          <p:nvPr/>
        </p:nvSpPr>
        <p:spPr>
          <a:xfrm>
            <a:off x="1326087" y="1642965"/>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smtClean="0"/>
              <a:t>添加标题</a:t>
            </a:r>
            <a:endParaRPr lang="zh-CN" altLang="en-US" sz="2400" b="1" spc="300" dirty="0"/>
          </a:p>
        </p:txBody>
      </p:sp>
      <p:sp>
        <p:nvSpPr>
          <p:cNvPr id="31" name="矩形 30"/>
          <p:cNvSpPr/>
          <p:nvPr/>
        </p:nvSpPr>
        <p:spPr>
          <a:xfrm>
            <a:off x="899592" y="3049904"/>
            <a:ext cx="5544616" cy="14502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0"/>
          <p:cNvSpPr/>
          <p:nvPr/>
        </p:nvSpPr>
        <p:spPr>
          <a:xfrm rot="16200000" flipH="1">
            <a:off x="6733014" y="2844711"/>
            <a:ext cx="1450218" cy="1860602"/>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7086727" y="3417262"/>
            <a:ext cx="875202"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400" b="1" spc="300" dirty="0">
                <a:solidFill>
                  <a:schemeClr val="tx1">
                    <a:lumMod val="75000"/>
                    <a:lumOff val="25000"/>
                  </a:schemeClr>
                </a:solidFill>
              </a:rPr>
              <a:t>添加标题</a:t>
            </a:r>
          </a:p>
        </p:txBody>
      </p:sp>
      <p:sp>
        <p:nvSpPr>
          <p:cNvPr id="34" name="TextBox 33"/>
          <p:cNvSpPr txBox="1"/>
          <p:nvPr/>
        </p:nvSpPr>
        <p:spPr>
          <a:xfrm>
            <a:off x="1259632" y="3390292"/>
            <a:ext cx="4968552" cy="769441"/>
          </a:xfrm>
          <a:prstGeom prst="rect">
            <a:avLst/>
          </a:prstGeom>
          <a:noFill/>
        </p:spPr>
        <p:txBody>
          <a:bodyPr wrap="square" lIns="0" tIns="0" rIns="0" bIns="0" rtlCol="0">
            <a:spAutoFit/>
          </a:bodyPr>
          <a:lstStyle/>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000" b="1" dirty="0">
                <a:solidFill>
                  <a:schemeClr val="tx1">
                    <a:lumMod val="75000"/>
                    <a:lumOff val="25000"/>
                  </a:schemeClr>
                </a:solidFill>
                <a:latin typeface="微软雅黑" pitchFamily="34" charset="-122"/>
                <a:ea typeface="微软雅黑" pitchFamily="34" charset="-122"/>
              </a:rPr>
              <a:t>字号请根据你的内容多少，及演示需要调整大小</a:t>
            </a:r>
            <a:r>
              <a:rPr lang="zh-CN" altLang="en-US" sz="1000" b="1" dirty="0" smtClean="0">
                <a:solidFill>
                  <a:schemeClr val="tx1">
                    <a:lumMod val="75000"/>
                    <a:lumOff val="25000"/>
                  </a:schemeClr>
                </a:solidFill>
                <a:latin typeface="微软雅黑" pitchFamily="34" charset="-122"/>
                <a:ea typeface="微软雅黑" pitchFamily="34" charset="-122"/>
              </a:rPr>
              <a:t>。</a:t>
            </a:r>
            <a:endParaRPr lang="en-US" altLang="zh-CN" sz="1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37778025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par>
                                <p:cTn id="12" presetID="2" presetClass="entr" presetSubtype="2"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additive="base">
                                        <p:cTn id="14" dur="500" fill="hold"/>
                                        <p:tgtEl>
                                          <p:spTgt spid="29"/>
                                        </p:tgtEl>
                                        <p:attrNameLst>
                                          <p:attrName>ppt_x</p:attrName>
                                        </p:attrNameLst>
                                      </p:cBhvr>
                                      <p:tavLst>
                                        <p:tav tm="0">
                                          <p:val>
                                            <p:strVal val="1+#ppt_w/2"/>
                                          </p:val>
                                        </p:tav>
                                        <p:tav tm="100000">
                                          <p:val>
                                            <p:strVal val="#ppt_x"/>
                                          </p:val>
                                        </p:tav>
                                      </p:tavLst>
                                    </p:anim>
                                    <p:anim calcmode="lin" valueType="num">
                                      <p:cBhvr additive="base">
                                        <p:cTn id="15" dur="500" fill="hold"/>
                                        <p:tgtEl>
                                          <p:spTgt spid="29"/>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500" fill="hold"/>
                                        <p:tgtEl>
                                          <p:spTgt spid="27"/>
                                        </p:tgtEl>
                                        <p:attrNameLst>
                                          <p:attrName>ppt_x</p:attrName>
                                        </p:attrNameLst>
                                      </p:cBhvr>
                                      <p:tavLst>
                                        <p:tav tm="0">
                                          <p:val>
                                            <p:strVal val="1+#ppt_w/2"/>
                                          </p:val>
                                        </p:tav>
                                        <p:tav tm="100000">
                                          <p:val>
                                            <p:strVal val="#ppt_x"/>
                                          </p:val>
                                        </p:tav>
                                      </p:tavLst>
                                    </p:anim>
                                    <p:anim calcmode="lin" valueType="num">
                                      <p:cBhvr additive="base">
                                        <p:cTn id="19" dur="500" fill="hold"/>
                                        <p:tgtEl>
                                          <p:spTgt spid="27"/>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0-#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85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1+#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additive="base">
                                        <p:cTn id="43" dur="500" fill="hold"/>
                                        <p:tgtEl>
                                          <p:spTgt spid="32"/>
                                        </p:tgtEl>
                                        <p:attrNameLst>
                                          <p:attrName>ppt_x</p:attrName>
                                        </p:attrNameLst>
                                      </p:cBhvr>
                                      <p:tavLst>
                                        <p:tav tm="0">
                                          <p:val>
                                            <p:strVal val="1+#ppt_w/2"/>
                                          </p:val>
                                        </p:tav>
                                        <p:tav tm="100000">
                                          <p:val>
                                            <p:strVal val="#ppt_x"/>
                                          </p:val>
                                        </p:tav>
                                      </p:tavLst>
                                    </p:anim>
                                    <p:anim calcmode="lin" valueType="num">
                                      <p:cBhvr additive="base">
                                        <p:cTn id="4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animBg="1"/>
      <p:bldP spid="29" grpId="0"/>
      <p:bldP spid="30" grpId="0"/>
      <p:bldP spid="31" grpId="0" animBg="1"/>
      <p:bldP spid="32" grpId="0" animBg="1"/>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452"/>
          <p:cNvSpPr/>
          <p:nvPr/>
        </p:nvSpPr>
        <p:spPr>
          <a:xfrm>
            <a:off x="854116" y="2165642"/>
            <a:ext cx="1719613"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 name="Shape 1454"/>
          <p:cNvSpPr/>
          <p:nvPr/>
        </p:nvSpPr>
        <p:spPr>
          <a:xfrm>
            <a:off x="2764613"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4" name="Shape 1456"/>
          <p:cNvSpPr/>
          <p:nvPr/>
        </p:nvSpPr>
        <p:spPr>
          <a:xfrm>
            <a:off x="4659774"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5" name="Shape 1458"/>
          <p:cNvSpPr/>
          <p:nvPr/>
        </p:nvSpPr>
        <p:spPr>
          <a:xfrm>
            <a:off x="6570271" y="2165642"/>
            <a:ext cx="1719614" cy="1959152"/>
          </a:xfrm>
          <a:prstGeom prst="roundRect">
            <a:avLst>
              <a:gd name="adj" fmla="val 6924"/>
            </a:avLst>
          </a:prstGeom>
          <a:ln w="12700">
            <a:solidFill>
              <a:srgbClr val="A6AAA9"/>
            </a:solidFill>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6" name="Shape 1460"/>
          <p:cNvSpPr/>
          <p:nvPr/>
        </p:nvSpPr>
        <p:spPr>
          <a:xfrm>
            <a:off x="1080993"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7" name="Group 20"/>
          <p:cNvGrpSpPr/>
          <p:nvPr/>
        </p:nvGrpSpPr>
        <p:grpSpPr>
          <a:xfrm>
            <a:off x="1026816" y="1566550"/>
            <a:ext cx="355513" cy="355513"/>
            <a:chOff x="1369087" y="2088729"/>
            <a:chExt cx="474017" cy="474016"/>
          </a:xfrm>
        </p:grpSpPr>
        <p:sp>
          <p:nvSpPr>
            <p:cNvPr id="8" name="Shape 1463"/>
            <p:cNvSpPr/>
            <p:nvPr/>
          </p:nvSpPr>
          <p:spPr>
            <a:xfrm>
              <a:off x="1369087" y="2088729"/>
              <a:ext cx="474017" cy="4740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CDEE0"/>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9" name="Shape 1464"/>
            <p:cNvSpPr/>
            <p:nvPr/>
          </p:nvSpPr>
          <p:spPr>
            <a:xfrm>
              <a:off x="1477567" y="2232573"/>
              <a:ext cx="231656" cy="18633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10" name="Shape 1465"/>
          <p:cNvSpPr/>
          <p:nvPr/>
        </p:nvSpPr>
        <p:spPr>
          <a:xfrm>
            <a:off x="2991491" y="1536376"/>
            <a:ext cx="1265859" cy="12658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1" name="Shape 1468"/>
          <p:cNvSpPr/>
          <p:nvPr/>
        </p:nvSpPr>
        <p:spPr>
          <a:xfrm>
            <a:off x="4900054" y="1536479"/>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2" name="Shape 1471"/>
          <p:cNvSpPr/>
          <p:nvPr/>
        </p:nvSpPr>
        <p:spPr>
          <a:xfrm>
            <a:off x="6813783" y="1537672"/>
            <a:ext cx="1263266" cy="12632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latin typeface="微软雅黑" panose="020B0503020204020204" pitchFamily="34" charset="-122"/>
              <a:ea typeface="微软雅黑" panose="020B0503020204020204" pitchFamily="34" charset="-122"/>
            </a:endParaRPr>
          </a:p>
        </p:txBody>
      </p:sp>
      <p:grpSp>
        <p:nvGrpSpPr>
          <p:cNvPr id="13" name="Group 32"/>
          <p:cNvGrpSpPr/>
          <p:nvPr/>
        </p:nvGrpSpPr>
        <p:grpSpPr>
          <a:xfrm>
            <a:off x="2929943" y="1566549"/>
            <a:ext cx="355513" cy="355513"/>
            <a:chOff x="3906591" y="2088732"/>
            <a:chExt cx="474017" cy="474017"/>
          </a:xfrm>
        </p:grpSpPr>
        <p:sp>
          <p:nvSpPr>
            <p:cNvPr id="14" name="Shape 1474"/>
            <p:cNvSpPr/>
            <p:nvPr/>
          </p:nvSpPr>
          <p:spPr>
            <a:xfrm>
              <a:off x="3906591"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grpSp>
          <p:nvGrpSpPr>
            <p:cNvPr id="15" name="Group 1479"/>
            <p:cNvGrpSpPr/>
            <p:nvPr/>
          </p:nvGrpSpPr>
          <p:grpSpPr>
            <a:xfrm>
              <a:off x="4031314" y="2211790"/>
              <a:ext cx="199171" cy="186335"/>
              <a:chOff x="0" y="0"/>
              <a:chExt cx="398340" cy="372667"/>
            </a:xfrm>
          </p:grpSpPr>
          <p:sp>
            <p:nvSpPr>
              <p:cNvPr id="16" name="Shape 1477"/>
              <p:cNvSpPr/>
              <p:nvPr/>
            </p:nvSpPr>
            <p:spPr>
              <a:xfrm>
                <a:off x="0" y="0"/>
                <a:ext cx="346395" cy="241984"/>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sp>
            <p:nvSpPr>
              <p:cNvPr id="17" name="Shape 1478"/>
              <p:cNvSpPr/>
              <p:nvPr/>
            </p:nvSpPr>
            <p:spPr>
              <a:xfrm>
                <a:off x="74826" y="149651"/>
                <a:ext cx="323515" cy="223017"/>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cap="flat">
                <a:noFill/>
                <a:miter lim="400000"/>
              </a:ln>
              <a:effectLst/>
            </p:spPr>
            <p:txBody>
              <a:bodyPr wrap="square" lIns="0" tIns="0" rIns="0" bIns="0" numCol="1" anchor="ctr">
                <a:noAutofit/>
              </a:bodyPr>
              <a:lstStyle/>
              <a:p>
                <a:pPr lvl="0"/>
                <a:endParaRPr sz="1300">
                  <a:latin typeface="微软雅黑" panose="020B0503020204020204" pitchFamily="34" charset="-122"/>
                  <a:ea typeface="微软雅黑" panose="020B0503020204020204" pitchFamily="34" charset="-122"/>
                </a:endParaRPr>
              </a:p>
            </p:txBody>
          </p:sp>
        </p:grpSp>
      </p:grpSp>
      <p:grpSp>
        <p:nvGrpSpPr>
          <p:cNvPr id="18" name="Group 40"/>
          <p:cNvGrpSpPr/>
          <p:nvPr/>
        </p:nvGrpSpPr>
        <p:grpSpPr>
          <a:xfrm>
            <a:off x="6746224" y="1566549"/>
            <a:ext cx="355513" cy="355513"/>
            <a:chOff x="8994965" y="2088732"/>
            <a:chExt cx="474017" cy="474017"/>
          </a:xfrm>
        </p:grpSpPr>
        <p:sp>
          <p:nvSpPr>
            <p:cNvPr id="19" name="Shape 1476"/>
            <p:cNvSpPr/>
            <p:nvPr/>
          </p:nvSpPr>
          <p:spPr>
            <a:xfrm>
              <a:off x="8994965" y="2088732"/>
              <a:ext cx="474017" cy="47401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9050" tIns="19050" rIns="19050" bIns="19050" anchor="ctr"/>
            <a:lstStyle/>
            <a:p>
              <a:pPr lvl="0"/>
              <a:endParaRPr sz="1300">
                <a:latin typeface="微软雅黑" panose="020B0503020204020204" pitchFamily="34" charset="-122"/>
                <a:ea typeface="微软雅黑" panose="020B0503020204020204" pitchFamily="34" charset="-122"/>
              </a:endParaRPr>
            </a:p>
          </p:txBody>
        </p:sp>
        <p:sp>
          <p:nvSpPr>
            <p:cNvPr id="20" name="Shape 1481"/>
            <p:cNvSpPr/>
            <p:nvPr/>
          </p:nvSpPr>
          <p:spPr>
            <a:xfrm>
              <a:off x="9132223" y="2211790"/>
              <a:ext cx="194606" cy="186335"/>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grpSp>
      <p:sp>
        <p:nvSpPr>
          <p:cNvPr id="21" name="Text Placeholder 5"/>
          <p:cNvSpPr txBox="1">
            <a:spLocks/>
          </p:cNvSpPr>
          <p:nvPr/>
        </p:nvSpPr>
        <p:spPr>
          <a:xfrm>
            <a:off x="1052796" y="1952599"/>
            <a:ext cx="1274115" cy="433415"/>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6"/>
          <p:cNvSpPr txBox="1">
            <a:spLocks/>
          </p:cNvSpPr>
          <p:nvPr/>
        </p:nvSpPr>
        <p:spPr>
          <a:xfrm>
            <a:off x="943244" y="3006179"/>
            <a:ext cx="1540524" cy="850643"/>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3" name="Text Placeholder 5"/>
          <p:cNvSpPr txBox="1">
            <a:spLocks/>
          </p:cNvSpPr>
          <p:nvPr/>
        </p:nvSpPr>
        <p:spPr>
          <a:xfrm>
            <a:off x="3057331"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4" name="Text Placeholder 5"/>
          <p:cNvSpPr txBox="1">
            <a:spLocks/>
          </p:cNvSpPr>
          <p:nvPr/>
        </p:nvSpPr>
        <p:spPr>
          <a:xfrm>
            <a:off x="6878326"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5" name="Text Placeholder 6"/>
          <p:cNvSpPr txBox="1">
            <a:spLocks/>
          </p:cNvSpPr>
          <p:nvPr/>
        </p:nvSpPr>
        <p:spPr>
          <a:xfrm>
            <a:off x="2943703"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6" name="Text Placeholder 6"/>
          <p:cNvSpPr txBox="1">
            <a:spLocks/>
          </p:cNvSpPr>
          <p:nvPr/>
        </p:nvSpPr>
        <p:spPr>
          <a:xfrm>
            <a:off x="4847237"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7" name="Text Placeholder 6"/>
          <p:cNvSpPr txBox="1">
            <a:spLocks/>
          </p:cNvSpPr>
          <p:nvPr/>
        </p:nvSpPr>
        <p:spPr>
          <a:xfrm>
            <a:off x="6764698" y="3006179"/>
            <a:ext cx="1361434" cy="850643"/>
          </a:xfrm>
          <a:prstGeom prst="rect">
            <a:avLst/>
          </a:prstGeom>
        </p:spPr>
        <p:txBody>
          <a:bodyPr vert="horz" lIns="0" tIns="0" rIns="0" bIns="0" rtlCol="0" anchor="ctr">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29" name="Text Placeholder 5"/>
          <p:cNvSpPr txBox="1">
            <a:spLocks/>
          </p:cNvSpPr>
          <p:nvPr/>
        </p:nvSpPr>
        <p:spPr>
          <a:xfrm>
            <a:off x="4960864" y="1952599"/>
            <a:ext cx="1184986" cy="43341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微软雅黑" panose="020B0503020204020204" pitchFamily="34" charset="-122"/>
                <a:ea typeface="微软雅黑" panose="020B0503020204020204" pitchFamily="34" charset="-122"/>
              </a:rPr>
              <a:t>点击输入</a:t>
            </a:r>
            <a:r>
              <a:rPr lang="zh-CN" altLang="en-US" sz="1400" b="1" dirty="0" smtClean="0">
                <a:solidFill>
                  <a:schemeClr val="bg1"/>
                </a:solidFill>
                <a:latin typeface="微软雅黑" panose="020B0503020204020204" pitchFamily="34" charset="-122"/>
                <a:ea typeface="微软雅黑" panose="020B0503020204020204" pitchFamily="34" charset="-122"/>
              </a:rPr>
              <a:t>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0" name="Shape 1475"/>
          <p:cNvSpPr/>
          <p:nvPr/>
        </p:nvSpPr>
        <p:spPr>
          <a:xfrm>
            <a:off x="4838084" y="1566549"/>
            <a:ext cx="355513" cy="355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4288" tIns="14288" rIns="14288" bIns="14288" anchor="ctr"/>
          <a:lstStyle/>
          <a:p>
            <a:pPr lvl="0"/>
            <a:endParaRPr sz="1300">
              <a:latin typeface="微软雅黑" panose="020B0503020204020204" pitchFamily="34" charset="-122"/>
              <a:ea typeface="微软雅黑" panose="020B0503020204020204" pitchFamily="34" charset="-122"/>
            </a:endParaRPr>
          </a:p>
        </p:txBody>
      </p:sp>
      <p:sp>
        <p:nvSpPr>
          <p:cNvPr id="32" name="Shape 1480"/>
          <p:cNvSpPr/>
          <p:nvPr/>
        </p:nvSpPr>
        <p:spPr>
          <a:xfrm>
            <a:off x="4945719" y="1658843"/>
            <a:ext cx="139760" cy="139751"/>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latin typeface="微软雅黑" panose="020B0503020204020204" pitchFamily="34" charset="-122"/>
              <a:ea typeface="微软雅黑" panose="020B0503020204020204" pitchFamily="34" charset="-122"/>
            </a:endParaRPr>
          </a:p>
        </p:txBody>
      </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08935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1">
                                            <p:txEl>
                                              <p:pRg st="0" end="0"/>
                                            </p:txEl>
                                          </p:spTgt>
                                        </p:tgtEl>
                                        <p:attrNameLst>
                                          <p:attrName>style.visibility</p:attrName>
                                        </p:attrNameLst>
                                      </p:cBhvr>
                                      <p:to>
                                        <p:strVal val="visible"/>
                                      </p:to>
                                    </p:set>
                                    <p:animEffect transition="in" filter="fade">
                                      <p:cBhvr>
                                        <p:cTn id="19" dur="500"/>
                                        <p:tgtEl>
                                          <p:spTgt spid="21">
                                            <p:txEl>
                                              <p:pRg st="0" end="0"/>
                                            </p:txEl>
                                          </p:spTgt>
                                        </p:tgtEl>
                                      </p:cBhvr>
                                    </p:animEffect>
                                  </p:childTnLst>
                                </p:cTn>
                              </p:par>
                            </p:childTnLst>
                          </p:cTn>
                        </p:par>
                        <p:par>
                          <p:cTn id="20" fill="hold">
                            <p:stCondLst>
                              <p:cond delay="185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350"/>
                            </p:stCondLst>
                            <p:childTnLst>
                              <p:par>
                                <p:cTn id="27" presetID="22" presetClass="entr" presetSubtype="1"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up)">
                                      <p:cBhvr>
                                        <p:cTn id="29" dur="500"/>
                                        <p:tgtEl>
                                          <p:spTgt spid="2"/>
                                        </p:tgtEl>
                                      </p:cBhvr>
                                    </p:animEffect>
                                  </p:childTnLst>
                                </p:cTn>
                              </p:par>
                            </p:childTnLst>
                          </p:cTn>
                        </p:par>
                        <p:par>
                          <p:cTn id="30" fill="hold">
                            <p:stCondLst>
                              <p:cond delay="2850"/>
                            </p:stCondLst>
                            <p:childTnLst>
                              <p:par>
                                <p:cTn id="31" presetID="18" presetClass="entr" presetSubtype="6" fill="hold" grpId="0" nodeType="after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strips(downRight)">
                                      <p:cBhvr>
                                        <p:cTn id="33" dur="500"/>
                                        <p:tgtEl>
                                          <p:spTgt spid="22">
                                            <p:txEl>
                                              <p:pRg st="0" end="0"/>
                                            </p:txEl>
                                          </p:spTgt>
                                        </p:tgtEl>
                                      </p:cBhvr>
                                    </p:animEffect>
                                  </p:childTnLst>
                                </p:cTn>
                              </p:par>
                            </p:childTnLst>
                          </p:cTn>
                        </p:par>
                        <p:par>
                          <p:cTn id="34" fill="hold">
                            <p:stCondLst>
                              <p:cond delay="3350"/>
                            </p:stCondLst>
                            <p:childTnLst>
                              <p:par>
                                <p:cTn id="35" presetID="10"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par>
                          <p:cTn id="38" fill="hold">
                            <p:stCondLst>
                              <p:cond delay="38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childTnLst>
                          </p:cTn>
                        </p:par>
                        <p:par>
                          <p:cTn id="42" fill="hold">
                            <p:stCondLst>
                              <p:cond delay="4350"/>
                            </p:stCondLst>
                            <p:childTnLst>
                              <p:par>
                                <p:cTn id="43" presetID="53" presetClass="entr" presetSubtype="16"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850"/>
                            </p:stCondLst>
                            <p:childTnLst>
                              <p:par>
                                <p:cTn id="49" presetID="22" presetClass="entr" presetSubtype="1" fill="hold" grpId="0" nodeType="after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up)">
                                      <p:cBhvr>
                                        <p:cTn id="51" dur="500"/>
                                        <p:tgtEl>
                                          <p:spTgt spid="3"/>
                                        </p:tgtEl>
                                      </p:cBhvr>
                                    </p:animEffect>
                                  </p:childTnLst>
                                </p:cTn>
                              </p:par>
                            </p:childTnLst>
                          </p:cTn>
                        </p:par>
                        <p:par>
                          <p:cTn id="52" fill="hold">
                            <p:stCondLst>
                              <p:cond delay="5350"/>
                            </p:stCondLst>
                            <p:childTnLst>
                              <p:par>
                                <p:cTn id="53" presetID="18" presetClass="entr" presetSubtype="6"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strips(downRight)">
                                      <p:cBhvr>
                                        <p:cTn id="55" dur="500"/>
                                        <p:tgtEl>
                                          <p:spTgt spid="25"/>
                                        </p:tgtEl>
                                      </p:cBhvr>
                                    </p:animEffect>
                                  </p:childTnLst>
                                </p:cTn>
                              </p:par>
                            </p:childTnLst>
                          </p:cTn>
                        </p:par>
                        <p:par>
                          <p:cTn id="56" fill="hold">
                            <p:stCondLst>
                              <p:cond delay="5850"/>
                            </p:stCondLst>
                            <p:childTnLst>
                              <p:par>
                                <p:cTn id="57" presetID="10"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6350"/>
                            </p:stCondLst>
                            <p:childTnLst>
                              <p:par>
                                <p:cTn id="61" presetID="10"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childTnLst>
                          </p:cTn>
                        </p:par>
                        <p:par>
                          <p:cTn id="64" fill="hold">
                            <p:stCondLst>
                              <p:cond delay="6850"/>
                            </p:stCondLst>
                            <p:childTnLst>
                              <p:par>
                                <p:cTn id="65" presetID="10"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Effect transition="in" filter="fade">
                                      <p:cBhvr>
                                        <p:cTn id="70" dur="500"/>
                                        <p:tgtEl>
                                          <p:spTgt spid="32"/>
                                        </p:tgtEl>
                                      </p:cBhvr>
                                    </p:animEffect>
                                  </p:childTnLst>
                                </p:cTn>
                              </p:par>
                            </p:childTnLst>
                          </p:cTn>
                        </p:par>
                        <p:par>
                          <p:cTn id="71" fill="hold">
                            <p:stCondLst>
                              <p:cond delay="7350"/>
                            </p:stCondLst>
                            <p:childTnLst>
                              <p:par>
                                <p:cTn id="72" presetID="22" presetClass="entr" presetSubtype="1" fill="hold" grpId="0" nodeType="afterEffect">
                                  <p:stCondLst>
                                    <p:cond delay="0"/>
                                  </p:stCondLst>
                                  <p:childTnLst>
                                    <p:set>
                                      <p:cBhvr>
                                        <p:cTn id="73" dur="1" fill="hold">
                                          <p:stCondLst>
                                            <p:cond delay="0"/>
                                          </p:stCondLst>
                                        </p:cTn>
                                        <p:tgtEl>
                                          <p:spTgt spid="4"/>
                                        </p:tgtEl>
                                        <p:attrNameLst>
                                          <p:attrName>style.visibility</p:attrName>
                                        </p:attrNameLst>
                                      </p:cBhvr>
                                      <p:to>
                                        <p:strVal val="visible"/>
                                      </p:to>
                                    </p:set>
                                    <p:animEffect transition="in" filter="wipe(up)">
                                      <p:cBhvr>
                                        <p:cTn id="74" dur="500"/>
                                        <p:tgtEl>
                                          <p:spTgt spid="4"/>
                                        </p:tgtEl>
                                      </p:cBhvr>
                                    </p:animEffect>
                                  </p:childTnLst>
                                </p:cTn>
                              </p:par>
                            </p:childTnLst>
                          </p:cTn>
                        </p:par>
                        <p:par>
                          <p:cTn id="75" fill="hold">
                            <p:stCondLst>
                              <p:cond delay="7850"/>
                            </p:stCondLst>
                            <p:childTnLst>
                              <p:par>
                                <p:cTn id="76" presetID="18" presetClass="entr" presetSubtype="6"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strips(downRight)">
                                      <p:cBhvr>
                                        <p:cTn id="78" dur="500"/>
                                        <p:tgtEl>
                                          <p:spTgt spid="26"/>
                                        </p:tgtEl>
                                      </p:cBhvr>
                                    </p:animEffect>
                                  </p:childTnLst>
                                </p:cTn>
                              </p:par>
                            </p:childTnLst>
                          </p:cTn>
                        </p:par>
                        <p:par>
                          <p:cTn id="79" fill="hold">
                            <p:stCondLst>
                              <p:cond delay="8350"/>
                            </p:stCondLst>
                            <p:childTnLst>
                              <p:par>
                                <p:cTn id="80" presetID="10" presetClass="entr" presetSubtype="0"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fade">
                                      <p:cBhvr>
                                        <p:cTn id="82" dur="500"/>
                                        <p:tgtEl>
                                          <p:spTgt spid="12"/>
                                        </p:tgtEl>
                                      </p:cBhvr>
                                    </p:animEffect>
                                  </p:childTnLst>
                                </p:cTn>
                              </p:par>
                            </p:childTnLst>
                          </p:cTn>
                        </p:par>
                        <p:par>
                          <p:cTn id="83" fill="hold">
                            <p:stCondLst>
                              <p:cond delay="8850"/>
                            </p:stCondLst>
                            <p:childTnLst>
                              <p:par>
                                <p:cTn id="84" presetID="10" presetClass="entr" presetSubtype="0" fill="hold" grpId="0" nodeType="after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fade">
                                      <p:cBhvr>
                                        <p:cTn id="86" dur="500"/>
                                        <p:tgtEl>
                                          <p:spTgt spid="24"/>
                                        </p:tgtEl>
                                      </p:cBhvr>
                                    </p:animEffect>
                                  </p:childTnLst>
                                </p:cTn>
                              </p:par>
                            </p:childTnLst>
                          </p:cTn>
                        </p:par>
                        <p:par>
                          <p:cTn id="87" fill="hold">
                            <p:stCondLst>
                              <p:cond delay="9350"/>
                            </p:stCondLst>
                            <p:childTnLst>
                              <p:par>
                                <p:cTn id="88" presetID="53" presetClass="entr" presetSubtype="16" fill="hold" nodeType="afterEffect">
                                  <p:stCondLst>
                                    <p:cond delay="0"/>
                                  </p:stCondLst>
                                  <p:childTnLst>
                                    <p:set>
                                      <p:cBhvr>
                                        <p:cTn id="89" dur="1" fill="hold">
                                          <p:stCondLst>
                                            <p:cond delay="0"/>
                                          </p:stCondLst>
                                        </p:cTn>
                                        <p:tgtEl>
                                          <p:spTgt spid="18"/>
                                        </p:tgtEl>
                                        <p:attrNameLst>
                                          <p:attrName>style.visibility</p:attrName>
                                        </p:attrNameLst>
                                      </p:cBhvr>
                                      <p:to>
                                        <p:strVal val="visible"/>
                                      </p:to>
                                    </p:set>
                                    <p:anim calcmode="lin" valueType="num">
                                      <p:cBhvr>
                                        <p:cTn id="90" dur="500" fill="hold"/>
                                        <p:tgtEl>
                                          <p:spTgt spid="18"/>
                                        </p:tgtEl>
                                        <p:attrNameLst>
                                          <p:attrName>ppt_w</p:attrName>
                                        </p:attrNameLst>
                                      </p:cBhvr>
                                      <p:tavLst>
                                        <p:tav tm="0">
                                          <p:val>
                                            <p:fltVal val="0"/>
                                          </p:val>
                                        </p:tav>
                                        <p:tav tm="100000">
                                          <p:val>
                                            <p:strVal val="#ppt_w"/>
                                          </p:val>
                                        </p:tav>
                                      </p:tavLst>
                                    </p:anim>
                                    <p:anim calcmode="lin" valueType="num">
                                      <p:cBhvr>
                                        <p:cTn id="91" dur="500" fill="hold"/>
                                        <p:tgtEl>
                                          <p:spTgt spid="18"/>
                                        </p:tgtEl>
                                        <p:attrNameLst>
                                          <p:attrName>ppt_h</p:attrName>
                                        </p:attrNameLst>
                                      </p:cBhvr>
                                      <p:tavLst>
                                        <p:tav tm="0">
                                          <p:val>
                                            <p:fltVal val="0"/>
                                          </p:val>
                                        </p:tav>
                                        <p:tav tm="100000">
                                          <p:val>
                                            <p:strVal val="#ppt_h"/>
                                          </p:val>
                                        </p:tav>
                                      </p:tavLst>
                                    </p:anim>
                                    <p:animEffect transition="in" filter="fade">
                                      <p:cBhvr>
                                        <p:cTn id="92" dur="500"/>
                                        <p:tgtEl>
                                          <p:spTgt spid="18"/>
                                        </p:tgtEl>
                                      </p:cBhvr>
                                    </p:animEffect>
                                  </p:childTnLst>
                                </p:cTn>
                              </p:par>
                            </p:childTnLst>
                          </p:cTn>
                        </p:par>
                        <p:par>
                          <p:cTn id="93" fill="hold">
                            <p:stCondLst>
                              <p:cond delay="9850"/>
                            </p:stCondLst>
                            <p:childTnLst>
                              <p:par>
                                <p:cTn id="94" presetID="22" presetClass="entr" presetSubtype="1"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up)">
                                      <p:cBhvr>
                                        <p:cTn id="96" dur="500"/>
                                        <p:tgtEl>
                                          <p:spTgt spid="5"/>
                                        </p:tgtEl>
                                      </p:cBhvr>
                                    </p:animEffect>
                                  </p:childTnLst>
                                </p:cTn>
                              </p:par>
                            </p:childTnLst>
                          </p:cTn>
                        </p:par>
                        <p:par>
                          <p:cTn id="97" fill="hold">
                            <p:stCondLst>
                              <p:cond delay="10350"/>
                            </p:stCondLst>
                            <p:childTnLst>
                              <p:par>
                                <p:cTn id="98" presetID="18" presetClass="entr" presetSubtype="6" fill="hold" grpId="0" nodeType="after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strips(downRight)">
                                      <p:cBhvr>
                                        <p:cTn id="10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0" grpId="0" animBg="1"/>
      <p:bldP spid="11" grpId="0" animBg="1"/>
      <p:bldP spid="12" grpId="0" animBg="1"/>
      <p:bldP spid="21" grpId="0" build="p"/>
      <p:bldP spid="22" grpId="0" build="p"/>
      <p:bldP spid="23" grpId="0"/>
      <p:bldP spid="24" grpId="0"/>
      <p:bldP spid="25" grpId="0"/>
      <p:bldP spid="26" grpId="0"/>
      <p:bldP spid="27" grpId="0"/>
      <p:bldP spid="29" grpId="0"/>
      <p:bldP spid="30" grpId="0" animBg="1"/>
      <p:bldP spid="32" grpId="0" animBg="1"/>
      <p:bldP spid="3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4559213" y="1525796"/>
            <a:ext cx="657143" cy="850359"/>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5" name="Group 4"/>
          <p:cNvGrpSpPr/>
          <p:nvPr/>
        </p:nvGrpSpPr>
        <p:grpSpPr>
          <a:xfrm>
            <a:off x="4923407" y="2083236"/>
            <a:ext cx="886571" cy="657146"/>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8" name="Group 6"/>
          <p:cNvGrpSpPr/>
          <p:nvPr/>
        </p:nvGrpSpPr>
        <p:grpSpPr>
          <a:xfrm>
            <a:off x="4923408" y="2737300"/>
            <a:ext cx="863367" cy="657146"/>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1" name="Group 7"/>
          <p:cNvGrpSpPr/>
          <p:nvPr/>
        </p:nvGrpSpPr>
        <p:grpSpPr>
          <a:xfrm>
            <a:off x="4559213" y="3101494"/>
            <a:ext cx="657143" cy="886571"/>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4" name="Group 8"/>
          <p:cNvGrpSpPr/>
          <p:nvPr/>
        </p:nvGrpSpPr>
        <p:grpSpPr>
          <a:xfrm>
            <a:off x="3905150" y="3101494"/>
            <a:ext cx="657146" cy="886571"/>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17" name="Group 9"/>
          <p:cNvGrpSpPr/>
          <p:nvPr/>
        </p:nvGrpSpPr>
        <p:grpSpPr>
          <a:xfrm>
            <a:off x="3332845" y="2737300"/>
            <a:ext cx="865225" cy="657146"/>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0" name="Group 10"/>
          <p:cNvGrpSpPr/>
          <p:nvPr/>
        </p:nvGrpSpPr>
        <p:grpSpPr>
          <a:xfrm>
            <a:off x="3303115" y="2083236"/>
            <a:ext cx="894947" cy="657146"/>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3" name="Group 2"/>
          <p:cNvGrpSpPr/>
          <p:nvPr/>
        </p:nvGrpSpPr>
        <p:grpSpPr>
          <a:xfrm>
            <a:off x="3905149" y="1525796"/>
            <a:ext cx="657146" cy="850357"/>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solidFill>
              <a:schemeClr val="accent1"/>
            </a:solidFill>
            <a:ln w="12700">
              <a:miter lim="400000"/>
            </a:ln>
          </p:spPr>
          <p:txBody>
            <a:bodyPr lIns="38100" tIns="38100" rIns="38100" bIns="38100" anchor="ct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chemeClr val="bg1">
                <a:lumMod val="95000"/>
              </a:schemeClr>
            </a:solidFill>
            <a:ln w="38100" cap="flat">
              <a:solidFill>
                <a:schemeClr val="accent1"/>
              </a:solidFill>
              <a:prstDash val="solid"/>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grpSp>
        <p:nvGrpSpPr>
          <p:cNvPr id="26" name="Group 11"/>
          <p:cNvGrpSpPr/>
          <p:nvPr/>
        </p:nvGrpSpPr>
        <p:grpSpPr>
          <a:xfrm>
            <a:off x="4369491" y="2476347"/>
            <a:ext cx="374112" cy="561168"/>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solidFill>
                  <a:schemeClr val="accent1"/>
                </a:solidFill>
                <a:latin typeface="微软雅黑" panose="020B0503020204020204" pitchFamily="34" charset="-122"/>
                <a:ea typeface="微软雅黑" panose="020B0503020204020204" pitchFamily="34" charset="-122"/>
              </a:endParaRPr>
            </a:p>
          </p:txBody>
        </p:sp>
      </p:grpSp>
      <p:sp>
        <p:nvSpPr>
          <p:cNvPr id="29" name="Text Placeholder 4"/>
          <p:cNvSpPr txBox="1">
            <a:spLocks/>
          </p:cNvSpPr>
          <p:nvPr/>
        </p:nvSpPr>
        <p:spPr>
          <a:xfrm>
            <a:off x="5508104" y="1131590"/>
            <a:ext cx="237503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altLang="zh-CN" sz="12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r>
              <a:rPr lang="zh-CN" altLang="en-US" sz="1000" dirty="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Text Placeholder 4"/>
          <p:cNvSpPr txBox="1">
            <a:spLocks/>
          </p:cNvSpPr>
          <p:nvPr/>
        </p:nvSpPr>
        <p:spPr>
          <a:xfrm>
            <a:off x="6164971" y="1954214"/>
            <a:ext cx="2439477"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Text Placeholder 4"/>
          <p:cNvSpPr txBox="1">
            <a:spLocks/>
          </p:cNvSpPr>
          <p:nvPr/>
        </p:nvSpPr>
        <p:spPr>
          <a:xfrm>
            <a:off x="6084168" y="2931790"/>
            <a:ext cx="2007429"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Text Placeholder 4"/>
          <p:cNvSpPr txBox="1">
            <a:spLocks/>
          </p:cNvSpPr>
          <p:nvPr/>
        </p:nvSpPr>
        <p:spPr>
          <a:xfrm>
            <a:off x="5364088" y="3739078"/>
            <a:ext cx="2177015"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3" name="Text Placeholder 4"/>
          <p:cNvSpPr txBox="1">
            <a:spLocks/>
          </p:cNvSpPr>
          <p:nvPr/>
        </p:nvSpPr>
        <p:spPr>
          <a:xfrm>
            <a:off x="1586477" y="1131590"/>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Text Placeholder 4"/>
          <p:cNvSpPr txBox="1">
            <a:spLocks/>
          </p:cNvSpPr>
          <p:nvPr/>
        </p:nvSpPr>
        <p:spPr>
          <a:xfrm>
            <a:off x="927391" y="1954214"/>
            <a:ext cx="1977411"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5" name="Text Placeholder 4"/>
          <p:cNvSpPr txBox="1">
            <a:spLocks/>
          </p:cNvSpPr>
          <p:nvPr/>
        </p:nvSpPr>
        <p:spPr>
          <a:xfrm>
            <a:off x="1010414" y="2933290"/>
            <a:ext cx="1977410"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6" name="Text Placeholder 4"/>
          <p:cNvSpPr txBox="1">
            <a:spLocks/>
          </p:cNvSpPr>
          <p:nvPr/>
        </p:nvSpPr>
        <p:spPr>
          <a:xfrm>
            <a:off x="1610533" y="3739078"/>
            <a:ext cx="2025363" cy="632872"/>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lgn="r">
              <a:buNone/>
            </a:pP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7" name="Text Placeholder 4"/>
          <p:cNvSpPr txBox="1">
            <a:spLocks/>
          </p:cNvSpPr>
          <p:nvPr/>
        </p:nvSpPr>
        <p:spPr>
          <a:xfrm>
            <a:off x="4654460" y="1988830"/>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1</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4"/>
          <p:cNvSpPr txBox="1">
            <a:spLocks/>
          </p:cNvSpPr>
          <p:nvPr/>
        </p:nvSpPr>
        <p:spPr>
          <a:xfrm>
            <a:off x="5058953" y="235437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2</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4"/>
          <p:cNvSpPr txBox="1">
            <a:spLocks/>
          </p:cNvSpPr>
          <p:nvPr/>
        </p:nvSpPr>
        <p:spPr>
          <a:xfrm>
            <a:off x="5044666" y="2932676"/>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3</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Text Placeholder 4"/>
          <p:cNvSpPr txBox="1">
            <a:spLocks/>
          </p:cNvSpPr>
          <p:nvPr/>
        </p:nvSpPr>
        <p:spPr>
          <a:xfrm>
            <a:off x="4636082" y="3312608"/>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500" b="1" smtClean="0">
                <a:solidFill>
                  <a:schemeClr val="tx1">
                    <a:lumMod val="75000"/>
                    <a:lumOff val="25000"/>
                  </a:schemeClr>
                </a:solidFill>
                <a:latin typeface="微软雅黑" panose="020B0503020204020204" pitchFamily="34" charset="-122"/>
                <a:ea typeface="微软雅黑" panose="020B0503020204020204" pitchFamily="34" charset="-122"/>
              </a:rPr>
              <a:t>4</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Placeholder 4"/>
          <p:cNvSpPr txBox="1">
            <a:spLocks/>
          </p:cNvSpPr>
          <p:nvPr/>
        </p:nvSpPr>
        <p:spPr>
          <a:xfrm>
            <a:off x="4093446" y="3306471"/>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5</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 Placeholder 4"/>
          <p:cNvSpPr txBox="1">
            <a:spLocks/>
          </p:cNvSpPr>
          <p:nvPr/>
        </p:nvSpPr>
        <p:spPr>
          <a:xfrm>
            <a:off x="3699976" y="2913629"/>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6</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Placeholder 4"/>
          <p:cNvSpPr txBox="1">
            <a:spLocks/>
          </p:cNvSpPr>
          <p:nvPr/>
        </p:nvSpPr>
        <p:spPr>
          <a:xfrm>
            <a:off x="3691333" y="2363563"/>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smtClean="0">
                <a:solidFill>
                  <a:schemeClr val="tx1">
                    <a:lumMod val="75000"/>
                    <a:lumOff val="25000"/>
                  </a:schemeClr>
                </a:solidFill>
                <a:latin typeface="微软雅黑" panose="020B0503020204020204" pitchFamily="34" charset="-122"/>
                <a:ea typeface="微软雅黑" panose="020B0503020204020204" pitchFamily="34" charset="-122"/>
              </a:rPr>
              <a:t>7</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 Placeholder 4"/>
          <p:cNvSpPr txBox="1">
            <a:spLocks/>
          </p:cNvSpPr>
          <p:nvPr/>
        </p:nvSpPr>
        <p:spPr>
          <a:xfrm>
            <a:off x="4091488" y="1985884"/>
            <a:ext cx="364417"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1500" b="1" dirty="0" smtClean="0">
                <a:solidFill>
                  <a:schemeClr val="tx1">
                    <a:lumMod val="75000"/>
                    <a:lumOff val="25000"/>
                  </a:schemeClr>
                </a:solidFill>
                <a:latin typeface="微软雅黑" panose="020B0503020204020204" pitchFamily="34" charset="-122"/>
                <a:ea typeface="微软雅黑" panose="020B0503020204020204" pitchFamily="34" charset="-122"/>
              </a:rPr>
              <a:t>8</a:t>
            </a:r>
            <a:endParaRPr lang="en-GB" sz="15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375344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6"/>
                                        </p:tgtEl>
                                        <p:attrNameLst>
                                          <p:attrName>ppt_y</p:attrName>
                                        </p:attrNameLst>
                                      </p:cBhvr>
                                      <p:tavLst>
                                        <p:tav tm="0">
                                          <p:val>
                                            <p:strVal val="#ppt_y"/>
                                          </p:val>
                                        </p:tav>
                                        <p:tav tm="100000">
                                          <p:val>
                                            <p:strVal val="#ppt_y"/>
                                          </p:val>
                                        </p:tav>
                                      </p:tavLst>
                                    </p:anim>
                                    <p:anim calcmode="lin" valueType="num">
                                      <p:cBhvr>
                                        <p:cTn id="9"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6"/>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dissolve">
                                      <p:cBhvr>
                                        <p:cTn id="15" dur="500"/>
                                        <p:tgtEl>
                                          <p:spTgt spid="26"/>
                                        </p:tgtEl>
                                      </p:cBhvr>
                                    </p:animEffect>
                                  </p:childTnLst>
                                </p:cTn>
                              </p:par>
                            </p:childTnLst>
                          </p:cTn>
                        </p:par>
                        <p:par>
                          <p:cTn id="16" fill="hold">
                            <p:stCondLst>
                              <p:cond delay="1350"/>
                            </p:stCondLst>
                            <p:childTnLst>
                              <p:par>
                                <p:cTn id="17" presetID="9"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dissolve">
                                      <p:cBhvr>
                                        <p:cTn id="19" dur="500"/>
                                        <p:tgtEl>
                                          <p:spTgt spid="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xEl>
                                              <p:pRg st="0" end="0"/>
                                            </p:txEl>
                                          </p:spTgt>
                                        </p:tgtEl>
                                        <p:attrNameLst>
                                          <p:attrName>style.visibility</p:attrName>
                                        </p:attrNameLst>
                                      </p:cBhvr>
                                      <p:to>
                                        <p:strVal val="visible"/>
                                      </p:to>
                                    </p:set>
                                    <p:animEffect transition="in" filter="fade">
                                      <p:cBhvr>
                                        <p:cTn id="22" dur="500"/>
                                        <p:tgtEl>
                                          <p:spTgt spid="37">
                                            <p:txEl>
                                              <p:pRg st="0" end="0"/>
                                            </p:txEl>
                                          </p:spTgt>
                                        </p:tgtEl>
                                      </p:cBhvr>
                                    </p:animEffect>
                                  </p:childTnLst>
                                </p:cTn>
                              </p:par>
                            </p:childTnLst>
                          </p:cTn>
                        </p:par>
                        <p:par>
                          <p:cTn id="23" fill="hold">
                            <p:stCondLst>
                              <p:cond delay="1850"/>
                            </p:stCondLst>
                            <p:childTnLst>
                              <p:par>
                                <p:cTn id="24" presetID="10" presetClass="entr" presetSubtype="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Effect transition="in" filter="fade">
                                      <p:cBhvr>
                                        <p:cTn id="26" dur="500"/>
                                        <p:tgtEl>
                                          <p:spTgt spid="29">
                                            <p:txEl>
                                              <p:pRg st="0" end="0"/>
                                            </p:txEl>
                                          </p:spTgt>
                                        </p:tgtEl>
                                      </p:cBhvr>
                                    </p:animEffect>
                                  </p:childTnLst>
                                </p:cTn>
                              </p:par>
                            </p:childTnLst>
                          </p:cTn>
                        </p:par>
                        <p:par>
                          <p:cTn id="27" fill="hold">
                            <p:stCondLst>
                              <p:cond delay="2350"/>
                            </p:stCondLst>
                            <p:childTnLst>
                              <p:par>
                                <p:cTn id="28" presetID="10" presetClass="entr" presetSubtype="0" fill="hold" grpId="0" nodeType="afterEffect">
                                  <p:stCondLst>
                                    <p:cond delay="0"/>
                                  </p:stCondLst>
                                  <p:childTnLst>
                                    <p:set>
                                      <p:cBhvr>
                                        <p:cTn id="29" dur="1" fill="hold">
                                          <p:stCondLst>
                                            <p:cond delay="0"/>
                                          </p:stCondLst>
                                        </p:cTn>
                                        <p:tgtEl>
                                          <p:spTgt spid="29">
                                            <p:txEl>
                                              <p:pRg st="1" end="1"/>
                                            </p:txEl>
                                          </p:spTgt>
                                        </p:tgtEl>
                                        <p:attrNameLst>
                                          <p:attrName>style.visibility</p:attrName>
                                        </p:attrNameLst>
                                      </p:cBhvr>
                                      <p:to>
                                        <p:strVal val="visible"/>
                                      </p:to>
                                    </p:set>
                                    <p:animEffect transition="in" filter="fade">
                                      <p:cBhvr>
                                        <p:cTn id="30" dur="500"/>
                                        <p:tgtEl>
                                          <p:spTgt spid="29">
                                            <p:txEl>
                                              <p:pRg st="1" end="1"/>
                                            </p:txEl>
                                          </p:spTgt>
                                        </p:tgtEl>
                                      </p:cBhvr>
                                    </p:animEffect>
                                  </p:childTnLst>
                                </p:cTn>
                              </p:par>
                            </p:childTnLst>
                          </p:cTn>
                        </p:par>
                        <p:par>
                          <p:cTn id="31" fill="hold">
                            <p:stCondLst>
                              <p:cond delay="2850"/>
                            </p:stCondLst>
                            <p:childTnLst>
                              <p:par>
                                <p:cTn id="32" presetID="9"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dissolve">
                                      <p:cBhvr>
                                        <p:cTn id="34" dur="500"/>
                                        <p:tgtEl>
                                          <p:spTgt spid="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xEl>
                                              <p:pRg st="0" end="0"/>
                                            </p:txEl>
                                          </p:spTgt>
                                        </p:tgtEl>
                                        <p:attrNameLst>
                                          <p:attrName>style.visibility</p:attrName>
                                        </p:attrNameLst>
                                      </p:cBhvr>
                                      <p:to>
                                        <p:strVal val="visible"/>
                                      </p:to>
                                    </p:set>
                                    <p:animEffect transition="in" filter="fade">
                                      <p:cBhvr>
                                        <p:cTn id="37" dur="500"/>
                                        <p:tgtEl>
                                          <p:spTgt spid="38">
                                            <p:txEl>
                                              <p:pRg st="0" end="0"/>
                                            </p:txEl>
                                          </p:spTgt>
                                        </p:tgtEl>
                                      </p:cBhvr>
                                    </p:animEffect>
                                  </p:childTnLst>
                                </p:cTn>
                              </p:par>
                            </p:childTnLst>
                          </p:cTn>
                        </p:par>
                        <p:par>
                          <p:cTn id="38" fill="hold">
                            <p:stCondLst>
                              <p:cond delay="3350"/>
                            </p:stCondLst>
                            <p:childTnLst>
                              <p:par>
                                <p:cTn id="39" presetID="10" presetClass="entr" presetSubtype="0" fill="hold" grpId="0" nodeType="afterEffect">
                                  <p:stCondLst>
                                    <p:cond delay="0"/>
                                  </p:stCondLst>
                                  <p:childTnLst>
                                    <p:set>
                                      <p:cBhvr>
                                        <p:cTn id="40" dur="1" fill="hold">
                                          <p:stCondLst>
                                            <p:cond delay="0"/>
                                          </p:stCondLst>
                                        </p:cTn>
                                        <p:tgtEl>
                                          <p:spTgt spid="30">
                                            <p:txEl>
                                              <p:pRg st="0" end="0"/>
                                            </p:txEl>
                                          </p:spTgt>
                                        </p:tgtEl>
                                        <p:attrNameLst>
                                          <p:attrName>style.visibility</p:attrName>
                                        </p:attrNameLst>
                                      </p:cBhvr>
                                      <p:to>
                                        <p:strVal val="visible"/>
                                      </p:to>
                                    </p:set>
                                    <p:animEffect transition="in" filter="fade">
                                      <p:cBhvr>
                                        <p:cTn id="41" dur="500"/>
                                        <p:tgtEl>
                                          <p:spTgt spid="30">
                                            <p:txEl>
                                              <p:pRg st="0" end="0"/>
                                            </p:txEl>
                                          </p:spTgt>
                                        </p:tgtEl>
                                      </p:cBhvr>
                                    </p:animEffect>
                                  </p:childTnLst>
                                </p:cTn>
                              </p:par>
                            </p:childTnLst>
                          </p:cTn>
                        </p:par>
                        <p:par>
                          <p:cTn id="42" fill="hold">
                            <p:stCondLst>
                              <p:cond delay="3850"/>
                            </p:stCondLst>
                            <p:childTnLst>
                              <p:par>
                                <p:cTn id="43" presetID="10" presetClass="entr" presetSubtype="0" fill="hold" grpId="0" nodeType="afterEffect">
                                  <p:stCondLst>
                                    <p:cond delay="0"/>
                                  </p:stCondLst>
                                  <p:childTnLst>
                                    <p:set>
                                      <p:cBhvr>
                                        <p:cTn id="44" dur="1" fill="hold">
                                          <p:stCondLst>
                                            <p:cond delay="0"/>
                                          </p:stCondLst>
                                        </p:cTn>
                                        <p:tgtEl>
                                          <p:spTgt spid="30">
                                            <p:txEl>
                                              <p:pRg st="1" end="1"/>
                                            </p:txEl>
                                          </p:spTgt>
                                        </p:tgtEl>
                                        <p:attrNameLst>
                                          <p:attrName>style.visibility</p:attrName>
                                        </p:attrNameLst>
                                      </p:cBhvr>
                                      <p:to>
                                        <p:strVal val="visible"/>
                                      </p:to>
                                    </p:set>
                                    <p:animEffect transition="in" filter="fade">
                                      <p:cBhvr>
                                        <p:cTn id="45" dur="500"/>
                                        <p:tgtEl>
                                          <p:spTgt spid="30">
                                            <p:txEl>
                                              <p:pRg st="1" end="1"/>
                                            </p:txEl>
                                          </p:spTgt>
                                        </p:tgtEl>
                                      </p:cBhvr>
                                    </p:animEffect>
                                  </p:childTnLst>
                                </p:cTn>
                              </p:par>
                            </p:childTnLst>
                          </p:cTn>
                        </p:par>
                        <p:par>
                          <p:cTn id="46" fill="hold">
                            <p:stCondLst>
                              <p:cond delay="4350"/>
                            </p:stCondLst>
                            <p:childTnLst>
                              <p:par>
                                <p:cTn id="47" presetID="9" presetClass="entr" presetSubtype="0" fill="hold"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dissolve">
                                      <p:cBhvr>
                                        <p:cTn id="49" dur="500"/>
                                        <p:tgtEl>
                                          <p:spTgt spid="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fade">
                                      <p:cBhvr>
                                        <p:cTn id="52" dur="500"/>
                                        <p:tgtEl>
                                          <p:spTgt spid="39">
                                            <p:txEl>
                                              <p:pRg st="0" end="0"/>
                                            </p:txEl>
                                          </p:spTgt>
                                        </p:tgtEl>
                                      </p:cBhvr>
                                    </p:animEffect>
                                  </p:childTnLst>
                                </p:cTn>
                              </p:par>
                            </p:childTnLst>
                          </p:cTn>
                        </p:par>
                        <p:par>
                          <p:cTn id="53" fill="hold">
                            <p:stCondLst>
                              <p:cond delay="4850"/>
                            </p:stCondLst>
                            <p:childTnLst>
                              <p:par>
                                <p:cTn id="54" presetID="10" presetClass="entr" presetSubtype="0" fill="hold" grpId="0" nodeType="afterEffect">
                                  <p:stCondLst>
                                    <p:cond delay="0"/>
                                  </p:stCondLst>
                                  <p:childTnLst>
                                    <p:set>
                                      <p:cBhvr>
                                        <p:cTn id="55" dur="1" fill="hold">
                                          <p:stCondLst>
                                            <p:cond delay="0"/>
                                          </p:stCondLst>
                                        </p:cTn>
                                        <p:tgtEl>
                                          <p:spTgt spid="31">
                                            <p:txEl>
                                              <p:pRg st="0" end="0"/>
                                            </p:txEl>
                                          </p:spTgt>
                                        </p:tgtEl>
                                        <p:attrNameLst>
                                          <p:attrName>style.visibility</p:attrName>
                                        </p:attrNameLst>
                                      </p:cBhvr>
                                      <p:to>
                                        <p:strVal val="visible"/>
                                      </p:to>
                                    </p:set>
                                    <p:animEffect transition="in" filter="fade">
                                      <p:cBhvr>
                                        <p:cTn id="56" dur="500"/>
                                        <p:tgtEl>
                                          <p:spTgt spid="31">
                                            <p:txEl>
                                              <p:pRg st="0" end="0"/>
                                            </p:txEl>
                                          </p:spTgt>
                                        </p:tgtEl>
                                      </p:cBhvr>
                                    </p:animEffect>
                                  </p:childTnLst>
                                </p:cTn>
                              </p:par>
                            </p:childTnLst>
                          </p:cTn>
                        </p:par>
                        <p:par>
                          <p:cTn id="57" fill="hold">
                            <p:stCondLst>
                              <p:cond delay="5350"/>
                            </p:stCondLst>
                            <p:childTnLst>
                              <p:par>
                                <p:cTn id="58" presetID="10" presetClass="entr" presetSubtype="0" fill="hold" grpId="0" nodeType="afterEffect">
                                  <p:stCondLst>
                                    <p:cond delay="0"/>
                                  </p:stCondLst>
                                  <p:childTnLst>
                                    <p:set>
                                      <p:cBhvr>
                                        <p:cTn id="59" dur="1" fill="hold">
                                          <p:stCondLst>
                                            <p:cond delay="0"/>
                                          </p:stCondLst>
                                        </p:cTn>
                                        <p:tgtEl>
                                          <p:spTgt spid="31">
                                            <p:txEl>
                                              <p:pRg st="1" end="1"/>
                                            </p:txEl>
                                          </p:spTgt>
                                        </p:tgtEl>
                                        <p:attrNameLst>
                                          <p:attrName>style.visibility</p:attrName>
                                        </p:attrNameLst>
                                      </p:cBhvr>
                                      <p:to>
                                        <p:strVal val="visible"/>
                                      </p:to>
                                    </p:set>
                                    <p:animEffect transition="in" filter="fade">
                                      <p:cBhvr>
                                        <p:cTn id="60" dur="500"/>
                                        <p:tgtEl>
                                          <p:spTgt spid="31">
                                            <p:txEl>
                                              <p:pRg st="1" end="1"/>
                                            </p:txEl>
                                          </p:spTgt>
                                        </p:tgtEl>
                                      </p:cBhvr>
                                    </p:animEffect>
                                  </p:childTnLst>
                                </p:cTn>
                              </p:par>
                            </p:childTnLst>
                          </p:cTn>
                        </p:par>
                        <p:par>
                          <p:cTn id="61" fill="hold">
                            <p:stCondLst>
                              <p:cond delay="5850"/>
                            </p:stCondLst>
                            <p:childTnLst>
                              <p:par>
                                <p:cTn id="62" presetID="9" presetClass="entr" presetSubtype="0"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dissolve">
                                      <p:cBhvr>
                                        <p:cTn id="64" dur="500"/>
                                        <p:tgtEl>
                                          <p:spTgt spid="11"/>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0">
                                            <p:txEl>
                                              <p:pRg st="0" end="0"/>
                                            </p:txEl>
                                          </p:spTgt>
                                        </p:tgtEl>
                                        <p:attrNameLst>
                                          <p:attrName>style.visibility</p:attrName>
                                        </p:attrNameLst>
                                      </p:cBhvr>
                                      <p:to>
                                        <p:strVal val="visible"/>
                                      </p:to>
                                    </p:set>
                                    <p:animEffect transition="in" filter="fade">
                                      <p:cBhvr>
                                        <p:cTn id="67" dur="500"/>
                                        <p:tgtEl>
                                          <p:spTgt spid="40">
                                            <p:txEl>
                                              <p:pRg st="0" end="0"/>
                                            </p:txEl>
                                          </p:spTgt>
                                        </p:tgtEl>
                                      </p:cBhvr>
                                    </p:animEffect>
                                  </p:childTnLst>
                                </p:cTn>
                              </p:par>
                            </p:childTnLst>
                          </p:cTn>
                        </p:par>
                        <p:par>
                          <p:cTn id="68" fill="hold">
                            <p:stCondLst>
                              <p:cond delay="6350"/>
                            </p:stCondLst>
                            <p:childTnLst>
                              <p:par>
                                <p:cTn id="69" presetID="10" presetClass="entr" presetSubtype="0" fill="hold" grpId="0" nodeType="afterEffect">
                                  <p:stCondLst>
                                    <p:cond delay="0"/>
                                  </p:stCondLst>
                                  <p:childTnLst>
                                    <p:set>
                                      <p:cBhvr>
                                        <p:cTn id="70" dur="1" fill="hold">
                                          <p:stCondLst>
                                            <p:cond delay="0"/>
                                          </p:stCondLst>
                                        </p:cTn>
                                        <p:tgtEl>
                                          <p:spTgt spid="32">
                                            <p:txEl>
                                              <p:pRg st="0" end="0"/>
                                            </p:txEl>
                                          </p:spTgt>
                                        </p:tgtEl>
                                        <p:attrNameLst>
                                          <p:attrName>style.visibility</p:attrName>
                                        </p:attrNameLst>
                                      </p:cBhvr>
                                      <p:to>
                                        <p:strVal val="visible"/>
                                      </p:to>
                                    </p:set>
                                    <p:animEffect transition="in" filter="fade">
                                      <p:cBhvr>
                                        <p:cTn id="71" dur="500"/>
                                        <p:tgtEl>
                                          <p:spTgt spid="32">
                                            <p:txEl>
                                              <p:pRg st="0" end="0"/>
                                            </p:txEl>
                                          </p:spTgt>
                                        </p:tgtEl>
                                      </p:cBhvr>
                                    </p:animEffect>
                                  </p:childTnLst>
                                </p:cTn>
                              </p:par>
                            </p:childTnLst>
                          </p:cTn>
                        </p:par>
                        <p:par>
                          <p:cTn id="72" fill="hold">
                            <p:stCondLst>
                              <p:cond delay="6850"/>
                            </p:stCondLst>
                            <p:childTnLst>
                              <p:par>
                                <p:cTn id="73" presetID="10" presetClass="entr" presetSubtype="0" fill="hold" grpId="0" nodeType="afterEffect">
                                  <p:stCondLst>
                                    <p:cond delay="0"/>
                                  </p:stCondLst>
                                  <p:childTnLst>
                                    <p:set>
                                      <p:cBhvr>
                                        <p:cTn id="74" dur="1" fill="hold">
                                          <p:stCondLst>
                                            <p:cond delay="0"/>
                                          </p:stCondLst>
                                        </p:cTn>
                                        <p:tgtEl>
                                          <p:spTgt spid="32">
                                            <p:txEl>
                                              <p:pRg st="1" end="1"/>
                                            </p:txEl>
                                          </p:spTgt>
                                        </p:tgtEl>
                                        <p:attrNameLst>
                                          <p:attrName>style.visibility</p:attrName>
                                        </p:attrNameLst>
                                      </p:cBhvr>
                                      <p:to>
                                        <p:strVal val="visible"/>
                                      </p:to>
                                    </p:set>
                                    <p:animEffect transition="in" filter="fade">
                                      <p:cBhvr>
                                        <p:cTn id="75" dur="500"/>
                                        <p:tgtEl>
                                          <p:spTgt spid="32">
                                            <p:txEl>
                                              <p:pRg st="1" end="1"/>
                                            </p:txEl>
                                          </p:spTgt>
                                        </p:tgtEl>
                                      </p:cBhvr>
                                    </p:animEffect>
                                  </p:childTnLst>
                                </p:cTn>
                              </p:par>
                            </p:childTnLst>
                          </p:cTn>
                        </p:par>
                        <p:par>
                          <p:cTn id="76" fill="hold">
                            <p:stCondLst>
                              <p:cond delay="7350"/>
                            </p:stCondLst>
                            <p:childTnLst>
                              <p:par>
                                <p:cTn id="77" presetID="9" presetClass="entr" presetSubtype="0"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dissolve">
                                      <p:cBhvr>
                                        <p:cTn id="79" dur="500"/>
                                        <p:tgtEl>
                                          <p:spTgt spid="14"/>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500"/>
                                        <p:tgtEl>
                                          <p:spTgt spid="41">
                                            <p:txEl>
                                              <p:pRg st="0" end="0"/>
                                            </p:txEl>
                                          </p:spTgt>
                                        </p:tgtEl>
                                      </p:cBhvr>
                                    </p:animEffect>
                                  </p:childTnLst>
                                </p:cTn>
                              </p:par>
                            </p:childTnLst>
                          </p:cTn>
                        </p:par>
                        <p:par>
                          <p:cTn id="83" fill="hold">
                            <p:stCondLst>
                              <p:cond delay="7850"/>
                            </p:stCondLst>
                            <p:childTnLst>
                              <p:par>
                                <p:cTn id="84" presetID="10" presetClass="entr" presetSubtype="0" fill="hold" grpId="0" nodeType="afterEffect">
                                  <p:stCondLst>
                                    <p:cond delay="0"/>
                                  </p:stCondLst>
                                  <p:childTnLst>
                                    <p:set>
                                      <p:cBhvr>
                                        <p:cTn id="85" dur="1" fill="hold">
                                          <p:stCondLst>
                                            <p:cond delay="0"/>
                                          </p:stCondLst>
                                        </p:cTn>
                                        <p:tgtEl>
                                          <p:spTgt spid="36">
                                            <p:txEl>
                                              <p:pRg st="0" end="0"/>
                                            </p:txEl>
                                          </p:spTgt>
                                        </p:tgtEl>
                                        <p:attrNameLst>
                                          <p:attrName>style.visibility</p:attrName>
                                        </p:attrNameLst>
                                      </p:cBhvr>
                                      <p:to>
                                        <p:strVal val="visible"/>
                                      </p:to>
                                    </p:set>
                                    <p:animEffect transition="in" filter="fade">
                                      <p:cBhvr>
                                        <p:cTn id="86" dur="500"/>
                                        <p:tgtEl>
                                          <p:spTgt spid="36">
                                            <p:txEl>
                                              <p:pRg st="0" end="0"/>
                                            </p:txEl>
                                          </p:spTgt>
                                        </p:tgtEl>
                                      </p:cBhvr>
                                    </p:animEffect>
                                  </p:childTnLst>
                                </p:cTn>
                              </p:par>
                            </p:childTnLst>
                          </p:cTn>
                        </p:par>
                        <p:par>
                          <p:cTn id="87" fill="hold">
                            <p:stCondLst>
                              <p:cond delay="8350"/>
                            </p:stCondLst>
                            <p:childTnLst>
                              <p:par>
                                <p:cTn id="88" presetID="10" presetClass="entr" presetSubtype="0" fill="hold" grpId="0" nodeType="afterEffect">
                                  <p:stCondLst>
                                    <p:cond delay="0"/>
                                  </p:stCondLst>
                                  <p:childTnLst>
                                    <p:set>
                                      <p:cBhvr>
                                        <p:cTn id="89" dur="1" fill="hold">
                                          <p:stCondLst>
                                            <p:cond delay="0"/>
                                          </p:stCondLst>
                                        </p:cTn>
                                        <p:tgtEl>
                                          <p:spTgt spid="36">
                                            <p:txEl>
                                              <p:pRg st="1" end="1"/>
                                            </p:txEl>
                                          </p:spTgt>
                                        </p:tgtEl>
                                        <p:attrNameLst>
                                          <p:attrName>style.visibility</p:attrName>
                                        </p:attrNameLst>
                                      </p:cBhvr>
                                      <p:to>
                                        <p:strVal val="visible"/>
                                      </p:to>
                                    </p:set>
                                    <p:animEffect transition="in" filter="fade">
                                      <p:cBhvr>
                                        <p:cTn id="90" dur="500"/>
                                        <p:tgtEl>
                                          <p:spTgt spid="36">
                                            <p:txEl>
                                              <p:pRg st="1" end="1"/>
                                            </p:txEl>
                                          </p:spTgt>
                                        </p:tgtEl>
                                      </p:cBhvr>
                                    </p:animEffect>
                                  </p:childTnLst>
                                </p:cTn>
                              </p:par>
                            </p:childTnLst>
                          </p:cTn>
                        </p:par>
                        <p:par>
                          <p:cTn id="91" fill="hold">
                            <p:stCondLst>
                              <p:cond delay="8850"/>
                            </p:stCondLst>
                            <p:childTnLst>
                              <p:par>
                                <p:cTn id="92" presetID="9" presetClass="entr" presetSubtype="0" fill="hold" nodeType="after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dissolve">
                                      <p:cBhvr>
                                        <p:cTn id="94" dur="500"/>
                                        <p:tgtEl>
                                          <p:spTgt spid="1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2">
                                            <p:txEl>
                                              <p:pRg st="0" end="0"/>
                                            </p:txEl>
                                          </p:spTgt>
                                        </p:tgtEl>
                                        <p:attrNameLst>
                                          <p:attrName>style.visibility</p:attrName>
                                        </p:attrNameLst>
                                      </p:cBhvr>
                                      <p:to>
                                        <p:strVal val="visible"/>
                                      </p:to>
                                    </p:set>
                                    <p:animEffect transition="in" filter="fade">
                                      <p:cBhvr>
                                        <p:cTn id="97" dur="500"/>
                                        <p:tgtEl>
                                          <p:spTgt spid="42">
                                            <p:txEl>
                                              <p:pRg st="0" end="0"/>
                                            </p:txEl>
                                          </p:spTgt>
                                        </p:tgtEl>
                                      </p:cBhvr>
                                    </p:animEffect>
                                  </p:childTnLst>
                                </p:cTn>
                              </p:par>
                            </p:childTnLst>
                          </p:cTn>
                        </p:par>
                        <p:par>
                          <p:cTn id="98" fill="hold">
                            <p:stCondLst>
                              <p:cond delay="9350"/>
                            </p:stCondLst>
                            <p:childTnLst>
                              <p:par>
                                <p:cTn id="99" presetID="10" presetClass="entr" presetSubtype="0" fill="hold" grpId="0" nodeType="afterEffect">
                                  <p:stCondLst>
                                    <p:cond delay="0"/>
                                  </p:stCondLst>
                                  <p:childTnLst>
                                    <p:set>
                                      <p:cBhvr>
                                        <p:cTn id="100" dur="1" fill="hold">
                                          <p:stCondLst>
                                            <p:cond delay="0"/>
                                          </p:stCondLst>
                                        </p:cTn>
                                        <p:tgtEl>
                                          <p:spTgt spid="35">
                                            <p:txEl>
                                              <p:pRg st="0" end="0"/>
                                            </p:txEl>
                                          </p:spTgt>
                                        </p:tgtEl>
                                        <p:attrNameLst>
                                          <p:attrName>style.visibility</p:attrName>
                                        </p:attrNameLst>
                                      </p:cBhvr>
                                      <p:to>
                                        <p:strVal val="visible"/>
                                      </p:to>
                                    </p:set>
                                    <p:animEffect transition="in" filter="fade">
                                      <p:cBhvr>
                                        <p:cTn id="101" dur="500"/>
                                        <p:tgtEl>
                                          <p:spTgt spid="35">
                                            <p:txEl>
                                              <p:pRg st="0" end="0"/>
                                            </p:txEl>
                                          </p:spTgt>
                                        </p:tgtEl>
                                      </p:cBhvr>
                                    </p:animEffect>
                                  </p:childTnLst>
                                </p:cTn>
                              </p:par>
                            </p:childTnLst>
                          </p:cTn>
                        </p:par>
                        <p:par>
                          <p:cTn id="102" fill="hold">
                            <p:stCondLst>
                              <p:cond delay="9850"/>
                            </p:stCondLst>
                            <p:childTnLst>
                              <p:par>
                                <p:cTn id="103" presetID="10" presetClass="entr" presetSubtype="0" fill="hold" grpId="0" nodeType="afterEffect">
                                  <p:stCondLst>
                                    <p:cond delay="0"/>
                                  </p:stCondLst>
                                  <p:childTnLst>
                                    <p:set>
                                      <p:cBhvr>
                                        <p:cTn id="104" dur="1" fill="hold">
                                          <p:stCondLst>
                                            <p:cond delay="0"/>
                                          </p:stCondLst>
                                        </p:cTn>
                                        <p:tgtEl>
                                          <p:spTgt spid="35">
                                            <p:txEl>
                                              <p:pRg st="1" end="1"/>
                                            </p:txEl>
                                          </p:spTgt>
                                        </p:tgtEl>
                                        <p:attrNameLst>
                                          <p:attrName>style.visibility</p:attrName>
                                        </p:attrNameLst>
                                      </p:cBhvr>
                                      <p:to>
                                        <p:strVal val="visible"/>
                                      </p:to>
                                    </p:set>
                                    <p:animEffect transition="in" filter="fade">
                                      <p:cBhvr>
                                        <p:cTn id="105" dur="500"/>
                                        <p:tgtEl>
                                          <p:spTgt spid="35">
                                            <p:txEl>
                                              <p:pRg st="1" end="1"/>
                                            </p:txEl>
                                          </p:spTgt>
                                        </p:tgtEl>
                                      </p:cBhvr>
                                    </p:animEffect>
                                  </p:childTnLst>
                                </p:cTn>
                              </p:par>
                            </p:childTnLst>
                          </p:cTn>
                        </p:par>
                        <p:par>
                          <p:cTn id="106" fill="hold">
                            <p:stCondLst>
                              <p:cond delay="10350"/>
                            </p:stCondLst>
                            <p:childTnLst>
                              <p:par>
                                <p:cTn id="107" presetID="9" presetClass="entr" presetSubtype="0" fill="hold" nodeType="afterEffect">
                                  <p:stCondLst>
                                    <p:cond delay="0"/>
                                  </p:stCondLst>
                                  <p:childTnLst>
                                    <p:set>
                                      <p:cBhvr>
                                        <p:cTn id="108" dur="1" fill="hold">
                                          <p:stCondLst>
                                            <p:cond delay="0"/>
                                          </p:stCondLst>
                                        </p:cTn>
                                        <p:tgtEl>
                                          <p:spTgt spid="20"/>
                                        </p:tgtEl>
                                        <p:attrNameLst>
                                          <p:attrName>style.visibility</p:attrName>
                                        </p:attrNameLst>
                                      </p:cBhvr>
                                      <p:to>
                                        <p:strVal val="visible"/>
                                      </p:to>
                                    </p:set>
                                    <p:animEffect transition="in" filter="dissolve">
                                      <p:cBhvr>
                                        <p:cTn id="109" dur="500"/>
                                        <p:tgtEl>
                                          <p:spTgt spid="20"/>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43">
                                            <p:txEl>
                                              <p:pRg st="0" end="0"/>
                                            </p:txEl>
                                          </p:spTgt>
                                        </p:tgtEl>
                                        <p:attrNameLst>
                                          <p:attrName>style.visibility</p:attrName>
                                        </p:attrNameLst>
                                      </p:cBhvr>
                                      <p:to>
                                        <p:strVal val="visible"/>
                                      </p:to>
                                    </p:set>
                                    <p:animEffect transition="in" filter="fade">
                                      <p:cBhvr>
                                        <p:cTn id="112" dur="500"/>
                                        <p:tgtEl>
                                          <p:spTgt spid="43">
                                            <p:txEl>
                                              <p:pRg st="0" end="0"/>
                                            </p:txEl>
                                          </p:spTgt>
                                        </p:tgtEl>
                                      </p:cBhvr>
                                    </p:animEffect>
                                  </p:childTnLst>
                                </p:cTn>
                              </p:par>
                            </p:childTnLst>
                          </p:cTn>
                        </p:par>
                        <p:par>
                          <p:cTn id="113" fill="hold">
                            <p:stCondLst>
                              <p:cond delay="10850"/>
                            </p:stCondLst>
                            <p:childTnLst>
                              <p:par>
                                <p:cTn id="114" presetID="10" presetClass="entr" presetSubtype="0" fill="hold" grpId="0" nodeType="afterEffect">
                                  <p:stCondLst>
                                    <p:cond delay="0"/>
                                  </p:stCondLst>
                                  <p:childTnLst>
                                    <p:set>
                                      <p:cBhvr>
                                        <p:cTn id="115" dur="1" fill="hold">
                                          <p:stCondLst>
                                            <p:cond delay="0"/>
                                          </p:stCondLst>
                                        </p:cTn>
                                        <p:tgtEl>
                                          <p:spTgt spid="34">
                                            <p:txEl>
                                              <p:pRg st="0" end="0"/>
                                            </p:txEl>
                                          </p:spTgt>
                                        </p:tgtEl>
                                        <p:attrNameLst>
                                          <p:attrName>style.visibility</p:attrName>
                                        </p:attrNameLst>
                                      </p:cBhvr>
                                      <p:to>
                                        <p:strVal val="visible"/>
                                      </p:to>
                                    </p:set>
                                    <p:animEffect transition="in" filter="fade">
                                      <p:cBhvr>
                                        <p:cTn id="116" dur="500"/>
                                        <p:tgtEl>
                                          <p:spTgt spid="34">
                                            <p:txEl>
                                              <p:pRg st="0" end="0"/>
                                            </p:txEl>
                                          </p:spTgt>
                                        </p:tgtEl>
                                      </p:cBhvr>
                                    </p:animEffect>
                                  </p:childTnLst>
                                </p:cTn>
                              </p:par>
                            </p:childTnLst>
                          </p:cTn>
                        </p:par>
                        <p:par>
                          <p:cTn id="117" fill="hold">
                            <p:stCondLst>
                              <p:cond delay="11350"/>
                            </p:stCondLst>
                            <p:childTnLst>
                              <p:par>
                                <p:cTn id="118" presetID="10" presetClass="entr" presetSubtype="0" fill="hold" grpId="0" nodeType="afterEffect">
                                  <p:stCondLst>
                                    <p:cond delay="0"/>
                                  </p:stCondLst>
                                  <p:childTnLst>
                                    <p:set>
                                      <p:cBhvr>
                                        <p:cTn id="119" dur="1" fill="hold">
                                          <p:stCondLst>
                                            <p:cond delay="0"/>
                                          </p:stCondLst>
                                        </p:cTn>
                                        <p:tgtEl>
                                          <p:spTgt spid="34">
                                            <p:txEl>
                                              <p:pRg st="1" end="1"/>
                                            </p:txEl>
                                          </p:spTgt>
                                        </p:tgtEl>
                                        <p:attrNameLst>
                                          <p:attrName>style.visibility</p:attrName>
                                        </p:attrNameLst>
                                      </p:cBhvr>
                                      <p:to>
                                        <p:strVal val="visible"/>
                                      </p:to>
                                    </p:set>
                                    <p:animEffect transition="in" filter="fade">
                                      <p:cBhvr>
                                        <p:cTn id="120" dur="500"/>
                                        <p:tgtEl>
                                          <p:spTgt spid="34">
                                            <p:txEl>
                                              <p:pRg st="1" end="1"/>
                                            </p:txEl>
                                          </p:spTgt>
                                        </p:tgtEl>
                                      </p:cBhvr>
                                    </p:animEffect>
                                  </p:childTnLst>
                                </p:cTn>
                              </p:par>
                            </p:childTnLst>
                          </p:cTn>
                        </p:par>
                        <p:par>
                          <p:cTn id="121" fill="hold">
                            <p:stCondLst>
                              <p:cond delay="11850"/>
                            </p:stCondLst>
                            <p:childTnLst>
                              <p:par>
                                <p:cTn id="122" presetID="9" presetClass="entr" presetSubtype="0" fill="hold" nodeType="afterEffect">
                                  <p:stCondLst>
                                    <p:cond delay="0"/>
                                  </p:stCondLst>
                                  <p:childTnLst>
                                    <p:set>
                                      <p:cBhvr>
                                        <p:cTn id="123" dur="1" fill="hold">
                                          <p:stCondLst>
                                            <p:cond delay="0"/>
                                          </p:stCondLst>
                                        </p:cTn>
                                        <p:tgtEl>
                                          <p:spTgt spid="23"/>
                                        </p:tgtEl>
                                        <p:attrNameLst>
                                          <p:attrName>style.visibility</p:attrName>
                                        </p:attrNameLst>
                                      </p:cBhvr>
                                      <p:to>
                                        <p:strVal val="visible"/>
                                      </p:to>
                                    </p:set>
                                    <p:animEffect transition="in" filter="dissolve">
                                      <p:cBhvr>
                                        <p:cTn id="124" dur="500"/>
                                        <p:tgtEl>
                                          <p:spTgt spid="23"/>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4">
                                            <p:txEl>
                                              <p:pRg st="0" end="0"/>
                                            </p:txEl>
                                          </p:spTgt>
                                        </p:tgtEl>
                                        <p:attrNameLst>
                                          <p:attrName>style.visibility</p:attrName>
                                        </p:attrNameLst>
                                      </p:cBhvr>
                                      <p:to>
                                        <p:strVal val="visible"/>
                                      </p:to>
                                    </p:set>
                                    <p:animEffect transition="in" filter="fade">
                                      <p:cBhvr>
                                        <p:cTn id="127" dur="500"/>
                                        <p:tgtEl>
                                          <p:spTgt spid="44">
                                            <p:txEl>
                                              <p:pRg st="0" end="0"/>
                                            </p:txEl>
                                          </p:spTgt>
                                        </p:tgtEl>
                                      </p:cBhvr>
                                    </p:animEffect>
                                  </p:childTnLst>
                                </p:cTn>
                              </p:par>
                            </p:childTnLst>
                          </p:cTn>
                        </p:par>
                        <p:par>
                          <p:cTn id="128" fill="hold">
                            <p:stCondLst>
                              <p:cond delay="12350"/>
                            </p:stCondLst>
                            <p:childTnLst>
                              <p:par>
                                <p:cTn id="129" presetID="10" presetClass="entr" presetSubtype="0" fill="hold" grpId="0" nodeType="afterEffect">
                                  <p:stCondLst>
                                    <p:cond delay="0"/>
                                  </p:stCondLst>
                                  <p:childTnLst>
                                    <p:set>
                                      <p:cBhvr>
                                        <p:cTn id="130" dur="1" fill="hold">
                                          <p:stCondLst>
                                            <p:cond delay="0"/>
                                          </p:stCondLst>
                                        </p:cTn>
                                        <p:tgtEl>
                                          <p:spTgt spid="33">
                                            <p:txEl>
                                              <p:pRg st="0" end="0"/>
                                            </p:txEl>
                                          </p:spTgt>
                                        </p:tgtEl>
                                        <p:attrNameLst>
                                          <p:attrName>style.visibility</p:attrName>
                                        </p:attrNameLst>
                                      </p:cBhvr>
                                      <p:to>
                                        <p:strVal val="visible"/>
                                      </p:to>
                                    </p:set>
                                    <p:animEffect transition="in" filter="fade">
                                      <p:cBhvr>
                                        <p:cTn id="131" dur="500"/>
                                        <p:tgtEl>
                                          <p:spTgt spid="33">
                                            <p:txEl>
                                              <p:pRg st="0" end="0"/>
                                            </p:txEl>
                                          </p:spTgt>
                                        </p:tgtEl>
                                      </p:cBhvr>
                                    </p:animEffect>
                                  </p:childTnLst>
                                </p:cTn>
                              </p:par>
                            </p:childTnLst>
                          </p:cTn>
                        </p:par>
                        <p:par>
                          <p:cTn id="132" fill="hold">
                            <p:stCondLst>
                              <p:cond delay="12850"/>
                            </p:stCondLst>
                            <p:childTnLst>
                              <p:par>
                                <p:cTn id="133" presetID="10" presetClass="entr" presetSubtype="0" fill="hold" grpId="0" nodeType="afterEffect">
                                  <p:stCondLst>
                                    <p:cond delay="0"/>
                                  </p:stCondLst>
                                  <p:childTnLst>
                                    <p:set>
                                      <p:cBhvr>
                                        <p:cTn id="134" dur="1" fill="hold">
                                          <p:stCondLst>
                                            <p:cond delay="0"/>
                                          </p:stCondLst>
                                        </p:cTn>
                                        <p:tgtEl>
                                          <p:spTgt spid="33">
                                            <p:txEl>
                                              <p:pRg st="1" end="1"/>
                                            </p:txEl>
                                          </p:spTgt>
                                        </p:tgtEl>
                                        <p:attrNameLst>
                                          <p:attrName>style.visibility</p:attrName>
                                        </p:attrNameLst>
                                      </p:cBhvr>
                                      <p:to>
                                        <p:strVal val="visible"/>
                                      </p:to>
                                    </p:set>
                                    <p:animEffect transition="in" filter="fade">
                                      <p:cBhvr>
                                        <p:cTn id="135"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uiExpand="1"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P spid="4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1" y="1651830"/>
            <a:ext cx="9144000" cy="1814777"/>
            <a:chOff x="170694" y="177982"/>
            <a:chExt cx="3936003"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3"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05</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10" name="组合 9"/>
          <p:cNvGrpSpPr/>
          <p:nvPr/>
        </p:nvGrpSpPr>
        <p:grpSpPr>
          <a:xfrm>
            <a:off x="5940152" y="1274820"/>
            <a:ext cx="432048" cy="432834"/>
            <a:chOff x="6084168" y="1274820"/>
            <a:chExt cx="432048" cy="432834"/>
          </a:xfrm>
        </p:grpSpPr>
        <p:sp>
          <p:nvSpPr>
            <p:cNvPr id="1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3" name="组合 12"/>
          <p:cNvGrpSpPr/>
          <p:nvPr/>
        </p:nvGrpSpPr>
        <p:grpSpPr>
          <a:xfrm>
            <a:off x="4644008" y="1275213"/>
            <a:ext cx="432048" cy="432048"/>
            <a:chOff x="4788024" y="1275213"/>
            <a:chExt cx="432048" cy="432048"/>
          </a:xfrm>
        </p:grpSpPr>
        <p:sp>
          <p:nvSpPr>
            <p:cNvPr id="14"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5"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6" name="组合 15"/>
          <p:cNvGrpSpPr/>
          <p:nvPr/>
        </p:nvGrpSpPr>
        <p:grpSpPr>
          <a:xfrm>
            <a:off x="5292080" y="1274820"/>
            <a:ext cx="432833" cy="432834"/>
            <a:chOff x="5436096" y="1274820"/>
            <a:chExt cx="432833" cy="432834"/>
          </a:xfrm>
        </p:grpSpPr>
        <p:sp>
          <p:nvSpPr>
            <p:cNvPr id="17"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8"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19" name="组合 18"/>
          <p:cNvGrpSpPr/>
          <p:nvPr/>
        </p:nvGrpSpPr>
        <p:grpSpPr>
          <a:xfrm>
            <a:off x="3347864" y="1274820"/>
            <a:ext cx="432833" cy="432834"/>
            <a:chOff x="3491880" y="1274820"/>
            <a:chExt cx="432833" cy="432834"/>
          </a:xfrm>
        </p:grpSpPr>
        <p:sp>
          <p:nvSpPr>
            <p:cNvPr id="20"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2" name="组合 21"/>
          <p:cNvGrpSpPr/>
          <p:nvPr/>
        </p:nvGrpSpPr>
        <p:grpSpPr>
          <a:xfrm>
            <a:off x="3995936" y="1274820"/>
            <a:ext cx="432833" cy="432834"/>
            <a:chOff x="4139952" y="1274820"/>
            <a:chExt cx="432833" cy="432834"/>
          </a:xfrm>
        </p:grpSpPr>
        <p:sp>
          <p:nvSpPr>
            <p:cNvPr id="23"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4"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9475562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animEffect transition="in" filter="fade">
                                      <p:cBhvr>
                                        <p:cTn id="14" dur="500"/>
                                        <p:tgtEl>
                                          <p:spTgt spid="19"/>
                                        </p:tgtEl>
                                      </p:cBhvr>
                                    </p:animEffect>
                                  </p:childTnLst>
                                </p:cTn>
                              </p:par>
                              <p:par>
                                <p:cTn id="15" presetID="53" presetClass="entr" presetSubtype="16" fill="hold" nodeType="withEffect">
                                  <p:stCondLst>
                                    <p:cond delay="2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nodeType="withEffect">
                                  <p:stCondLst>
                                    <p:cond delay="4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6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80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32"/>
          <p:cNvGrpSpPr>
            <a:grpSpLocks/>
          </p:cNvGrpSpPr>
          <p:nvPr/>
        </p:nvGrpSpPr>
        <p:grpSpPr bwMode="auto">
          <a:xfrm>
            <a:off x="-108519" y="2506191"/>
            <a:ext cx="2967608" cy="506412"/>
            <a:chOff x="-1032447" y="0"/>
            <a:chExt cx="2967616" cy="506624"/>
          </a:xfrm>
          <a:solidFill>
            <a:schemeClr val="accent1"/>
          </a:solidFill>
        </p:grpSpPr>
        <p:sp>
          <p:nvSpPr>
            <p:cNvPr id="5"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 name="椭圆 35"/>
          <p:cNvSpPr>
            <a:spLocks noChangeArrowheads="1"/>
          </p:cNvSpPr>
          <p:nvPr/>
        </p:nvSpPr>
        <p:spPr bwMode="auto">
          <a:xfrm>
            <a:off x="1360488"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8" name="组合 36"/>
          <p:cNvGrpSpPr>
            <a:grpSpLocks/>
          </p:cNvGrpSpPr>
          <p:nvPr/>
        </p:nvGrpSpPr>
        <p:grpSpPr bwMode="auto">
          <a:xfrm flipV="1">
            <a:off x="2743200" y="2580803"/>
            <a:ext cx="1935163" cy="506413"/>
            <a:chOff x="0" y="0"/>
            <a:chExt cx="1935168" cy="506624"/>
          </a:xfrm>
          <a:solidFill>
            <a:schemeClr val="accent2"/>
          </a:solidFill>
        </p:grpSpPr>
        <p:sp>
          <p:nvSpPr>
            <p:cNvPr id="9"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椭圆 39"/>
          <p:cNvSpPr>
            <a:spLocks noChangeArrowheads="1"/>
          </p:cNvSpPr>
          <p:nvPr/>
        </p:nvSpPr>
        <p:spPr bwMode="auto">
          <a:xfrm>
            <a:off x="3244850"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 name="组合 40"/>
          <p:cNvGrpSpPr>
            <a:grpSpLocks/>
          </p:cNvGrpSpPr>
          <p:nvPr/>
        </p:nvGrpSpPr>
        <p:grpSpPr bwMode="auto">
          <a:xfrm>
            <a:off x="4565650" y="2506191"/>
            <a:ext cx="1936750" cy="506412"/>
            <a:chOff x="0" y="0"/>
            <a:chExt cx="1935168" cy="506624"/>
          </a:xfrm>
          <a:solidFill>
            <a:schemeClr val="accent1"/>
          </a:solidFill>
        </p:grpSpPr>
        <p:sp>
          <p:nvSpPr>
            <p:cNvPr id="13"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椭圆 43"/>
          <p:cNvSpPr>
            <a:spLocks noChangeArrowheads="1"/>
          </p:cNvSpPr>
          <p:nvPr/>
        </p:nvSpPr>
        <p:spPr bwMode="auto">
          <a:xfrm>
            <a:off x="5003800" y="1191741"/>
            <a:ext cx="1060450" cy="1060450"/>
          </a:xfrm>
          <a:prstGeom prst="ellipse">
            <a:avLst/>
          </a:prstGeom>
          <a:solidFill>
            <a:schemeClr val="accent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6" name="椭圆 45"/>
          <p:cNvSpPr>
            <a:spLocks noChangeArrowheads="1"/>
          </p:cNvSpPr>
          <p:nvPr/>
        </p:nvSpPr>
        <p:spPr bwMode="auto">
          <a:xfrm>
            <a:off x="6823075" y="3260253"/>
            <a:ext cx="1060450" cy="1060450"/>
          </a:xfrm>
          <a:prstGeom prst="ellipse">
            <a:avLst/>
          </a:prstGeom>
          <a:solidFill>
            <a:schemeClr val="accent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17"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18"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19"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20"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1"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22" name="组合 53"/>
          <p:cNvGrpSpPr>
            <a:grpSpLocks/>
          </p:cNvGrpSpPr>
          <p:nvPr/>
        </p:nvGrpSpPr>
        <p:grpSpPr bwMode="auto">
          <a:xfrm flipV="1">
            <a:off x="6384924" y="2580802"/>
            <a:ext cx="2867595" cy="506414"/>
            <a:chOff x="-1" y="0"/>
            <a:chExt cx="2865253" cy="506625"/>
          </a:xfrm>
          <a:solidFill>
            <a:schemeClr val="accent2"/>
          </a:solidFill>
        </p:grpSpPr>
        <p:sp>
          <p:nvSpPr>
            <p:cNvPr id="23"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5"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输入文本内容</a:t>
            </a:r>
          </a:p>
        </p:txBody>
      </p:sp>
      <p:sp>
        <p:nvSpPr>
          <p:cNvPr id="26"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7"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8"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29"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0"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31"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32"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33"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34"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
        <p:nvSpPr>
          <p:cNvPr id="35"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40537810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10"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Effect>
                                      <p:cBhvr>
                                        <p:cTn id="17" dur="300"/>
                                        <p:tgtEl>
                                          <p:spTgt spid="19"/>
                                        </p:tgtEl>
                                      </p:cBhvr>
                                    </p:animEffec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300" fill="hold"/>
                                        <p:tgtEl>
                                          <p:spTgt spid="4"/>
                                        </p:tgtEl>
                                        <p:attrNameLst>
                                          <p:attrName>ppt_w</p:attrName>
                                        </p:attrNameLst>
                                      </p:cBhvr>
                                      <p:tavLst>
                                        <p:tav tm="0">
                                          <p:val>
                                            <p:fltVal val="0"/>
                                          </p:val>
                                        </p:tav>
                                        <p:tav tm="100000">
                                          <p:val>
                                            <p:strVal val="#ppt_w"/>
                                          </p:val>
                                        </p:tav>
                                      </p:tavLst>
                                    </p:anim>
                                    <p:anim calcmode="lin" valueType="num">
                                      <p:cBhvr>
                                        <p:cTn id="21" dur="300" fill="hold"/>
                                        <p:tgtEl>
                                          <p:spTgt spid="4"/>
                                        </p:tgtEl>
                                        <p:attrNameLst>
                                          <p:attrName>ppt_h</p:attrName>
                                        </p:attrNameLst>
                                      </p:cBhvr>
                                      <p:tavLst>
                                        <p:tav tm="0">
                                          <p:val>
                                            <p:fltVal val="0"/>
                                          </p:val>
                                        </p:tav>
                                        <p:tav tm="100000">
                                          <p:val>
                                            <p:strVal val="#ppt_h"/>
                                          </p:val>
                                        </p:tav>
                                      </p:tavLst>
                                    </p:anim>
                                    <p:animEffect>
                                      <p:cBhvr>
                                        <p:cTn id="22" dur="300"/>
                                        <p:tgtEl>
                                          <p:spTgt spid="4"/>
                                        </p:tgtEl>
                                      </p:cBhvr>
                                    </p:animEffect>
                                  </p:childTnLst>
                                </p:cTn>
                              </p:par>
                            </p:childTnLst>
                          </p:cTn>
                        </p:par>
                        <p:par>
                          <p:cTn id="23" fill="hold">
                            <p:stCondLst>
                              <p:cond delay="1150"/>
                            </p:stCondLst>
                            <p:childTnLst>
                              <p:par>
                                <p:cTn id="24" presetID="42" presetClass="entr" presetSubtype="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p:cBhvr>
                                        <p:cTn id="26" dur="600"/>
                                        <p:tgtEl>
                                          <p:spTgt spid="18"/>
                                        </p:tgtEl>
                                      </p:cBhvr>
                                    </p:animEffect>
                                    <p:anim calcmode="lin" valueType="num">
                                      <p:cBhvr>
                                        <p:cTn id="27" dur="600" fill="hold"/>
                                        <p:tgtEl>
                                          <p:spTgt spid="18"/>
                                        </p:tgtEl>
                                        <p:attrNameLst>
                                          <p:attrName>ppt_x</p:attrName>
                                        </p:attrNameLst>
                                      </p:cBhvr>
                                      <p:tavLst>
                                        <p:tav tm="0">
                                          <p:val>
                                            <p:strVal val="#ppt_x"/>
                                          </p:val>
                                        </p:tav>
                                        <p:tav tm="100000">
                                          <p:val>
                                            <p:strVal val="#ppt_x"/>
                                          </p:val>
                                        </p:tav>
                                      </p:tavLst>
                                    </p:anim>
                                    <p:anim calcmode="lin" valueType="num">
                                      <p:cBhvr>
                                        <p:cTn id="28" dur="600" fill="hold"/>
                                        <p:tgtEl>
                                          <p:spTgt spid="18"/>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p:cBhvr>
                                        <p:cTn id="31" dur="600"/>
                                        <p:tgtEl>
                                          <p:spTgt spid="17"/>
                                        </p:tgtEl>
                                      </p:cBhvr>
                                    </p:animEffect>
                                    <p:anim calcmode="lin" valueType="num">
                                      <p:cBhvr>
                                        <p:cTn id="32" dur="600" fill="hold"/>
                                        <p:tgtEl>
                                          <p:spTgt spid="17"/>
                                        </p:tgtEl>
                                        <p:attrNameLst>
                                          <p:attrName>ppt_x</p:attrName>
                                        </p:attrNameLst>
                                      </p:cBhvr>
                                      <p:tavLst>
                                        <p:tav tm="0">
                                          <p:val>
                                            <p:strVal val="#ppt_x"/>
                                          </p:val>
                                        </p:tav>
                                        <p:tav tm="100000">
                                          <p:val>
                                            <p:strVal val="#ppt_x"/>
                                          </p:val>
                                        </p:tav>
                                      </p:tavLst>
                                    </p:anim>
                                    <p:anim calcmode="lin" valueType="num">
                                      <p:cBhvr>
                                        <p:cTn id="33" dur="600" fill="hold"/>
                                        <p:tgtEl>
                                          <p:spTgt spid="17"/>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600"/>
                                        <p:tgtEl>
                                          <p:spTgt spid="7"/>
                                        </p:tgtEl>
                                      </p:cBhvr>
                                    </p:animEffect>
                                    <p:anim calcmode="lin" valueType="num">
                                      <p:cBhvr>
                                        <p:cTn id="37" dur="600" fill="hold"/>
                                        <p:tgtEl>
                                          <p:spTgt spid="7"/>
                                        </p:tgtEl>
                                        <p:attrNameLst>
                                          <p:attrName>ppt_x</p:attrName>
                                        </p:attrNameLst>
                                      </p:cBhvr>
                                      <p:tavLst>
                                        <p:tav tm="0">
                                          <p:val>
                                            <p:strVal val="#ppt_x"/>
                                          </p:val>
                                        </p:tav>
                                        <p:tav tm="100000">
                                          <p:val>
                                            <p:strVal val="#ppt_x"/>
                                          </p:val>
                                        </p:tav>
                                      </p:tavLst>
                                    </p:anim>
                                    <p:anim calcmode="lin" valueType="num">
                                      <p:cBhvr>
                                        <p:cTn id="38" dur="600" fill="hold"/>
                                        <p:tgtEl>
                                          <p:spTgt spid="7"/>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p:cBhvr>
                                        <p:cTn id="41" dur="600"/>
                                        <p:tgtEl>
                                          <p:spTgt spid="32"/>
                                        </p:tgtEl>
                                      </p:cBhvr>
                                    </p:animEffect>
                                    <p:anim calcmode="lin" valueType="num">
                                      <p:cBhvr>
                                        <p:cTn id="42" dur="600" fill="hold"/>
                                        <p:tgtEl>
                                          <p:spTgt spid="32"/>
                                        </p:tgtEl>
                                        <p:attrNameLst>
                                          <p:attrName>ppt_x</p:attrName>
                                        </p:attrNameLst>
                                      </p:cBhvr>
                                      <p:tavLst>
                                        <p:tav tm="0">
                                          <p:val>
                                            <p:strVal val="#ppt_x"/>
                                          </p:val>
                                        </p:tav>
                                        <p:tav tm="100000">
                                          <p:val>
                                            <p:strVal val="#ppt_x"/>
                                          </p:val>
                                        </p:tav>
                                      </p:tavLst>
                                    </p:anim>
                                    <p:anim calcmode="lin" valueType="num">
                                      <p:cBhvr>
                                        <p:cTn id="43" dur="600" fill="hold"/>
                                        <p:tgtEl>
                                          <p:spTgt spid="32"/>
                                        </p:tgtEl>
                                        <p:attrNameLst>
                                          <p:attrName>ppt_y</p:attrName>
                                        </p:attrNameLst>
                                      </p:cBhvr>
                                      <p:tavLst>
                                        <p:tav tm="0">
                                          <p:val>
                                            <p:strVal val="#ppt_y-.1"/>
                                          </p:val>
                                        </p:tav>
                                        <p:tav tm="100000">
                                          <p:val>
                                            <p:strVal val="#ppt_y"/>
                                          </p:val>
                                        </p:tav>
                                      </p:tavLst>
                                    </p:anim>
                                  </p:childTnLst>
                                </p:cTn>
                              </p:par>
                            </p:childTnLst>
                          </p:cTn>
                        </p:par>
                        <p:par>
                          <p:cTn id="44" fill="hold">
                            <p:stCondLst>
                              <p:cond delay="1750"/>
                            </p:stCondLst>
                            <p:childTnLst>
                              <p:par>
                                <p:cTn id="45" presetID="10"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300" fill="hold"/>
                                        <p:tgtEl>
                                          <p:spTgt spid="20"/>
                                        </p:tgtEl>
                                        <p:attrNameLst>
                                          <p:attrName>ppt_w</p:attrName>
                                        </p:attrNameLst>
                                      </p:cBhvr>
                                      <p:tavLst>
                                        <p:tav tm="0">
                                          <p:val>
                                            <p:fltVal val="0"/>
                                          </p:val>
                                        </p:tav>
                                        <p:tav tm="100000">
                                          <p:val>
                                            <p:strVal val="#ppt_w"/>
                                          </p:val>
                                        </p:tav>
                                      </p:tavLst>
                                    </p:anim>
                                    <p:anim calcmode="lin" valueType="num">
                                      <p:cBhvr>
                                        <p:cTn id="48" dur="300" fill="hold"/>
                                        <p:tgtEl>
                                          <p:spTgt spid="20"/>
                                        </p:tgtEl>
                                        <p:attrNameLst>
                                          <p:attrName>ppt_h</p:attrName>
                                        </p:attrNameLst>
                                      </p:cBhvr>
                                      <p:tavLst>
                                        <p:tav tm="0">
                                          <p:val>
                                            <p:fltVal val="0"/>
                                          </p:val>
                                        </p:tav>
                                        <p:tav tm="100000">
                                          <p:val>
                                            <p:strVal val="#ppt_h"/>
                                          </p:val>
                                        </p:tav>
                                      </p:tavLst>
                                    </p:anim>
                                    <p:animEffect>
                                      <p:cBhvr>
                                        <p:cTn id="49" dur="300"/>
                                        <p:tgtEl>
                                          <p:spTgt spid="20"/>
                                        </p:tgtEl>
                                      </p:cBhvr>
                                    </p:animEffect>
                                  </p:childTnLst>
                                </p:cTn>
                              </p:par>
                              <p:par>
                                <p:cTn id="50" presetID="10" presetClass="entr" presetSubtype="0" fill="hold"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300" fill="hold"/>
                                        <p:tgtEl>
                                          <p:spTgt spid="8"/>
                                        </p:tgtEl>
                                        <p:attrNameLst>
                                          <p:attrName>ppt_w</p:attrName>
                                        </p:attrNameLst>
                                      </p:cBhvr>
                                      <p:tavLst>
                                        <p:tav tm="0">
                                          <p:val>
                                            <p:fltVal val="0"/>
                                          </p:val>
                                        </p:tav>
                                        <p:tav tm="100000">
                                          <p:val>
                                            <p:strVal val="#ppt_w"/>
                                          </p:val>
                                        </p:tav>
                                      </p:tavLst>
                                    </p:anim>
                                    <p:anim calcmode="lin" valueType="num">
                                      <p:cBhvr>
                                        <p:cTn id="53" dur="300" fill="hold"/>
                                        <p:tgtEl>
                                          <p:spTgt spid="8"/>
                                        </p:tgtEl>
                                        <p:attrNameLst>
                                          <p:attrName>ppt_h</p:attrName>
                                        </p:attrNameLst>
                                      </p:cBhvr>
                                      <p:tavLst>
                                        <p:tav tm="0">
                                          <p:val>
                                            <p:fltVal val="0"/>
                                          </p:val>
                                        </p:tav>
                                        <p:tav tm="100000">
                                          <p:val>
                                            <p:strVal val="#ppt_h"/>
                                          </p:val>
                                        </p:tav>
                                      </p:tavLst>
                                    </p:anim>
                                    <p:animEffect>
                                      <p:cBhvr>
                                        <p:cTn id="54" dur="300"/>
                                        <p:tgtEl>
                                          <p:spTgt spid="8"/>
                                        </p:tgtEl>
                                      </p:cBhvr>
                                    </p:animEffect>
                                  </p:childTnLst>
                                </p:cTn>
                              </p:par>
                            </p:childTnLst>
                          </p:cTn>
                        </p:par>
                        <p:par>
                          <p:cTn id="55" fill="hold">
                            <p:stCondLst>
                              <p:cond delay="2050"/>
                            </p:stCondLst>
                            <p:childTnLst>
                              <p:par>
                                <p:cTn id="56" presetID="47"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p:cBhvr>
                                        <p:cTn id="58" dur="600"/>
                                        <p:tgtEl>
                                          <p:spTgt spid="27"/>
                                        </p:tgtEl>
                                      </p:cBhvr>
                                    </p:animEffect>
                                    <p:anim calcmode="lin" valueType="num">
                                      <p:cBhvr>
                                        <p:cTn id="59" dur="600" fill="hold"/>
                                        <p:tgtEl>
                                          <p:spTgt spid="27"/>
                                        </p:tgtEl>
                                        <p:attrNameLst>
                                          <p:attrName>ppt_x</p:attrName>
                                        </p:attrNameLst>
                                      </p:cBhvr>
                                      <p:tavLst>
                                        <p:tav tm="0">
                                          <p:val>
                                            <p:strVal val="#ppt_x"/>
                                          </p:val>
                                        </p:tav>
                                        <p:tav tm="100000">
                                          <p:val>
                                            <p:strVal val="#ppt_x"/>
                                          </p:val>
                                        </p:tav>
                                      </p:tavLst>
                                    </p:anim>
                                    <p:anim calcmode="lin" valueType="num">
                                      <p:cBhvr>
                                        <p:cTn id="60" dur="600" fill="hold"/>
                                        <p:tgtEl>
                                          <p:spTgt spid="27"/>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p:cBhvr>
                                        <p:cTn id="63" dur="600"/>
                                        <p:tgtEl>
                                          <p:spTgt spid="26"/>
                                        </p:tgtEl>
                                      </p:cBhvr>
                                    </p:animEffect>
                                    <p:anim calcmode="lin" valueType="num">
                                      <p:cBhvr>
                                        <p:cTn id="64" dur="600" fill="hold"/>
                                        <p:tgtEl>
                                          <p:spTgt spid="26"/>
                                        </p:tgtEl>
                                        <p:attrNameLst>
                                          <p:attrName>ppt_x</p:attrName>
                                        </p:attrNameLst>
                                      </p:cBhvr>
                                      <p:tavLst>
                                        <p:tav tm="0">
                                          <p:val>
                                            <p:strVal val="#ppt_x"/>
                                          </p:val>
                                        </p:tav>
                                        <p:tav tm="100000">
                                          <p:val>
                                            <p:strVal val="#ppt_x"/>
                                          </p:val>
                                        </p:tav>
                                      </p:tavLst>
                                    </p:anim>
                                    <p:anim calcmode="lin" valueType="num">
                                      <p:cBhvr>
                                        <p:cTn id="65" dur="600" fill="hold"/>
                                        <p:tgtEl>
                                          <p:spTgt spid="26"/>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Effect>
                                      <p:cBhvr>
                                        <p:cTn id="68" dur="600"/>
                                        <p:tgtEl>
                                          <p:spTgt spid="11"/>
                                        </p:tgtEl>
                                      </p:cBhvr>
                                    </p:animEffect>
                                    <p:anim calcmode="lin" valueType="num">
                                      <p:cBhvr>
                                        <p:cTn id="69" dur="600" fill="hold"/>
                                        <p:tgtEl>
                                          <p:spTgt spid="11"/>
                                        </p:tgtEl>
                                        <p:attrNameLst>
                                          <p:attrName>ppt_x</p:attrName>
                                        </p:attrNameLst>
                                      </p:cBhvr>
                                      <p:tavLst>
                                        <p:tav tm="0">
                                          <p:val>
                                            <p:strVal val="#ppt_x"/>
                                          </p:val>
                                        </p:tav>
                                        <p:tav tm="100000">
                                          <p:val>
                                            <p:strVal val="#ppt_x"/>
                                          </p:val>
                                        </p:tav>
                                      </p:tavLst>
                                    </p:anim>
                                    <p:anim calcmode="lin" valueType="num">
                                      <p:cBhvr>
                                        <p:cTn id="70" dur="600" fill="hold"/>
                                        <p:tgtEl>
                                          <p:spTgt spid="1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p:cBhvr>
                                        <p:cTn id="73" dur="600"/>
                                        <p:tgtEl>
                                          <p:spTgt spid="34"/>
                                        </p:tgtEl>
                                      </p:cBhvr>
                                    </p:animEffect>
                                    <p:anim calcmode="lin" valueType="num">
                                      <p:cBhvr>
                                        <p:cTn id="74" dur="600" fill="hold"/>
                                        <p:tgtEl>
                                          <p:spTgt spid="34"/>
                                        </p:tgtEl>
                                        <p:attrNameLst>
                                          <p:attrName>ppt_x</p:attrName>
                                        </p:attrNameLst>
                                      </p:cBhvr>
                                      <p:tavLst>
                                        <p:tav tm="0">
                                          <p:val>
                                            <p:strVal val="#ppt_x"/>
                                          </p:val>
                                        </p:tav>
                                        <p:tav tm="100000">
                                          <p:val>
                                            <p:strVal val="#ppt_x"/>
                                          </p:val>
                                        </p:tav>
                                      </p:tavLst>
                                    </p:anim>
                                    <p:anim calcmode="lin" valueType="num">
                                      <p:cBhvr>
                                        <p:cTn id="75" dur="600" fill="hold"/>
                                        <p:tgtEl>
                                          <p:spTgt spid="34"/>
                                        </p:tgtEl>
                                        <p:attrNameLst>
                                          <p:attrName>ppt_y</p:attrName>
                                        </p:attrNameLst>
                                      </p:cBhvr>
                                      <p:tavLst>
                                        <p:tav tm="0">
                                          <p:val>
                                            <p:strVal val="#ppt_y+.1"/>
                                          </p:val>
                                        </p:tav>
                                        <p:tav tm="100000">
                                          <p:val>
                                            <p:strVal val="#ppt_y"/>
                                          </p:val>
                                        </p:tav>
                                      </p:tavLst>
                                    </p:anim>
                                  </p:childTnLst>
                                </p:cTn>
                              </p:par>
                            </p:childTnLst>
                          </p:cTn>
                        </p:par>
                        <p:par>
                          <p:cTn id="76" fill="hold">
                            <p:stCondLst>
                              <p:cond delay="2650"/>
                            </p:stCondLst>
                            <p:childTnLst>
                              <p:par>
                                <p:cTn id="77" presetID="10" presetClass="entr" presetSubtype="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 calcmode="lin" valueType="num">
                                      <p:cBhvr>
                                        <p:cTn id="79" dur="300" fill="hold"/>
                                        <p:tgtEl>
                                          <p:spTgt spid="21"/>
                                        </p:tgtEl>
                                        <p:attrNameLst>
                                          <p:attrName>ppt_w</p:attrName>
                                        </p:attrNameLst>
                                      </p:cBhvr>
                                      <p:tavLst>
                                        <p:tav tm="0">
                                          <p:val>
                                            <p:fltVal val="0"/>
                                          </p:val>
                                        </p:tav>
                                        <p:tav tm="100000">
                                          <p:val>
                                            <p:strVal val="#ppt_w"/>
                                          </p:val>
                                        </p:tav>
                                      </p:tavLst>
                                    </p:anim>
                                    <p:anim calcmode="lin" valueType="num">
                                      <p:cBhvr>
                                        <p:cTn id="80" dur="300" fill="hold"/>
                                        <p:tgtEl>
                                          <p:spTgt spid="21"/>
                                        </p:tgtEl>
                                        <p:attrNameLst>
                                          <p:attrName>ppt_h</p:attrName>
                                        </p:attrNameLst>
                                      </p:cBhvr>
                                      <p:tavLst>
                                        <p:tav tm="0">
                                          <p:val>
                                            <p:fltVal val="0"/>
                                          </p:val>
                                        </p:tav>
                                        <p:tav tm="100000">
                                          <p:val>
                                            <p:strVal val="#ppt_h"/>
                                          </p:val>
                                        </p:tav>
                                      </p:tavLst>
                                    </p:anim>
                                    <p:animEffect>
                                      <p:cBhvr>
                                        <p:cTn id="81" dur="300"/>
                                        <p:tgtEl>
                                          <p:spTgt spid="21"/>
                                        </p:tgtEl>
                                      </p:cBhvr>
                                    </p:animEffect>
                                  </p:childTnLst>
                                </p:cTn>
                              </p:par>
                              <p:par>
                                <p:cTn id="82" presetID="10" presetClass="entr" presetSubtype="0" fill="hold" nodeType="withEffect">
                                  <p:stCondLst>
                                    <p:cond delay="0"/>
                                  </p:stCondLst>
                                  <p:childTnLst>
                                    <p:set>
                                      <p:cBhvr>
                                        <p:cTn id="83" dur="1" fill="hold">
                                          <p:stCondLst>
                                            <p:cond delay="0"/>
                                          </p:stCondLst>
                                        </p:cTn>
                                        <p:tgtEl>
                                          <p:spTgt spid="12"/>
                                        </p:tgtEl>
                                        <p:attrNameLst>
                                          <p:attrName>style.visibility</p:attrName>
                                        </p:attrNameLst>
                                      </p:cBhvr>
                                      <p:to>
                                        <p:strVal val="visible"/>
                                      </p:to>
                                    </p:set>
                                    <p:anim calcmode="lin" valueType="num">
                                      <p:cBhvr>
                                        <p:cTn id="84" dur="300" fill="hold"/>
                                        <p:tgtEl>
                                          <p:spTgt spid="12"/>
                                        </p:tgtEl>
                                        <p:attrNameLst>
                                          <p:attrName>ppt_w</p:attrName>
                                        </p:attrNameLst>
                                      </p:cBhvr>
                                      <p:tavLst>
                                        <p:tav tm="0">
                                          <p:val>
                                            <p:fltVal val="0"/>
                                          </p:val>
                                        </p:tav>
                                        <p:tav tm="100000">
                                          <p:val>
                                            <p:strVal val="#ppt_w"/>
                                          </p:val>
                                        </p:tav>
                                      </p:tavLst>
                                    </p:anim>
                                    <p:anim calcmode="lin" valueType="num">
                                      <p:cBhvr>
                                        <p:cTn id="85" dur="300" fill="hold"/>
                                        <p:tgtEl>
                                          <p:spTgt spid="12"/>
                                        </p:tgtEl>
                                        <p:attrNameLst>
                                          <p:attrName>ppt_h</p:attrName>
                                        </p:attrNameLst>
                                      </p:cBhvr>
                                      <p:tavLst>
                                        <p:tav tm="0">
                                          <p:val>
                                            <p:fltVal val="0"/>
                                          </p:val>
                                        </p:tav>
                                        <p:tav tm="100000">
                                          <p:val>
                                            <p:strVal val="#ppt_h"/>
                                          </p:val>
                                        </p:tav>
                                      </p:tavLst>
                                    </p:anim>
                                    <p:animEffect>
                                      <p:cBhvr>
                                        <p:cTn id="86" dur="300"/>
                                        <p:tgtEl>
                                          <p:spTgt spid="12"/>
                                        </p:tgtEl>
                                      </p:cBhvr>
                                    </p:animEffect>
                                  </p:childTnLst>
                                </p:cTn>
                              </p:par>
                            </p:childTnLst>
                          </p:cTn>
                        </p:par>
                        <p:par>
                          <p:cTn id="87" fill="hold">
                            <p:stCondLst>
                              <p:cond delay="2950"/>
                            </p:stCondLst>
                            <p:childTnLst>
                              <p:par>
                                <p:cTn id="88" presetID="42" presetClass="entr" presetSubtype="0" fill="hold" grpId="0" nodeType="afterEffect">
                                  <p:stCondLst>
                                    <p:cond delay="0"/>
                                  </p:stCondLst>
                                  <p:childTnLst>
                                    <p:set>
                                      <p:cBhvr>
                                        <p:cTn id="89" dur="1" fill="hold">
                                          <p:stCondLst>
                                            <p:cond delay="0"/>
                                          </p:stCondLst>
                                        </p:cTn>
                                        <p:tgtEl>
                                          <p:spTgt spid="29"/>
                                        </p:tgtEl>
                                        <p:attrNameLst>
                                          <p:attrName>style.visibility</p:attrName>
                                        </p:attrNameLst>
                                      </p:cBhvr>
                                      <p:to>
                                        <p:strVal val="visible"/>
                                      </p:to>
                                    </p:set>
                                    <p:animEffect>
                                      <p:cBhvr>
                                        <p:cTn id="90" dur="600"/>
                                        <p:tgtEl>
                                          <p:spTgt spid="29"/>
                                        </p:tgtEl>
                                      </p:cBhvr>
                                    </p:animEffect>
                                    <p:anim calcmode="lin" valueType="num">
                                      <p:cBhvr>
                                        <p:cTn id="91" dur="600" fill="hold"/>
                                        <p:tgtEl>
                                          <p:spTgt spid="29"/>
                                        </p:tgtEl>
                                        <p:attrNameLst>
                                          <p:attrName>ppt_x</p:attrName>
                                        </p:attrNameLst>
                                      </p:cBhvr>
                                      <p:tavLst>
                                        <p:tav tm="0">
                                          <p:val>
                                            <p:strVal val="#ppt_x"/>
                                          </p:val>
                                        </p:tav>
                                        <p:tav tm="100000">
                                          <p:val>
                                            <p:strVal val="#ppt_x"/>
                                          </p:val>
                                        </p:tav>
                                      </p:tavLst>
                                    </p:anim>
                                    <p:anim calcmode="lin" valueType="num">
                                      <p:cBhvr>
                                        <p:cTn id="92" dur="600" fill="hold"/>
                                        <p:tgtEl>
                                          <p:spTgt spid="2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8"/>
                                        </p:tgtEl>
                                        <p:attrNameLst>
                                          <p:attrName>style.visibility</p:attrName>
                                        </p:attrNameLst>
                                      </p:cBhvr>
                                      <p:to>
                                        <p:strVal val="visible"/>
                                      </p:to>
                                    </p:set>
                                    <p:animEffect>
                                      <p:cBhvr>
                                        <p:cTn id="95" dur="600"/>
                                        <p:tgtEl>
                                          <p:spTgt spid="28"/>
                                        </p:tgtEl>
                                      </p:cBhvr>
                                    </p:animEffect>
                                    <p:anim calcmode="lin" valueType="num">
                                      <p:cBhvr>
                                        <p:cTn id="96" dur="600" fill="hold"/>
                                        <p:tgtEl>
                                          <p:spTgt spid="28"/>
                                        </p:tgtEl>
                                        <p:attrNameLst>
                                          <p:attrName>ppt_x</p:attrName>
                                        </p:attrNameLst>
                                      </p:cBhvr>
                                      <p:tavLst>
                                        <p:tav tm="0">
                                          <p:val>
                                            <p:strVal val="#ppt_x"/>
                                          </p:val>
                                        </p:tav>
                                        <p:tav tm="100000">
                                          <p:val>
                                            <p:strVal val="#ppt_x"/>
                                          </p:val>
                                        </p:tav>
                                      </p:tavLst>
                                    </p:anim>
                                    <p:anim calcmode="lin" valueType="num">
                                      <p:cBhvr>
                                        <p:cTn id="97" dur="600" fill="hold"/>
                                        <p:tgtEl>
                                          <p:spTgt spid="2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Effect>
                                      <p:cBhvr>
                                        <p:cTn id="100" dur="600"/>
                                        <p:tgtEl>
                                          <p:spTgt spid="15"/>
                                        </p:tgtEl>
                                      </p:cBhvr>
                                    </p:animEffect>
                                    <p:anim calcmode="lin" valueType="num">
                                      <p:cBhvr>
                                        <p:cTn id="101" dur="600" fill="hold"/>
                                        <p:tgtEl>
                                          <p:spTgt spid="15"/>
                                        </p:tgtEl>
                                        <p:attrNameLst>
                                          <p:attrName>ppt_x</p:attrName>
                                        </p:attrNameLst>
                                      </p:cBhvr>
                                      <p:tavLst>
                                        <p:tav tm="0">
                                          <p:val>
                                            <p:strVal val="#ppt_x"/>
                                          </p:val>
                                        </p:tav>
                                        <p:tav tm="100000">
                                          <p:val>
                                            <p:strVal val="#ppt_x"/>
                                          </p:val>
                                        </p:tav>
                                      </p:tavLst>
                                    </p:anim>
                                    <p:anim calcmode="lin" valueType="num">
                                      <p:cBhvr>
                                        <p:cTn id="102" dur="600" fill="hold"/>
                                        <p:tgtEl>
                                          <p:spTgt spid="1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p:cBhvr>
                                        <p:cTn id="105" dur="600"/>
                                        <p:tgtEl>
                                          <p:spTgt spid="33"/>
                                        </p:tgtEl>
                                      </p:cBhvr>
                                    </p:animEffect>
                                    <p:anim calcmode="lin" valueType="num">
                                      <p:cBhvr>
                                        <p:cTn id="106" dur="600" fill="hold"/>
                                        <p:tgtEl>
                                          <p:spTgt spid="33"/>
                                        </p:tgtEl>
                                        <p:attrNameLst>
                                          <p:attrName>ppt_x</p:attrName>
                                        </p:attrNameLst>
                                      </p:cBhvr>
                                      <p:tavLst>
                                        <p:tav tm="0">
                                          <p:val>
                                            <p:strVal val="#ppt_x"/>
                                          </p:val>
                                        </p:tav>
                                        <p:tav tm="100000">
                                          <p:val>
                                            <p:strVal val="#ppt_x"/>
                                          </p:val>
                                        </p:tav>
                                      </p:tavLst>
                                    </p:anim>
                                    <p:anim calcmode="lin" valueType="num">
                                      <p:cBhvr>
                                        <p:cTn id="107" dur="600" fill="hold"/>
                                        <p:tgtEl>
                                          <p:spTgt spid="33"/>
                                        </p:tgtEl>
                                        <p:attrNameLst>
                                          <p:attrName>ppt_y</p:attrName>
                                        </p:attrNameLst>
                                      </p:cBhvr>
                                      <p:tavLst>
                                        <p:tav tm="0">
                                          <p:val>
                                            <p:strVal val="#ppt_y-.1"/>
                                          </p:val>
                                        </p:tav>
                                        <p:tav tm="100000">
                                          <p:val>
                                            <p:strVal val="#ppt_y"/>
                                          </p:val>
                                        </p:tav>
                                      </p:tavLst>
                                    </p:anim>
                                  </p:childTnLst>
                                </p:cTn>
                              </p:par>
                            </p:childTnLst>
                          </p:cTn>
                        </p:par>
                        <p:par>
                          <p:cTn id="108" fill="hold">
                            <p:stCondLst>
                              <p:cond delay="3550"/>
                            </p:stCondLst>
                            <p:childTnLst>
                              <p:par>
                                <p:cTn id="109" presetID="10" presetClass="entr" presetSubtype="0" fill="hold" grpId="0"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300" fill="hold"/>
                                        <p:tgtEl>
                                          <p:spTgt spid="25"/>
                                        </p:tgtEl>
                                        <p:attrNameLst>
                                          <p:attrName>ppt_w</p:attrName>
                                        </p:attrNameLst>
                                      </p:cBhvr>
                                      <p:tavLst>
                                        <p:tav tm="0">
                                          <p:val>
                                            <p:fltVal val="0"/>
                                          </p:val>
                                        </p:tav>
                                        <p:tav tm="100000">
                                          <p:val>
                                            <p:strVal val="#ppt_w"/>
                                          </p:val>
                                        </p:tav>
                                      </p:tavLst>
                                    </p:anim>
                                    <p:anim calcmode="lin" valueType="num">
                                      <p:cBhvr>
                                        <p:cTn id="112" dur="300" fill="hold"/>
                                        <p:tgtEl>
                                          <p:spTgt spid="25"/>
                                        </p:tgtEl>
                                        <p:attrNameLst>
                                          <p:attrName>ppt_h</p:attrName>
                                        </p:attrNameLst>
                                      </p:cBhvr>
                                      <p:tavLst>
                                        <p:tav tm="0">
                                          <p:val>
                                            <p:fltVal val="0"/>
                                          </p:val>
                                        </p:tav>
                                        <p:tav tm="100000">
                                          <p:val>
                                            <p:strVal val="#ppt_h"/>
                                          </p:val>
                                        </p:tav>
                                      </p:tavLst>
                                    </p:anim>
                                    <p:animEffect>
                                      <p:cBhvr>
                                        <p:cTn id="113" dur="300"/>
                                        <p:tgtEl>
                                          <p:spTgt spid="25"/>
                                        </p:tgtEl>
                                      </p:cBhvr>
                                    </p:animEffect>
                                  </p:childTnLst>
                                </p:cTn>
                              </p:par>
                              <p:par>
                                <p:cTn id="114" presetID="10" presetClass="entr" presetSubtype="0" fill="hold" nodeType="withEffect">
                                  <p:stCondLst>
                                    <p:cond delay="0"/>
                                  </p:stCondLst>
                                  <p:childTnLst>
                                    <p:set>
                                      <p:cBhvr>
                                        <p:cTn id="115" dur="1" fill="hold">
                                          <p:stCondLst>
                                            <p:cond delay="0"/>
                                          </p:stCondLst>
                                        </p:cTn>
                                        <p:tgtEl>
                                          <p:spTgt spid="22"/>
                                        </p:tgtEl>
                                        <p:attrNameLst>
                                          <p:attrName>style.visibility</p:attrName>
                                        </p:attrNameLst>
                                      </p:cBhvr>
                                      <p:to>
                                        <p:strVal val="visible"/>
                                      </p:to>
                                    </p:set>
                                    <p:anim calcmode="lin" valueType="num">
                                      <p:cBhvr>
                                        <p:cTn id="116" dur="300" fill="hold"/>
                                        <p:tgtEl>
                                          <p:spTgt spid="22"/>
                                        </p:tgtEl>
                                        <p:attrNameLst>
                                          <p:attrName>ppt_w</p:attrName>
                                        </p:attrNameLst>
                                      </p:cBhvr>
                                      <p:tavLst>
                                        <p:tav tm="0">
                                          <p:val>
                                            <p:fltVal val="0"/>
                                          </p:val>
                                        </p:tav>
                                        <p:tav tm="100000">
                                          <p:val>
                                            <p:strVal val="#ppt_w"/>
                                          </p:val>
                                        </p:tav>
                                      </p:tavLst>
                                    </p:anim>
                                    <p:anim calcmode="lin" valueType="num">
                                      <p:cBhvr>
                                        <p:cTn id="117" dur="300" fill="hold"/>
                                        <p:tgtEl>
                                          <p:spTgt spid="22"/>
                                        </p:tgtEl>
                                        <p:attrNameLst>
                                          <p:attrName>ppt_h</p:attrName>
                                        </p:attrNameLst>
                                      </p:cBhvr>
                                      <p:tavLst>
                                        <p:tav tm="0">
                                          <p:val>
                                            <p:fltVal val="0"/>
                                          </p:val>
                                        </p:tav>
                                        <p:tav tm="100000">
                                          <p:val>
                                            <p:strVal val="#ppt_h"/>
                                          </p:val>
                                        </p:tav>
                                      </p:tavLst>
                                    </p:anim>
                                    <p:animEffect>
                                      <p:cBhvr>
                                        <p:cTn id="118" dur="300"/>
                                        <p:tgtEl>
                                          <p:spTgt spid="22"/>
                                        </p:tgtEl>
                                      </p:cBhvr>
                                    </p:animEffect>
                                  </p:childTnLst>
                                </p:cTn>
                              </p:par>
                            </p:childTnLst>
                          </p:cTn>
                        </p:par>
                        <p:par>
                          <p:cTn id="119" fill="hold">
                            <p:stCondLst>
                              <p:cond delay="3850"/>
                            </p:stCondLst>
                            <p:childTnLst>
                              <p:par>
                                <p:cTn id="120" presetID="47" presetClass="entr" presetSubtype="0" fill="hold" grpId="0" nodeType="afterEffect">
                                  <p:stCondLst>
                                    <p:cond delay="0"/>
                                  </p:stCondLst>
                                  <p:childTnLst>
                                    <p:set>
                                      <p:cBhvr>
                                        <p:cTn id="121" dur="1" fill="hold">
                                          <p:stCondLst>
                                            <p:cond delay="0"/>
                                          </p:stCondLst>
                                        </p:cTn>
                                        <p:tgtEl>
                                          <p:spTgt spid="31"/>
                                        </p:tgtEl>
                                        <p:attrNameLst>
                                          <p:attrName>style.visibility</p:attrName>
                                        </p:attrNameLst>
                                      </p:cBhvr>
                                      <p:to>
                                        <p:strVal val="visible"/>
                                      </p:to>
                                    </p:set>
                                    <p:animEffect>
                                      <p:cBhvr>
                                        <p:cTn id="122" dur="600"/>
                                        <p:tgtEl>
                                          <p:spTgt spid="31"/>
                                        </p:tgtEl>
                                      </p:cBhvr>
                                    </p:animEffect>
                                    <p:anim calcmode="lin" valueType="num">
                                      <p:cBhvr>
                                        <p:cTn id="123" dur="600" fill="hold"/>
                                        <p:tgtEl>
                                          <p:spTgt spid="31"/>
                                        </p:tgtEl>
                                        <p:attrNameLst>
                                          <p:attrName>ppt_x</p:attrName>
                                        </p:attrNameLst>
                                      </p:cBhvr>
                                      <p:tavLst>
                                        <p:tav tm="0">
                                          <p:val>
                                            <p:strVal val="#ppt_x"/>
                                          </p:val>
                                        </p:tav>
                                        <p:tav tm="100000">
                                          <p:val>
                                            <p:strVal val="#ppt_x"/>
                                          </p:val>
                                        </p:tav>
                                      </p:tavLst>
                                    </p:anim>
                                    <p:anim calcmode="lin" valueType="num">
                                      <p:cBhvr>
                                        <p:cTn id="124" dur="600" fill="hold"/>
                                        <p:tgtEl>
                                          <p:spTgt spid="31"/>
                                        </p:tgtEl>
                                        <p:attrNameLst>
                                          <p:attrName>ppt_y</p:attrName>
                                        </p:attrNameLst>
                                      </p:cBhvr>
                                      <p:tavLst>
                                        <p:tav tm="0">
                                          <p:val>
                                            <p:strVal val="#ppt_y-.1"/>
                                          </p:val>
                                        </p:tav>
                                        <p:tav tm="100000">
                                          <p:val>
                                            <p:strVal val="#ppt_y"/>
                                          </p:val>
                                        </p:tav>
                                      </p:tavLst>
                                    </p:anim>
                                  </p:childTnLst>
                                </p:cTn>
                              </p:par>
                              <p:par>
                                <p:cTn id="125" presetID="47" presetClass="entr" presetSubtype="0" fill="hold" grpId="0" nodeType="withEffect">
                                  <p:stCondLst>
                                    <p:cond delay="0"/>
                                  </p:stCondLst>
                                  <p:childTnLst>
                                    <p:set>
                                      <p:cBhvr>
                                        <p:cTn id="126" dur="1" fill="hold">
                                          <p:stCondLst>
                                            <p:cond delay="0"/>
                                          </p:stCondLst>
                                        </p:cTn>
                                        <p:tgtEl>
                                          <p:spTgt spid="30"/>
                                        </p:tgtEl>
                                        <p:attrNameLst>
                                          <p:attrName>style.visibility</p:attrName>
                                        </p:attrNameLst>
                                      </p:cBhvr>
                                      <p:to>
                                        <p:strVal val="visible"/>
                                      </p:to>
                                    </p:set>
                                    <p:animEffect>
                                      <p:cBhvr>
                                        <p:cTn id="127" dur="600"/>
                                        <p:tgtEl>
                                          <p:spTgt spid="30"/>
                                        </p:tgtEl>
                                      </p:cBhvr>
                                    </p:animEffect>
                                    <p:anim calcmode="lin" valueType="num">
                                      <p:cBhvr>
                                        <p:cTn id="128" dur="600" fill="hold"/>
                                        <p:tgtEl>
                                          <p:spTgt spid="30"/>
                                        </p:tgtEl>
                                        <p:attrNameLst>
                                          <p:attrName>ppt_x</p:attrName>
                                        </p:attrNameLst>
                                      </p:cBhvr>
                                      <p:tavLst>
                                        <p:tav tm="0">
                                          <p:val>
                                            <p:strVal val="#ppt_x"/>
                                          </p:val>
                                        </p:tav>
                                        <p:tav tm="100000">
                                          <p:val>
                                            <p:strVal val="#ppt_x"/>
                                          </p:val>
                                        </p:tav>
                                      </p:tavLst>
                                    </p:anim>
                                    <p:anim calcmode="lin" valueType="num">
                                      <p:cBhvr>
                                        <p:cTn id="129" dur="600" fill="hold"/>
                                        <p:tgtEl>
                                          <p:spTgt spid="3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16"/>
                                        </p:tgtEl>
                                        <p:attrNameLst>
                                          <p:attrName>style.visibility</p:attrName>
                                        </p:attrNameLst>
                                      </p:cBhvr>
                                      <p:to>
                                        <p:strVal val="visible"/>
                                      </p:to>
                                    </p:set>
                                    <p:animEffect>
                                      <p:cBhvr>
                                        <p:cTn id="132" dur="600"/>
                                        <p:tgtEl>
                                          <p:spTgt spid="16"/>
                                        </p:tgtEl>
                                      </p:cBhvr>
                                    </p:animEffect>
                                    <p:anim calcmode="lin" valueType="num">
                                      <p:cBhvr>
                                        <p:cTn id="133" dur="600" fill="hold"/>
                                        <p:tgtEl>
                                          <p:spTgt spid="16"/>
                                        </p:tgtEl>
                                        <p:attrNameLst>
                                          <p:attrName>ppt_x</p:attrName>
                                        </p:attrNameLst>
                                      </p:cBhvr>
                                      <p:tavLst>
                                        <p:tav tm="0">
                                          <p:val>
                                            <p:strVal val="#ppt_x"/>
                                          </p:val>
                                        </p:tav>
                                        <p:tav tm="100000">
                                          <p:val>
                                            <p:strVal val="#ppt_x"/>
                                          </p:val>
                                        </p:tav>
                                      </p:tavLst>
                                    </p:anim>
                                    <p:anim calcmode="lin" valueType="num">
                                      <p:cBhvr>
                                        <p:cTn id="134" dur="600" fill="hold"/>
                                        <p:tgtEl>
                                          <p:spTgt spid="16"/>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p:cBhvr>
                                        <p:cTn id="137" dur="600"/>
                                        <p:tgtEl>
                                          <p:spTgt spid="35"/>
                                        </p:tgtEl>
                                      </p:cBhvr>
                                    </p:animEffect>
                                    <p:anim calcmode="lin" valueType="num">
                                      <p:cBhvr>
                                        <p:cTn id="138" dur="600" fill="hold"/>
                                        <p:tgtEl>
                                          <p:spTgt spid="35"/>
                                        </p:tgtEl>
                                        <p:attrNameLst>
                                          <p:attrName>ppt_x</p:attrName>
                                        </p:attrNameLst>
                                      </p:cBhvr>
                                      <p:tavLst>
                                        <p:tav tm="0">
                                          <p:val>
                                            <p:strVal val="#ppt_x"/>
                                          </p:val>
                                        </p:tav>
                                        <p:tav tm="100000">
                                          <p:val>
                                            <p:strVal val="#ppt_x"/>
                                          </p:val>
                                        </p:tav>
                                      </p:tavLst>
                                    </p:anim>
                                    <p:anim calcmode="lin" valueType="num">
                                      <p:cBhvr>
                                        <p:cTn id="139" dur="6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bldLvl="0" animBg="1" autoUpdateAnimBg="0"/>
      <p:bldP spid="11"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P spid="21" grpId="0" bldLvl="0" autoUpdateAnimBg="0"/>
      <p:bldP spid="25" grpId="0" bldLvl="0" autoUpdateAnimBg="0"/>
      <p:bldP spid="26" grpId="0" bldLvl="0" autoUpdateAnimBg="0"/>
      <p:bldP spid="27" grpId="0" bldLvl="0" autoUpdateAnimBg="0"/>
      <p:bldP spid="28" grpId="0" bldLvl="0" autoUpdateAnimBg="0"/>
      <p:bldP spid="29" grpId="0" bldLvl="0" autoUpdateAnimBg="0"/>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smtClean="0">
                <a:solidFill>
                  <a:schemeClr val="accent1"/>
                </a:solidFill>
                <a:latin typeface="微软雅黑" panose="020B0503020204020204" pitchFamily="34" charset="-122"/>
                <a:ea typeface="微软雅黑" panose="020B0503020204020204" pitchFamily="34" charset="-122"/>
              </a:rPr>
              <a:t>目录</a:t>
            </a:r>
            <a:r>
              <a:rPr lang="en-US" altLang="zh-CN" b="1" dirty="0" smtClean="0">
                <a:solidFill>
                  <a:schemeClr val="accent1"/>
                </a:solidFill>
                <a:latin typeface="微软雅黑" panose="020B0503020204020204" pitchFamily="34" charset="-122"/>
                <a:ea typeface="微软雅黑" panose="020B0503020204020204" pitchFamily="34" charset="-122"/>
              </a:rPr>
              <a:t>/</a:t>
            </a:r>
            <a:r>
              <a:rPr lang="en-US" altLang="zh-CN" sz="1800" b="1" dirty="0" smtClean="0">
                <a:solidFill>
                  <a:schemeClr val="accent1"/>
                </a:solidFill>
                <a:latin typeface="微软雅黑" panose="020B0503020204020204" pitchFamily="34" charset="-122"/>
                <a:ea typeface="微软雅黑" panose="020B0503020204020204" pitchFamily="34" charset="-122"/>
              </a:rPr>
              <a:t>Contents</a:t>
            </a:r>
            <a:endParaRPr lang="en-GB" sz="1800" b="1" dirty="0">
              <a:solidFill>
                <a:schemeClr val="accent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738572" y="1059582"/>
            <a:ext cx="7649852"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2339753" y="1419622"/>
            <a:ext cx="894259" cy="489631"/>
            <a:chOff x="2215144" y="927951"/>
            <a:chExt cx="1244730" cy="897673"/>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47" name="文本框 9"/>
            <p:cNvSpPr txBox="1"/>
            <p:nvPr/>
          </p:nvSpPr>
          <p:spPr>
            <a:xfrm>
              <a:off x="2393075" y="927951"/>
              <a:ext cx="1066799" cy="816504"/>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48" name="组合 47"/>
          <p:cNvGrpSpPr/>
          <p:nvPr/>
        </p:nvGrpSpPr>
        <p:grpSpPr>
          <a:xfrm>
            <a:off x="2339753" y="2099236"/>
            <a:ext cx="894259" cy="504163"/>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0" name="文本框 10"/>
            <p:cNvSpPr txBox="1"/>
            <p:nvPr/>
          </p:nvSpPr>
          <p:spPr>
            <a:xfrm>
              <a:off x="2393075" y="1952311"/>
              <a:ext cx="1066799" cy="816508"/>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51" name="组合 50"/>
          <p:cNvGrpSpPr/>
          <p:nvPr/>
        </p:nvGrpSpPr>
        <p:grpSpPr>
          <a:xfrm>
            <a:off x="2339753" y="2801084"/>
            <a:ext cx="894259" cy="496081"/>
            <a:chOff x="2215144" y="3018134"/>
            <a:chExt cx="1244730" cy="909499"/>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3" name="文本框 11"/>
            <p:cNvSpPr txBox="1"/>
            <p:nvPr/>
          </p:nvSpPr>
          <p:spPr>
            <a:xfrm>
              <a:off x="2393075" y="3018134"/>
              <a:ext cx="1066799" cy="816505"/>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54" name="组合 53"/>
          <p:cNvGrpSpPr/>
          <p:nvPr/>
        </p:nvGrpSpPr>
        <p:grpSpPr>
          <a:xfrm>
            <a:off x="2339753" y="3483574"/>
            <a:ext cx="894259" cy="508134"/>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6" name="文本框 12"/>
            <p:cNvSpPr txBox="1"/>
            <p:nvPr/>
          </p:nvSpPr>
          <p:spPr>
            <a:xfrm>
              <a:off x="2393075" y="4047039"/>
              <a:ext cx="1066799" cy="816506"/>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57" name="组合 56"/>
          <p:cNvGrpSpPr/>
          <p:nvPr/>
        </p:nvGrpSpPr>
        <p:grpSpPr>
          <a:xfrm>
            <a:off x="2339752" y="4183115"/>
            <a:ext cx="884486" cy="502735"/>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59" name="文本框 13"/>
            <p:cNvSpPr txBox="1"/>
            <p:nvPr/>
          </p:nvSpPr>
          <p:spPr>
            <a:xfrm>
              <a:off x="2379473" y="5107938"/>
              <a:ext cx="1066799" cy="816510"/>
            </a:xfrm>
            <a:prstGeom prst="rect">
              <a:avLst/>
            </a:prstGeom>
            <a:noFill/>
          </p:spPr>
          <p:txBody>
            <a:bodyPr wrap="square" rtlCol="0">
              <a:spAutoFit/>
            </a:bodyPr>
            <a:lstStyle/>
            <a:p>
              <a:r>
                <a:rPr lang="en-US" altLang="zh-CN" sz="2800" dirty="0" smtClean="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60" name="组合 59"/>
          <p:cNvGrpSpPr/>
          <p:nvPr/>
        </p:nvGrpSpPr>
        <p:grpSpPr>
          <a:xfrm>
            <a:off x="3019006" y="1432933"/>
            <a:ext cx="3857250" cy="45969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3" name="组合 62"/>
          <p:cNvGrpSpPr/>
          <p:nvPr/>
        </p:nvGrpSpPr>
        <p:grpSpPr>
          <a:xfrm>
            <a:off x="3019006" y="2127086"/>
            <a:ext cx="3857250" cy="45969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工作完成具体情况</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6" name="组合 65"/>
          <p:cNvGrpSpPr/>
          <p:nvPr/>
        </p:nvGrpSpPr>
        <p:grpSpPr>
          <a:xfrm>
            <a:off x="3019006" y="2821238"/>
            <a:ext cx="3857250" cy="45969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成功项目详细展示</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69" name="组合 68"/>
          <p:cNvGrpSpPr/>
          <p:nvPr/>
        </p:nvGrpSpPr>
        <p:grpSpPr>
          <a:xfrm>
            <a:off x="3019006" y="3515391"/>
            <a:ext cx="3857250" cy="45969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工作存在不足之处</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72" name="组合 71"/>
          <p:cNvGrpSpPr/>
          <p:nvPr/>
        </p:nvGrpSpPr>
        <p:grpSpPr>
          <a:xfrm>
            <a:off x="3019006" y="4209545"/>
            <a:ext cx="3857250" cy="45969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68580" tIns="34290" rIns="68580" bIns="3429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明年工作目标计划</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4" name="组合 33"/>
          <p:cNvGrpSpPr/>
          <p:nvPr/>
        </p:nvGrpSpPr>
        <p:grpSpPr>
          <a:xfrm>
            <a:off x="7956376" y="490833"/>
            <a:ext cx="432048" cy="432834"/>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7" name="组合 36"/>
          <p:cNvGrpSpPr/>
          <p:nvPr/>
        </p:nvGrpSpPr>
        <p:grpSpPr>
          <a:xfrm>
            <a:off x="6660232" y="491226"/>
            <a:ext cx="432048" cy="432048"/>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0" name="组合 39"/>
          <p:cNvGrpSpPr/>
          <p:nvPr/>
        </p:nvGrpSpPr>
        <p:grpSpPr>
          <a:xfrm>
            <a:off x="7308304" y="490833"/>
            <a:ext cx="432833" cy="432834"/>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4" name="组合 43"/>
          <p:cNvGrpSpPr/>
          <p:nvPr/>
        </p:nvGrpSpPr>
        <p:grpSpPr>
          <a:xfrm>
            <a:off x="5364088" y="490833"/>
            <a:ext cx="432833" cy="432834"/>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77" name="组合 76"/>
          <p:cNvGrpSpPr/>
          <p:nvPr/>
        </p:nvGrpSpPr>
        <p:grpSpPr>
          <a:xfrm>
            <a:off x="6012160" y="490833"/>
            <a:ext cx="432833" cy="432834"/>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413933656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23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8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33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8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136360" y="1299207"/>
            <a:ext cx="3142800" cy="3142800"/>
            <a:chOff x="5136360" y="1299207"/>
            <a:chExt cx="3142800" cy="3142800"/>
          </a:xfrm>
        </p:grpSpPr>
        <p:sp>
          <p:nvSpPr>
            <p:cNvPr id="5" name="Oval 18"/>
            <p:cNvSpPr/>
            <p:nvPr/>
          </p:nvSpPr>
          <p:spPr>
            <a:xfrm>
              <a:off x="5136360" y="1299207"/>
              <a:ext cx="3142800" cy="314280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6" name="TextBox 5"/>
            <p:cNvSpPr txBox="1"/>
            <p:nvPr/>
          </p:nvSpPr>
          <p:spPr>
            <a:xfrm>
              <a:off x="5734936" y="3170672"/>
              <a:ext cx="1938908" cy="609398"/>
            </a:xfrm>
            <a:prstGeom prst="rect">
              <a:avLst/>
            </a:prstGeom>
            <a:noFill/>
          </p:spPr>
          <p:txBody>
            <a:bodyPr wrap="square" lIns="0" tIns="0" rIns="0" bIns="0" rtlCol="0">
              <a:spAutoFit/>
            </a:bodyPr>
            <a:lstStyle/>
            <a:p>
              <a:pPr algn="ctr">
                <a:lnSpc>
                  <a:spcPct val="120000"/>
                </a:lnSpc>
              </a:pPr>
              <a:r>
                <a:rPr lang="zh-CN" altLang="en-US" sz="11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1100" dirty="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6084819" y="2039519"/>
              <a:ext cx="1269578" cy="738664"/>
            </a:xfrm>
            <a:prstGeom prst="rect">
              <a:avLst/>
            </a:prstGeom>
            <a:noFill/>
          </p:spPr>
          <p:txBody>
            <a:bodyPr wrap="none" lIns="0" tIns="0" rIns="0" bIns="0" rtlCol="0">
              <a:spAutoFit/>
            </a:bodyPr>
            <a:lstStyle/>
            <a:p>
              <a:pPr algn="ctr"/>
              <a:r>
                <a:rPr lang="en-US" sz="48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86%</a:t>
              </a:r>
            </a:p>
          </p:txBody>
        </p:sp>
        <p:sp>
          <p:nvSpPr>
            <p:cNvPr id="8" name="TextBox 7"/>
            <p:cNvSpPr txBox="1"/>
            <p:nvPr/>
          </p:nvSpPr>
          <p:spPr>
            <a:xfrm>
              <a:off x="5987182" y="2810631"/>
              <a:ext cx="1384995" cy="276999"/>
            </a:xfrm>
            <a:prstGeom prst="rect">
              <a:avLst/>
            </a:prstGeom>
            <a:noFill/>
          </p:spPr>
          <p:txBody>
            <a:bodyPr wrap="none" lIns="0" tIns="0" rIns="0" bIns="0"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909267" y="1241284"/>
            <a:ext cx="2506980" cy="2506980"/>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 name="TextBox 8"/>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10" name="TextBox 9"/>
            <p:cNvSpPr txBox="1"/>
            <p:nvPr/>
          </p:nvSpPr>
          <p:spPr>
            <a:xfrm>
              <a:off x="1539213" y="1617358"/>
              <a:ext cx="1269578" cy="738664"/>
            </a:xfrm>
            <a:prstGeom prst="rect">
              <a:avLst/>
            </a:prstGeom>
            <a:noFill/>
          </p:spPr>
          <p:txBody>
            <a:bodyPr wrap="none" lIns="0" tIns="0" rIns="0" bIns="0" rtlCol="0">
              <a:spAutoFit/>
            </a:bodyPr>
            <a:lstStyle/>
            <a:p>
              <a:pPr algn="ctr"/>
              <a:r>
                <a:rPr lang="en-US" sz="48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11" name="TextBox 10"/>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sp>
        <p:nvSpPr>
          <p:cNvPr id="19"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2923938" y="2625442"/>
            <a:ext cx="2034540" cy="2034540"/>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2" name="TextBox 11"/>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tx1">
                      <a:lumMod val="75000"/>
                      <a:lumOff val="25000"/>
                    </a:schemeClr>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tx1">
                      <a:lumMod val="75000"/>
                      <a:lumOff val="25000"/>
                    </a:schemeClr>
                  </a:solidFill>
                  <a:latin typeface="微软雅黑" panose="020B0503020204020204" pitchFamily="34" charset="-122"/>
                  <a:ea typeface="微软雅黑" panose="020B0503020204020204" pitchFamily="34" charset="-122"/>
                  <a:cs typeface="Roboto Regular"/>
                </a:rPr>
                <a:t>53%</a:t>
              </a:r>
            </a:p>
          </p:txBody>
        </p:sp>
        <p:sp>
          <p:nvSpPr>
            <p:cNvPr id="14" name="TextBox 13"/>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000" b="1" dirty="0" smtClean="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3743074" y="1151562"/>
            <a:ext cx="1663582" cy="1663582"/>
            <a:chOff x="3743074" y="1151562"/>
            <a:chExt cx="1663582" cy="1663582"/>
          </a:xfrm>
        </p:grpSpPr>
        <p:sp>
          <p:nvSpPr>
            <p:cNvPr id="4" name="Oval 17"/>
            <p:cNvSpPr/>
            <p:nvPr/>
          </p:nvSpPr>
          <p:spPr>
            <a:xfrm>
              <a:off x="3743074" y="1151562"/>
              <a:ext cx="1663582" cy="1663582"/>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15" name="TextBox 14"/>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6" name="TextBox 15"/>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7" name="TextBox 16"/>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83495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Effect transition="in" filter="fade">
                                      <p:cBhvr>
                                        <p:cTn id="17" dur="500"/>
                                        <p:tgtEl>
                                          <p:spTgt spid="18"/>
                                        </p:tgtEl>
                                      </p:cBhvr>
                                    </p:animEffect>
                                  </p:childTnLst>
                                </p:cTn>
                              </p:par>
                            </p:childTnLst>
                          </p:cTn>
                        </p:par>
                        <p:par>
                          <p:cTn id="18" fill="hold">
                            <p:stCondLst>
                              <p:cond delay="1350"/>
                            </p:stCondLst>
                            <p:childTnLst>
                              <p:par>
                                <p:cTn id="19" presetID="53" presetClass="entr" presetSubtype="16"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par>
                          <p:cTn id="24" fill="hold">
                            <p:stCondLst>
                              <p:cond delay="1850"/>
                            </p:stCondLst>
                            <p:childTnLst>
                              <p:par>
                                <p:cTn id="25" presetID="53" presetClass="entr" presetSubtype="16"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2350"/>
                            </p:stCondLst>
                            <p:childTnLst>
                              <p:par>
                                <p:cTn id="31" presetID="53" presetClass="entr" presetSubtype="16"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066251" y="113159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3" name="Shape 3885"/>
          <p:cNvSpPr/>
          <p:nvPr/>
        </p:nvSpPr>
        <p:spPr>
          <a:xfrm>
            <a:off x="1784796" y="1706122"/>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 name="Shape 3886"/>
          <p:cNvSpPr/>
          <p:nvPr/>
        </p:nvSpPr>
        <p:spPr>
          <a:xfrm>
            <a:off x="1066251" y="2362430"/>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 name="Shape 3888"/>
          <p:cNvSpPr/>
          <p:nvPr/>
        </p:nvSpPr>
        <p:spPr>
          <a:xfrm>
            <a:off x="1784796" y="2936961"/>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 name="Shape 3889"/>
          <p:cNvSpPr/>
          <p:nvPr/>
        </p:nvSpPr>
        <p:spPr>
          <a:xfrm>
            <a:off x="1066251" y="3560829"/>
            <a:ext cx="7003405" cy="451901"/>
          </a:xfrm>
          <a:prstGeom prst="roundRect">
            <a:avLst>
              <a:gd name="adj" fmla="val 50000"/>
            </a:avLst>
          </a:pr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7" name="Shape 3891"/>
          <p:cNvSpPr/>
          <p:nvPr/>
        </p:nvSpPr>
        <p:spPr>
          <a:xfrm>
            <a:off x="1784796" y="4135361"/>
            <a:ext cx="5583935" cy="553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itchFamily="34" charset="-122"/>
                <a:ea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8" name="Text Placeholder 5"/>
          <p:cNvSpPr txBox="1">
            <a:spLocks/>
          </p:cNvSpPr>
          <p:nvPr/>
        </p:nvSpPr>
        <p:spPr>
          <a:xfrm>
            <a:off x="3063648" y="1204261"/>
            <a:ext cx="3026229" cy="306559"/>
          </a:xfrm>
          <a:prstGeom prst="rect">
            <a:avLst/>
          </a:prstGeom>
        </p:spPr>
        <p:txBody>
          <a:bodyPr anchor="ctr">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altLang="zh-CN" sz="1400" dirty="0" smtClean="0">
                <a:solidFill>
                  <a:srgbClr val="FCFCFC"/>
                </a:solidFill>
                <a:latin typeface="微软雅黑" panose="020B0503020204020204" pitchFamily="34" charset="-122"/>
                <a:ea typeface="微软雅黑" panose="020B0503020204020204" pitchFamily="34" charset="-122"/>
              </a:rPr>
              <a:t>Q1       </a:t>
            </a:r>
            <a:r>
              <a:rPr lang="zh-CN" altLang="en-US" sz="1400" dirty="0" smtClean="0">
                <a:solidFill>
                  <a:srgbClr val="FCFCFC"/>
                </a:solidFill>
                <a:latin typeface="微软雅黑" panose="020B0503020204020204" pitchFamily="34" charset="-122"/>
                <a:ea typeface="微软雅黑" panose="020B0503020204020204" pitchFamily="34" charset="-122"/>
              </a:rPr>
              <a:t>点击输入您的问题标题文本内容</a:t>
            </a:r>
            <a:r>
              <a:rPr lang="en-US" sz="1400" dirty="0" smtClean="0">
                <a:solidFill>
                  <a:srgbClr val="FCFCFC"/>
                </a:solidFill>
                <a:latin typeface="微软雅黑" panose="020B0503020204020204" pitchFamily="34" charset="-122"/>
                <a:ea typeface="微软雅黑" panose="020B0503020204020204" pitchFamily="34" charset="-122"/>
              </a:rPr>
              <a:t> ?</a:t>
            </a:r>
            <a:endParaRPr lang="en-US" sz="1400" dirty="0">
              <a:solidFill>
                <a:srgbClr val="FCFCFC"/>
              </a:solidFill>
              <a:latin typeface="微软雅黑" panose="020B0503020204020204" pitchFamily="34" charset="-122"/>
              <a:ea typeface="微软雅黑" panose="020B0503020204020204" pitchFamily="34" charset="-122"/>
            </a:endParaRPr>
          </a:p>
        </p:txBody>
      </p:sp>
      <p:sp>
        <p:nvSpPr>
          <p:cNvPr id="9" name="Text Placeholder 5"/>
          <p:cNvSpPr txBox="1">
            <a:spLocks/>
          </p:cNvSpPr>
          <p:nvPr/>
        </p:nvSpPr>
        <p:spPr>
          <a:xfrm>
            <a:off x="3063648" y="3633500"/>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Q3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1" name="Text Placeholder 5"/>
          <p:cNvSpPr txBox="1">
            <a:spLocks/>
          </p:cNvSpPr>
          <p:nvPr/>
        </p:nvSpPr>
        <p:spPr>
          <a:xfrm>
            <a:off x="3063648" y="2435101"/>
            <a:ext cx="3026229" cy="306559"/>
          </a:xfrm>
          <a:prstGeom prst="rect">
            <a:avLst/>
          </a:prstGeom>
        </p:spPr>
        <p:txBody>
          <a:bodyPr vert="horz" lIns="0" tIns="0" rIns="0" bIns="0" rtlCol="0" anchor="ctr">
            <a:normAutofit fontScale="92500"/>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400" dirty="0" smtClean="0">
                <a:solidFill>
                  <a:srgbClr val="FCFCFC"/>
                </a:solidFill>
                <a:latin typeface="微软雅黑" panose="020B0503020204020204" pitchFamily="34" charset="-122"/>
                <a:ea typeface="微软雅黑" panose="020B0503020204020204" pitchFamily="34" charset="-122"/>
              </a:rPr>
              <a:t>Q2       </a:t>
            </a:r>
            <a:r>
              <a:rPr lang="zh-CN" altLang="en-US" sz="1400" dirty="0" smtClean="0">
                <a:solidFill>
                  <a:srgbClr val="FCFCFC"/>
                </a:solidFill>
                <a:latin typeface="微软雅黑" panose="020B0503020204020204" pitchFamily="34" charset="-122"/>
                <a:ea typeface="微软雅黑" panose="020B0503020204020204" pitchFamily="34" charset="-122"/>
              </a:rPr>
              <a:t>点击</a:t>
            </a:r>
            <a:r>
              <a:rPr lang="zh-CN" altLang="en-US" sz="1400" dirty="0">
                <a:solidFill>
                  <a:srgbClr val="FCFCFC"/>
                </a:solidFill>
                <a:latin typeface="微软雅黑" panose="020B0503020204020204" pitchFamily="34" charset="-122"/>
                <a:ea typeface="微软雅黑" panose="020B0503020204020204" pitchFamily="34" charset="-122"/>
              </a:rPr>
              <a:t>输入您的问题标题文本内容</a:t>
            </a:r>
            <a:r>
              <a:rPr lang="en-US" altLang="zh-CN" sz="1400" dirty="0">
                <a:solidFill>
                  <a:srgbClr val="FCFCFC"/>
                </a:solidFill>
                <a:latin typeface="微软雅黑" panose="020B0503020204020204" pitchFamily="34" charset="-122"/>
                <a:ea typeface="微软雅黑" panose="020B0503020204020204" pitchFamily="34" charset="-122"/>
              </a:rPr>
              <a:t> ?</a:t>
            </a:r>
          </a:p>
        </p:txBody>
      </p:sp>
      <p:sp>
        <p:nvSpPr>
          <p:cNvPr id="1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505149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outVertical)">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fade">
                                      <p:cBhvr>
                                        <p:cTn id="19" dur="500"/>
                                        <p:tgtEl>
                                          <p:spTgt spid="8">
                                            <p:txEl>
                                              <p:pRg st="0" end="0"/>
                                            </p:txEl>
                                          </p:spTgt>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up)">
                                      <p:cBhvr>
                                        <p:cTn id="23" dur="500"/>
                                        <p:tgtEl>
                                          <p:spTgt spid="3"/>
                                        </p:tgtEl>
                                      </p:cBhvr>
                                    </p:animEffect>
                                  </p:childTnLst>
                                </p:cTn>
                              </p:par>
                            </p:childTnLst>
                          </p:cTn>
                        </p:par>
                        <p:par>
                          <p:cTn id="24" fill="hold">
                            <p:stCondLst>
                              <p:cond delay="2350"/>
                            </p:stCondLst>
                            <p:childTnLst>
                              <p:par>
                                <p:cTn id="25" presetID="16" presetClass="entr" presetSubtype="37"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barn(outVertical)">
                                      <p:cBhvr>
                                        <p:cTn id="27" dur="500"/>
                                        <p:tgtEl>
                                          <p:spTgt spid="4"/>
                                        </p:tgtEl>
                                      </p:cBhvr>
                                    </p:animEffect>
                                  </p:childTnLst>
                                </p:cTn>
                              </p:par>
                            </p:childTnLst>
                          </p:cTn>
                        </p:par>
                        <p:par>
                          <p:cTn id="28" fill="hold">
                            <p:stCondLst>
                              <p:cond delay="28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350"/>
                            </p:stCondLst>
                            <p:childTnLst>
                              <p:par>
                                <p:cTn id="33" presetID="22" presetClass="entr" presetSubtype="1"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up)">
                                      <p:cBhvr>
                                        <p:cTn id="35" dur="500"/>
                                        <p:tgtEl>
                                          <p:spTgt spid="5"/>
                                        </p:tgtEl>
                                      </p:cBhvr>
                                    </p:animEffect>
                                  </p:childTnLst>
                                </p:cTn>
                              </p:par>
                            </p:childTnLst>
                          </p:cTn>
                        </p:par>
                        <p:par>
                          <p:cTn id="36" fill="hold">
                            <p:stCondLst>
                              <p:cond delay="3850"/>
                            </p:stCondLst>
                            <p:childTnLst>
                              <p:par>
                                <p:cTn id="37" presetID="16" presetClass="entr" presetSubtype="37"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childTnLst>
                          </p:cTn>
                        </p:par>
                        <p:par>
                          <p:cTn id="44" fill="hold">
                            <p:stCondLst>
                              <p:cond delay="4850"/>
                            </p:stCondLst>
                            <p:childTnLst>
                              <p:par>
                                <p:cTn id="45" presetID="22"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up)">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1633069" y="1347614"/>
            <a:ext cx="398195" cy="398195"/>
            <a:chOff x="0" y="0"/>
            <a:chExt cx="1243363" cy="1243363"/>
          </a:xfrm>
        </p:grpSpPr>
        <p:sp>
          <p:nvSpPr>
            <p:cNvPr id="3" name="Shape 1290"/>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7" name="Shape 1319"/>
          <p:cNvSpPr/>
          <p:nvPr/>
        </p:nvSpPr>
        <p:spPr>
          <a:xfrm flipV="1">
            <a:off x="2030086"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8" name="Shape 1320"/>
          <p:cNvSpPr/>
          <p:nvPr/>
        </p:nvSpPr>
        <p:spPr>
          <a:xfrm flipV="1">
            <a:off x="3608012"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9" name="Shape 1321"/>
          <p:cNvSpPr/>
          <p:nvPr/>
        </p:nvSpPr>
        <p:spPr>
          <a:xfrm flipV="1">
            <a:off x="5185939" y="1545999"/>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0" name="Shape 1322"/>
          <p:cNvSpPr/>
          <p:nvPr/>
        </p:nvSpPr>
        <p:spPr>
          <a:xfrm flipH="1">
            <a:off x="2228830"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1" name="Shape 1323"/>
          <p:cNvSpPr/>
          <p:nvPr/>
        </p:nvSpPr>
        <p:spPr>
          <a:xfrm flipH="1">
            <a:off x="3806756" y="3257833"/>
            <a:ext cx="983342"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2" name="Shape 1324"/>
          <p:cNvSpPr/>
          <p:nvPr/>
        </p:nvSpPr>
        <p:spPr>
          <a:xfrm flipH="1">
            <a:off x="5384683" y="3257833"/>
            <a:ext cx="982165"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3" name="Shape 1325"/>
          <p:cNvSpPr/>
          <p:nvPr/>
        </p:nvSpPr>
        <p:spPr>
          <a:xfrm flipV="1">
            <a:off x="6763308" y="1545999"/>
            <a:ext cx="1206785"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4" name="Shape 1326"/>
          <p:cNvSpPr/>
          <p:nvPr/>
        </p:nvSpPr>
        <p:spPr>
          <a:xfrm>
            <a:off x="7969253" y="1553506"/>
            <a:ext cx="0" cy="1708395"/>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5" name="Shape 1327"/>
          <p:cNvSpPr/>
          <p:nvPr/>
        </p:nvSpPr>
        <p:spPr>
          <a:xfrm flipH="1">
            <a:off x="6962609" y="3257833"/>
            <a:ext cx="1006809"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6" name="Shape 1328"/>
          <p:cNvSpPr/>
          <p:nvPr/>
        </p:nvSpPr>
        <p:spPr>
          <a:xfrm flipH="1">
            <a:off x="1137760" y="3257833"/>
            <a:ext cx="499406" cy="0"/>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7" name="Shape 1329"/>
          <p:cNvSpPr/>
          <p:nvPr/>
        </p:nvSpPr>
        <p:spPr>
          <a:xfrm flipV="1">
            <a:off x="1139530" y="1545999"/>
            <a:ext cx="0" cy="1715902"/>
          </a:xfrm>
          <a:prstGeom prst="line">
            <a:avLst/>
          </a:prstGeom>
          <a:ln w="12700">
            <a:solidFill>
              <a:schemeClr val="accent1"/>
            </a:solidFill>
            <a:miter lim="400000"/>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18" name="Shape 1330"/>
          <p:cNvSpPr/>
          <p:nvPr/>
        </p:nvSpPr>
        <p:spPr>
          <a:xfrm>
            <a:off x="1135256" y="1545999"/>
            <a:ext cx="300246" cy="0"/>
          </a:xfrm>
          <a:prstGeom prst="line">
            <a:avLst/>
          </a:prstGeom>
          <a:ln w="12700">
            <a:solidFill>
              <a:schemeClr val="accent1"/>
            </a:solidFill>
            <a:miter lim="400000"/>
            <a:tailEnd type="triangle"/>
          </a:ln>
        </p:spPr>
        <p:txBody>
          <a:bodyPr lIns="38100" tIns="38100" rIns="38100" bIns="38100" anchor="ctr"/>
          <a:lstStyle/>
          <a:p>
            <a:pPr lvl="0">
              <a:defRPr sz="3200">
                <a:solidFill>
                  <a:srgbClr val="000000"/>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19" name="Group 1335"/>
          <p:cNvGrpSpPr/>
          <p:nvPr/>
        </p:nvGrpSpPr>
        <p:grpSpPr>
          <a:xfrm>
            <a:off x="3210994" y="1347614"/>
            <a:ext cx="398195" cy="398195"/>
            <a:chOff x="0" y="0"/>
            <a:chExt cx="1243363" cy="1243363"/>
          </a:xfrm>
        </p:grpSpPr>
        <p:sp>
          <p:nvSpPr>
            <p:cNvPr id="20" name="Shape 133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grpSp>
        <p:nvGrpSpPr>
          <p:cNvPr id="24" name="Group 1338"/>
          <p:cNvGrpSpPr/>
          <p:nvPr/>
        </p:nvGrpSpPr>
        <p:grpSpPr>
          <a:xfrm>
            <a:off x="4788921" y="1347614"/>
            <a:ext cx="398195" cy="398195"/>
            <a:chOff x="0" y="0"/>
            <a:chExt cx="1243363" cy="1243363"/>
          </a:xfrm>
        </p:grpSpPr>
        <p:sp>
          <p:nvSpPr>
            <p:cNvPr id="25" name="Shape 1336"/>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27" name="Group 1341"/>
          <p:cNvGrpSpPr/>
          <p:nvPr/>
        </p:nvGrpSpPr>
        <p:grpSpPr>
          <a:xfrm>
            <a:off x="6366847" y="1347614"/>
            <a:ext cx="398195" cy="398195"/>
            <a:chOff x="0" y="0"/>
            <a:chExt cx="1243363" cy="1243363"/>
          </a:xfrm>
        </p:grpSpPr>
        <p:sp>
          <p:nvSpPr>
            <p:cNvPr id="28" name="Shape 1339"/>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0" name="Group 1344"/>
          <p:cNvGrpSpPr/>
          <p:nvPr/>
        </p:nvGrpSpPr>
        <p:grpSpPr>
          <a:xfrm>
            <a:off x="6366847" y="3058559"/>
            <a:ext cx="398195" cy="398195"/>
            <a:chOff x="0" y="0"/>
            <a:chExt cx="1243363" cy="1243363"/>
          </a:xfrm>
        </p:grpSpPr>
        <p:sp>
          <p:nvSpPr>
            <p:cNvPr id="31" name="Shape 1342"/>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3" name="Group 1347"/>
          <p:cNvGrpSpPr/>
          <p:nvPr/>
        </p:nvGrpSpPr>
        <p:grpSpPr>
          <a:xfrm>
            <a:off x="4788921" y="3058559"/>
            <a:ext cx="398195" cy="398195"/>
            <a:chOff x="0" y="0"/>
            <a:chExt cx="1243363" cy="1243363"/>
          </a:xfrm>
        </p:grpSpPr>
        <p:sp>
          <p:nvSpPr>
            <p:cNvPr id="34" name="Shape 1345"/>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6" name="Group 1350"/>
          <p:cNvGrpSpPr/>
          <p:nvPr/>
        </p:nvGrpSpPr>
        <p:grpSpPr>
          <a:xfrm>
            <a:off x="3210995" y="3058559"/>
            <a:ext cx="398195" cy="398195"/>
            <a:chOff x="0" y="0"/>
            <a:chExt cx="1243363" cy="1243363"/>
          </a:xfrm>
        </p:grpSpPr>
        <p:sp>
          <p:nvSpPr>
            <p:cNvPr id="37" name="Shape 1348"/>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nvGrpSpPr>
          <p:cNvPr id="39" name="Group 1356"/>
          <p:cNvGrpSpPr/>
          <p:nvPr/>
        </p:nvGrpSpPr>
        <p:grpSpPr>
          <a:xfrm>
            <a:off x="1633069" y="3058559"/>
            <a:ext cx="398195" cy="398195"/>
            <a:chOff x="0" y="0"/>
            <a:chExt cx="1243363" cy="1243363"/>
          </a:xfrm>
        </p:grpSpPr>
        <p:sp>
          <p:nvSpPr>
            <p:cNvPr id="40" name="Shape 1351"/>
            <p:cNvSpPr/>
            <p:nvPr/>
          </p:nvSpPr>
          <p:spPr>
            <a:xfrm>
              <a:off x="0" y="0"/>
              <a:ext cx="1243364" cy="1243364"/>
            </a:xfrm>
            <a:prstGeom prst="rect">
              <a:avLst/>
            </a:pr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a:latin typeface="微软雅黑" panose="020B0503020204020204" pitchFamily="34" charset="-122"/>
                  <a:ea typeface="微软雅黑" panose="020B0503020204020204" pitchFamily="34" charset="-122"/>
                </a:endParaRPr>
              </a:p>
            </p:txBody>
          </p:sp>
        </p:grpSp>
      </p:grpSp>
      <p:sp>
        <p:nvSpPr>
          <p:cNvPr id="45" name="TextBox 44"/>
          <p:cNvSpPr txBox="1"/>
          <p:nvPr/>
        </p:nvSpPr>
        <p:spPr>
          <a:xfrm>
            <a:off x="1633069"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6" name="Text Placeholder 4"/>
          <p:cNvSpPr txBox="1">
            <a:spLocks/>
          </p:cNvSpPr>
          <p:nvPr/>
        </p:nvSpPr>
        <p:spPr>
          <a:xfrm>
            <a:off x="1549308"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210995"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8" name="Text Placeholder 4"/>
          <p:cNvSpPr txBox="1">
            <a:spLocks/>
          </p:cNvSpPr>
          <p:nvPr/>
        </p:nvSpPr>
        <p:spPr>
          <a:xfrm>
            <a:off x="3127234" y="1851186"/>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788922"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0" name="Text Placeholder 4"/>
          <p:cNvSpPr txBox="1">
            <a:spLocks/>
          </p:cNvSpPr>
          <p:nvPr/>
        </p:nvSpPr>
        <p:spPr>
          <a:xfrm>
            <a:off x="4705160"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366847" y="2064335"/>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2" name="Text Placeholder 4"/>
          <p:cNvSpPr txBox="1">
            <a:spLocks/>
          </p:cNvSpPr>
          <p:nvPr/>
        </p:nvSpPr>
        <p:spPr>
          <a:xfrm>
            <a:off x="6283086" y="1851186"/>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1633069"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4" name="Text Placeholder 4"/>
          <p:cNvSpPr txBox="1">
            <a:spLocks/>
          </p:cNvSpPr>
          <p:nvPr/>
        </p:nvSpPr>
        <p:spPr>
          <a:xfrm>
            <a:off x="1549308"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3210995"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6" name="Text Placeholder 4"/>
          <p:cNvSpPr txBox="1">
            <a:spLocks/>
          </p:cNvSpPr>
          <p:nvPr/>
        </p:nvSpPr>
        <p:spPr>
          <a:xfrm>
            <a:off x="3127234" y="3584211"/>
            <a:ext cx="1288998"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4788922"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58" name="Text Placeholder 4"/>
          <p:cNvSpPr txBox="1">
            <a:spLocks/>
          </p:cNvSpPr>
          <p:nvPr/>
        </p:nvSpPr>
        <p:spPr>
          <a:xfrm>
            <a:off x="4705160"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6366847" y="3797361"/>
            <a:ext cx="1373505" cy="738664"/>
          </a:xfrm>
          <a:prstGeom prst="rect">
            <a:avLst/>
          </a:prstGeom>
          <a:noFill/>
        </p:spPr>
        <p:txBody>
          <a:bodyPr wrap="square" lIns="0" tIns="0" rIns="0" bIns="0"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60" name="Text Placeholder 4"/>
          <p:cNvSpPr txBox="1">
            <a:spLocks/>
          </p:cNvSpPr>
          <p:nvPr/>
        </p:nvSpPr>
        <p:spPr>
          <a:xfrm>
            <a:off x="6283086" y="3584211"/>
            <a:ext cx="1229489"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0175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2"/>
                                        </p:tgtEl>
                                        <p:attrNameLst>
                                          <p:attrName>ppt_y</p:attrName>
                                        </p:attrNameLst>
                                      </p:cBhvr>
                                      <p:tavLst>
                                        <p:tav tm="0">
                                          <p:val>
                                            <p:strVal val="#ppt_y"/>
                                          </p:val>
                                        </p:tav>
                                        <p:tav tm="100000">
                                          <p:val>
                                            <p:strVal val="#ppt_y"/>
                                          </p:val>
                                        </p:tav>
                                      </p:tavLst>
                                    </p:anim>
                                    <p:anim calcmode="lin" valueType="num">
                                      <p:cBhvr>
                                        <p:cTn id="9"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2"/>
                                        </p:tgtEl>
                                      </p:cBhvr>
                                    </p:animEffect>
                                  </p:childTnLst>
                                </p:cTn>
                              </p:par>
                            </p:childTnLst>
                          </p:cTn>
                        </p:par>
                        <p:par>
                          <p:cTn id="12" fill="hold">
                            <p:stCondLst>
                              <p:cond delay="850"/>
                            </p:stCondLst>
                            <p:childTnLst>
                              <p:par>
                                <p:cTn id="13" presetID="9"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dissolve">
                                      <p:cBhvr>
                                        <p:cTn id="15" dur="500"/>
                                        <p:tgtEl>
                                          <p:spTgt spid="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46">
                                            <p:txEl>
                                              <p:pRg st="0" end="0"/>
                                            </p:txEl>
                                          </p:spTgt>
                                        </p:tgtEl>
                                        <p:attrNameLst>
                                          <p:attrName>style.visibility</p:attrName>
                                        </p:attrNameLst>
                                      </p:cBhvr>
                                      <p:to>
                                        <p:strVal val="visible"/>
                                      </p:to>
                                    </p:set>
                                    <p:animEffect transition="in" filter="fade">
                                      <p:cBhvr>
                                        <p:cTn id="19" dur="500"/>
                                        <p:tgtEl>
                                          <p:spTgt spid="46">
                                            <p:txEl>
                                              <p:pRg st="0" end="0"/>
                                            </p:txEl>
                                          </p:spTgt>
                                        </p:tgtEl>
                                      </p:cBhvr>
                                    </p:animEffect>
                                  </p:childTnLst>
                                </p:cTn>
                              </p:par>
                            </p:childTnLst>
                          </p:cTn>
                        </p:par>
                        <p:par>
                          <p:cTn id="20" fill="hold">
                            <p:stCondLst>
                              <p:cond delay="1850"/>
                            </p:stCondLst>
                            <p:childTnLst>
                              <p:par>
                                <p:cTn id="21" presetID="18" presetClass="entr" presetSubtype="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strips(downRight)">
                                      <p:cBhvr>
                                        <p:cTn id="23" dur="500"/>
                                        <p:tgtEl>
                                          <p:spTgt spid="4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2850"/>
                            </p:stCondLst>
                            <p:childTnLst>
                              <p:par>
                                <p:cTn id="29" presetID="9"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dissolve">
                                      <p:cBhvr>
                                        <p:cTn id="31" dur="500"/>
                                        <p:tgtEl>
                                          <p:spTgt spid="19"/>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48">
                                            <p:txEl>
                                              <p:pRg st="0" end="0"/>
                                            </p:txEl>
                                          </p:spTgt>
                                        </p:tgtEl>
                                        <p:attrNameLst>
                                          <p:attrName>style.visibility</p:attrName>
                                        </p:attrNameLst>
                                      </p:cBhvr>
                                      <p:to>
                                        <p:strVal val="visible"/>
                                      </p:to>
                                    </p:set>
                                    <p:animEffect transition="in" filter="fade">
                                      <p:cBhvr>
                                        <p:cTn id="35" dur="500"/>
                                        <p:tgtEl>
                                          <p:spTgt spid="48">
                                            <p:txEl>
                                              <p:pRg st="0" end="0"/>
                                            </p:txEl>
                                          </p:spTgt>
                                        </p:tgtEl>
                                      </p:cBhvr>
                                    </p:animEffect>
                                  </p:childTnLst>
                                </p:cTn>
                              </p:par>
                            </p:childTnLst>
                          </p:cTn>
                        </p:par>
                        <p:par>
                          <p:cTn id="36" fill="hold">
                            <p:stCondLst>
                              <p:cond delay="3850"/>
                            </p:stCondLst>
                            <p:childTnLst>
                              <p:par>
                                <p:cTn id="37" presetID="18" presetClass="entr" presetSubtype="6"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strips(downRight)">
                                      <p:cBhvr>
                                        <p:cTn id="39" dur="500"/>
                                        <p:tgtEl>
                                          <p:spTgt spid="4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4850"/>
                            </p:stCondLst>
                            <p:childTnLst>
                              <p:par>
                                <p:cTn id="45" presetID="9" presetClass="entr" presetSubtype="0" fill="hold"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dissolve">
                                      <p:cBhvr>
                                        <p:cTn id="47" dur="500"/>
                                        <p:tgtEl>
                                          <p:spTgt spid="24"/>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50">
                                            <p:txEl>
                                              <p:pRg st="0" end="0"/>
                                            </p:txEl>
                                          </p:spTgt>
                                        </p:tgtEl>
                                        <p:attrNameLst>
                                          <p:attrName>style.visibility</p:attrName>
                                        </p:attrNameLst>
                                      </p:cBhvr>
                                      <p:to>
                                        <p:strVal val="visible"/>
                                      </p:to>
                                    </p:set>
                                    <p:animEffect transition="in" filter="fade">
                                      <p:cBhvr>
                                        <p:cTn id="51" dur="500"/>
                                        <p:tgtEl>
                                          <p:spTgt spid="50">
                                            <p:txEl>
                                              <p:pRg st="0" end="0"/>
                                            </p:txEl>
                                          </p:spTgt>
                                        </p:tgtEl>
                                      </p:cBhvr>
                                    </p:animEffect>
                                  </p:childTnLst>
                                </p:cTn>
                              </p:par>
                            </p:childTnLst>
                          </p:cTn>
                        </p:par>
                        <p:par>
                          <p:cTn id="52" fill="hold">
                            <p:stCondLst>
                              <p:cond delay="5850"/>
                            </p:stCondLst>
                            <p:childTnLst>
                              <p:par>
                                <p:cTn id="53" presetID="18" presetClass="entr" presetSubtype="6"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strips(downRight)">
                                      <p:cBhvr>
                                        <p:cTn id="55" dur="500"/>
                                        <p:tgtEl>
                                          <p:spTgt spid="49"/>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6850"/>
                            </p:stCondLst>
                            <p:childTnLst>
                              <p:par>
                                <p:cTn id="61" presetID="9" presetClass="entr" presetSubtype="0" fill="hold"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dissolve">
                                      <p:cBhvr>
                                        <p:cTn id="63" dur="500"/>
                                        <p:tgtEl>
                                          <p:spTgt spid="27"/>
                                        </p:tgtEl>
                                      </p:cBhvr>
                                    </p:animEffect>
                                  </p:childTnLst>
                                </p:cTn>
                              </p:par>
                            </p:childTnLst>
                          </p:cTn>
                        </p:par>
                        <p:par>
                          <p:cTn id="64" fill="hold">
                            <p:stCondLst>
                              <p:cond delay="7350"/>
                            </p:stCondLst>
                            <p:childTnLst>
                              <p:par>
                                <p:cTn id="65" presetID="10" presetClass="entr" presetSubtype="0" fill="hold" grpId="0" nodeType="afterEffect">
                                  <p:stCondLst>
                                    <p:cond delay="0"/>
                                  </p:stCondLst>
                                  <p:childTnLst>
                                    <p:set>
                                      <p:cBhvr>
                                        <p:cTn id="66" dur="1" fill="hold">
                                          <p:stCondLst>
                                            <p:cond delay="0"/>
                                          </p:stCondLst>
                                        </p:cTn>
                                        <p:tgtEl>
                                          <p:spTgt spid="52">
                                            <p:txEl>
                                              <p:pRg st="0" end="0"/>
                                            </p:txEl>
                                          </p:spTgt>
                                        </p:tgtEl>
                                        <p:attrNameLst>
                                          <p:attrName>style.visibility</p:attrName>
                                        </p:attrNameLst>
                                      </p:cBhvr>
                                      <p:to>
                                        <p:strVal val="visible"/>
                                      </p:to>
                                    </p:set>
                                    <p:animEffect transition="in" filter="fade">
                                      <p:cBhvr>
                                        <p:cTn id="67" dur="500"/>
                                        <p:tgtEl>
                                          <p:spTgt spid="52">
                                            <p:txEl>
                                              <p:pRg st="0" end="0"/>
                                            </p:txEl>
                                          </p:spTgt>
                                        </p:tgtEl>
                                      </p:cBhvr>
                                    </p:animEffect>
                                  </p:childTnLst>
                                </p:cTn>
                              </p:par>
                            </p:childTnLst>
                          </p:cTn>
                        </p:par>
                        <p:par>
                          <p:cTn id="68" fill="hold">
                            <p:stCondLst>
                              <p:cond delay="7850"/>
                            </p:stCondLst>
                            <p:childTnLst>
                              <p:par>
                                <p:cTn id="69" presetID="18" presetClass="entr" presetSubtype="6"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strips(downRight)">
                                      <p:cBhvr>
                                        <p:cTn id="71" dur="500"/>
                                        <p:tgtEl>
                                          <p:spTgt spid="51"/>
                                        </p:tgtEl>
                                      </p:cBhvr>
                                    </p:animEffect>
                                  </p:childTnLst>
                                </p:cTn>
                              </p:par>
                            </p:childTnLst>
                          </p:cTn>
                        </p:par>
                        <p:par>
                          <p:cTn id="72" fill="hold">
                            <p:stCondLst>
                              <p:cond delay="8350"/>
                            </p:stCondLst>
                            <p:childTnLst>
                              <p:par>
                                <p:cTn id="73" presetID="22" presetClass="entr" presetSubtype="8"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ipe(left)">
                                      <p:cBhvr>
                                        <p:cTn id="75" dur="500"/>
                                        <p:tgtEl>
                                          <p:spTgt spid="13"/>
                                        </p:tgtEl>
                                      </p:cBhvr>
                                    </p:animEffect>
                                  </p:childTnLst>
                                </p:cTn>
                              </p:par>
                            </p:childTnLst>
                          </p:cTn>
                        </p:par>
                        <p:par>
                          <p:cTn id="76" fill="hold">
                            <p:stCondLst>
                              <p:cond delay="8850"/>
                            </p:stCondLst>
                            <p:childTnLst>
                              <p:par>
                                <p:cTn id="77" presetID="22" presetClass="entr" presetSubtype="1"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wipe(up)">
                                      <p:cBhvr>
                                        <p:cTn id="79" dur="500"/>
                                        <p:tgtEl>
                                          <p:spTgt spid="14"/>
                                        </p:tgtEl>
                                      </p:cBhvr>
                                    </p:animEffect>
                                  </p:childTnLst>
                                </p:cTn>
                              </p:par>
                            </p:childTnLst>
                          </p:cTn>
                        </p:par>
                        <p:par>
                          <p:cTn id="80" fill="hold">
                            <p:stCondLst>
                              <p:cond delay="9350"/>
                            </p:stCondLst>
                            <p:childTnLst>
                              <p:par>
                                <p:cTn id="81" presetID="22" presetClass="entr" presetSubtype="2" fill="hold" grpId="0" nodeType="afterEffect">
                                  <p:stCondLst>
                                    <p:cond delay="0"/>
                                  </p:stCondLst>
                                  <p:childTnLst>
                                    <p:set>
                                      <p:cBhvr>
                                        <p:cTn id="82" dur="1" fill="hold">
                                          <p:stCondLst>
                                            <p:cond delay="0"/>
                                          </p:stCondLst>
                                        </p:cTn>
                                        <p:tgtEl>
                                          <p:spTgt spid="15"/>
                                        </p:tgtEl>
                                        <p:attrNameLst>
                                          <p:attrName>style.visibility</p:attrName>
                                        </p:attrNameLst>
                                      </p:cBhvr>
                                      <p:to>
                                        <p:strVal val="visible"/>
                                      </p:to>
                                    </p:set>
                                    <p:animEffect transition="in" filter="wipe(right)">
                                      <p:cBhvr>
                                        <p:cTn id="83" dur="500"/>
                                        <p:tgtEl>
                                          <p:spTgt spid="15"/>
                                        </p:tgtEl>
                                      </p:cBhvr>
                                    </p:animEffect>
                                  </p:childTnLst>
                                </p:cTn>
                              </p:par>
                            </p:childTnLst>
                          </p:cTn>
                        </p:par>
                        <p:par>
                          <p:cTn id="84" fill="hold">
                            <p:stCondLst>
                              <p:cond delay="9850"/>
                            </p:stCondLst>
                            <p:childTnLst>
                              <p:par>
                                <p:cTn id="85" presetID="9" presetClass="entr" presetSubtype="0" fill="hold"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dissolve">
                                      <p:cBhvr>
                                        <p:cTn id="87" dur="500"/>
                                        <p:tgtEl>
                                          <p:spTgt spid="30"/>
                                        </p:tgtEl>
                                      </p:cBhvr>
                                    </p:animEffect>
                                  </p:childTnLst>
                                </p:cTn>
                              </p:par>
                            </p:childTnLst>
                          </p:cTn>
                        </p:par>
                        <p:par>
                          <p:cTn id="88" fill="hold">
                            <p:stCondLst>
                              <p:cond delay="10350"/>
                            </p:stCondLst>
                            <p:childTnLst>
                              <p:par>
                                <p:cTn id="89" presetID="10" presetClass="entr" presetSubtype="0" fill="hold" grpId="0" nodeType="afterEffect">
                                  <p:stCondLst>
                                    <p:cond delay="0"/>
                                  </p:stCondLst>
                                  <p:childTnLst>
                                    <p:set>
                                      <p:cBhvr>
                                        <p:cTn id="90" dur="1" fill="hold">
                                          <p:stCondLst>
                                            <p:cond delay="0"/>
                                          </p:stCondLst>
                                        </p:cTn>
                                        <p:tgtEl>
                                          <p:spTgt spid="60">
                                            <p:txEl>
                                              <p:pRg st="0" end="0"/>
                                            </p:txEl>
                                          </p:spTgt>
                                        </p:tgtEl>
                                        <p:attrNameLst>
                                          <p:attrName>style.visibility</p:attrName>
                                        </p:attrNameLst>
                                      </p:cBhvr>
                                      <p:to>
                                        <p:strVal val="visible"/>
                                      </p:to>
                                    </p:set>
                                    <p:animEffect transition="in" filter="fade">
                                      <p:cBhvr>
                                        <p:cTn id="91" dur="500"/>
                                        <p:tgtEl>
                                          <p:spTgt spid="60">
                                            <p:txEl>
                                              <p:pRg st="0" end="0"/>
                                            </p:txEl>
                                          </p:spTgt>
                                        </p:tgtEl>
                                      </p:cBhvr>
                                    </p:animEffect>
                                  </p:childTnLst>
                                </p:cTn>
                              </p:par>
                            </p:childTnLst>
                          </p:cTn>
                        </p:par>
                        <p:par>
                          <p:cTn id="92" fill="hold">
                            <p:stCondLst>
                              <p:cond delay="10850"/>
                            </p:stCondLst>
                            <p:childTnLst>
                              <p:par>
                                <p:cTn id="93" presetID="18" presetClass="entr" presetSubtype="6"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Effect transition="in" filter="strips(downRight)">
                                      <p:cBhvr>
                                        <p:cTn id="95" dur="500"/>
                                        <p:tgtEl>
                                          <p:spTgt spid="59"/>
                                        </p:tgtEl>
                                      </p:cBhvr>
                                    </p:animEffect>
                                  </p:childTnLst>
                                </p:cTn>
                              </p:par>
                            </p:childTnLst>
                          </p:cTn>
                        </p:par>
                        <p:par>
                          <p:cTn id="96" fill="hold">
                            <p:stCondLst>
                              <p:cond delay="11350"/>
                            </p:stCondLst>
                            <p:childTnLst>
                              <p:par>
                                <p:cTn id="97" presetID="22" presetClass="entr" presetSubtype="2" fill="hold" grpId="0" nodeType="afterEffect">
                                  <p:stCondLst>
                                    <p:cond delay="0"/>
                                  </p:stCondLst>
                                  <p:childTnLst>
                                    <p:set>
                                      <p:cBhvr>
                                        <p:cTn id="98" dur="1" fill="hold">
                                          <p:stCondLst>
                                            <p:cond delay="0"/>
                                          </p:stCondLst>
                                        </p:cTn>
                                        <p:tgtEl>
                                          <p:spTgt spid="12"/>
                                        </p:tgtEl>
                                        <p:attrNameLst>
                                          <p:attrName>style.visibility</p:attrName>
                                        </p:attrNameLst>
                                      </p:cBhvr>
                                      <p:to>
                                        <p:strVal val="visible"/>
                                      </p:to>
                                    </p:set>
                                    <p:animEffect transition="in" filter="wipe(right)">
                                      <p:cBhvr>
                                        <p:cTn id="99" dur="500"/>
                                        <p:tgtEl>
                                          <p:spTgt spid="12"/>
                                        </p:tgtEl>
                                      </p:cBhvr>
                                    </p:animEffect>
                                  </p:childTnLst>
                                </p:cTn>
                              </p:par>
                            </p:childTnLst>
                          </p:cTn>
                        </p:par>
                        <p:par>
                          <p:cTn id="100" fill="hold">
                            <p:stCondLst>
                              <p:cond delay="11850"/>
                            </p:stCondLst>
                            <p:childTnLst>
                              <p:par>
                                <p:cTn id="101" presetID="9" presetClass="entr" presetSubtype="0" fill="hold" nodeType="afterEffect">
                                  <p:stCondLst>
                                    <p:cond delay="0"/>
                                  </p:stCondLst>
                                  <p:childTnLst>
                                    <p:set>
                                      <p:cBhvr>
                                        <p:cTn id="102" dur="1" fill="hold">
                                          <p:stCondLst>
                                            <p:cond delay="0"/>
                                          </p:stCondLst>
                                        </p:cTn>
                                        <p:tgtEl>
                                          <p:spTgt spid="33"/>
                                        </p:tgtEl>
                                        <p:attrNameLst>
                                          <p:attrName>style.visibility</p:attrName>
                                        </p:attrNameLst>
                                      </p:cBhvr>
                                      <p:to>
                                        <p:strVal val="visible"/>
                                      </p:to>
                                    </p:set>
                                    <p:animEffect transition="in" filter="dissolve">
                                      <p:cBhvr>
                                        <p:cTn id="103" dur="500"/>
                                        <p:tgtEl>
                                          <p:spTgt spid="33"/>
                                        </p:tgtEl>
                                      </p:cBhvr>
                                    </p:animEffect>
                                  </p:childTnLst>
                                </p:cTn>
                              </p:par>
                            </p:childTnLst>
                          </p:cTn>
                        </p:par>
                        <p:par>
                          <p:cTn id="104" fill="hold">
                            <p:stCondLst>
                              <p:cond delay="12350"/>
                            </p:stCondLst>
                            <p:childTnLst>
                              <p:par>
                                <p:cTn id="105" presetID="10" presetClass="entr" presetSubtype="0" fill="hold" grpId="0" nodeType="afterEffect">
                                  <p:stCondLst>
                                    <p:cond delay="0"/>
                                  </p:stCondLst>
                                  <p:childTnLst>
                                    <p:set>
                                      <p:cBhvr>
                                        <p:cTn id="106" dur="1" fill="hold">
                                          <p:stCondLst>
                                            <p:cond delay="0"/>
                                          </p:stCondLst>
                                        </p:cTn>
                                        <p:tgtEl>
                                          <p:spTgt spid="58">
                                            <p:txEl>
                                              <p:pRg st="0" end="0"/>
                                            </p:txEl>
                                          </p:spTgt>
                                        </p:tgtEl>
                                        <p:attrNameLst>
                                          <p:attrName>style.visibility</p:attrName>
                                        </p:attrNameLst>
                                      </p:cBhvr>
                                      <p:to>
                                        <p:strVal val="visible"/>
                                      </p:to>
                                    </p:set>
                                    <p:animEffect transition="in" filter="fade">
                                      <p:cBhvr>
                                        <p:cTn id="107" dur="500"/>
                                        <p:tgtEl>
                                          <p:spTgt spid="58">
                                            <p:txEl>
                                              <p:pRg st="0" end="0"/>
                                            </p:txEl>
                                          </p:spTgt>
                                        </p:tgtEl>
                                      </p:cBhvr>
                                    </p:animEffect>
                                  </p:childTnLst>
                                </p:cTn>
                              </p:par>
                            </p:childTnLst>
                          </p:cTn>
                        </p:par>
                        <p:par>
                          <p:cTn id="108" fill="hold">
                            <p:stCondLst>
                              <p:cond delay="12850"/>
                            </p:stCondLst>
                            <p:childTnLst>
                              <p:par>
                                <p:cTn id="109" presetID="18" presetClass="entr" presetSubtype="6" fill="hold" grpId="0" nodeType="after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strips(downRight)">
                                      <p:cBhvr>
                                        <p:cTn id="111" dur="500"/>
                                        <p:tgtEl>
                                          <p:spTgt spid="57"/>
                                        </p:tgtEl>
                                      </p:cBhvr>
                                    </p:animEffect>
                                  </p:childTnLst>
                                </p:cTn>
                              </p:par>
                            </p:childTnLst>
                          </p:cTn>
                        </p:par>
                        <p:par>
                          <p:cTn id="112" fill="hold">
                            <p:stCondLst>
                              <p:cond delay="13350"/>
                            </p:stCondLst>
                            <p:childTnLst>
                              <p:par>
                                <p:cTn id="113" presetID="22" presetClass="entr" presetSubtype="2" fill="hold" grpId="0" nodeType="afterEffect">
                                  <p:stCondLst>
                                    <p:cond delay="0"/>
                                  </p:stCondLst>
                                  <p:childTnLst>
                                    <p:set>
                                      <p:cBhvr>
                                        <p:cTn id="114" dur="1" fill="hold">
                                          <p:stCondLst>
                                            <p:cond delay="0"/>
                                          </p:stCondLst>
                                        </p:cTn>
                                        <p:tgtEl>
                                          <p:spTgt spid="11"/>
                                        </p:tgtEl>
                                        <p:attrNameLst>
                                          <p:attrName>style.visibility</p:attrName>
                                        </p:attrNameLst>
                                      </p:cBhvr>
                                      <p:to>
                                        <p:strVal val="visible"/>
                                      </p:to>
                                    </p:set>
                                    <p:animEffect transition="in" filter="wipe(right)">
                                      <p:cBhvr>
                                        <p:cTn id="115" dur="500"/>
                                        <p:tgtEl>
                                          <p:spTgt spid="11"/>
                                        </p:tgtEl>
                                      </p:cBhvr>
                                    </p:animEffect>
                                  </p:childTnLst>
                                </p:cTn>
                              </p:par>
                            </p:childTnLst>
                          </p:cTn>
                        </p:par>
                        <p:par>
                          <p:cTn id="116" fill="hold">
                            <p:stCondLst>
                              <p:cond delay="13850"/>
                            </p:stCondLst>
                            <p:childTnLst>
                              <p:par>
                                <p:cTn id="117" presetID="9" presetClass="entr" presetSubtype="0" fill="hold" nodeType="afterEffect">
                                  <p:stCondLst>
                                    <p:cond delay="0"/>
                                  </p:stCondLst>
                                  <p:childTnLst>
                                    <p:set>
                                      <p:cBhvr>
                                        <p:cTn id="118" dur="1" fill="hold">
                                          <p:stCondLst>
                                            <p:cond delay="0"/>
                                          </p:stCondLst>
                                        </p:cTn>
                                        <p:tgtEl>
                                          <p:spTgt spid="36"/>
                                        </p:tgtEl>
                                        <p:attrNameLst>
                                          <p:attrName>style.visibility</p:attrName>
                                        </p:attrNameLst>
                                      </p:cBhvr>
                                      <p:to>
                                        <p:strVal val="visible"/>
                                      </p:to>
                                    </p:set>
                                    <p:animEffect transition="in" filter="dissolve">
                                      <p:cBhvr>
                                        <p:cTn id="119" dur="500"/>
                                        <p:tgtEl>
                                          <p:spTgt spid="36"/>
                                        </p:tgtEl>
                                      </p:cBhvr>
                                    </p:animEffect>
                                  </p:childTnLst>
                                </p:cTn>
                              </p:par>
                            </p:childTnLst>
                          </p:cTn>
                        </p:par>
                        <p:par>
                          <p:cTn id="120" fill="hold">
                            <p:stCondLst>
                              <p:cond delay="14350"/>
                            </p:stCondLst>
                            <p:childTnLst>
                              <p:par>
                                <p:cTn id="121" presetID="10" presetClass="entr" presetSubtype="0" fill="hold" grpId="0" nodeType="afterEffect">
                                  <p:stCondLst>
                                    <p:cond delay="0"/>
                                  </p:stCondLst>
                                  <p:childTnLst>
                                    <p:set>
                                      <p:cBhvr>
                                        <p:cTn id="122" dur="1" fill="hold">
                                          <p:stCondLst>
                                            <p:cond delay="0"/>
                                          </p:stCondLst>
                                        </p:cTn>
                                        <p:tgtEl>
                                          <p:spTgt spid="56">
                                            <p:txEl>
                                              <p:pRg st="0" end="0"/>
                                            </p:txEl>
                                          </p:spTgt>
                                        </p:tgtEl>
                                        <p:attrNameLst>
                                          <p:attrName>style.visibility</p:attrName>
                                        </p:attrNameLst>
                                      </p:cBhvr>
                                      <p:to>
                                        <p:strVal val="visible"/>
                                      </p:to>
                                    </p:set>
                                    <p:animEffect transition="in" filter="fade">
                                      <p:cBhvr>
                                        <p:cTn id="123" dur="500"/>
                                        <p:tgtEl>
                                          <p:spTgt spid="56">
                                            <p:txEl>
                                              <p:pRg st="0" end="0"/>
                                            </p:txEl>
                                          </p:spTgt>
                                        </p:tgtEl>
                                      </p:cBhvr>
                                    </p:animEffect>
                                  </p:childTnLst>
                                </p:cTn>
                              </p:par>
                            </p:childTnLst>
                          </p:cTn>
                        </p:par>
                        <p:par>
                          <p:cTn id="124" fill="hold">
                            <p:stCondLst>
                              <p:cond delay="14850"/>
                            </p:stCondLst>
                            <p:childTnLst>
                              <p:par>
                                <p:cTn id="125" presetID="18" presetClass="entr" presetSubtype="6" fill="hold" grpId="0"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strips(downRight)">
                                      <p:cBhvr>
                                        <p:cTn id="127" dur="500"/>
                                        <p:tgtEl>
                                          <p:spTgt spid="55"/>
                                        </p:tgtEl>
                                      </p:cBhvr>
                                    </p:animEffect>
                                  </p:childTnLst>
                                </p:cTn>
                              </p:par>
                            </p:childTnLst>
                          </p:cTn>
                        </p:par>
                        <p:par>
                          <p:cTn id="128" fill="hold">
                            <p:stCondLst>
                              <p:cond delay="15350"/>
                            </p:stCondLst>
                            <p:childTnLst>
                              <p:par>
                                <p:cTn id="129" presetID="22" presetClass="entr" presetSubtype="2" fill="hold" grpId="0" nodeType="afterEffect">
                                  <p:stCondLst>
                                    <p:cond delay="0"/>
                                  </p:stCondLst>
                                  <p:childTnLst>
                                    <p:set>
                                      <p:cBhvr>
                                        <p:cTn id="130" dur="1" fill="hold">
                                          <p:stCondLst>
                                            <p:cond delay="0"/>
                                          </p:stCondLst>
                                        </p:cTn>
                                        <p:tgtEl>
                                          <p:spTgt spid="10"/>
                                        </p:tgtEl>
                                        <p:attrNameLst>
                                          <p:attrName>style.visibility</p:attrName>
                                        </p:attrNameLst>
                                      </p:cBhvr>
                                      <p:to>
                                        <p:strVal val="visible"/>
                                      </p:to>
                                    </p:set>
                                    <p:animEffect transition="in" filter="wipe(right)">
                                      <p:cBhvr>
                                        <p:cTn id="131" dur="500"/>
                                        <p:tgtEl>
                                          <p:spTgt spid="10"/>
                                        </p:tgtEl>
                                      </p:cBhvr>
                                    </p:animEffect>
                                  </p:childTnLst>
                                </p:cTn>
                              </p:par>
                            </p:childTnLst>
                          </p:cTn>
                        </p:par>
                        <p:par>
                          <p:cTn id="132" fill="hold">
                            <p:stCondLst>
                              <p:cond delay="15850"/>
                            </p:stCondLst>
                            <p:childTnLst>
                              <p:par>
                                <p:cTn id="133" presetID="9" presetClass="entr" presetSubtype="0" fill="hold" nodeType="afterEffect">
                                  <p:stCondLst>
                                    <p:cond delay="0"/>
                                  </p:stCondLst>
                                  <p:childTnLst>
                                    <p:set>
                                      <p:cBhvr>
                                        <p:cTn id="134" dur="1" fill="hold">
                                          <p:stCondLst>
                                            <p:cond delay="0"/>
                                          </p:stCondLst>
                                        </p:cTn>
                                        <p:tgtEl>
                                          <p:spTgt spid="39"/>
                                        </p:tgtEl>
                                        <p:attrNameLst>
                                          <p:attrName>style.visibility</p:attrName>
                                        </p:attrNameLst>
                                      </p:cBhvr>
                                      <p:to>
                                        <p:strVal val="visible"/>
                                      </p:to>
                                    </p:set>
                                    <p:animEffect transition="in" filter="dissolve">
                                      <p:cBhvr>
                                        <p:cTn id="135" dur="500"/>
                                        <p:tgtEl>
                                          <p:spTgt spid="39"/>
                                        </p:tgtEl>
                                      </p:cBhvr>
                                    </p:animEffect>
                                  </p:childTnLst>
                                </p:cTn>
                              </p:par>
                            </p:childTnLst>
                          </p:cTn>
                        </p:par>
                        <p:par>
                          <p:cTn id="136" fill="hold">
                            <p:stCondLst>
                              <p:cond delay="16350"/>
                            </p:stCondLst>
                            <p:childTnLst>
                              <p:par>
                                <p:cTn id="137" presetID="10" presetClass="entr" presetSubtype="0" fill="hold" grpId="0" nodeType="afterEffect">
                                  <p:stCondLst>
                                    <p:cond delay="0"/>
                                  </p:stCondLst>
                                  <p:childTnLst>
                                    <p:set>
                                      <p:cBhvr>
                                        <p:cTn id="138" dur="1" fill="hold">
                                          <p:stCondLst>
                                            <p:cond delay="0"/>
                                          </p:stCondLst>
                                        </p:cTn>
                                        <p:tgtEl>
                                          <p:spTgt spid="54">
                                            <p:txEl>
                                              <p:pRg st="0" end="0"/>
                                            </p:txEl>
                                          </p:spTgt>
                                        </p:tgtEl>
                                        <p:attrNameLst>
                                          <p:attrName>style.visibility</p:attrName>
                                        </p:attrNameLst>
                                      </p:cBhvr>
                                      <p:to>
                                        <p:strVal val="visible"/>
                                      </p:to>
                                    </p:set>
                                    <p:animEffect transition="in" filter="fade">
                                      <p:cBhvr>
                                        <p:cTn id="139" dur="500"/>
                                        <p:tgtEl>
                                          <p:spTgt spid="54">
                                            <p:txEl>
                                              <p:pRg st="0" end="0"/>
                                            </p:txEl>
                                          </p:spTgt>
                                        </p:tgtEl>
                                      </p:cBhvr>
                                    </p:animEffect>
                                  </p:childTnLst>
                                </p:cTn>
                              </p:par>
                            </p:childTnLst>
                          </p:cTn>
                        </p:par>
                        <p:par>
                          <p:cTn id="140" fill="hold">
                            <p:stCondLst>
                              <p:cond delay="16850"/>
                            </p:stCondLst>
                            <p:childTnLst>
                              <p:par>
                                <p:cTn id="141" presetID="18" presetClass="entr" presetSubtype="6" fill="hold" grpId="0" nodeType="after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strips(downRight)">
                                      <p:cBhvr>
                                        <p:cTn id="143" dur="500"/>
                                        <p:tgtEl>
                                          <p:spTgt spid="53"/>
                                        </p:tgtEl>
                                      </p:cBhvr>
                                    </p:animEffect>
                                  </p:childTnLst>
                                </p:cTn>
                              </p:par>
                            </p:childTnLst>
                          </p:cTn>
                        </p:par>
                        <p:par>
                          <p:cTn id="144" fill="hold">
                            <p:stCondLst>
                              <p:cond delay="17350"/>
                            </p:stCondLst>
                            <p:childTnLst>
                              <p:par>
                                <p:cTn id="145" presetID="22" presetClass="entr" presetSubtype="2" fill="hold" grpId="0" nodeType="afterEffect">
                                  <p:stCondLst>
                                    <p:cond delay="0"/>
                                  </p:stCondLst>
                                  <p:childTnLst>
                                    <p:set>
                                      <p:cBhvr>
                                        <p:cTn id="146" dur="1" fill="hold">
                                          <p:stCondLst>
                                            <p:cond delay="0"/>
                                          </p:stCondLst>
                                        </p:cTn>
                                        <p:tgtEl>
                                          <p:spTgt spid="16"/>
                                        </p:tgtEl>
                                        <p:attrNameLst>
                                          <p:attrName>style.visibility</p:attrName>
                                        </p:attrNameLst>
                                      </p:cBhvr>
                                      <p:to>
                                        <p:strVal val="visible"/>
                                      </p:to>
                                    </p:set>
                                    <p:animEffect transition="in" filter="wipe(right)">
                                      <p:cBhvr>
                                        <p:cTn id="147" dur="500"/>
                                        <p:tgtEl>
                                          <p:spTgt spid="16"/>
                                        </p:tgtEl>
                                      </p:cBhvr>
                                    </p:animEffect>
                                  </p:childTnLst>
                                </p:cTn>
                              </p:par>
                            </p:childTnLst>
                          </p:cTn>
                        </p:par>
                        <p:par>
                          <p:cTn id="148" fill="hold">
                            <p:stCondLst>
                              <p:cond delay="17850"/>
                            </p:stCondLst>
                            <p:childTnLst>
                              <p:par>
                                <p:cTn id="149" presetID="22" presetClass="entr" presetSubtype="4" fill="hold" grpId="0" nodeType="afterEffect">
                                  <p:stCondLst>
                                    <p:cond delay="0"/>
                                  </p:stCondLst>
                                  <p:childTnLst>
                                    <p:set>
                                      <p:cBhvr>
                                        <p:cTn id="150" dur="1" fill="hold">
                                          <p:stCondLst>
                                            <p:cond delay="0"/>
                                          </p:stCondLst>
                                        </p:cTn>
                                        <p:tgtEl>
                                          <p:spTgt spid="17"/>
                                        </p:tgtEl>
                                        <p:attrNameLst>
                                          <p:attrName>style.visibility</p:attrName>
                                        </p:attrNameLst>
                                      </p:cBhvr>
                                      <p:to>
                                        <p:strVal val="visible"/>
                                      </p:to>
                                    </p:set>
                                    <p:animEffect transition="in" filter="wipe(down)">
                                      <p:cBhvr>
                                        <p:cTn id="151" dur="500"/>
                                        <p:tgtEl>
                                          <p:spTgt spid="17"/>
                                        </p:tgtEl>
                                      </p:cBhvr>
                                    </p:animEffect>
                                  </p:childTnLst>
                                </p:cTn>
                              </p:par>
                            </p:childTnLst>
                          </p:cTn>
                        </p:par>
                        <p:par>
                          <p:cTn id="152" fill="hold">
                            <p:stCondLst>
                              <p:cond delay="18350"/>
                            </p:stCondLst>
                            <p:childTnLst>
                              <p:par>
                                <p:cTn id="153" presetID="22" presetClass="entr" presetSubtype="8" fill="hold" grpId="0" nodeType="afterEffect">
                                  <p:stCondLst>
                                    <p:cond delay="0"/>
                                  </p:stCondLst>
                                  <p:childTnLst>
                                    <p:set>
                                      <p:cBhvr>
                                        <p:cTn id="154" dur="1" fill="hold">
                                          <p:stCondLst>
                                            <p:cond delay="0"/>
                                          </p:stCondLst>
                                        </p:cTn>
                                        <p:tgtEl>
                                          <p:spTgt spid="18"/>
                                        </p:tgtEl>
                                        <p:attrNameLst>
                                          <p:attrName>style.visibility</p:attrName>
                                        </p:attrNameLst>
                                      </p:cBhvr>
                                      <p:to>
                                        <p:strVal val="visible"/>
                                      </p:to>
                                    </p:set>
                                    <p:animEffect transition="in" filter="wipe(left)">
                                      <p:cBhvr>
                                        <p:cTn id="15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P spid="6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矩形 14"/>
          <p:cNvSpPr/>
          <p:nvPr/>
        </p:nvSpPr>
        <p:spPr>
          <a:xfrm flipV="1">
            <a:off x="976" y="2734541"/>
            <a:ext cx="3171816"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5" name="组合 4"/>
          <p:cNvGrpSpPr/>
          <p:nvPr/>
        </p:nvGrpSpPr>
        <p:grpSpPr>
          <a:xfrm>
            <a:off x="2490250" y="2735643"/>
            <a:ext cx="1339514" cy="1338488"/>
            <a:chOff x="3225639" y="4543565"/>
            <a:chExt cx="1735762" cy="1734334"/>
          </a:xfrm>
        </p:grpSpPr>
        <p:sp>
          <p:nvSpPr>
            <p:cNvPr id="6" name="椭圆 5"/>
            <p:cNvSpPr/>
            <p:nvPr/>
          </p:nvSpPr>
          <p:spPr>
            <a:xfrm flipV="1">
              <a:off x="3225639" y="4543565"/>
              <a:ext cx="1735762" cy="1734334"/>
            </a:xfrm>
            <a:prstGeom prst="ellipse">
              <a:avLst/>
            </a:prstGeom>
            <a:solidFill>
              <a:schemeClr val="accent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7" name="椭圆 6"/>
            <p:cNvSpPr/>
            <p:nvPr/>
          </p:nvSpPr>
          <p:spPr>
            <a:xfrm rot="10800000" flipV="1">
              <a:off x="3450403" y="4786205"/>
              <a:ext cx="1284515" cy="1284516"/>
            </a:xfrm>
            <a:prstGeom prst="ellipse">
              <a:avLst/>
            </a:prstGeom>
            <a:solidFill>
              <a:schemeClr val="bg1">
                <a:lumMod val="95000"/>
              </a:schemeClr>
            </a:solidFill>
            <a:ln w="25400" cap="flat" cmpd="sng" algn="ctr">
              <a:noFill/>
              <a:prstDash val="solid"/>
            </a:ln>
            <a:effectLst/>
          </p:spPr>
          <p:txBody>
            <a:bodyPr tIns="36000" anchor="ctr" anchorCtr="1"/>
            <a:lstStyle/>
            <a:p>
              <a:pPr lvl="0" algn="ctr">
                <a:defRPr/>
              </a:pPr>
              <a:r>
                <a:rPr lang="en-US" altLang="zh-CN" sz="3100" b="1" kern="0" dirty="0">
                  <a:solidFill>
                    <a:schemeClr val="accent1"/>
                  </a:solidFill>
                  <a:latin typeface="微软雅黑" panose="020B0503020204020204" pitchFamily="34" charset="-122"/>
                  <a:ea typeface="微软雅黑" panose="020B0503020204020204" pitchFamily="34" charset="-122"/>
                </a:rPr>
                <a:t>02</a:t>
              </a:r>
              <a:endParaRPr lang="zh-CN" altLang="en-US" sz="3100" b="1" kern="0" dirty="0">
                <a:solidFill>
                  <a:schemeClr val="accent1"/>
                </a:solidFill>
                <a:latin typeface="微软雅黑" panose="020B0503020204020204" pitchFamily="34" charset="-122"/>
                <a:ea typeface="微软雅黑" panose="020B0503020204020204" pitchFamily="34" charset="-122"/>
              </a:endParaRPr>
            </a:p>
          </p:txBody>
        </p:sp>
      </p:grpSp>
      <p:sp>
        <p:nvSpPr>
          <p:cNvPr id="8" name="矩形 14"/>
          <p:cNvSpPr/>
          <p:nvPr/>
        </p:nvSpPr>
        <p:spPr>
          <a:xfrm>
            <a:off x="976" y="2326775"/>
            <a:ext cx="5401154" cy="189637"/>
          </a:xfrm>
          <a:custGeom>
            <a:avLst/>
            <a:gdLst/>
            <a:ahLst/>
            <a:cxnLst/>
            <a:rect l="l" t="t" r="r" b="b"/>
            <a:pathLst>
              <a:path w="4571707" h="242218">
                <a:moveTo>
                  <a:pt x="0" y="0"/>
                </a:moveTo>
                <a:lnTo>
                  <a:pt x="4571707" y="0"/>
                </a:lnTo>
                <a:lnTo>
                  <a:pt x="4571707" y="242218"/>
                </a:lnTo>
                <a:lnTo>
                  <a:pt x="0" y="242218"/>
                </a:lnTo>
                <a:close/>
              </a:path>
            </a:pathLst>
          </a:cu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4732373" y="1180020"/>
            <a:ext cx="1339514" cy="1339591"/>
            <a:chOff x="6131016" y="674750"/>
            <a:chExt cx="1735762" cy="1735763"/>
          </a:xfrm>
        </p:grpSpPr>
        <p:sp>
          <p:nvSpPr>
            <p:cNvPr id="10" name="椭圆 9"/>
            <p:cNvSpPr/>
            <p:nvPr/>
          </p:nvSpPr>
          <p:spPr>
            <a:xfrm>
              <a:off x="6131016" y="674750"/>
              <a:ext cx="1735762" cy="1735763"/>
            </a:xfrm>
            <a:prstGeom prst="ellipse">
              <a:avLst/>
            </a:prstGeom>
            <a:solidFill>
              <a:schemeClr val="accent1"/>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1" name="椭圆 10"/>
            <p:cNvSpPr/>
            <p:nvPr/>
          </p:nvSpPr>
          <p:spPr>
            <a:xfrm>
              <a:off x="6355778" y="899818"/>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01</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2" name="矩形 14"/>
          <p:cNvSpPr/>
          <p:nvPr/>
        </p:nvSpPr>
        <p:spPr>
          <a:xfrm flipV="1">
            <a:off x="4704739" y="2734540"/>
            <a:ext cx="4439261" cy="189637"/>
          </a:xfrm>
          <a:custGeom>
            <a:avLst/>
            <a:gdLst/>
            <a:ahLst/>
            <a:cxnLst/>
            <a:rect l="l" t="t" r="r" b="b"/>
            <a:pathLst>
              <a:path w="4571707" h="242218">
                <a:moveTo>
                  <a:pt x="0" y="242218"/>
                </a:moveTo>
                <a:lnTo>
                  <a:pt x="4571707" y="242218"/>
                </a:lnTo>
                <a:lnTo>
                  <a:pt x="4571707" y="0"/>
                </a:lnTo>
                <a:lnTo>
                  <a:pt x="0" y="0"/>
                </a:lnTo>
                <a:close/>
              </a:path>
            </a:pathLst>
          </a:cu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4034981" y="2735643"/>
            <a:ext cx="1339514" cy="1338488"/>
            <a:chOff x="5227325" y="4543565"/>
            <a:chExt cx="1735762" cy="1734334"/>
          </a:xfrm>
        </p:grpSpPr>
        <p:sp>
          <p:nvSpPr>
            <p:cNvPr id="14" name="椭圆 13"/>
            <p:cNvSpPr/>
            <p:nvPr/>
          </p:nvSpPr>
          <p:spPr>
            <a:xfrm flipV="1">
              <a:off x="5227325" y="4543565"/>
              <a:ext cx="1735762" cy="1734334"/>
            </a:xfrm>
            <a:prstGeom prst="ellipse">
              <a:avLst/>
            </a:prstGeom>
            <a:solidFill>
              <a:schemeClr val="accent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accent1"/>
                </a:solidFill>
                <a:latin typeface="微软雅黑" panose="020B0503020204020204" pitchFamily="34" charset="-122"/>
                <a:ea typeface="微软雅黑" panose="020B0503020204020204" pitchFamily="34" charset="-122"/>
              </a:endParaRPr>
            </a:p>
          </p:txBody>
        </p:sp>
        <p:sp>
          <p:nvSpPr>
            <p:cNvPr id="15" name="椭圆 14"/>
            <p:cNvSpPr/>
            <p:nvPr/>
          </p:nvSpPr>
          <p:spPr>
            <a:xfrm rot="10800000" flipV="1">
              <a:off x="5460802" y="4768780"/>
              <a:ext cx="1284515" cy="1284516"/>
            </a:xfrm>
            <a:prstGeom prst="ellipse">
              <a:avLst/>
            </a:prstGeom>
            <a:solidFill>
              <a:schemeClr val="bg1">
                <a:lumMod val="95000"/>
              </a:schemeClr>
            </a:solidFill>
            <a:ln w="25400" cap="flat" cmpd="sng" algn="ctr">
              <a:noFill/>
              <a:prstDash val="solid"/>
            </a:ln>
            <a:effectLst/>
          </p:spPr>
          <p:txBody>
            <a:bodyPr tIns="36000" anchor="ctr"/>
            <a:lstStyle/>
            <a:p>
              <a:pPr lvl="0" algn="ctr">
                <a:defRPr/>
              </a:pPr>
              <a:r>
                <a:rPr lang="en-US" altLang="zh-CN" sz="3100" b="1" kern="0">
                  <a:solidFill>
                    <a:schemeClr val="accent1"/>
                  </a:solidFill>
                  <a:latin typeface="微软雅黑" panose="020B0503020204020204" pitchFamily="34" charset="-122"/>
                  <a:ea typeface="微软雅黑" panose="020B0503020204020204" pitchFamily="34" charset="-122"/>
                </a:rPr>
                <a:t>03</a:t>
              </a:r>
              <a:endParaRPr lang="zh-CN" altLang="en-US" sz="3100" b="1" kern="0">
                <a:solidFill>
                  <a:schemeClr val="accent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1475935" y="1573308"/>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7" name="TextBox 16"/>
          <p:cNvSpPr txBox="1"/>
          <p:nvPr/>
        </p:nvSpPr>
        <p:spPr>
          <a:xfrm>
            <a:off x="1481698" y="1345207"/>
            <a:ext cx="1373612" cy="255919"/>
          </a:xfrm>
          <a:prstGeom prst="rect">
            <a:avLst/>
          </a:prstGeom>
          <a:noFill/>
        </p:spPr>
        <p:txBody>
          <a:bodyPr wrap="none" lIns="70564" tIns="35282" rIns="70564" bIns="35282" rtlCol="0">
            <a:spAutoFit/>
          </a:bodyPr>
          <a:lstStyle/>
          <a:p>
            <a:r>
              <a:rPr lang="zh-CN" altLang="en-US" sz="1200" b="1" dirty="0" smtClean="0">
                <a:solidFill>
                  <a:schemeClr val="tx1">
                    <a:lumMod val="75000"/>
                    <a:lumOff val="25000"/>
                  </a:schemeClr>
                </a:solidFill>
                <a:latin typeface="微软雅黑" pitchFamily="34" charset="-122"/>
                <a:ea typeface="微软雅黑" pitchFamily="34" charset="-122"/>
              </a:rPr>
              <a:t>点击添加标题内容</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1003058" y="4260627"/>
            <a:ext cx="2645798"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1008820" y="4032525"/>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
        <p:nvSpPr>
          <p:cNvPr id="20" name="TextBox 19"/>
          <p:cNvSpPr txBox="1"/>
          <p:nvPr/>
        </p:nvSpPr>
        <p:spPr>
          <a:xfrm>
            <a:off x="5567923" y="3746403"/>
            <a:ext cx="2604477" cy="471363"/>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1" name="TextBox 20"/>
          <p:cNvSpPr txBox="1"/>
          <p:nvPr/>
        </p:nvSpPr>
        <p:spPr>
          <a:xfrm>
            <a:off x="5573686" y="3518302"/>
            <a:ext cx="1373612" cy="255919"/>
          </a:xfrm>
          <a:prstGeom prst="rect">
            <a:avLst/>
          </a:prstGeom>
          <a:noFill/>
        </p:spPr>
        <p:txBody>
          <a:bodyPr wrap="none" lIns="70564" tIns="35282" rIns="70564" bIns="35282" rtlCol="0">
            <a:spAutoFit/>
          </a:bodyPr>
          <a:lstStyle/>
          <a:p>
            <a:r>
              <a:rPr lang="zh-CN" altLang="en-US" sz="1200" b="1" dirty="0">
                <a:solidFill>
                  <a:schemeClr val="tx1">
                    <a:lumMod val="75000"/>
                    <a:lumOff val="25000"/>
                  </a:schemeClr>
                </a:solidFill>
                <a:latin typeface="微软雅黑" pitchFamily="34" charset="-122"/>
                <a:ea typeface="微软雅黑" pitchFamily="34" charset="-122"/>
              </a:rPr>
              <a:t>点击添加标题内容</a:t>
            </a:r>
          </a:p>
        </p:txBody>
      </p:sp>
    </p:spTree>
    <p:extLst>
      <p:ext uri="{BB962C8B-B14F-4D97-AF65-F5344CB8AC3E}">
        <p14:creationId xmlns:p14="http://schemas.microsoft.com/office/powerpoint/2010/main" val="3483129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1850"/>
                            </p:stCondLst>
                            <p:childTnLst>
                              <p:par>
                                <p:cTn id="21" presetID="17" presetClass="entr" presetSubtype="1" fill="hold" grpId="0" nodeType="afterEffect">
                                  <p:stCondLst>
                                    <p:cond delay="0"/>
                                  </p:stCondLst>
                                  <p:iterate type="lt">
                                    <p:tmPct val="40000"/>
                                  </p:iterate>
                                  <p:childTnLst>
                                    <p:set>
                                      <p:cBhvr>
                                        <p:cTn id="22" dur="1" fill="hold">
                                          <p:stCondLst>
                                            <p:cond delay="0"/>
                                          </p:stCondLst>
                                        </p:cTn>
                                        <p:tgtEl>
                                          <p:spTgt spid="17"/>
                                        </p:tgtEl>
                                        <p:attrNameLst>
                                          <p:attrName>style.visibility</p:attrName>
                                        </p:attrNameLst>
                                      </p:cBhvr>
                                      <p:to>
                                        <p:strVal val="visible"/>
                                      </p:to>
                                    </p:set>
                                    <p:anim calcmode="lin" valueType="num">
                                      <p:cBhvr>
                                        <p:cTn id="23" dur="250" fill="hold"/>
                                        <p:tgtEl>
                                          <p:spTgt spid="17"/>
                                        </p:tgtEl>
                                        <p:attrNameLst>
                                          <p:attrName>ppt_x</p:attrName>
                                        </p:attrNameLst>
                                      </p:cBhvr>
                                      <p:tavLst>
                                        <p:tav tm="0">
                                          <p:val>
                                            <p:strVal val="#ppt_x"/>
                                          </p:val>
                                        </p:tav>
                                        <p:tav tm="100000">
                                          <p:val>
                                            <p:strVal val="#ppt_x"/>
                                          </p:val>
                                        </p:tav>
                                      </p:tavLst>
                                    </p:anim>
                                    <p:anim calcmode="lin" valueType="num">
                                      <p:cBhvr>
                                        <p:cTn id="24" dur="250" fill="hold"/>
                                        <p:tgtEl>
                                          <p:spTgt spid="17"/>
                                        </p:tgtEl>
                                        <p:attrNameLst>
                                          <p:attrName>ppt_y</p:attrName>
                                        </p:attrNameLst>
                                      </p:cBhvr>
                                      <p:tavLst>
                                        <p:tav tm="0">
                                          <p:val>
                                            <p:strVal val="#ppt_y-#ppt_h/2"/>
                                          </p:val>
                                        </p:tav>
                                        <p:tav tm="100000">
                                          <p:val>
                                            <p:strVal val="#ppt_y"/>
                                          </p:val>
                                        </p:tav>
                                      </p:tavLst>
                                    </p:anim>
                                    <p:anim calcmode="lin" valueType="num">
                                      <p:cBhvr>
                                        <p:cTn id="25" dur="250" fill="hold"/>
                                        <p:tgtEl>
                                          <p:spTgt spid="17"/>
                                        </p:tgtEl>
                                        <p:attrNameLst>
                                          <p:attrName>ppt_w</p:attrName>
                                        </p:attrNameLst>
                                      </p:cBhvr>
                                      <p:tavLst>
                                        <p:tav tm="0">
                                          <p:val>
                                            <p:strVal val="#ppt_w"/>
                                          </p:val>
                                        </p:tav>
                                        <p:tav tm="100000">
                                          <p:val>
                                            <p:strVal val="#ppt_w"/>
                                          </p:val>
                                        </p:tav>
                                      </p:tavLst>
                                    </p:anim>
                                    <p:anim calcmode="lin" valueType="num">
                                      <p:cBhvr>
                                        <p:cTn id="26" dur="250" fill="hold"/>
                                        <p:tgtEl>
                                          <p:spTgt spid="17"/>
                                        </p:tgtEl>
                                        <p:attrNameLst>
                                          <p:attrName>ppt_h</p:attrName>
                                        </p:attrNameLst>
                                      </p:cBhvr>
                                      <p:tavLst>
                                        <p:tav tm="0">
                                          <p:val>
                                            <p:fltVal val="0"/>
                                          </p:val>
                                        </p:tav>
                                        <p:tav tm="100000">
                                          <p:val>
                                            <p:strVal val="#ppt_h"/>
                                          </p:val>
                                        </p:tav>
                                      </p:tavLst>
                                    </p:anim>
                                  </p:childTnLst>
                                </p:cTn>
                              </p:par>
                            </p:childTnLst>
                          </p:cTn>
                        </p:par>
                        <p:par>
                          <p:cTn id="27" fill="hold">
                            <p:stCondLst>
                              <p:cond delay="28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300"/>
                            </p:stCondLst>
                            <p:childTnLst>
                              <p:par>
                                <p:cTn id="32" presetID="22" presetClass="entr" presetSubtype="8"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par>
                          <p:cTn id="35" fill="hold">
                            <p:stCondLst>
                              <p:cond delay="3800"/>
                            </p:stCondLst>
                            <p:childTnLst>
                              <p:par>
                                <p:cTn id="36" presetID="22" presetClass="entr" presetSubtype="1"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up)">
                                      <p:cBhvr>
                                        <p:cTn id="38" dur="500"/>
                                        <p:tgtEl>
                                          <p:spTgt spid="5"/>
                                        </p:tgtEl>
                                      </p:cBhvr>
                                    </p:animEffect>
                                  </p:childTnLst>
                                </p:cTn>
                              </p:par>
                            </p:childTnLst>
                          </p:cTn>
                        </p:par>
                        <p:par>
                          <p:cTn id="39" fill="hold">
                            <p:stCondLst>
                              <p:cond delay="430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250" fill="hold"/>
                                        <p:tgtEl>
                                          <p:spTgt spid="19"/>
                                        </p:tgtEl>
                                        <p:attrNameLst>
                                          <p:attrName>ppt_x</p:attrName>
                                        </p:attrNameLst>
                                      </p:cBhvr>
                                      <p:tavLst>
                                        <p:tav tm="0">
                                          <p:val>
                                            <p:strVal val="#ppt_x"/>
                                          </p:val>
                                        </p:tav>
                                        <p:tav tm="100000">
                                          <p:val>
                                            <p:strVal val="#ppt_x"/>
                                          </p:val>
                                        </p:tav>
                                      </p:tavLst>
                                    </p:anim>
                                    <p:anim calcmode="lin" valueType="num">
                                      <p:cBhvr>
                                        <p:cTn id="43" dur="250" fill="hold"/>
                                        <p:tgtEl>
                                          <p:spTgt spid="19"/>
                                        </p:tgtEl>
                                        <p:attrNameLst>
                                          <p:attrName>ppt_y</p:attrName>
                                        </p:attrNameLst>
                                      </p:cBhvr>
                                      <p:tavLst>
                                        <p:tav tm="0">
                                          <p:val>
                                            <p:strVal val="#ppt_y-#ppt_h/2"/>
                                          </p:val>
                                        </p:tav>
                                        <p:tav tm="100000">
                                          <p:val>
                                            <p:strVal val="#ppt_y"/>
                                          </p:val>
                                        </p:tav>
                                      </p:tavLst>
                                    </p:anim>
                                    <p:anim calcmode="lin" valueType="num">
                                      <p:cBhvr>
                                        <p:cTn id="44" dur="250" fill="hold"/>
                                        <p:tgtEl>
                                          <p:spTgt spid="19"/>
                                        </p:tgtEl>
                                        <p:attrNameLst>
                                          <p:attrName>ppt_w</p:attrName>
                                        </p:attrNameLst>
                                      </p:cBhvr>
                                      <p:tavLst>
                                        <p:tav tm="0">
                                          <p:val>
                                            <p:strVal val="#ppt_w"/>
                                          </p:val>
                                        </p:tav>
                                        <p:tav tm="100000">
                                          <p:val>
                                            <p:strVal val="#ppt_w"/>
                                          </p:val>
                                        </p:tav>
                                      </p:tavLst>
                                    </p:anim>
                                    <p:anim calcmode="lin" valueType="num">
                                      <p:cBhvr>
                                        <p:cTn id="45" dur="250" fill="hold"/>
                                        <p:tgtEl>
                                          <p:spTgt spid="19"/>
                                        </p:tgtEl>
                                        <p:attrNameLst>
                                          <p:attrName>ppt_h</p:attrName>
                                        </p:attrNameLst>
                                      </p:cBhvr>
                                      <p:tavLst>
                                        <p:tav tm="0">
                                          <p:val>
                                            <p:fltVal val="0"/>
                                          </p:val>
                                        </p:tav>
                                        <p:tav tm="100000">
                                          <p:val>
                                            <p:strVal val="#ppt_h"/>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5750"/>
                            </p:stCondLst>
                            <p:childTnLst>
                              <p:par>
                                <p:cTn id="51" presetID="22" presetClass="entr" presetSubtype="2" fill="hold" grpId="0" nodeType="after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right)">
                                      <p:cBhvr>
                                        <p:cTn id="53" dur="500"/>
                                        <p:tgtEl>
                                          <p:spTgt spid="12"/>
                                        </p:tgtEl>
                                      </p:cBhvr>
                                    </p:animEffect>
                                  </p:childTnLst>
                                </p:cTn>
                              </p:par>
                            </p:childTnLst>
                          </p:cTn>
                        </p:par>
                        <p:par>
                          <p:cTn id="54" fill="hold">
                            <p:stCondLst>
                              <p:cond delay="6250"/>
                            </p:stCondLst>
                            <p:childTnLst>
                              <p:par>
                                <p:cTn id="55" presetID="22" presetClass="entr" presetSubtype="1"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up)">
                                      <p:cBhvr>
                                        <p:cTn id="57" dur="500"/>
                                        <p:tgtEl>
                                          <p:spTgt spid="13"/>
                                        </p:tgtEl>
                                      </p:cBhvr>
                                    </p:animEffect>
                                  </p:childTnLst>
                                </p:cTn>
                              </p:par>
                            </p:childTnLst>
                          </p:cTn>
                        </p:par>
                        <p:par>
                          <p:cTn id="58" fill="hold">
                            <p:stCondLst>
                              <p:cond delay="6750"/>
                            </p:stCondLst>
                            <p:childTnLst>
                              <p:par>
                                <p:cTn id="59" presetID="17" presetClass="entr" presetSubtype="1" fill="hold" grpId="0" nodeType="afterEffect">
                                  <p:stCondLst>
                                    <p:cond delay="0"/>
                                  </p:stCondLst>
                                  <p:iterate type="lt">
                                    <p:tmPct val="40000"/>
                                  </p:iterate>
                                  <p:childTnLst>
                                    <p:set>
                                      <p:cBhvr>
                                        <p:cTn id="60" dur="1" fill="hold">
                                          <p:stCondLst>
                                            <p:cond delay="0"/>
                                          </p:stCondLst>
                                        </p:cTn>
                                        <p:tgtEl>
                                          <p:spTgt spid="21"/>
                                        </p:tgtEl>
                                        <p:attrNameLst>
                                          <p:attrName>style.visibility</p:attrName>
                                        </p:attrNameLst>
                                      </p:cBhvr>
                                      <p:to>
                                        <p:strVal val="visible"/>
                                      </p:to>
                                    </p:set>
                                    <p:anim calcmode="lin" valueType="num">
                                      <p:cBhvr>
                                        <p:cTn id="61" dur="250" fill="hold"/>
                                        <p:tgtEl>
                                          <p:spTgt spid="21"/>
                                        </p:tgtEl>
                                        <p:attrNameLst>
                                          <p:attrName>ppt_x</p:attrName>
                                        </p:attrNameLst>
                                      </p:cBhvr>
                                      <p:tavLst>
                                        <p:tav tm="0">
                                          <p:val>
                                            <p:strVal val="#ppt_x"/>
                                          </p:val>
                                        </p:tav>
                                        <p:tav tm="100000">
                                          <p:val>
                                            <p:strVal val="#ppt_x"/>
                                          </p:val>
                                        </p:tav>
                                      </p:tavLst>
                                    </p:anim>
                                    <p:anim calcmode="lin" valueType="num">
                                      <p:cBhvr>
                                        <p:cTn id="62" dur="250" fill="hold"/>
                                        <p:tgtEl>
                                          <p:spTgt spid="21"/>
                                        </p:tgtEl>
                                        <p:attrNameLst>
                                          <p:attrName>ppt_y</p:attrName>
                                        </p:attrNameLst>
                                      </p:cBhvr>
                                      <p:tavLst>
                                        <p:tav tm="0">
                                          <p:val>
                                            <p:strVal val="#ppt_y-#ppt_h/2"/>
                                          </p:val>
                                        </p:tav>
                                        <p:tav tm="100000">
                                          <p:val>
                                            <p:strVal val="#ppt_y"/>
                                          </p:val>
                                        </p:tav>
                                      </p:tavLst>
                                    </p:anim>
                                    <p:anim calcmode="lin" valueType="num">
                                      <p:cBhvr>
                                        <p:cTn id="63" dur="250" fill="hold"/>
                                        <p:tgtEl>
                                          <p:spTgt spid="21"/>
                                        </p:tgtEl>
                                        <p:attrNameLst>
                                          <p:attrName>ppt_w</p:attrName>
                                        </p:attrNameLst>
                                      </p:cBhvr>
                                      <p:tavLst>
                                        <p:tav tm="0">
                                          <p:val>
                                            <p:strVal val="#ppt_w"/>
                                          </p:val>
                                        </p:tav>
                                        <p:tav tm="100000">
                                          <p:val>
                                            <p:strVal val="#ppt_w"/>
                                          </p:val>
                                        </p:tav>
                                      </p:tavLst>
                                    </p:anim>
                                    <p:anim calcmode="lin" valueType="num">
                                      <p:cBhvr>
                                        <p:cTn id="64" dur="250" fill="hold"/>
                                        <p:tgtEl>
                                          <p:spTgt spid="21"/>
                                        </p:tgtEl>
                                        <p:attrNameLst>
                                          <p:attrName>ppt_h</p:attrName>
                                        </p:attrNameLst>
                                      </p:cBhvr>
                                      <p:tavLst>
                                        <p:tav tm="0">
                                          <p:val>
                                            <p:fltVal val="0"/>
                                          </p:val>
                                        </p:tav>
                                        <p:tav tm="100000">
                                          <p:val>
                                            <p:strVal val="#ppt_h"/>
                                          </p:val>
                                        </p:tav>
                                      </p:tavLst>
                                    </p:anim>
                                  </p:childTnLst>
                                </p:cTn>
                              </p:par>
                            </p:childTnLst>
                          </p:cTn>
                        </p:par>
                        <p:par>
                          <p:cTn id="65" fill="hold">
                            <p:stCondLst>
                              <p:cond delay="7700"/>
                            </p:stCondLst>
                            <p:childTnLst>
                              <p:par>
                                <p:cTn id="66" presetID="22" presetClass="entr" presetSubtype="8"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8" grpId="0" animBg="1"/>
      <p:bldP spid="12" grpId="0" animBg="1"/>
      <p:bldP spid="16" grpId="0"/>
      <p:bldP spid="17" grpId="0"/>
      <p:bldP spid="18" grpId="0"/>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9144001" cy="5143500"/>
          </a:xfrm>
          <a:prstGeom prst="rect">
            <a:avLst/>
          </a:prstGeom>
        </p:spPr>
      </p:pic>
      <p:sp>
        <p:nvSpPr>
          <p:cNvPr id="11" name="Rectangle 3"/>
          <p:cNvSpPr txBox="1">
            <a:spLocks noChangeArrowheads="1"/>
          </p:cNvSpPr>
          <p:nvPr/>
        </p:nvSpPr>
        <p:spPr>
          <a:xfrm>
            <a:off x="3491880" y="1901035"/>
            <a:ext cx="5141491" cy="5024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zh-CN" altLang="en-US" sz="3200" b="1" dirty="0" smtClean="0">
                <a:solidFill>
                  <a:schemeClr val="accent1"/>
                </a:solidFill>
                <a:latin typeface="微软雅黑" panose="020B0503020204020204" pitchFamily="34" charset="-122"/>
                <a:ea typeface="微软雅黑" panose="020B0503020204020204" pitchFamily="34" charset="-122"/>
              </a:rPr>
              <a:t>汇报完毕 感谢观看</a:t>
            </a:r>
            <a:endParaRPr lang="zh-CN" altLang="en-US" sz="3200" b="1" dirty="0">
              <a:solidFill>
                <a:schemeClr val="accent1"/>
              </a:solidFill>
              <a:latin typeface="微软雅黑" panose="020B0503020204020204" pitchFamily="34" charset="-122"/>
              <a:ea typeface="微软雅黑" panose="020B0503020204020204" pitchFamily="34" charset="-122"/>
            </a:endParaRPr>
          </a:p>
        </p:txBody>
      </p:sp>
      <p:sp>
        <p:nvSpPr>
          <p:cNvPr id="12" name="Rectangle 4"/>
          <p:cNvSpPr txBox="1">
            <a:spLocks noChangeArrowheads="1"/>
          </p:cNvSpPr>
          <p:nvPr/>
        </p:nvSpPr>
        <p:spPr>
          <a:xfrm>
            <a:off x="3826314" y="2569318"/>
            <a:ext cx="4807056" cy="322659"/>
          </a:xfrm>
          <a:prstGeom prst="rect">
            <a:avLst/>
          </a:prstGeom>
        </p:spPr>
        <p:txBody>
          <a:bodyPr vert="horz" lIns="91440" tIns="45720" rIns="91440" bIns="45720" rtlCol="0" anchor="ct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框架完整的年终总结、工作汇报</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、述职报告</a:t>
            </a:r>
            <a:r>
              <a:rPr lang="en-US" altLang="zh-CN" sz="1400" dirty="0" smtClean="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模板</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3" name="直接连接符 5"/>
          <p:cNvCxnSpPr>
            <a:cxnSpLocks noChangeShapeType="1"/>
          </p:cNvCxnSpPr>
          <p:nvPr/>
        </p:nvCxnSpPr>
        <p:spPr bwMode="auto">
          <a:xfrm flipH="1">
            <a:off x="3923928" y="2486603"/>
            <a:ext cx="4617801" cy="0"/>
          </a:xfrm>
          <a:prstGeom prst="line">
            <a:avLst/>
          </a:prstGeom>
          <a:noFill/>
          <a:ln w="1270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矩形 9"/>
          <p:cNvSpPr>
            <a:spLocks noChangeArrowheads="1"/>
          </p:cNvSpPr>
          <p:nvPr/>
        </p:nvSpPr>
        <p:spPr bwMode="auto">
          <a:xfrm>
            <a:off x="8727444" y="1898129"/>
            <a:ext cx="416556" cy="1609725"/>
          </a:xfrm>
          <a:prstGeom prst="rect">
            <a:avLst/>
          </a:prstGeom>
          <a:solidFill>
            <a:schemeClr val="accent1"/>
          </a:solidFill>
          <a:ln>
            <a:noFill/>
          </a:ln>
        </p:spPr>
        <p:txBody>
          <a:bodyPr lIns="68557" tIns="34279" rIns="68557" bIns="3427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8120850" y="3071925"/>
            <a:ext cx="432048" cy="432834"/>
            <a:chOff x="6084168" y="1274820"/>
            <a:chExt cx="432048" cy="432834"/>
          </a:xfrm>
        </p:grpSpPr>
        <p:sp>
          <p:nvSpPr>
            <p:cNvPr id="21"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2"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27" name="组合 26"/>
          <p:cNvGrpSpPr/>
          <p:nvPr/>
        </p:nvGrpSpPr>
        <p:grpSpPr>
          <a:xfrm>
            <a:off x="6824706" y="3072318"/>
            <a:ext cx="432048" cy="432048"/>
            <a:chOff x="4788024" y="1275213"/>
            <a:chExt cx="432048" cy="432048"/>
          </a:xfrm>
        </p:grpSpPr>
        <p:sp>
          <p:nvSpPr>
            <p:cNvPr id="28"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0" name="组合 29"/>
          <p:cNvGrpSpPr/>
          <p:nvPr/>
        </p:nvGrpSpPr>
        <p:grpSpPr>
          <a:xfrm>
            <a:off x="7472778" y="3071925"/>
            <a:ext cx="432833" cy="432834"/>
            <a:chOff x="5436096" y="1274820"/>
            <a:chExt cx="432833" cy="432834"/>
          </a:xfrm>
        </p:grpSpPr>
        <p:sp>
          <p:nvSpPr>
            <p:cNvPr id="31"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3" name="组合 32"/>
          <p:cNvGrpSpPr/>
          <p:nvPr/>
        </p:nvGrpSpPr>
        <p:grpSpPr>
          <a:xfrm>
            <a:off x="5528562" y="3071925"/>
            <a:ext cx="432833" cy="432834"/>
            <a:chOff x="3491880" y="1274820"/>
            <a:chExt cx="432833" cy="432834"/>
          </a:xfrm>
        </p:grpSpPr>
        <p:sp>
          <p:nvSpPr>
            <p:cNvPr id="34"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5"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36" name="组合 35"/>
          <p:cNvGrpSpPr/>
          <p:nvPr/>
        </p:nvGrpSpPr>
        <p:grpSpPr>
          <a:xfrm>
            <a:off x="6176634" y="3071925"/>
            <a:ext cx="432833" cy="432834"/>
            <a:chOff x="4139952" y="1274820"/>
            <a:chExt cx="432833" cy="432834"/>
          </a:xfrm>
        </p:grpSpPr>
        <p:sp>
          <p:nvSpPr>
            <p:cNvPr id="37"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38"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2247385916"/>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
                                        </p:tgtEl>
                                        <p:attrNameLst>
                                          <p:attrName>ppt_y</p:attrName>
                                        </p:attrNameLst>
                                      </p:cBhvr>
                                      <p:tavLst>
                                        <p:tav tm="0">
                                          <p:val>
                                            <p:strVal val="#ppt_y"/>
                                          </p:val>
                                        </p:tav>
                                        <p:tav tm="100000">
                                          <p:val>
                                            <p:strVal val="#ppt_y"/>
                                          </p:val>
                                        </p:tav>
                                      </p:tavLst>
                                    </p:anim>
                                    <p:anim calcmode="lin" valueType="num">
                                      <p:cBhvr>
                                        <p:cTn id="1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1000"/>
                                        <p:tgtEl>
                                          <p:spTgt spid="13"/>
                                        </p:tgtEl>
                                      </p:cBhvr>
                                    </p:animEffect>
                                  </p:childTnLst>
                                </p:cTn>
                              </p:par>
                            </p:childTnLst>
                          </p:cTn>
                        </p:par>
                        <p:par>
                          <p:cTn id="20" fill="hold">
                            <p:stCondLst>
                              <p:cond delay="2350"/>
                            </p:stCondLst>
                            <p:childTnLst>
                              <p:par>
                                <p:cTn id="21" presetID="53" presetClass="entr" presetSubtype="16" fill="hold" grpId="0" nodeType="afterEffect">
                                  <p:stCondLst>
                                    <p:cond delay="0"/>
                                  </p:stCondLst>
                                  <p:iterate type="lt">
                                    <p:tmPct val="7000"/>
                                  </p:iterate>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3655"/>
                            </p:stCondLst>
                            <p:childTnLst>
                              <p:par>
                                <p:cTn id="27" presetID="53" presetClass="entr" presetSubtype="16" fill="hold" nodeType="afterEffect">
                                  <p:stCondLst>
                                    <p:cond delay="0"/>
                                  </p:stCondLst>
                                  <p:childTnLst>
                                    <p:set>
                                      <p:cBhvr>
                                        <p:cTn id="28" dur="1" fill="hold">
                                          <p:stCondLst>
                                            <p:cond delay="0"/>
                                          </p:stCondLst>
                                        </p:cTn>
                                        <p:tgtEl>
                                          <p:spTgt spid="33"/>
                                        </p:tgtEl>
                                        <p:attrNameLst>
                                          <p:attrName>style.visibility</p:attrName>
                                        </p:attrNameLst>
                                      </p:cBhvr>
                                      <p:to>
                                        <p:strVal val="visible"/>
                                      </p:to>
                                    </p:set>
                                    <p:anim calcmode="lin" valueType="num">
                                      <p:cBhvr>
                                        <p:cTn id="29" dur="500" fill="hold"/>
                                        <p:tgtEl>
                                          <p:spTgt spid="33"/>
                                        </p:tgtEl>
                                        <p:attrNameLst>
                                          <p:attrName>ppt_w</p:attrName>
                                        </p:attrNameLst>
                                      </p:cBhvr>
                                      <p:tavLst>
                                        <p:tav tm="0">
                                          <p:val>
                                            <p:fltVal val="0"/>
                                          </p:val>
                                        </p:tav>
                                        <p:tav tm="100000">
                                          <p:val>
                                            <p:strVal val="#ppt_w"/>
                                          </p:val>
                                        </p:tav>
                                      </p:tavLst>
                                    </p:anim>
                                    <p:anim calcmode="lin" valueType="num">
                                      <p:cBhvr>
                                        <p:cTn id="30" dur="500" fill="hold"/>
                                        <p:tgtEl>
                                          <p:spTgt spid="33"/>
                                        </p:tgtEl>
                                        <p:attrNameLst>
                                          <p:attrName>ppt_h</p:attrName>
                                        </p:attrNameLst>
                                      </p:cBhvr>
                                      <p:tavLst>
                                        <p:tav tm="0">
                                          <p:val>
                                            <p:fltVal val="0"/>
                                          </p:val>
                                        </p:tav>
                                        <p:tav tm="100000">
                                          <p:val>
                                            <p:strVal val="#ppt_h"/>
                                          </p:val>
                                        </p:tav>
                                      </p:tavLst>
                                    </p:anim>
                                    <p:animEffect transition="in" filter="fade">
                                      <p:cBhvr>
                                        <p:cTn id="31" dur="500"/>
                                        <p:tgtEl>
                                          <p:spTgt spid="33"/>
                                        </p:tgtEl>
                                      </p:cBhvr>
                                    </p:animEffect>
                                  </p:childTnLst>
                                </p:cTn>
                              </p:par>
                              <p:par>
                                <p:cTn id="32" presetID="53" presetClass="entr" presetSubtype="16" fill="hold" nodeType="withEffect">
                                  <p:stCondLst>
                                    <p:cond delay="20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53" presetClass="entr" presetSubtype="16" fill="hold" nodeType="withEffect">
                                  <p:stCondLst>
                                    <p:cond delay="40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animEffect transition="in" filter="fade">
                                      <p:cBhvr>
                                        <p:cTn id="41" dur="500"/>
                                        <p:tgtEl>
                                          <p:spTgt spid="27"/>
                                        </p:tgtEl>
                                      </p:cBhvr>
                                    </p:animEffect>
                                  </p:childTnLst>
                                </p:cTn>
                              </p:par>
                              <p:par>
                                <p:cTn id="42" presetID="53" presetClass="entr" presetSubtype="16" fill="hold" nodeType="withEffect">
                                  <p:stCondLst>
                                    <p:cond delay="6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par>
                                <p:cTn id="47" presetID="53" presetClass="entr" presetSubtype="16" fill="hold" nodeType="withEffect">
                                  <p:stCondLst>
                                    <p:cond delay="80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2" grpId="0"/>
      <p:bldP spid="14" grpId="0" animBg="1"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4" name="组合 143"/>
          <p:cNvGrpSpPr/>
          <p:nvPr/>
        </p:nvGrpSpPr>
        <p:grpSpPr>
          <a:xfrm>
            <a:off x="558958" y="578978"/>
            <a:ext cx="8033500" cy="3928159"/>
            <a:chOff x="558958" y="578978"/>
            <a:chExt cx="8033500" cy="3928159"/>
          </a:xfrm>
        </p:grpSpPr>
        <p:sp>
          <p:nvSpPr>
            <p:cNvPr id="2"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solidFill>
              <a:schemeClr val="accent1"/>
            </a:solidFill>
            <a:ln w="12700">
              <a:miter lim="400000"/>
            </a:ln>
          </p:spPr>
          <p:txBody>
            <a:bodyPr lIns="0" tIns="0" rIns="0" bIns="0" anchor="ctr"/>
            <a:lstStyle/>
            <a:p>
              <a:pPr lvl="0"/>
              <a:endParaRPr sz="1300"/>
            </a:p>
          </p:txBody>
        </p:sp>
        <p:sp>
          <p:nvSpPr>
            <p:cNvPr id="3"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54" y="0"/>
                  </a:cubicBezTo>
                  <a:lnTo>
                    <a:pt x="624" y="0"/>
                  </a:lnTo>
                  <a:cubicBezTo>
                    <a:pt x="-410" y="0"/>
                    <a:pt x="122" y="1534"/>
                    <a:pt x="687" y="2021"/>
                  </a:cubicBezTo>
                  <a:close/>
                </a:path>
              </a:pathLst>
            </a:custGeom>
            <a:solidFill>
              <a:schemeClr val="accent1"/>
            </a:solidFill>
            <a:ln w="12700">
              <a:miter lim="400000"/>
            </a:ln>
          </p:spPr>
          <p:txBody>
            <a:bodyPr lIns="0" tIns="0" rIns="0" bIns="0" anchor="ctr"/>
            <a:lstStyle/>
            <a:p>
              <a:pPr lvl="0"/>
              <a:endParaRPr sz="1300"/>
            </a:p>
          </p:txBody>
        </p:sp>
        <p:sp>
          <p:nvSpPr>
            <p:cNvPr id="4"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solidFill>
              <a:schemeClr val="accent1"/>
            </a:solidFill>
            <a:ln w="12700">
              <a:miter lim="400000"/>
            </a:ln>
          </p:spPr>
          <p:txBody>
            <a:bodyPr lIns="0" tIns="0" rIns="0" bIns="0" anchor="ctr"/>
            <a:lstStyle/>
            <a:p>
              <a:pPr lvl="0"/>
              <a:endParaRPr sz="1300"/>
            </a:p>
          </p:txBody>
        </p:sp>
        <p:sp>
          <p:nvSpPr>
            <p:cNvPr id="5"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solidFill>
              <a:schemeClr val="accent1"/>
            </a:solidFill>
            <a:ln w="12700">
              <a:miter lim="400000"/>
            </a:ln>
          </p:spPr>
          <p:txBody>
            <a:bodyPr lIns="0" tIns="0" rIns="0" bIns="0" anchor="ctr"/>
            <a:lstStyle/>
            <a:p>
              <a:pPr lvl="0"/>
              <a:endParaRPr sz="1300"/>
            </a:p>
          </p:txBody>
        </p:sp>
        <p:sp>
          <p:nvSpPr>
            <p:cNvPr id="6"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solidFill>
              <a:schemeClr val="accent1"/>
            </a:solidFill>
            <a:ln w="12700">
              <a:miter lim="400000"/>
            </a:ln>
          </p:spPr>
          <p:txBody>
            <a:bodyPr lIns="0" tIns="0" rIns="0" bIns="0" anchor="ctr"/>
            <a:lstStyle/>
            <a:p>
              <a:pPr lvl="0"/>
              <a:endParaRPr sz="1300"/>
            </a:p>
          </p:txBody>
        </p:sp>
        <p:sp>
          <p:nvSpPr>
            <p:cNvPr id="7"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chemeClr val="accent1"/>
            </a:solidFill>
            <a:ln w="12700">
              <a:miter lim="400000"/>
            </a:ln>
          </p:spPr>
          <p:txBody>
            <a:bodyPr lIns="0" tIns="0" rIns="0" bIns="0" anchor="ctr"/>
            <a:lstStyle/>
            <a:p>
              <a:pPr lvl="0"/>
              <a:endParaRPr sz="1300"/>
            </a:p>
          </p:txBody>
        </p:sp>
        <p:sp>
          <p:nvSpPr>
            <p:cNvPr id="8"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60" y="7433"/>
                    <a:pt x="20463" y="7729"/>
                  </a:cubicBezTo>
                  <a:cubicBezTo>
                    <a:pt x="20765" y="8026"/>
                    <a:pt x="20765" y="8508"/>
                    <a:pt x="20463" y="8804"/>
                  </a:cubicBezTo>
                  <a:lnTo>
                    <a:pt x="9501" y="19566"/>
                  </a:lnTo>
                  <a:cubicBezTo>
                    <a:pt x="8209" y="20835"/>
                    <a:pt x="6763" y="21367"/>
                    <a:pt x="5399" y="21367"/>
                  </a:cubicBezTo>
                  <a:close/>
                </a:path>
              </a:pathLst>
            </a:custGeom>
            <a:solidFill>
              <a:schemeClr val="accent1"/>
            </a:solidFill>
            <a:ln w="12700">
              <a:miter lim="400000"/>
            </a:ln>
          </p:spPr>
          <p:txBody>
            <a:bodyPr lIns="0" tIns="0" rIns="0" bIns="0" anchor="ctr"/>
            <a:lstStyle/>
            <a:p>
              <a:pPr lvl="0"/>
              <a:endParaRPr sz="1300"/>
            </a:p>
          </p:txBody>
        </p:sp>
        <p:sp>
          <p:nvSpPr>
            <p:cNvPr id="9"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solidFill>
              <a:schemeClr val="accent1"/>
            </a:solidFill>
            <a:ln w="12700">
              <a:miter lim="400000"/>
            </a:ln>
          </p:spPr>
          <p:txBody>
            <a:bodyPr lIns="0" tIns="0" rIns="0" bIns="0" anchor="ctr"/>
            <a:lstStyle/>
            <a:p>
              <a:pPr lvl="0"/>
              <a:endParaRPr sz="1300"/>
            </a:p>
          </p:txBody>
        </p:sp>
        <p:sp>
          <p:nvSpPr>
            <p:cNvPr id="10"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chemeClr val="accent1"/>
            </a:solidFill>
            <a:ln w="12700">
              <a:miter lim="400000"/>
            </a:ln>
          </p:spPr>
          <p:txBody>
            <a:bodyPr lIns="0" tIns="0" rIns="0" bIns="0" anchor="ctr"/>
            <a:lstStyle/>
            <a:p>
              <a:pPr lvl="0"/>
              <a:endParaRPr sz="1300"/>
            </a:p>
          </p:txBody>
        </p:sp>
        <p:sp>
          <p:nvSpPr>
            <p:cNvPr id="11"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accent1"/>
            </a:solidFill>
            <a:ln w="12700">
              <a:miter lim="400000"/>
            </a:ln>
          </p:spPr>
          <p:txBody>
            <a:bodyPr lIns="0" tIns="0" rIns="0" bIns="0" anchor="ctr"/>
            <a:lstStyle/>
            <a:p>
              <a:pPr lvl="0"/>
              <a:endParaRPr sz="1300"/>
            </a:p>
          </p:txBody>
        </p:sp>
        <p:sp>
          <p:nvSpPr>
            <p:cNvPr id="12"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chemeClr val="accent1"/>
            </a:solidFill>
            <a:ln w="12700">
              <a:miter lim="400000"/>
            </a:ln>
          </p:spPr>
          <p:txBody>
            <a:bodyPr lIns="0" tIns="0" rIns="0" bIns="0" anchor="ctr"/>
            <a:lstStyle/>
            <a:p>
              <a:pPr lvl="0"/>
              <a:endParaRPr sz="1300"/>
            </a:p>
          </p:txBody>
        </p:sp>
        <p:sp>
          <p:nvSpPr>
            <p:cNvPr id="13"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solidFill>
              <a:schemeClr val="accent1"/>
            </a:solidFill>
            <a:ln w="12700">
              <a:miter lim="400000"/>
            </a:ln>
          </p:spPr>
          <p:txBody>
            <a:bodyPr lIns="0" tIns="0" rIns="0" bIns="0" anchor="ctr"/>
            <a:lstStyle/>
            <a:p>
              <a:pPr lvl="0"/>
              <a:endParaRPr sz="1300"/>
            </a:p>
          </p:txBody>
        </p:sp>
        <p:sp>
          <p:nvSpPr>
            <p:cNvPr id="14"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solidFill>
              <a:schemeClr val="accent1"/>
            </a:solidFill>
            <a:ln w="12700">
              <a:miter lim="400000"/>
            </a:ln>
          </p:spPr>
          <p:txBody>
            <a:bodyPr lIns="0" tIns="0" rIns="0" bIns="0" anchor="ctr"/>
            <a:lstStyle/>
            <a:p>
              <a:pPr lvl="0"/>
              <a:endParaRPr sz="1300"/>
            </a:p>
          </p:txBody>
        </p:sp>
        <p:sp>
          <p:nvSpPr>
            <p:cNvPr id="15"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solidFill>
              <a:schemeClr val="accent1"/>
            </a:solidFill>
            <a:ln w="12700">
              <a:miter lim="400000"/>
            </a:ln>
          </p:spPr>
          <p:txBody>
            <a:bodyPr lIns="0" tIns="0" rIns="0" bIns="0" anchor="ctr"/>
            <a:lstStyle/>
            <a:p>
              <a:pPr lvl="0"/>
              <a:endParaRPr sz="1300"/>
            </a:p>
          </p:txBody>
        </p:sp>
        <p:sp>
          <p:nvSpPr>
            <p:cNvPr id="16"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solidFill>
              <a:schemeClr val="accent1"/>
            </a:solidFill>
            <a:ln w="12700">
              <a:miter lim="400000"/>
            </a:ln>
          </p:spPr>
          <p:txBody>
            <a:bodyPr lIns="0" tIns="0" rIns="0" bIns="0" anchor="ctr"/>
            <a:lstStyle/>
            <a:p>
              <a:pPr lvl="0"/>
              <a:endParaRPr sz="1300"/>
            </a:p>
          </p:txBody>
        </p:sp>
        <p:sp>
          <p:nvSpPr>
            <p:cNvPr id="17"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18"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solidFill>
              <a:schemeClr val="accent1"/>
            </a:solidFill>
            <a:ln w="12700">
              <a:miter lim="400000"/>
            </a:ln>
          </p:spPr>
          <p:txBody>
            <a:bodyPr lIns="0" tIns="0" rIns="0" bIns="0" anchor="ctr"/>
            <a:lstStyle/>
            <a:p>
              <a:pPr lvl="0"/>
              <a:endParaRPr sz="1300"/>
            </a:p>
          </p:txBody>
        </p:sp>
        <p:sp>
          <p:nvSpPr>
            <p:cNvPr id="19"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solidFill>
              <a:schemeClr val="accent1"/>
            </a:solidFill>
            <a:ln w="12700">
              <a:miter lim="400000"/>
            </a:ln>
          </p:spPr>
          <p:txBody>
            <a:bodyPr lIns="0" tIns="0" rIns="0" bIns="0" anchor="ctr"/>
            <a:lstStyle/>
            <a:p>
              <a:pPr lvl="0"/>
              <a:endParaRPr sz="1300"/>
            </a:p>
          </p:txBody>
        </p:sp>
        <p:sp>
          <p:nvSpPr>
            <p:cNvPr id="20"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solidFill>
              <a:schemeClr val="accent1"/>
            </a:solidFill>
            <a:ln w="12700">
              <a:miter lim="400000"/>
            </a:ln>
          </p:spPr>
          <p:txBody>
            <a:bodyPr lIns="0" tIns="0" rIns="0" bIns="0" anchor="ctr"/>
            <a:lstStyle/>
            <a:p>
              <a:pPr lvl="0"/>
              <a:endParaRPr sz="1300"/>
            </a:p>
          </p:txBody>
        </p:sp>
        <p:sp>
          <p:nvSpPr>
            <p:cNvPr id="21"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chemeClr val="accent1"/>
            </a:solidFill>
            <a:ln w="12700">
              <a:miter lim="400000"/>
            </a:ln>
          </p:spPr>
          <p:txBody>
            <a:bodyPr lIns="0" tIns="0" rIns="0" bIns="0" anchor="ctr"/>
            <a:lstStyle/>
            <a:p>
              <a:pPr lvl="0"/>
              <a:endParaRPr sz="1300"/>
            </a:p>
          </p:txBody>
        </p:sp>
        <p:sp>
          <p:nvSpPr>
            <p:cNvPr id="22"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5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solidFill>
              <a:schemeClr val="accent1"/>
            </a:solidFill>
            <a:ln w="12700">
              <a:miter lim="400000"/>
            </a:ln>
          </p:spPr>
          <p:txBody>
            <a:bodyPr lIns="0" tIns="0" rIns="0" bIns="0" anchor="ctr"/>
            <a:lstStyle/>
            <a:p>
              <a:pPr lvl="0"/>
              <a:endParaRPr sz="1300"/>
            </a:p>
          </p:txBody>
        </p:sp>
        <p:sp>
          <p:nvSpPr>
            <p:cNvPr id="23"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solidFill>
              <a:schemeClr val="accent1"/>
            </a:solidFill>
            <a:ln w="12700">
              <a:miter lim="400000"/>
            </a:ln>
          </p:spPr>
          <p:txBody>
            <a:bodyPr lIns="0" tIns="0" rIns="0" bIns="0" anchor="ctr"/>
            <a:lstStyle/>
            <a:p>
              <a:pPr lvl="0"/>
              <a:endParaRPr sz="1300"/>
            </a:p>
          </p:txBody>
        </p:sp>
        <p:sp>
          <p:nvSpPr>
            <p:cNvPr id="24"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25"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solidFill>
              <a:schemeClr val="accent1"/>
            </a:solidFill>
            <a:ln w="12700">
              <a:miter lim="400000"/>
            </a:ln>
          </p:spPr>
          <p:txBody>
            <a:bodyPr lIns="0" tIns="0" rIns="0" bIns="0" anchor="ctr"/>
            <a:lstStyle/>
            <a:p>
              <a:pPr lvl="0"/>
              <a:endParaRPr sz="1300"/>
            </a:p>
          </p:txBody>
        </p:sp>
        <p:sp>
          <p:nvSpPr>
            <p:cNvPr id="26"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solidFill>
              <a:schemeClr val="accent1"/>
            </a:solidFill>
            <a:ln w="12700">
              <a:miter lim="400000"/>
            </a:ln>
          </p:spPr>
          <p:txBody>
            <a:bodyPr lIns="0" tIns="0" rIns="0" bIns="0" anchor="ctr"/>
            <a:lstStyle/>
            <a:p>
              <a:pPr lvl="0"/>
              <a:endParaRPr sz="1300"/>
            </a:p>
          </p:txBody>
        </p:sp>
        <p:sp>
          <p:nvSpPr>
            <p:cNvPr id="27"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solidFill>
              <a:schemeClr val="accent1"/>
            </a:solidFill>
            <a:ln w="12700">
              <a:miter lim="400000"/>
            </a:ln>
          </p:spPr>
          <p:txBody>
            <a:bodyPr lIns="0" tIns="0" rIns="0" bIns="0" anchor="ctr"/>
            <a:lstStyle/>
            <a:p>
              <a:pPr lvl="0"/>
              <a:endParaRPr sz="1300"/>
            </a:p>
          </p:txBody>
        </p:sp>
        <p:sp>
          <p:nvSpPr>
            <p:cNvPr id="28"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solidFill>
              <a:schemeClr val="accent1"/>
            </a:solidFill>
            <a:ln w="12700">
              <a:miter lim="400000"/>
            </a:ln>
          </p:spPr>
          <p:txBody>
            <a:bodyPr lIns="0" tIns="0" rIns="0" bIns="0" anchor="ctr"/>
            <a:lstStyle/>
            <a:p>
              <a:pPr lvl="0"/>
              <a:endParaRPr sz="1300"/>
            </a:p>
          </p:txBody>
        </p:sp>
        <p:sp>
          <p:nvSpPr>
            <p:cNvPr id="29"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accent1"/>
            </a:solidFill>
            <a:ln w="12700">
              <a:miter lim="400000"/>
            </a:ln>
          </p:spPr>
          <p:txBody>
            <a:bodyPr lIns="0" tIns="0" rIns="0" bIns="0" anchor="ctr"/>
            <a:lstStyle/>
            <a:p>
              <a:pPr lvl="0"/>
              <a:endParaRPr sz="1300"/>
            </a:p>
          </p:txBody>
        </p:sp>
        <p:sp>
          <p:nvSpPr>
            <p:cNvPr id="30"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solidFill>
              <a:schemeClr val="accent1"/>
            </a:solidFill>
            <a:ln w="12700">
              <a:miter lim="400000"/>
            </a:ln>
          </p:spPr>
          <p:txBody>
            <a:bodyPr lIns="0" tIns="0" rIns="0" bIns="0" anchor="ctr"/>
            <a:lstStyle/>
            <a:p>
              <a:pPr lvl="0"/>
              <a:endParaRPr sz="1300"/>
            </a:p>
          </p:txBody>
        </p:sp>
        <p:sp>
          <p:nvSpPr>
            <p:cNvPr id="31"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solidFill>
              <a:schemeClr val="accent1"/>
            </a:solidFill>
            <a:ln w="12700">
              <a:miter lim="400000"/>
            </a:ln>
          </p:spPr>
          <p:txBody>
            <a:bodyPr lIns="0" tIns="0" rIns="0" bIns="0" anchor="ctr"/>
            <a:lstStyle/>
            <a:p>
              <a:pPr lvl="0"/>
              <a:endParaRPr sz="1300"/>
            </a:p>
          </p:txBody>
        </p:sp>
        <p:sp>
          <p:nvSpPr>
            <p:cNvPr id="32"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solidFill>
              <a:schemeClr val="accent1"/>
            </a:solidFill>
            <a:ln w="12700">
              <a:miter lim="400000"/>
            </a:ln>
          </p:spPr>
          <p:txBody>
            <a:bodyPr lIns="0" tIns="0" rIns="0" bIns="0" anchor="ctr"/>
            <a:lstStyle/>
            <a:p>
              <a:pPr lvl="0"/>
              <a:endParaRPr sz="1300"/>
            </a:p>
          </p:txBody>
        </p:sp>
        <p:sp>
          <p:nvSpPr>
            <p:cNvPr id="33"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solidFill>
              <a:schemeClr val="accent1"/>
            </a:solidFill>
            <a:ln w="12700">
              <a:miter lim="400000"/>
            </a:ln>
          </p:spPr>
          <p:txBody>
            <a:bodyPr lIns="0" tIns="0" rIns="0" bIns="0" anchor="ctr"/>
            <a:lstStyle/>
            <a:p>
              <a:pPr lvl="0"/>
              <a:endParaRPr sz="1300"/>
            </a:p>
          </p:txBody>
        </p:sp>
        <p:sp>
          <p:nvSpPr>
            <p:cNvPr id="34"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solidFill>
              <a:schemeClr val="accent1"/>
            </a:solidFill>
            <a:ln w="12700">
              <a:miter lim="400000"/>
            </a:ln>
          </p:spPr>
          <p:txBody>
            <a:bodyPr lIns="0" tIns="0" rIns="0" bIns="0" anchor="ctr"/>
            <a:lstStyle/>
            <a:p>
              <a:pPr lvl="0"/>
              <a:endParaRPr sz="1300"/>
            </a:p>
          </p:txBody>
        </p:sp>
        <p:sp>
          <p:nvSpPr>
            <p:cNvPr id="35"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solidFill>
              <a:schemeClr val="accent1"/>
            </a:solidFill>
            <a:ln w="12700">
              <a:miter lim="400000"/>
            </a:ln>
          </p:spPr>
          <p:txBody>
            <a:bodyPr lIns="0" tIns="0" rIns="0" bIns="0" anchor="ctr"/>
            <a:lstStyle/>
            <a:p>
              <a:pPr lvl="0"/>
              <a:endParaRPr sz="1300"/>
            </a:p>
          </p:txBody>
        </p:sp>
        <p:sp>
          <p:nvSpPr>
            <p:cNvPr id="36"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chemeClr val="accent1"/>
            </a:solidFill>
            <a:ln w="12700">
              <a:miter lim="400000"/>
            </a:ln>
          </p:spPr>
          <p:txBody>
            <a:bodyPr lIns="0" tIns="0" rIns="0" bIns="0" anchor="ctr"/>
            <a:lstStyle/>
            <a:p>
              <a:pPr lvl="0"/>
              <a:endParaRPr sz="1300"/>
            </a:p>
          </p:txBody>
        </p:sp>
        <p:sp>
          <p:nvSpPr>
            <p:cNvPr id="37"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solidFill>
              <a:schemeClr val="accent1"/>
            </a:solidFill>
            <a:ln w="12700">
              <a:miter lim="400000"/>
            </a:ln>
          </p:spPr>
          <p:txBody>
            <a:bodyPr lIns="0" tIns="0" rIns="0" bIns="0" anchor="ctr"/>
            <a:lstStyle/>
            <a:p>
              <a:pPr lvl="0"/>
              <a:endParaRPr sz="1300"/>
            </a:p>
          </p:txBody>
        </p:sp>
        <p:sp>
          <p:nvSpPr>
            <p:cNvPr id="38"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chemeClr val="accent1"/>
            </a:solidFill>
            <a:ln w="12700">
              <a:miter lim="400000"/>
            </a:ln>
          </p:spPr>
          <p:txBody>
            <a:bodyPr lIns="0" tIns="0" rIns="0" bIns="0" anchor="ctr"/>
            <a:lstStyle/>
            <a:p>
              <a:pPr lvl="0"/>
              <a:endParaRPr sz="1300"/>
            </a:p>
          </p:txBody>
        </p:sp>
        <p:sp>
          <p:nvSpPr>
            <p:cNvPr id="39"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solidFill>
              <a:schemeClr val="accent1"/>
            </a:solidFill>
            <a:ln w="12700">
              <a:miter lim="400000"/>
            </a:ln>
          </p:spPr>
          <p:txBody>
            <a:bodyPr lIns="0" tIns="0" rIns="0" bIns="0" anchor="ctr"/>
            <a:lstStyle/>
            <a:p>
              <a:pPr lvl="0"/>
              <a:endParaRPr sz="1300"/>
            </a:p>
          </p:txBody>
        </p:sp>
        <p:sp>
          <p:nvSpPr>
            <p:cNvPr id="40"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chemeClr val="accent1"/>
            </a:solidFill>
            <a:ln w="12700">
              <a:miter lim="400000"/>
            </a:ln>
          </p:spPr>
          <p:txBody>
            <a:bodyPr lIns="0" tIns="0" rIns="0" bIns="0" anchor="ctr"/>
            <a:lstStyle/>
            <a:p>
              <a:pPr lvl="0"/>
              <a:endParaRPr sz="1300"/>
            </a:p>
          </p:txBody>
        </p:sp>
        <p:sp>
          <p:nvSpPr>
            <p:cNvPr id="41"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chemeClr val="accent1"/>
            </a:solidFill>
            <a:ln w="12700">
              <a:miter lim="400000"/>
            </a:ln>
          </p:spPr>
          <p:txBody>
            <a:bodyPr lIns="0" tIns="0" rIns="0" bIns="0" anchor="ctr"/>
            <a:lstStyle/>
            <a:p>
              <a:pPr lvl="0"/>
              <a:endParaRPr sz="1300"/>
            </a:p>
          </p:txBody>
        </p:sp>
        <p:sp>
          <p:nvSpPr>
            <p:cNvPr id="42"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accent1"/>
            </a:solidFill>
            <a:ln w="12700">
              <a:miter lim="400000"/>
            </a:ln>
          </p:spPr>
          <p:txBody>
            <a:bodyPr lIns="0" tIns="0" rIns="0" bIns="0" anchor="ctr"/>
            <a:lstStyle/>
            <a:p>
              <a:pPr lvl="0"/>
              <a:endParaRPr sz="1300"/>
            </a:p>
          </p:txBody>
        </p:sp>
        <p:sp>
          <p:nvSpPr>
            <p:cNvPr id="43"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accent1"/>
            </a:solidFill>
            <a:ln w="12700">
              <a:miter lim="400000"/>
            </a:ln>
          </p:spPr>
          <p:txBody>
            <a:bodyPr lIns="0" tIns="0" rIns="0" bIns="0" anchor="ctr"/>
            <a:lstStyle/>
            <a:p>
              <a:pPr lvl="0"/>
              <a:endParaRPr sz="1300"/>
            </a:p>
          </p:txBody>
        </p:sp>
        <p:sp>
          <p:nvSpPr>
            <p:cNvPr id="44"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accent1"/>
            </a:solidFill>
            <a:ln w="12700">
              <a:miter lim="400000"/>
            </a:ln>
          </p:spPr>
          <p:txBody>
            <a:bodyPr lIns="0" tIns="0" rIns="0" bIns="0" anchor="ctr"/>
            <a:lstStyle/>
            <a:p>
              <a:pPr lvl="0"/>
              <a:endParaRPr sz="1300"/>
            </a:p>
          </p:txBody>
        </p:sp>
        <p:sp>
          <p:nvSpPr>
            <p:cNvPr id="45"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chemeClr val="accent1"/>
            </a:solidFill>
            <a:ln w="12700">
              <a:miter lim="400000"/>
            </a:ln>
          </p:spPr>
          <p:txBody>
            <a:bodyPr lIns="0" tIns="0" rIns="0" bIns="0" anchor="ctr"/>
            <a:lstStyle/>
            <a:p>
              <a:pPr lvl="0"/>
              <a:endParaRPr sz="1300"/>
            </a:p>
          </p:txBody>
        </p:sp>
        <p:sp>
          <p:nvSpPr>
            <p:cNvPr id="46"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solidFill>
              <a:schemeClr val="accent1"/>
            </a:solidFill>
            <a:ln w="12700">
              <a:miter lim="400000"/>
            </a:ln>
          </p:spPr>
          <p:txBody>
            <a:bodyPr lIns="0" tIns="0" rIns="0" bIns="0" anchor="ctr"/>
            <a:lstStyle/>
            <a:p>
              <a:pPr lvl="0"/>
              <a:endParaRPr sz="1300"/>
            </a:p>
          </p:txBody>
        </p:sp>
        <p:sp>
          <p:nvSpPr>
            <p:cNvPr id="47"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chemeClr val="accent1"/>
            </a:solidFill>
            <a:ln w="12700">
              <a:miter lim="400000"/>
            </a:ln>
          </p:spPr>
          <p:txBody>
            <a:bodyPr lIns="0" tIns="0" rIns="0" bIns="0" anchor="ctr"/>
            <a:lstStyle/>
            <a:p>
              <a:pPr lvl="0"/>
              <a:endParaRPr sz="1300"/>
            </a:p>
          </p:txBody>
        </p:sp>
        <p:sp>
          <p:nvSpPr>
            <p:cNvPr id="48"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solidFill>
              <a:schemeClr val="accent1"/>
            </a:solidFill>
            <a:ln w="12700">
              <a:miter lim="400000"/>
            </a:ln>
          </p:spPr>
          <p:txBody>
            <a:bodyPr lIns="0" tIns="0" rIns="0" bIns="0" anchor="ctr"/>
            <a:lstStyle/>
            <a:p>
              <a:pPr lvl="0"/>
              <a:endParaRPr sz="1300"/>
            </a:p>
          </p:txBody>
        </p:sp>
        <p:sp>
          <p:nvSpPr>
            <p:cNvPr id="49"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solidFill>
              <a:schemeClr val="accent1"/>
            </a:solidFill>
            <a:ln w="12700">
              <a:miter lim="400000"/>
            </a:ln>
          </p:spPr>
          <p:txBody>
            <a:bodyPr lIns="0" tIns="0" rIns="0" bIns="0" anchor="ctr"/>
            <a:lstStyle/>
            <a:p>
              <a:pPr lvl="0"/>
              <a:endParaRPr sz="1300"/>
            </a:p>
          </p:txBody>
        </p:sp>
        <p:sp>
          <p:nvSpPr>
            <p:cNvPr id="50"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solidFill>
              <a:schemeClr val="accent1"/>
            </a:solidFill>
            <a:ln w="12700">
              <a:miter lim="400000"/>
            </a:ln>
          </p:spPr>
          <p:txBody>
            <a:bodyPr lIns="0" tIns="0" rIns="0" bIns="0" anchor="ctr"/>
            <a:lstStyle/>
            <a:p>
              <a:pPr lvl="0"/>
              <a:endParaRPr sz="1300"/>
            </a:p>
          </p:txBody>
        </p:sp>
        <p:sp>
          <p:nvSpPr>
            <p:cNvPr id="51"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solidFill>
              <a:schemeClr val="accent1"/>
            </a:solidFill>
            <a:ln w="12700">
              <a:miter lim="400000"/>
            </a:ln>
          </p:spPr>
          <p:txBody>
            <a:bodyPr lIns="0" tIns="0" rIns="0" bIns="0" anchor="ctr"/>
            <a:lstStyle/>
            <a:p>
              <a:pPr lvl="0"/>
              <a:endParaRPr sz="1300"/>
            </a:p>
          </p:txBody>
        </p:sp>
        <p:sp>
          <p:nvSpPr>
            <p:cNvPr id="52"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chemeClr val="accent1"/>
            </a:solidFill>
            <a:ln w="12700">
              <a:miter lim="400000"/>
            </a:ln>
          </p:spPr>
          <p:txBody>
            <a:bodyPr lIns="0" tIns="0" rIns="0" bIns="0" anchor="ctr"/>
            <a:lstStyle/>
            <a:p>
              <a:pPr lvl="0"/>
              <a:endParaRPr sz="1300"/>
            </a:p>
          </p:txBody>
        </p:sp>
        <p:sp>
          <p:nvSpPr>
            <p:cNvPr id="53"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accent1"/>
            </a:solidFill>
            <a:ln w="12700">
              <a:miter lim="400000"/>
            </a:ln>
          </p:spPr>
          <p:txBody>
            <a:bodyPr lIns="0" tIns="0" rIns="0" bIns="0" anchor="ctr"/>
            <a:lstStyle/>
            <a:p>
              <a:pPr lvl="0"/>
              <a:endParaRPr sz="1300"/>
            </a:p>
          </p:txBody>
        </p:sp>
        <p:sp>
          <p:nvSpPr>
            <p:cNvPr id="54"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solidFill>
              <a:schemeClr val="accent1"/>
            </a:solidFill>
            <a:ln w="12700">
              <a:miter lim="400000"/>
            </a:ln>
          </p:spPr>
          <p:txBody>
            <a:bodyPr lIns="0" tIns="0" rIns="0" bIns="0" anchor="ctr"/>
            <a:lstStyle/>
            <a:p>
              <a:pPr lvl="0"/>
              <a:endParaRPr sz="1300"/>
            </a:p>
          </p:txBody>
        </p:sp>
        <p:sp>
          <p:nvSpPr>
            <p:cNvPr id="55"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chemeClr val="accent1"/>
            </a:solidFill>
            <a:ln w="12700">
              <a:miter lim="400000"/>
            </a:ln>
          </p:spPr>
          <p:txBody>
            <a:bodyPr lIns="0" tIns="0" rIns="0" bIns="0" anchor="ctr"/>
            <a:lstStyle/>
            <a:p>
              <a:pPr lvl="0"/>
              <a:endParaRPr sz="1300"/>
            </a:p>
          </p:txBody>
        </p:sp>
        <p:sp>
          <p:nvSpPr>
            <p:cNvPr id="56"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solidFill>
              <a:schemeClr val="accent1"/>
            </a:solidFill>
            <a:ln w="12700">
              <a:miter lim="400000"/>
            </a:ln>
          </p:spPr>
          <p:txBody>
            <a:bodyPr lIns="0" tIns="0" rIns="0" bIns="0" anchor="ctr"/>
            <a:lstStyle/>
            <a:p>
              <a:pPr lvl="0"/>
              <a:endParaRPr sz="1300"/>
            </a:p>
          </p:txBody>
        </p:sp>
        <p:sp>
          <p:nvSpPr>
            <p:cNvPr id="57"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solidFill>
              <a:schemeClr val="accent1"/>
            </a:solidFill>
            <a:ln w="12700">
              <a:miter lim="400000"/>
            </a:ln>
          </p:spPr>
          <p:txBody>
            <a:bodyPr lIns="0" tIns="0" rIns="0" bIns="0" anchor="ctr"/>
            <a:lstStyle/>
            <a:p>
              <a:pPr lvl="0"/>
              <a:endParaRPr sz="1300"/>
            </a:p>
          </p:txBody>
        </p:sp>
        <p:sp>
          <p:nvSpPr>
            <p:cNvPr id="58"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solidFill>
              <a:schemeClr val="accent1"/>
            </a:solidFill>
            <a:ln w="12700">
              <a:miter lim="400000"/>
            </a:ln>
          </p:spPr>
          <p:txBody>
            <a:bodyPr lIns="0" tIns="0" rIns="0" bIns="0" anchor="ctr"/>
            <a:lstStyle/>
            <a:p>
              <a:pPr lvl="0"/>
              <a:endParaRPr sz="1300"/>
            </a:p>
          </p:txBody>
        </p:sp>
        <p:sp>
          <p:nvSpPr>
            <p:cNvPr id="59"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solidFill>
              <a:schemeClr val="accent1"/>
            </a:solidFill>
            <a:ln w="12700">
              <a:miter lim="400000"/>
            </a:ln>
          </p:spPr>
          <p:txBody>
            <a:bodyPr lIns="0" tIns="0" rIns="0" bIns="0" anchor="ctr"/>
            <a:lstStyle/>
            <a:p>
              <a:pPr lvl="0"/>
              <a:endParaRPr sz="1300"/>
            </a:p>
          </p:txBody>
        </p:sp>
        <p:sp>
          <p:nvSpPr>
            <p:cNvPr id="60"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solidFill>
              <a:schemeClr val="accent1"/>
            </a:solidFill>
            <a:ln w="12700">
              <a:miter lim="400000"/>
            </a:ln>
          </p:spPr>
          <p:txBody>
            <a:bodyPr lIns="0" tIns="0" rIns="0" bIns="0" anchor="ctr"/>
            <a:lstStyle/>
            <a:p>
              <a:pPr lvl="0"/>
              <a:endParaRPr sz="1300"/>
            </a:p>
          </p:txBody>
        </p:sp>
        <p:sp>
          <p:nvSpPr>
            <p:cNvPr id="61"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solidFill>
              <a:schemeClr val="accent1"/>
            </a:solidFill>
            <a:ln w="12700">
              <a:miter lim="400000"/>
            </a:ln>
          </p:spPr>
          <p:txBody>
            <a:bodyPr lIns="0" tIns="0" rIns="0" bIns="0" anchor="ctr"/>
            <a:lstStyle/>
            <a:p>
              <a:pPr lvl="0"/>
              <a:endParaRPr sz="1300"/>
            </a:p>
          </p:txBody>
        </p:sp>
        <p:sp>
          <p:nvSpPr>
            <p:cNvPr id="62"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solidFill>
              <a:schemeClr val="accent1"/>
            </a:solidFill>
            <a:ln w="12700">
              <a:miter lim="400000"/>
            </a:ln>
          </p:spPr>
          <p:txBody>
            <a:bodyPr lIns="0" tIns="0" rIns="0" bIns="0" anchor="ctr"/>
            <a:lstStyle/>
            <a:p>
              <a:pPr lvl="0"/>
              <a:endParaRPr sz="1300"/>
            </a:p>
          </p:txBody>
        </p:sp>
        <p:sp>
          <p:nvSpPr>
            <p:cNvPr id="63"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solidFill>
              <a:schemeClr val="accent1"/>
            </a:solidFill>
            <a:ln w="12700">
              <a:miter lim="400000"/>
            </a:ln>
          </p:spPr>
          <p:txBody>
            <a:bodyPr lIns="0" tIns="0" rIns="0" bIns="0" anchor="ctr"/>
            <a:lstStyle/>
            <a:p>
              <a:pPr lvl="0"/>
              <a:endParaRPr sz="1300"/>
            </a:p>
          </p:txBody>
        </p:sp>
        <p:sp>
          <p:nvSpPr>
            <p:cNvPr id="64"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solidFill>
              <a:schemeClr val="accent1"/>
            </a:solidFill>
            <a:ln w="12700">
              <a:miter lim="400000"/>
            </a:ln>
          </p:spPr>
          <p:txBody>
            <a:bodyPr lIns="0" tIns="0" rIns="0" bIns="0" anchor="ctr"/>
            <a:lstStyle/>
            <a:p>
              <a:pPr lvl="0"/>
              <a:endParaRPr sz="1300"/>
            </a:p>
          </p:txBody>
        </p:sp>
        <p:sp>
          <p:nvSpPr>
            <p:cNvPr id="65"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solidFill>
              <a:schemeClr val="accent1"/>
            </a:solidFill>
            <a:ln w="12700">
              <a:miter lim="400000"/>
            </a:ln>
          </p:spPr>
          <p:txBody>
            <a:bodyPr lIns="0" tIns="0" rIns="0" bIns="0" anchor="ctr"/>
            <a:lstStyle/>
            <a:p>
              <a:pPr lvl="0"/>
              <a:endParaRPr sz="1300"/>
            </a:p>
          </p:txBody>
        </p:sp>
        <p:sp>
          <p:nvSpPr>
            <p:cNvPr id="66"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solidFill>
              <a:schemeClr val="accent1"/>
            </a:solidFill>
            <a:ln w="12700">
              <a:miter lim="400000"/>
            </a:ln>
          </p:spPr>
          <p:txBody>
            <a:bodyPr lIns="0" tIns="0" rIns="0" bIns="0" anchor="ctr"/>
            <a:lstStyle/>
            <a:p>
              <a:pPr lvl="0"/>
              <a:endParaRPr sz="1300"/>
            </a:p>
          </p:txBody>
        </p:sp>
        <p:sp>
          <p:nvSpPr>
            <p:cNvPr id="67"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solidFill>
              <a:schemeClr val="accent1"/>
            </a:solidFill>
            <a:ln w="12700">
              <a:miter lim="400000"/>
            </a:ln>
          </p:spPr>
          <p:txBody>
            <a:bodyPr lIns="0" tIns="0" rIns="0" bIns="0" anchor="ctr"/>
            <a:lstStyle/>
            <a:p>
              <a:pPr lvl="0"/>
              <a:endParaRPr sz="1300"/>
            </a:p>
          </p:txBody>
        </p:sp>
        <p:sp>
          <p:nvSpPr>
            <p:cNvPr id="68"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solidFill>
              <a:schemeClr val="accent1"/>
            </a:solidFill>
            <a:ln w="12700">
              <a:miter lim="400000"/>
            </a:ln>
          </p:spPr>
          <p:txBody>
            <a:bodyPr lIns="0" tIns="0" rIns="0" bIns="0" anchor="ctr"/>
            <a:lstStyle/>
            <a:p>
              <a:pPr lvl="0"/>
              <a:endParaRPr sz="1300"/>
            </a:p>
          </p:txBody>
        </p:sp>
        <p:sp>
          <p:nvSpPr>
            <p:cNvPr id="69"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solidFill>
              <a:schemeClr val="accent1"/>
            </a:solidFill>
            <a:ln w="12700">
              <a:miter lim="400000"/>
            </a:ln>
          </p:spPr>
          <p:txBody>
            <a:bodyPr lIns="0" tIns="0" rIns="0" bIns="0" anchor="ctr"/>
            <a:lstStyle/>
            <a:p>
              <a:pPr lvl="0"/>
              <a:endParaRPr sz="1300"/>
            </a:p>
          </p:txBody>
        </p:sp>
        <p:sp>
          <p:nvSpPr>
            <p:cNvPr id="70"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solidFill>
              <a:schemeClr val="accent1"/>
            </a:solidFill>
            <a:ln w="12700">
              <a:miter lim="400000"/>
            </a:ln>
          </p:spPr>
          <p:txBody>
            <a:bodyPr lIns="0" tIns="0" rIns="0" bIns="0" anchor="ctr"/>
            <a:lstStyle/>
            <a:p>
              <a:pPr lvl="0"/>
              <a:endParaRPr sz="1300"/>
            </a:p>
          </p:txBody>
        </p:sp>
        <p:sp>
          <p:nvSpPr>
            <p:cNvPr id="71"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accent1"/>
            </a:solidFill>
            <a:ln w="12700">
              <a:miter lim="400000"/>
            </a:ln>
          </p:spPr>
          <p:txBody>
            <a:bodyPr lIns="0" tIns="0" rIns="0" bIns="0" anchor="ctr"/>
            <a:lstStyle/>
            <a:p>
              <a:pPr lvl="0"/>
              <a:endParaRPr sz="1300"/>
            </a:p>
          </p:txBody>
        </p:sp>
        <p:sp>
          <p:nvSpPr>
            <p:cNvPr id="72"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chemeClr val="accent1"/>
            </a:solidFill>
            <a:ln w="12700">
              <a:miter lim="400000"/>
            </a:ln>
          </p:spPr>
          <p:txBody>
            <a:bodyPr lIns="0" tIns="0" rIns="0" bIns="0" anchor="ctr"/>
            <a:lstStyle/>
            <a:p>
              <a:pPr lvl="0"/>
              <a:endParaRPr sz="1300"/>
            </a:p>
          </p:txBody>
        </p:sp>
        <p:sp>
          <p:nvSpPr>
            <p:cNvPr id="73"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chemeClr val="accent1"/>
            </a:solidFill>
            <a:ln w="12700">
              <a:miter lim="400000"/>
            </a:ln>
          </p:spPr>
          <p:txBody>
            <a:bodyPr lIns="0" tIns="0" rIns="0" bIns="0" anchor="ctr"/>
            <a:lstStyle/>
            <a:p>
              <a:pPr lvl="0"/>
              <a:endParaRPr sz="1300"/>
            </a:p>
          </p:txBody>
        </p:sp>
        <p:sp>
          <p:nvSpPr>
            <p:cNvPr id="74"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solidFill>
              <a:schemeClr val="accent1"/>
            </a:solidFill>
            <a:ln w="12700">
              <a:miter lim="400000"/>
            </a:ln>
          </p:spPr>
          <p:txBody>
            <a:bodyPr lIns="0" tIns="0" rIns="0" bIns="0" anchor="ctr"/>
            <a:lstStyle/>
            <a:p>
              <a:pPr lvl="0"/>
              <a:endParaRPr sz="1300"/>
            </a:p>
          </p:txBody>
        </p:sp>
        <p:sp>
          <p:nvSpPr>
            <p:cNvPr id="75"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solidFill>
              <a:schemeClr val="accent1"/>
            </a:solidFill>
            <a:ln w="12700">
              <a:miter lim="400000"/>
            </a:ln>
          </p:spPr>
          <p:txBody>
            <a:bodyPr lIns="0" tIns="0" rIns="0" bIns="0" anchor="ctr"/>
            <a:lstStyle/>
            <a:p>
              <a:pPr lvl="0"/>
              <a:endParaRPr sz="1300"/>
            </a:p>
          </p:txBody>
        </p:sp>
        <p:sp>
          <p:nvSpPr>
            <p:cNvPr id="76"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solidFill>
              <a:schemeClr val="accent1"/>
            </a:solidFill>
            <a:ln w="12700">
              <a:miter lim="400000"/>
            </a:ln>
          </p:spPr>
          <p:txBody>
            <a:bodyPr lIns="0" tIns="0" rIns="0" bIns="0" anchor="ctr"/>
            <a:lstStyle/>
            <a:p>
              <a:pPr lvl="0"/>
              <a:endParaRPr sz="1300"/>
            </a:p>
          </p:txBody>
        </p:sp>
        <p:sp>
          <p:nvSpPr>
            <p:cNvPr id="77"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solidFill>
              <a:schemeClr val="accent1"/>
            </a:solidFill>
            <a:ln w="12700">
              <a:miter lim="400000"/>
            </a:ln>
          </p:spPr>
          <p:txBody>
            <a:bodyPr lIns="0" tIns="0" rIns="0" bIns="0" anchor="ctr"/>
            <a:lstStyle/>
            <a:p>
              <a:pPr lvl="0"/>
              <a:endParaRPr sz="1300"/>
            </a:p>
          </p:txBody>
        </p:sp>
        <p:sp>
          <p:nvSpPr>
            <p:cNvPr id="78"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solidFill>
              <a:schemeClr val="accent1"/>
            </a:solidFill>
            <a:ln w="12700">
              <a:miter lim="400000"/>
            </a:ln>
          </p:spPr>
          <p:txBody>
            <a:bodyPr lIns="0" tIns="0" rIns="0" bIns="0" anchor="ctr"/>
            <a:lstStyle/>
            <a:p>
              <a:pPr lvl="0"/>
              <a:endParaRPr sz="1300"/>
            </a:p>
          </p:txBody>
        </p:sp>
        <p:sp>
          <p:nvSpPr>
            <p:cNvPr id="79"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chemeClr val="accent1"/>
            </a:solidFill>
            <a:ln w="12700">
              <a:miter lim="400000"/>
            </a:ln>
          </p:spPr>
          <p:txBody>
            <a:bodyPr lIns="0" tIns="0" rIns="0" bIns="0" anchor="ctr"/>
            <a:lstStyle/>
            <a:p>
              <a:pPr lvl="0"/>
              <a:endParaRPr sz="1300"/>
            </a:p>
          </p:txBody>
        </p:sp>
        <p:sp>
          <p:nvSpPr>
            <p:cNvPr id="80"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solidFill>
              <a:schemeClr val="accent1"/>
            </a:solidFill>
            <a:ln w="12700">
              <a:miter lim="400000"/>
            </a:ln>
          </p:spPr>
          <p:txBody>
            <a:bodyPr lIns="0" tIns="0" rIns="0" bIns="0" anchor="ctr"/>
            <a:lstStyle/>
            <a:p>
              <a:pPr lvl="0"/>
              <a:endParaRPr sz="1300"/>
            </a:p>
          </p:txBody>
        </p:sp>
        <p:sp>
          <p:nvSpPr>
            <p:cNvPr id="81"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solidFill>
              <a:schemeClr val="accent1"/>
            </a:solidFill>
            <a:ln w="12700">
              <a:miter lim="400000"/>
            </a:ln>
          </p:spPr>
          <p:txBody>
            <a:bodyPr lIns="0" tIns="0" rIns="0" bIns="0" anchor="ctr"/>
            <a:lstStyle/>
            <a:p>
              <a:pPr lvl="0"/>
              <a:endParaRPr sz="1300"/>
            </a:p>
          </p:txBody>
        </p:sp>
        <p:sp>
          <p:nvSpPr>
            <p:cNvPr id="82"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57"/>
                  </a:lnTo>
                  <a:cubicBezTo>
                    <a:pt x="956" y="20950"/>
                    <a:pt x="1589" y="21600"/>
                    <a:pt x="2254" y="21600"/>
                  </a:cubicBezTo>
                  <a:lnTo>
                    <a:pt x="19198" y="21600"/>
                  </a:lnTo>
                  <a:cubicBezTo>
                    <a:pt x="19863" y="21600"/>
                    <a:pt x="20496" y="20950"/>
                    <a:pt x="20606" y="20157"/>
                  </a:cubicBezTo>
                  <a:lnTo>
                    <a:pt x="21417" y="14850"/>
                  </a:lnTo>
                  <a:cubicBezTo>
                    <a:pt x="21526" y="14056"/>
                    <a:pt x="21372" y="12817"/>
                    <a:pt x="21075" y="12098"/>
                  </a:cubicBezTo>
                  <a:close/>
                </a:path>
              </a:pathLst>
            </a:custGeom>
            <a:solidFill>
              <a:schemeClr val="accent1"/>
            </a:solidFill>
            <a:ln w="12700">
              <a:miter lim="400000"/>
            </a:ln>
          </p:spPr>
          <p:txBody>
            <a:bodyPr lIns="0" tIns="0" rIns="0" bIns="0" anchor="ctr"/>
            <a:lstStyle/>
            <a:p>
              <a:pPr lvl="0"/>
              <a:endParaRPr sz="1300"/>
            </a:p>
          </p:txBody>
        </p:sp>
        <p:sp>
          <p:nvSpPr>
            <p:cNvPr id="83"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solidFill>
              <a:schemeClr val="accent1"/>
            </a:solidFill>
            <a:ln w="12700">
              <a:miter lim="400000"/>
            </a:ln>
          </p:spPr>
          <p:txBody>
            <a:bodyPr lIns="0" tIns="0" rIns="0" bIns="0" anchor="ctr"/>
            <a:lstStyle/>
            <a:p>
              <a:pPr lvl="0"/>
              <a:endParaRPr sz="1300"/>
            </a:p>
          </p:txBody>
        </p:sp>
        <p:sp>
          <p:nvSpPr>
            <p:cNvPr id="84"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solidFill>
              <a:schemeClr val="accent1"/>
            </a:solidFill>
            <a:ln w="12700">
              <a:miter lim="400000"/>
            </a:ln>
          </p:spPr>
          <p:txBody>
            <a:bodyPr lIns="0" tIns="0" rIns="0" bIns="0" anchor="ctr"/>
            <a:lstStyle/>
            <a:p>
              <a:pPr lvl="0"/>
              <a:endParaRPr sz="1300"/>
            </a:p>
          </p:txBody>
        </p:sp>
        <p:sp>
          <p:nvSpPr>
            <p:cNvPr id="85"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accent1"/>
            </a:solidFill>
            <a:ln w="12700">
              <a:miter lim="400000"/>
            </a:ln>
          </p:spPr>
          <p:txBody>
            <a:bodyPr lIns="0" tIns="0" rIns="0" bIns="0" anchor="ctr"/>
            <a:lstStyle/>
            <a:p>
              <a:pPr lvl="0"/>
              <a:endParaRPr sz="1300"/>
            </a:p>
          </p:txBody>
        </p:sp>
        <p:sp>
          <p:nvSpPr>
            <p:cNvPr id="86"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solidFill>
              <a:schemeClr val="accent1"/>
            </a:solidFill>
            <a:ln w="12700">
              <a:miter lim="400000"/>
            </a:ln>
          </p:spPr>
          <p:txBody>
            <a:bodyPr lIns="0" tIns="0" rIns="0" bIns="0" anchor="ctr"/>
            <a:lstStyle/>
            <a:p>
              <a:pPr lvl="0"/>
              <a:endParaRPr sz="1300"/>
            </a:p>
          </p:txBody>
        </p:sp>
        <p:sp>
          <p:nvSpPr>
            <p:cNvPr id="87"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accent1"/>
            </a:solidFill>
            <a:ln w="12700">
              <a:miter lim="400000"/>
            </a:ln>
          </p:spPr>
          <p:txBody>
            <a:bodyPr lIns="0" tIns="0" rIns="0" bIns="0" anchor="ctr"/>
            <a:lstStyle/>
            <a:p>
              <a:pPr lvl="0"/>
              <a:endParaRPr sz="1300"/>
            </a:p>
          </p:txBody>
        </p:sp>
        <p:sp>
          <p:nvSpPr>
            <p:cNvPr id="88"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solidFill>
              <a:schemeClr val="accent1"/>
            </a:solidFill>
            <a:ln w="12700">
              <a:miter lim="400000"/>
            </a:ln>
          </p:spPr>
          <p:txBody>
            <a:bodyPr lIns="0" tIns="0" rIns="0" bIns="0" anchor="ctr"/>
            <a:lstStyle/>
            <a:p>
              <a:pPr lvl="0"/>
              <a:endParaRPr sz="1300"/>
            </a:p>
          </p:txBody>
        </p:sp>
        <p:sp>
          <p:nvSpPr>
            <p:cNvPr id="89"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solidFill>
              <a:schemeClr val="accent1"/>
            </a:solidFill>
            <a:ln w="12700">
              <a:miter lim="400000"/>
            </a:ln>
          </p:spPr>
          <p:txBody>
            <a:bodyPr lIns="0" tIns="0" rIns="0" bIns="0" anchor="ctr"/>
            <a:lstStyle/>
            <a:p>
              <a:pPr lvl="0"/>
              <a:endParaRPr sz="1300"/>
            </a:p>
          </p:txBody>
        </p:sp>
        <p:sp>
          <p:nvSpPr>
            <p:cNvPr id="90"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solidFill>
              <a:schemeClr val="accent1"/>
            </a:solidFill>
            <a:ln w="12700">
              <a:miter lim="400000"/>
            </a:ln>
          </p:spPr>
          <p:txBody>
            <a:bodyPr lIns="0" tIns="0" rIns="0" bIns="0" anchor="ctr"/>
            <a:lstStyle/>
            <a:p>
              <a:pPr lvl="0"/>
              <a:endParaRPr sz="1300"/>
            </a:p>
          </p:txBody>
        </p:sp>
        <p:sp>
          <p:nvSpPr>
            <p:cNvPr id="91"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solidFill>
              <a:schemeClr val="accent1"/>
            </a:solidFill>
            <a:ln w="12700">
              <a:miter lim="400000"/>
            </a:ln>
          </p:spPr>
          <p:txBody>
            <a:bodyPr lIns="0" tIns="0" rIns="0" bIns="0" anchor="ctr"/>
            <a:lstStyle/>
            <a:p>
              <a:pPr lvl="0"/>
              <a:endParaRPr sz="1300"/>
            </a:p>
          </p:txBody>
        </p:sp>
        <p:sp>
          <p:nvSpPr>
            <p:cNvPr id="92"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solidFill>
              <a:schemeClr val="accent1"/>
            </a:solidFill>
            <a:ln w="12700">
              <a:miter lim="400000"/>
            </a:ln>
          </p:spPr>
          <p:txBody>
            <a:bodyPr lIns="0" tIns="0" rIns="0" bIns="0" anchor="ctr"/>
            <a:lstStyle/>
            <a:p>
              <a:pPr lvl="0"/>
              <a:endParaRPr sz="1300"/>
            </a:p>
          </p:txBody>
        </p:sp>
        <p:sp>
          <p:nvSpPr>
            <p:cNvPr id="93"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solidFill>
              <a:schemeClr val="accent1"/>
            </a:solidFill>
            <a:ln w="12700">
              <a:miter lim="400000"/>
            </a:ln>
          </p:spPr>
          <p:txBody>
            <a:bodyPr lIns="0" tIns="0" rIns="0" bIns="0" anchor="ctr"/>
            <a:lstStyle/>
            <a:p>
              <a:pPr lvl="0"/>
              <a:endParaRPr sz="1300"/>
            </a:p>
          </p:txBody>
        </p:sp>
        <p:sp>
          <p:nvSpPr>
            <p:cNvPr id="94"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solidFill>
              <a:schemeClr val="accent1"/>
            </a:solidFill>
            <a:ln w="12700">
              <a:miter lim="400000"/>
            </a:ln>
          </p:spPr>
          <p:txBody>
            <a:bodyPr lIns="0" tIns="0" rIns="0" bIns="0" anchor="ctr"/>
            <a:lstStyle/>
            <a:p>
              <a:pPr lvl="0"/>
              <a:endParaRPr sz="1300"/>
            </a:p>
          </p:txBody>
        </p:sp>
        <p:sp>
          <p:nvSpPr>
            <p:cNvPr id="95"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solidFill>
              <a:schemeClr val="accent1"/>
            </a:solidFill>
            <a:ln w="12700">
              <a:miter lim="400000"/>
            </a:ln>
          </p:spPr>
          <p:txBody>
            <a:bodyPr lIns="0" tIns="0" rIns="0" bIns="0" anchor="ctr"/>
            <a:lstStyle/>
            <a:p>
              <a:pPr lvl="0"/>
              <a:endParaRPr sz="1300"/>
            </a:p>
          </p:txBody>
        </p:sp>
        <p:sp>
          <p:nvSpPr>
            <p:cNvPr id="96"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solidFill>
              <a:schemeClr val="accent1"/>
            </a:solidFill>
            <a:ln w="12700">
              <a:miter lim="400000"/>
            </a:ln>
          </p:spPr>
          <p:txBody>
            <a:bodyPr lIns="0" tIns="0" rIns="0" bIns="0" anchor="ctr"/>
            <a:lstStyle/>
            <a:p>
              <a:pPr lvl="0"/>
              <a:endParaRPr sz="1300"/>
            </a:p>
          </p:txBody>
        </p:sp>
        <p:sp>
          <p:nvSpPr>
            <p:cNvPr id="97"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solidFill>
              <a:schemeClr val="accent1"/>
            </a:solidFill>
            <a:ln w="12700">
              <a:miter lim="400000"/>
            </a:ln>
          </p:spPr>
          <p:txBody>
            <a:bodyPr lIns="0" tIns="0" rIns="0" bIns="0" anchor="ctr"/>
            <a:lstStyle/>
            <a:p>
              <a:pPr lvl="0"/>
              <a:endParaRPr sz="1300"/>
            </a:p>
          </p:txBody>
        </p:sp>
        <p:sp>
          <p:nvSpPr>
            <p:cNvPr id="98"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solidFill>
              <a:schemeClr val="accent1"/>
            </a:solidFill>
            <a:ln w="12700">
              <a:miter lim="400000"/>
            </a:ln>
          </p:spPr>
          <p:txBody>
            <a:bodyPr lIns="0" tIns="0" rIns="0" bIns="0" anchor="ctr"/>
            <a:lstStyle/>
            <a:p>
              <a:pPr lvl="0"/>
              <a:endParaRPr sz="1300"/>
            </a:p>
          </p:txBody>
        </p:sp>
        <p:sp>
          <p:nvSpPr>
            <p:cNvPr id="99"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solidFill>
              <a:schemeClr val="accent1"/>
            </a:solidFill>
            <a:ln w="12700">
              <a:miter lim="400000"/>
            </a:ln>
          </p:spPr>
          <p:txBody>
            <a:bodyPr lIns="0" tIns="0" rIns="0" bIns="0" anchor="ctr"/>
            <a:lstStyle/>
            <a:p>
              <a:pPr lvl="0"/>
              <a:endParaRPr sz="1300"/>
            </a:p>
          </p:txBody>
        </p:sp>
        <p:sp>
          <p:nvSpPr>
            <p:cNvPr id="100"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solidFill>
              <a:schemeClr val="accent1"/>
            </a:solidFill>
            <a:ln w="12700">
              <a:miter lim="400000"/>
            </a:ln>
          </p:spPr>
          <p:txBody>
            <a:bodyPr lIns="0" tIns="0" rIns="0" bIns="0" anchor="ctr"/>
            <a:lstStyle/>
            <a:p>
              <a:pPr lvl="0"/>
              <a:endParaRPr sz="1300"/>
            </a:p>
          </p:txBody>
        </p:sp>
        <p:sp>
          <p:nvSpPr>
            <p:cNvPr id="101"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solidFill>
              <a:schemeClr val="accent1"/>
            </a:solidFill>
            <a:ln w="12700">
              <a:miter lim="400000"/>
            </a:ln>
          </p:spPr>
          <p:txBody>
            <a:bodyPr lIns="0" tIns="0" rIns="0" bIns="0" anchor="ctr"/>
            <a:lstStyle/>
            <a:p>
              <a:pPr lvl="0"/>
              <a:endParaRPr sz="1300"/>
            </a:p>
          </p:txBody>
        </p:sp>
        <p:sp>
          <p:nvSpPr>
            <p:cNvPr id="102"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solidFill>
              <a:schemeClr val="accent1"/>
            </a:solidFill>
            <a:ln w="12700">
              <a:miter lim="400000"/>
            </a:ln>
          </p:spPr>
          <p:txBody>
            <a:bodyPr lIns="0" tIns="0" rIns="0" bIns="0" anchor="ctr"/>
            <a:lstStyle/>
            <a:p>
              <a:pPr lvl="0"/>
              <a:endParaRPr sz="1300"/>
            </a:p>
          </p:txBody>
        </p:sp>
        <p:sp>
          <p:nvSpPr>
            <p:cNvPr id="103"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solidFill>
              <a:schemeClr val="accent1"/>
            </a:solidFill>
            <a:ln w="12700">
              <a:miter lim="400000"/>
            </a:ln>
          </p:spPr>
          <p:txBody>
            <a:bodyPr lIns="0" tIns="0" rIns="0" bIns="0" anchor="ctr"/>
            <a:lstStyle/>
            <a:p>
              <a:pPr lvl="0"/>
              <a:endParaRPr sz="1300"/>
            </a:p>
          </p:txBody>
        </p:sp>
        <p:sp>
          <p:nvSpPr>
            <p:cNvPr id="104"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solidFill>
              <a:schemeClr val="accent1"/>
            </a:solidFill>
            <a:ln w="12700">
              <a:miter lim="400000"/>
            </a:ln>
          </p:spPr>
          <p:txBody>
            <a:bodyPr lIns="0" tIns="0" rIns="0" bIns="0" anchor="ctr"/>
            <a:lstStyle/>
            <a:p>
              <a:pPr lvl="0"/>
              <a:endParaRPr sz="1300"/>
            </a:p>
          </p:txBody>
        </p:sp>
        <p:sp>
          <p:nvSpPr>
            <p:cNvPr id="105"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56"/>
                    <a:pt x="1444" y="21600"/>
                    <a:pt x="3226" y="21600"/>
                  </a:cubicBezTo>
                  <a:cubicBezTo>
                    <a:pt x="5007" y="21600"/>
                    <a:pt x="6451" y="2015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solidFill>
              <a:schemeClr val="accent1"/>
            </a:solidFill>
            <a:ln w="12700">
              <a:miter lim="400000"/>
            </a:ln>
          </p:spPr>
          <p:txBody>
            <a:bodyPr lIns="0" tIns="0" rIns="0" bIns="0" anchor="ctr"/>
            <a:lstStyle/>
            <a:p>
              <a:pPr lvl="0"/>
              <a:endParaRPr sz="1300"/>
            </a:p>
          </p:txBody>
        </p:sp>
        <p:sp>
          <p:nvSpPr>
            <p:cNvPr id="106"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solidFill>
              <a:schemeClr val="accent1"/>
            </a:solidFill>
            <a:ln w="12700">
              <a:miter lim="400000"/>
            </a:ln>
          </p:spPr>
          <p:txBody>
            <a:bodyPr lIns="0" tIns="0" rIns="0" bIns="0" anchor="ctr"/>
            <a:lstStyle/>
            <a:p>
              <a:pPr lvl="0"/>
              <a:endParaRPr sz="1300"/>
            </a:p>
          </p:txBody>
        </p:sp>
        <p:sp>
          <p:nvSpPr>
            <p:cNvPr id="107"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accent1"/>
            </a:solidFill>
            <a:ln w="12700">
              <a:miter lim="400000"/>
            </a:ln>
          </p:spPr>
          <p:txBody>
            <a:bodyPr lIns="0" tIns="0" rIns="0" bIns="0" anchor="ctr"/>
            <a:lstStyle/>
            <a:p>
              <a:pPr lvl="0"/>
              <a:endParaRPr sz="1300"/>
            </a:p>
          </p:txBody>
        </p:sp>
        <p:sp>
          <p:nvSpPr>
            <p:cNvPr id="108"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chemeClr val="accent1"/>
            </a:solidFill>
            <a:ln w="12700">
              <a:miter lim="400000"/>
            </a:ln>
          </p:spPr>
          <p:txBody>
            <a:bodyPr lIns="0" tIns="0" rIns="0" bIns="0" anchor="ctr"/>
            <a:lstStyle/>
            <a:p>
              <a:pPr lvl="0"/>
              <a:endParaRPr sz="1300"/>
            </a:p>
          </p:txBody>
        </p:sp>
        <p:sp>
          <p:nvSpPr>
            <p:cNvPr id="109"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chemeClr val="accent1"/>
            </a:solidFill>
            <a:ln w="12700">
              <a:miter lim="400000"/>
            </a:ln>
          </p:spPr>
          <p:txBody>
            <a:bodyPr lIns="0" tIns="0" rIns="0" bIns="0" anchor="ctr"/>
            <a:lstStyle/>
            <a:p>
              <a:pPr lvl="0"/>
              <a:endParaRPr sz="1300"/>
            </a:p>
          </p:txBody>
        </p:sp>
        <p:sp>
          <p:nvSpPr>
            <p:cNvPr id="110"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chemeClr val="accent1"/>
            </a:solidFill>
            <a:ln w="12700">
              <a:miter lim="400000"/>
            </a:ln>
          </p:spPr>
          <p:txBody>
            <a:bodyPr lIns="0" tIns="0" rIns="0" bIns="0" anchor="ctr"/>
            <a:lstStyle/>
            <a:p>
              <a:pPr lvl="0"/>
              <a:endParaRPr sz="1300"/>
            </a:p>
          </p:txBody>
        </p:sp>
        <p:sp>
          <p:nvSpPr>
            <p:cNvPr id="111"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solidFill>
              <a:schemeClr val="accent1"/>
            </a:solidFill>
            <a:ln w="12700">
              <a:miter lim="400000"/>
            </a:ln>
          </p:spPr>
          <p:txBody>
            <a:bodyPr lIns="0" tIns="0" rIns="0" bIns="0" anchor="ctr"/>
            <a:lstStyle/>
            <a:p>
              <a:pPr lvl="0"/>
              <a:endParaRPr sz="1300"/>
            </a:p>
          </p:txBody>
        </p:sp>
        <p:sp>
          <p:nvSpPr>
            <p:cNvPr id="112"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solidFill>
              <a:schemeClr val="accent1"/>
            </a:solidFill>
            <a:ln w="12700">
              <a:miter lim="400000"/>
            </a:ln>
          </p:spPr>
          <p:txBody>
            <a:bodyPr lIns="0" tIns="0" rIns="0" bIns="0" anchor="ctr"/>
            <a:lstStyle/>
            <a:p>
              <a:pPr lvl="0"/>
              <a:endParaRPr sz="1300"/>
            </a:p>
          </p:txBody>
        </p:sp>
        <p:sp>
          <p:nvSpPr>
            <p:cNvPr id="113"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114"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solidFill>
              <a:schemeClr val="accent1"/>
            </a:solidFill>
            <a:ln w="12700">
              <a:miter lim="400000"/>
            </a:ln>
          </p:spPr>
          <p:txBody>
            <a:bodyPr lIns="0" tIns="0" rIns="0" bIns="0" anchor="ctr"/>
            <a:lstStyle/>
            <a:p>
              <a:pPr lvl="0"/>
              <a:endParaRPr sz="1300"/>
            </a:p>
          </p:txBody>
        </p:sp>
        <p:sp>
          <p:nvSpPr>
            <p:cNvPr id="115"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solidFill>
              <a:schemeClr val="accent1"/>
            </a:solidFill>
            <a:ln w="12700">
              <a:miter lim="400000"/>
            </a:ln>
          </p:spPr>
          <p:txBody>
            <a:bodyPr lIns="0" tIns="0" rIns="0" bIns="0" anchor="ctr"/>
            <a:lstStyle/>
            <a:p>
              <a:pPr lvl="0"/>
              <a:endParaRPr sz="1300"/>
            </a:p>
          </p:txBody>
        </p:sp>
        <p:sp>
          <p:nvSpPr>
            <p:cNvPr id="116"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solidFill>
              <a:schemeClr val="accent1"/>
            </a:solidFill>
            <a:ln w="12700">
              <a:miter lim="400000"/>
            </a:ln>
          </p:spPr>
          <p:txBody>
            <a:bodyPr lIns="0" tIns="0" rIns="0" bIns="0" anchor="ctr"/>
            <a:lstStyle/>
            <a:p>
              <a:pPr lvl="0"/>
              <a:endParaRPr sz="1300"/>
            </a:p>
          </p:txBody>
        </p:sp>
        <p:sp>
          <p:nvSpPr>
            <p:cNvPr id="117"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solidFill>
              <a:schemeClr val="accent1"/>
            </a:solidFill>
            <a:ln w="12700">
              <a:miter lim="400000"/>
            </a:ln>
          </p:spPr>
          <p:txBody>
            <a:bodyPr lIns="0" tIns="0" rIns="0" bIns="0" anchor="ctr"/>
            <a:lstStyle/>
            <a:p>
              <a:pPr lvl="0"/>
              <a:endParaRPr sz="1300"/>
            </a:p>
          </p:txBody>
        </p:sp>
        <p:sp>
          <p:nvSpPr>
            <p:cNvPr id="118"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solidFill>
              <a:schemeClr val="accent1"/>
            </a:solidFill>
            <a:ln w="12700">
              <a:miter lim="400000"/>
            </a:ln>
          </p:spPr>
          <p:txBody>
            <a:bodyPr lIns="0" tIns="0" rIns="0" bIns="0" anchor="ctr"/>
            <a:lstStyle/>
            <a:p>
              <a:pPr lvl="0"/>
              <a:endParaRPr sz="1300"/>
            </a:p>
          </p:txBody>
        </p:sp>
        <p:sp>
          <p:nvSpPr>
            <p:cNvPr id="119"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solidFill>
              <a:schemeClr val="accent1"/>
            </a:solidFill>
            <a:ln w="12700">
              <a:miter lim="400000"/>
            </a:ln>
          </p:spPr>
          <p:txBody>
            <a:bodyPr lIns="0" tIns="0" rIns="0" bIns="0" anchor="ctr"/>
            <a:lstStyle/>
            <a:p>
              <a:pPr lvl="0"/>
              <a:endParaRPr sz="1300"/>
            </a:p>
          </p:txBody>
        </p:sp>
        <p:sp>
          <p:nvSpPr>
            <p:cNvPr id="120"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solidFill>
              <a:schemeClr val="accent1"/>
            </a:solidFill>
            <a:ln w="12700">
              <a:miter lim="400000"/>
            </a:ln>
          </p:spPr>
          <p:txBody>
            <a:bodyPr lIns="0" tIns="0" rIns="0" bIns="0" anchor="ctr"/>
            <a:lstStyle/>
            <a:p>
              <a:pPr lvl="0"/>
              <a:endParaRPr sz="1300"/>
            </a:p>
          </p:txBody>
        </p:sp>
        <p:sp>
          <p:nvSpPr>
            <p:cNvPr id="121"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chemeClr val="accent1"/>
            </a:solidFill>
            <a:ln w="12700">
              <a:miter lim="400000"/>
            </a:ln>
          </p:spPr>
          <p:txBody>
            <a:bodyPr lIns="0" tIns="0" rIns="0" bIns="0" anchor="ctr"/>
            <a:lstStyle/>
            <a:p>
              <a:pPr lvl="0"/>
              <a:endParaRPr sz="1300"/>
            </a:p>
          </p:txBody>
        </p:sp>
        <p:sp>
          <p:nvSpPr>
            <p:cNvPr id="122"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solidFill>
              <a:schemeClr val="accent1"/>
            </a:solidFill>
            <a:ln w="12700">
              <a:miter lim="400000"/>
            </a:ln>
          </p:spPr>
          <p:txBody>
            <a:bodyPr lIns="0" tIns="0" rIns="0" bIns="0" anchor="ctr"/>
            <a:lstStyle/>
            <a:p>
              <a:pPr lvl="0"/>
              <a:endParaRPr sz="1300"/>
            </a:p>
          </p:txBody>
        </p:sp>
        <p:sp>
          <p:nvSpPr>
            <p:cNvPr id="123"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solidFill>
              <a:schemeClr val="accent1"/>
            </a:solidFill>
            <a:ln w="12700">
              <a:miter lim="400000"/>
            </a:ln>
          </p:spPr>
          <p:txBody>
            <a:bodyPr lIns="0" tIns="0" rIns="0" bIns="0" anchor="ctr"/>
            <a:lstStyle/>
            <a:p>
              <a:pPr lvl="0"/>
              <a:endParaRPr sz="1300"/>
            </a:p>
          </p:txBody>
        </p:sp>
        <p:sp>
          <p:nvSpPr>
            <p:cNvPr id="124"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solidFill>
              <a:schemeClr val="accent1"/>
            </a:solidFill>
            <a:ln w="12700">
              <a:miter lim="400000"/>
            </a:ln>
          </p:spPr>
          <p:txBody>
            <a:bodyPr lIns="0" tIns="0" rIns="0" bIns="0" anchor="ctr"/>
            <a:lstStyle/>
            <a:p>
              <a:pPr lvl="0"/>
              <a:endParaRPr sz="1300"/>
            </a:p>
          </p:txBody>
        </p:sp>
        <p:sp>
          <p:nvSpPr>
            <p:cNvPr id="125"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solidFill>
              <a:schemeClr val="accent1"/>
            </a:solidFill>
            <a:ln w="12700">
              <a:miter lim="400000"/>
            </a:ln>
          </p:spPr>
          <p:txBody>
            <a:bodyPr lIns="0" tIns="0" rIns="0" bIns="0" anchor="ctr"/>
            <a:lstStyle/>
            <a:p>
              <a:pPr lvl="0"/>
              <a:endParaRPr sz="1300"/>
            </a:p>
          </p:txBody>
        </p:sp>
        <p:sp>
          <p:nvSpPr>
            <p:cNvPr id="126"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solidFill>
              <a:schemeClr val="accent1"/>
            </a:solidFill>
            <a:ln w="12700">
              <a:miter lim="400000"/>
            </a:ln>
          </p:spPr>
          <p:txBody>
            <a:bodyPr lIns="0" tIns="0" rIns="0" bIns="0" anchor="ctr"/>
            <a:lstStyle/>
            <a:p>
              <a:pPr lvl="0"/>
              <a:endParaRPr sz="1300"/>
            </a:p>
          </p:txBody>
        </p:sp>
        <p:sp>
          <p:nvSpPr>
            <p:cNvPr id="127"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128"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solidFill>
              <a:schemeClr val="accent1"/>
            </a:solidFill>
            <a:ln w="12700">
              <a:miter lim="400000"/>
            </a:ln>
          </p:spPr>
          <p:txBody>
            <a:bodyPr lIns="0" tIns="0" rIns="0" bIns="0" anchor="ctr"/>
            <a:lstStyle/>
            <a:p>
              <a:pPr lvl="0"/>
              <a:endParaRPr sz="1300"/>
            </a:p>
          </p:txBody>
        </p:sp>
        <p:sp>
          <p:nvSpPr>
            <p:cNvPr id="129"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solidFill>
              <a:schemeClr val="accent1"/>
            </a:solidFill>
            <a:ln w="12700">
              <a:miter lim="400000"/>
            </a:ln>
          </p:spPr>
          <p:txBody>
            <a:bodyPr lIns="0" tIns="0" rIns="0" bIns="0" anchor="ctr"/>
            <a:lstStyle/>
            <a:p>
              <a:pPr lvl="0"/>
              <a:endParaRPr sz="1300"/>
            </a:p>
          </p:txBody>
        </p:sp>
        <p:sp>
          <p:nvSpPr>
            <p:cNvPr id="130"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solidFill>
              <a:schemeClr val="accent1"/>
            </a:solidFill>
            <a:ln w="12700">
              <a:miter lim="400000"/>
            </a:ln>
          </p:spPr>
          <p:txBody>
            <a:bodyPr lIns="0" tIns="0" rIns="0" bIns="0" anchor="ctr"/>
            <a:lstStyle/>
            <a:p>
              <a:pPr lvl="0"/>
              <a:endParaRPr sz="1300"/>
            </a:p>
          </p:txBody>
        </p:sp>
        <p:sp>
          <p:nvSpPr>
            <p:cNvPr id="131"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solidFill>
              <a:schemeClr val="accent1"/>
            </a:solidFill>
            <a:ln w="12700">
              <a:miter lim="400000"/>
            </a:ln>
          </p:spPr>
          <p:txBody>
            <a:bodyPr lIns="0" tIns="0" rIns="0" bIns="0" anchor="ctr"/>
            <a:lstStyle/>
            <a:p>
              <a:pPr lvl="0"/>
              <a:endParaRPr sz="1300"/>
            </a:p>
          </p:txBody>
        </p:sp>
        <p:sp>
          <p:nvSpPr>
            <p:cNvPr id="132"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solidFill>
              <a:schemeClr val="accent1"/>
            </a:solidFill>
            <a:ln w="12700">
              <a:miter lim="400000"/>
            </a:ln>
          </p:spPr>
          <p:txBody>
            <a:bodyPr lIns="0" tIns="0" rIns="0" bIns="0" anchor="ctr"/>
            <a:lstStyle/>
            <a:p>
              <a:pPr lvl="0"/>
              <a:endParaRPr sz="1300"/>
            </a:p>
          </p:txBody>
        </p:sp>
        <p:sp>
          <p:nvSpPr>
            <p:cNvPr id="133"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solidFill>
              <a:schemeClr val="accent1"/>
            </a:solidFill>
            <a:ln w="12700">
              <a:miter lim="400000"/>
            </a:ln>
          </p:spPr>
          <p:txBody>
            <a:bodyPr lIns="0" tIns="0" rIns="0" bIns="0" anchor="ctr"/>
            <a:lstStyle/>
            <a:p>
              <a:pPr lvl="0"/>
              <a:endParaRPr sz="1300"/>
            </a:p>
          </p:txBody>
        </p:sp>
        <p:sp>
          <p:nvSpPr>
            <p:cNvPr id="134"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solidFill>
              <a:schemeClr val="accent1"/>
            </a:solidFill>
            <a:ln w="12700">
              <a:miter lim="400000"/>
            </a:ln>
          </p:spPr>
          <p:txBody>
            <a:bodyPr lIns="0" tIns="0" rIns="0" bIns="0" anchor="ctr"/>
            <a:lstStyle/>
            <a:p>
              <a:pPr lvl="0"/>
              <a:endParaRPr sz="1300"/>
            </a:p>
          </p:txBody>
        </p:sp>
        <p:sp>
          <p:nvSpPr>
            <p:cNvPr id="135"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solidFill>
              <a:schemeClr val="accent1"/>
            </a:solidFill>
            <a:ln w="12700">
              <a:miter lim="400000"/>
            </a:ln>
          </p:spPr>
          <p:txBody>
            <a:bodyPr lIns="0" tIns="0" rIns="0" bIns="0" anchor="ctr"/>
            <a:lstStyle/>
            <a:p>
              <a:pPr lvl="0"/>
              <a:endParaRPr sz="1300"/>
            </a:p>
          </p:txBody>
        </p:sp>
        <p:sp>
          <p:nvSpPr>
            <p:cNvPr id="136"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solidFill>
              <a:schemeClr val="accent1"/>
            </a:solidFill>
            <a:ln w="12700">
              <a:miter lim="400000"/>
            </a:ln>
          </p:spPr>
          <p:txBody>
            <a:bodyPr lIns="0" tIns="0" rIns="0" bIns="0" anchor="ctr"/>
            <a:lstStyle/>
            <a:p>
              <a:pPr lvl="0"/>
              <a:endParaRPr sz="1300"/>
            </a:p>
          </p:txBody>
        </p:sp>
        <p:sp>
          <p:nvSpPr>
            <p:cNvPr id="137"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solidFill>
              <a:schemeClr val="accent1"/>
            </a:solidFill>
            <a:ln w="12700">
              <a:miter lim="400000"/>
            </a:ln>
          </p:spPr>
          <p:txBody>
            <a:bodyPr lIns="0" tIns="0" rIns="0" bIns="0" anchor="ctr"/>
            <a:lstStyle/>
            <a:p>
              <a:pPr lvl="0"/>
              <a:endParaRPr sz="1300"/>
            </a:p>
          </p:txBody>
        </p:sp>
        <p:sp>
          <p:nvSpPr>
            <p:cNvPr id="138"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solidFill>
              <a:schemeClr val="accent1"/>
            </a:solidFill>
            <a:ln w="12700">
              <a:miter lim="400000"/>
            </a:ln>
          </p:spPr>
          <p:txBody>
            <a:bodyPr lIns="0" tIns="0" rIns="0" bIns="0" anchor="ctr"/>
            <a:lstStyle/>
            <a:p>
              <a:pPr lvl="0"/>
              <a:endParaRPr sz="1300"/>
            </a:p>
          </p:txBody>
        </p:sp>
        <p:sp>
          <p:nvSpPr>
            <p:cNvPr id="139"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solidFill>
              <a:schemeClr val="accent1"/>
            </a:solidFill>
            <a:ln w="12700">
              <a:miter lim="400000"/>
            </a:ln>
          </p:spPr>
          <p:txBody>
            <a:bodyPr lIns="0" tIns="0" rIns="0" bIns="0" anchor="ctr"/>
            <a:lstStyle/>
            <a:p>
              <a:pPr lvl="0"/>
              <a:endParaRPr sz="1300"/>
            </a:p>
          </p:txBody>
        </p:sp>
        <p:sp>
          <p:nvSpPr>
            <p:cNvPr id="140"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solidFill>
              <a:schemeClr val="accent1"/>
            </a:solidFill>
            <a:ln w="12700">
              <a:miter lim="400000"/>
            </a:ln>
          </p:spPr>
          <p:txBody>
            <a:bodyPr lIns="0" tIns="0" rIns="0" bIns="0" anchor="ctr"/>
            <a:lstStyle/>
            <a:p>
              <a:pPr lvl="0"/>
              <a:endParaRPr sz="1300"/>
            </a:p>
          </p:txBody>
        </p:sp>
        <p:sp>
          <p:nvSpPr>
            <p:cNvPr id="141"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solidFill>
              <a:schemeClr val="accent1"/>
            </a:solidFill>
            <a:ln w="12700">
              <a:miter lim="400000"/>
            </a:ln>
          </p:spPr>
          <p:txBody>
            <a:bodyPr lIns="0" tIns="0" rIns="0" bIns="0" anchor="ctr"/>
            <a:lstStyle/>
            <a:p>
              <a:pPr lvl="0"/>
              <a:endParaRPr sz="1300"/>
            </a:p>
          </p:txBody>
        </p:sp>
        <p:sp>
          <p:nvSpPr>
            <p:cNvPr id="142"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solidFill>
              <a:schemeClr val="accent1"/>
            </a:solidFill>
            <a:ln w="12700">
              <a:miter lim="400000"/>
            </a:ln>
          </p:spPr>
          <p:txBody>
            <a:bodyPr lIns="0" tIns="0" rIns="0" bIns="0" anchor="ctr"/>
            <a:lstStyle/>
            <a:p>
              <a:pPr lvl="0"/>
              <a:endParaRPr sz="1300"/>
            </a:p>
          </p:txBody>
        </p:sp>
        <p:sp>
          <p:nvSpPr>
            <p:cNvPr id="143"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solidFill>
              <a:schemeClr val="accent1"/>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59928750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wipe(up)">
                                      <p:cBhvr>
                                        <p:cTn id="7" dur="10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566071" y="616540"/>
            <a:ext cx="8020426" cy="2332165"/>
            <a:chOff x="566071" y="616540"/>
            <a:chExt cx="8020426" cy="2332165"/>
          </a:xfrm>
        </p:grpSpPr>
        <p:sp>
          <p:nvSpPr>
            <p:cNvPr id="2"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solidFill>
              <a:schemeClr val="accent1"/>
            </a:solidFill>
            <a:ln w="12700">
              <a:miter lim="400000"/>
            </a:ln>
          </p:spPr>
          <p:txBody>
            <a:bodyPr lIns="0" tIns="0" rIns="0" bIns="0" anchor="ctr"/>
            <a:lstStyle/>
            <a:p>
              <a:pPr lvl="0"/>
              <a:endParaRPr sz="1300"/>
            </a:p>
          </p:txBody>
        </p:sp>
        <p:sp>
          <p:nvSpPr>
            <p:cNvPr id="3"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solidFill>
              <a:schemeClr val="accent1"/>
            </a:solidFill>
            <a:ln w="12700">
              <a:miter lim="400000"/>
            </a:ln>
          </p:spPr>
          <p:txBody>
            <a:bodyPr lIns="0" tIns="0" rIns="0" bIns="0" anchor="ctr"/>
            <a:lstStyle/>
            <a:p>
              <a:pPr lvl="0"/>
              <a:endParaRPr sz="1300"/>
            </a:p>
          </p:txBody>
        </p:sp>
        <p:sp>
          <p:nvSpPr>
            <p:cNvPr id="4"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solidFill>
              <a:schemeClr val="accent1"/>
            </a:solidFill>
            <a:ln w="12700">
              <a:miter lim="400000"/>
            </a:ln>
          </p:spPr>
          <p:txBody>
            <a:bodyPr lIns="0" tIns="0" rIns="0" bIns="0" anchor="ctr"/>
            <a:lstStyle/>
            <a:p>
              <a:pPr lvl="0"/>
              <a:endParaRPr sz="1300"/>
            </a:p>
          </p:txBody>
        </p:sp>
        <p:sp>
          <p:nvSpPr>
            <p:cNvPr id="5"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solidFill>
              <a:schemeClr val="accent1"/>
            </a:solidFill>
            <a:ln w="12700">
              <a:miter lim="400000"/>
            </a:ln>
          </p:spPr>
          <p:txBody>
            <a:bodyPr lIns="0" tIns="0" rIns="0" bIns="0" anchor="ctr"/>
            <a:lstStyle/>
            <a:p>
              <a:pPr lvl="0"/>
              <a:endParaRPr sz="1300"/>
            </a:p>
          </p:txBody>
        </p:sp>
        <p:sp>
          <p:nvSpPr>
            <p:cNvPr id="6"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solidFill>
              <a:schemeClr val="accent1"/>
            </a:solidFill>
            <a:ln w="12700">
              <a:miter lim="400000"/>
            </a:ln>
          </p:spPr>
          <p:txBody>
            <a:bodyPr lIns="0" tIns="0" rIns="0" bIns="0" anchor="ctr"/>
            <a:lstStyle/>
            <a:p>
              <a:pPr lvl="0"/>
              <a:endParaRPr sz="1300"/>
            </a:p>
          </p:txBody>
        </p:sp>
        <p:sp>
          <p:nvSpPr>
            <p:cNvPr id="7"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solidFill>
              <a:schemeClr val="accent1"/>
            </a:solidFill>
            <a:ln w="12700">
              <a:miter lim="400000"/>
            </a:ln>
          </p:spPr>
          <p:txBody>
            <a:bodyPr lIns="0" tIns="0" rIns="0" bIns="0" anchor="ctr"/>
            <a:lstStyle/>
            <a:p>
              <a:pPr lvl="0"/>
              <a:endParaRPr sz="1300"/>
            </a:p>
          </p:txBody>
        </p:sp>
        <p:sp>
          <p:nvSpPr>
            <p:cNvPr id="8"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solidFill>
              <a:schemeClr val="accent1"/>
            </a:solidFill>
            <a:ln w="12700">
              <a:miter lim="400000"/>
            </a:ln>
          </p:spPr>
          <p:txBody>
            <a:bodyPr lIns="0" tIns="0" rIns="0" bIns="0" anchor="ctr"/>
            <a:lstStyle/>
            <a:p>
              <a:pPr lvl="0"/>
              <a:endParaRPr sz="1300"/>
            </a:p>
          </p:txBody>
        </p:sp>
        <p:sp>
          <p:nvSpPr>
            <p:cNvPr id="9"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solidFill>
              <a:schemeClr val="accent1"/>
            </a:solidFill>
            <a:ln w="12700">
              <a:miter lim="400000"/>
            </a:ln>
          </p:spPr>
          <p:txBody>
            <a:bodyPr lIns="0" tIns="0" rIns="0" bIns="0" anchor="ctr"/>
            <a:lstStyle/>
            <a:p>
              <a:pPr lvl="0"/>
              <a:endParaRPr sz="1300"/>
            </a:p>
          </p:txBody>
        </p:sp>
        <p:sp>
          <p:nvSpPr>
            <p:cNvPr id="10"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solidFill>
              <a:schemeClr val="accent1"/>
            </a:solidFill>
            <a:ln w="12700">
              <a:miter lim="400000"/>
            </a:ln>
          </p:spPr>
          <p:txBody>
            <a:bodyPr lIns="0" tIns="0" rIns="0" bIns="0" anchor="ctr"/>
            <a:lstStyle/>
            <a:p>
              <a:pPr lvl="0"/>
              <a:endParaRPr sz="1300"/>
            </a:p>
          </p:txBody>
        </p:sp>
        <p:sp>
          <p:nvSpPr>
            <p:cNvPr id="11"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solidFill>
              <a:schemeClr val="accent1"/>
            </a:solidFill>
            <a:ln w="12700">
              <a:miter lim="400000"/>
            </a:ln>
          </p:spPr>
          <p:txBody>
            <a:bodyPr lIns="0" tIns="0" rIns="0" bIns="0" anchor="ctr"/>
            <a:lstStyle/>
            <a:p>
              <a:pPr lvl="0"/>
              <a:endParaRPr sz="1300"/>
            </a:p>
          </p:txBody>
        </p:sp>
        <p:sp>
          <p:nvSpPr>
            <p:cNvPr id="12"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solidFill>
              <a:schemeClr val="accent1"/>
            </a:solidFill>
            <a:ln w="12700">
              <a:miter lim="400000"/>
            </a:ln>
          </p:spPr>
          <p:txBody>
            <a:bodyPr lIns="0" tIns="0" rIns="0" bIns="0" anchor="ctr"/>
            <a:lstStyle/>
            <a:p>
              <a:pPr lvl="0"/>
              <a:endParaRPr sz="1300"/>
            </a:p>
          </p:txBody>
        </p:sp>
        <p:sp>
          <p:nvSpPr>
            <p:cNvPr id="13"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solidFill>
              <a:schemeClr val="accent1"/>
            </a:solidFill>
            <a:ln w="12700">
              <a:miter lim="400000"/>
            </a:ln>
          </p:spPr>
          <p:txBody>
            <a:bodyPr lIns="0" tIns="0" rIns="0" bIns="0" anchor="ctr"/>
            <a:lstStyle/>
            <a:p>
              <a:pPr lvl="0"/>
              <a:endParaRPr sz="1300"/>
            </a:p>
          </p:txBody>
        </p:sp>
        <p:sp>
          <p:nvSpPr>
            <p:cNvPr id="14"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solidFill>
              <a:schemeClr val="accent1"/>
            </a:solidFill>
            <a:ln w="12700">
              <a:miter lim="400000"/>
            </a:ln>
          </p:spPr>
          <p:txBody>
            <a:bodyPr lIns="0" tIns="0" rIns="0" bIns="0" anchor="ctr"/>
            <a:lstStyle/>
            <a:p>
              <a:pPr lvl="0"/>
              <a:endParaRPr sz="1300"/>
            </a:p>
          </p:txBody>
        </p:sp>
        <p:sp>
          <p:nvSpPr>
            <p:cNvPr id="15"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solidFill>
              <a:schemeClr val="accent1"/>
            </a:solidFill>
            <a:ln w="12700">
              <a:miter lim="400000"/>
            </a:ln>
          </p:spPr>
          <p:txBody>
            <a:bodyPr lIns="0" tIns="0" rIns="0" bIns="0" anchor="ctr"/>
            <a:lstStyle/>
            <a:p>
              <a:pPr lvl="0"/>
              <a:endParaRPr sz="1300"/>
            </a:p>
          </p:txBody>
        </p:sp>
        <p:sp>
          <p:nvSpPr>
            <p:cNvPr id="16"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solidFill>
              <a:schemeClr val="accent1"/>
            </a:solidFill>
            <a:ln w="12700">
              <a:miter lim="400000"/>
            </a:ln>
          </p:spPr>
          <p:txBody>
            <a:bodyPr lIns="0" tIns="0" rIns="0" bIns="0" anchor="ctr"/>
            <a:lstStyle/>
            <a:p>
              <a:pPr lvl="0"/>
              <a:endParaRPr sz="1300"/>
            </a:p>
          </p:txBody>
        </p:sp>
        <p:sp>
          <p:nvSpPr>
            <p:cNvPr id="17"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solidFill>
              <a:schemeClr val="accent1"/>
            </a:solidFill>
            <a:ln w="12700">
              <a:miter lim="400000"/>
            </a:ln>
          </p:spPr>
          <p:txBody>
            <a:bodyPr lIns="0" tIns="0" rIns="0" bIns="0" anchor="ctr"/>
            <a:lstStyle/>
            <a:p>
              <a:pPr lvl="0"/>
              <a:endParaRPr sz="1300"/>
            </a:p>
          </p:txBody>
        </p:sp>
        <p:sp>
          <p:nvSpPr>
            <p:cNvPr id="18"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solidFill>
              <a:schemeClr val="accent1"/>
            </a:solidFill>
            <a:ln w="12700">
              <a:miter lim="400000"/>
            </a:ln>
          </p:spPr>
          <p:txBody>
            <a:bodyPr lIns="0" tIns="0" rIns="0" bIns="0" anchor="ctr"/>
            <a:lstStyle/>
            <a:p>
              <a:pPr lvl="0"/>
              <a:endParaRPr sz="1300"/>
            </a:p>
          </p:txBody>
        </p:sp>
        <p:sp>
          <p:nvSpPr>
            <p:cNvPr id="19"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57"/>
                  </a:lnTo>
                  <a:cubicBezTo>
                    <a:pt x="955" y="20948"/>
                    <a:pt x="1588" y="21600"/>
                    <a:pt x="2252" y="21600"/>
                  </a:cubicBezTo>
                  <a:lnTo>
                    <a:pt x="19198" y="21600"/>
                  </a:lnTo>
                  <a:cubicBezTo>
                    <a:pt x="19863" y="21600"/>
                    <a:pt x="20496" y="20948"/>
                    <a:pt x="20605" y="20157"/>
                  </a:cubicBezTo>
                  <a:lnTo>
                    <a:pt x="21417" y="14848"/>
                  </a:lnTo>
                  <a:cubicBezTo>
                    <a:pt x="21526" y="14054"/>
                    <a:pt x="21371" y="12816"/>
                    <a:pt x="21075" y="12099"/>
                  </a:cubicBezTo>
                  <a:close/>
                </a:path>
              </a:pathLst>
            </a:custGeom>
            <a:solidFill>
              <a:schemeClr val="accent1"/>
            </a:solidFill>
            <a:ln w="12700">
              <a:miter lim="400000"/>
            </a:ln>
          </p:spPr>
          <p:txBody>
            <a:bodyPr lIns="0" tIns="0" rIns="0" bIns="0" anchor="ctr"/>
            <a:lstStyle/>
            <a:p>
              <a:pPr lvl="0"/>
              <a:endParaRPr sz="1300"/>
            </a:p>
          </p:txBody>
        </p:sp>
        <p:sp>
          <p:nvSpPr>
            <p:cNvPr id="20"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solidFill>
              <a:schemeClr val="accent1"/>
            </a:solidFill>
            <a:ln w="12700">
              <a:miter lim="400000"/>
            </a:ln>
          </p:spPr>
          <p:txBody>
            <a:bodyPr lIns="0" tIns="0" rIns="0" bIns="0" anchor="ctr"/>
            <a:lstStyle/>
            <a:p>
              <a:pPr lvl="0"/>
              <a:endParaRPr sz="1300"/>
            </a:p>
          </p:txBody>
        </p:sp>
        <p:sp>
          <p:nvSpPr>
            <p:cNvPr id="21"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solidFill>
              <a:schemeClr val="accent1"/>
            </a:solidFill>
            <a:ln w="12700">
              <a:miter lim="400000"/>
            </a:ln>
          </p:spPr>
          <p:txBody>
            <a:bodyPr lIns="0" tIns="0" rIns="0" bIns="0" anchor="ctr"/>
            <a:lstStyle/>
            <a:p>
              <a:pPr lvl="0"/>
              <a:endParaRPr sz="1300"/>
            </a:p>
          </p:txBody>
        </p:sp>
        <p:sp>
          <p:nvSpPr>
            <p:cNvPr id="22"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solidFill>
              <a:schemeClr val="accent1"/>
            </a:solidFill>
            <a:ln w="12700">
              <a:miter lim="400000"/>
            </a:ln>
          </p:spPr>
          <p:txBody>
            <a:bodyPr lIns="0" tIns="0" rIns="0" bIns="0" anchor="ctr"/>
            <a:lstStyle/>
            <a:p>
              <a:pPr lvl="0"/>
              <a:endParaRPr sz="1300"/>
            </a:p>
          </p:txBody>
        </p:sp>
        <p:sp>
          <p:nvSpPr>
            <p:cNvPr id="23"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solidFill>
              <a:schemeClr val="accent1"/>
            </a:solidFill>
            <a:ln w="12700">
              <a:miter lim="400000"/>
            </a:ln>
          </p:spPr>
          <p:txBody>
            <a:bodyPr lIns="0" tIns="0" rIns="0" bIns="0" anchor="ctr"/>
            <a:lstStyle/>
            <a:p>
              <a:pPr lvl="0"/>
              <a:endParaRPr sz="1300"/>
            </a:p>
          </p:txBody>
        </p:sp>
        <p:sp>
          <p:nvSpPr>
            <p:cNvPr id="24"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solidFill>
              <a:schemeClr val="accent1"/>
            </a:solidFill>
            <a:ln w="12700">
              <a:miter lim="400000"/>
            </a:ln>
          </p:spPr>
          <p:txBody>
            <a:bodyPr lIns="0" tIns="0" rIns="0" bIns="0" anchor="ctr"/>
            <a:lstStyle/>
            <a:p>
              <a:pPr lvl="0"/>
              <a:endParaRPr sz="1300"/>
            </a:p>
          </p:txBody>
        </p:sp>
        <p:sp>
          <p:nvSpPr>
            <p:cNvPr id="25"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solidFill>
              <a:schemeClr val="accent1"/>
            </a:solidFill>
            <a:ln w="12700">
              <a:miter lim="400000"/>
            </a:ln>
          </p:spPr>
          <p:txBody>
            <a:bodyPr lIns="0" tIns="0" rIns="0" bIns="0" anchor="ctr"/>
            <a:lstStyle/>
            <a:p>
              <a:pPr lvl="0"/>
              <a:endParaRPr sz="1300"/>
            </a:p>
          </p:txBody>
        </p:sp>
        <p:sp>
          <p:nvSpPr>
            <p:cNvPr id="26"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solidFill>
              <a:schemeClr val="accent1"/>
            </a:solidFill>
            <a:ln w="12700">
              <a:miter lim="400000"/>
            </a:ln>
          </p:spPr>
          <p:txBody>
            <a:bodyPr lIns="0" tIns="0" rIns="0" bIns="0" anchor="ctr"/>
            <a:lstStyle/>
            <a:p>
              <a:pPr lvl="0"/>
              <a:endParaRPr sz="1300"/>
            </a:p>
          </p:txBody>
        </p:sp>
        <p:sp>
          <p:nvSpPr>
            <p:cNvPr id="27"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solidFill>
              <a:schemeClr val="accent1"/>
            </a:solidFill>
            <a:ln w="12700">
              <a:miter lim="400000"/>
            </a:ln>
          </p:spPr>
          <p:txBody>
            <a:bodyPr lIns="0" tIns="0" rIns="0" bIns="0" anchor="ctr"/>
            <a:lstStyle/>
            <a:p>
              <a:pPr lvl="0"/>
              <a:endParaRPr sz="1300"/>
            </a:p>
          </p:txBody>
        </p:sp>
        <p:sp>
          <p:nvSpPr>
            <p:cNvPr id="28"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solidFill>
              <a:schemeClr val="accent1"/>
            </a:solidFill>
            <a:ln w="12700">
              <a:miter lim="400000"/>
            </a:ln>
          </p:spPr>
          <p:txBody>
            <a:bodyPr lIns="0" tIns="0" rIns="0" bIns="0" anchor="ctr"/>
            <a:lstStyle/>
            <a:p>
              <a:pPr lvl="0"/>
              <a:endParaRPr sz="1300"/>
            </a:p>
          </p:txBody>
        </p:sp>
        <p:sp>
          <p:nvSpPr>
            <p:cNvPr id="29"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solidFill>
              <a:schemeClr val="accent1"/>
            </a:solidFill>
            <a:ln w="12700">
              <a:miter lim="400000"/>
            </a:ln>
          </p:spPr>
          <p:txBody>
            <a:bodyPr lIns="0" tIns="0" rIns="0" bIns="0" anchor="ctr"/>
            <a:lstStyle/>
            <a:p>
              <a:pPr lvl="0"/>
              <a:endParaRPr sz="1300"/>
            </a:p>
          </p:txBody>
        </p:sp>
        <p:sp>
          <p:nvSpPr>
            <p:cNvPr id="30"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solidFill>
              <a:schemeClr val="accent1"/>
            </a:solidFill>
            <a:ln w="12700">
              <a:miter lim="400000"/>
            </a:ln>
          </p:spPr>
          <p:txBody>
            <a:bodyPr lIns="0" tIns="0" rIns="0" bIns="0" anchor="ctr"/>
            <a:lstStyle/>
            <a:p>
              <a:pPr lvl="0"/>
              <a:endParaRPr sz="1300"/>
            </a:p>
          </p:txBody>
        </p:sp>
        <p:sp>
          <p:nvSpPr>
            <p:cNvPr id="31"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solidFill>
              <a:schemeClr val="accent1"/>
            </a:solidFill>
            <a:ln w="12700">
              <a:miter lim="400000"/>
            </a:ln>
          </p:spPr>
          <p:txBody>
            <a:bodyPr lIns="0" tIns="0" rIns="0" bIns="0" anchor="ctr"/>
            <a:lstStyle/>
            <a:p>
              <a:pPr lvl="0"/>
              <a:endParaRPr sz="1300"/>
            </a:p>
          </p:txBody>
        </p:sp>
        <p:sp>
          <p:nvSpPr>
            <p:cNvPr id="32"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solidFill>
              <a:schemeClr val="accent1"/>
            </a:solidFill>
            <a:ln w="12700">
              <a:miter lim="400000"/>
            </a:ln>
          </p:spPr>
          <p:txBody>
            <a:bodyPr lIns="0" tIns="0" rIns="0" bIns="0" anchor="ctr"/>
            <a:lstStyle/>
            <a:p>
              <a:pPr lvl="0"/>
              <a:endParaRPr sz="1300"/>
            </a:p>
          </p:txBody>
        </p:sp>
        <p:sp>
          <p:nvSpPr>
            <p:cNvPr id="33"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solidFill>
              <a:schemeClr val="accent1"/>
            </a:solidFill>
            <a:ln w="12700">
              <a:miter lim="400000"/>
            </a:ln>
          </p:spPr>
          <p:txBody>
            <a:bodyPr lIns="0" tIns="0" rIns="0" bIns="0" anchor="ctr"/>
            <a:lstStyle/>
            <a:p>
              <a:pPr lvl="0"/>
              <a:endParaRPr sz="1300"/>
            </a:p>
          </p:txBody>
        </p:sp>
        <p:sp>
          <p:nvSpPr>
            <p:cNvPr id="34"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solidFill>
              <a:schemeClr val="accent1"/>
            </a:solidFill>
            <a:ln w="12700">
              <a:miter lim="400000"/>
            </a:ln>
          </p:spPr>
          <p:txBody>
            <a:bodyPr lIns="0" tIns="0" rIns="0" bIns="0" anchor="ctr"/>
            <a:lstStyle/>
            <a:p>
              <a:pPr lvl="0"/>
              <a:endParaRPr sz="1300"/>
            </a:p>
          </p:txBody>
        </p:sp>
        <p:sp>
          <p:nvSpPr>
            <p:cNvPr id="35"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solidFill>
              <a:schemeClr val="accent1"/>
            </a:solidFill>
            <a:ln w="12700">
              <a:miter lim="400000"/>
            </a:ln>
          </p:spPr>
          <p:txBody>
            <a:bodyPr lIns="0" tIns="0" rIns="0" bIns="0" anchor="ctr"/>
            <a:lstStyle/>
            <a:p>
              <a:pPr lvl="0"/>
              <a:endParaRPr sz="1300"/>
            </a:p>
          </p:txBody>
        </p:sp>
        <p:sp>
          <p:nvSpPr>
            <p:cNvPr id="36"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solidFill>
              <a:schemeClr val="accent1"/>
            </a:solidFill>
            <a:ln w="12700">
              <a:miter lim="400000"/>
            </a:ln>
          </p:spPr>
          <p:txBody>
            <a:bodyPr lIns="0" tIns="0" rIns="0" bIns="0" anchor="ctr"/>
            <a:lstStyle/>
            <a:p>
              <a:pPr lvl="0"/>
              <a:endParaRPr sz="1300"/>
            </a:p>
          </p:txBody>
        </p:sp>
        <p:sp>
          <p:nvSpPr>
            <p:cNvPr id="37"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solidFill>
              <a:schemeClr val="accent1"/>
            </a:solidFill>
            <a:ln w="12700">
              <a:miter lim="400000"/>
            </a:ln>
          </p:spPr>
          <p:txBody>
            <a:bodyPr lIns="0" tIns="0" rIns="0" bIns="0" anchor="ctr"/>
            <a:lstStyle/>
            <a:p>
              <a:pPr lvl="0"/>
              <a:endParaRPr sz="1300"/>
            </a:p>
          </p:txBody>
        </p:sp>
        <p:sp>
          <p:nvSpPr>
            <p:cNvPr id="38"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solidFill>
              <a:schemeClr val="accent1"/>
            </a:solidFill>
            <a:ln w="12700">
              <a:miter lim="400000"/>
            </a:ln>
          </p:spPr>
          <p:txBody>
            <a:bodyPr lIns="0" tIns="0" rIns="0" bIns="0" anchor="ctr"/>
            <a:lstStyle/>
            <a:p>
              <a:pPr lvl="0"/>
              <a:endParaRPr sz="1300"/>
            </a:p>
          </p:txBody>
        </p:sp>
        <p:sp>
          <p:nvSpPr>
            <p:cNvPr id="39"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solidFill>
              <a:schemeClr val="accent1"/>
            </a:solidFill>
            <a:ln w="12700">
              <a:miter lim="400000"/>
            </a:ln>
          </p:spPr>
          <p:txBody>
            <a:bodyPr lIns="0" tIns="0" rIns="0" bIns="0" anchor="ctr"/>
            <a:lstStyle/>
            <a:p>
              <a:pPr lvl="0"/>
              <a:endParaRPr sz="1300"/>
            </a:p>
          </p:txBody>
        </p:sp>
        <p:sp>
          <p:nvSpPr>
            <p:cNvPr id="40"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solidFill>
              <a:schemeClr val="accent1"/>
            </a:solidFill>
            <a:ln w="12700">
              <a:miter lim="400000"/>
            </a:ln>
          </p:spPr>
          <p:txBody>
            <a:bodyPr lIns="0" tIns="0" rIns="0" bIns="0" anchor="ctr"/>
            <a:lstStyle/>
            <a:p>
              <a:pPr lvl="0"/>
              <a:endParaRPr sz="1300"/>
            </a:p>
          </p:txBody>
        </p:sp>
        <p:sp>
          <p:nvSpPr>
            <p:cNvPr id="41"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solidFill>
              <a:schemeClr val="accent1"/>
            </a:solidFill>
            <a:ln w="12700">
              <a:miter lim="400000"/>
            </a:ln>
          </p:spPr>
          <p:txBody>
            <a:bodyPr lIns="0" tIns="0" rIns="0" bIns="0" anchor="ctr"/>
            <a:lstStyle/>
            <a:p>
              <a:pPr lvl="0"/>
              <a:endParaRPr sz="1300"/>
            </a:p>
          </p:txBody>
        </p:sp>
        <p:sp>
          <p:nvSpPr>
            <p:cNvPr id="42"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solidFill>
              <a:schemeClr val="accent1"/>
            </a:solidFill>
            <a:ln w="12700">
              <a:miter lim="400000"/>
            </a:ln>
          </p:spPr>
          <p:txBody>
            <a:bodyPr lIns="0" tIns="0" rIns="0" bIns="0" anchor="ctr"/>
            <a:lstStyle/>
            <a:p>
              <a:pPr lvl="0"/>
              <a:endParaRPr sz="1300"/>
            </a:p>
          </p:txBody>
        </p:sp>
        <p:sp>
          <p:nvSpPr>
            <p:cNvPr id="43"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solidFill>
              <a:schemeClr val="accent1"/>
            </a:solidFill>
            <a:ln w="12700">
              <a:miter lim="400000"/>
            </a:ln>
          </p:spPr>
          <p:txBody>
            <a:bodyPr lIns="0" tIns="0" rIns="0" bIns="0" anchor="ctr"/>
            <a:lstStyle/>
            <a:p>
              <a:pPr lvl="0"/>
              <a:endParaRPr sz="1300"/>
            </a:p>
          </p:txBody>
        </p:sp>
        <p:sp>
          <p:nvSpPr>
            <p:cNvPr id="44"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solidFill>
              <a:schemeClr val="accent1"/>
            </a:solidFill>
            <a:ln w="12700">
              <a:miter lim="400000"/>
            </a:ln>
          </p:spPr>
          <p:txBody>
            <a:bodyPr lIns="0" tIns="0" rIns="0" bIns="0" anchor="ctr"/>
            <a:lstStyle/>
            <a:p>
              <a:pPr lvl="0"/>
              <a:endParaRPr sz="1300"/>
            </a:p>
          </p:txBody>
        </p:sp>
        <p:sp>
          <p:nvSpPr>
            <p:cNvPr id="45"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solidFill>
              <a:schemeClr val="accent1"/>
            </a:solidFill>
            <a:ln w="12700">
              <a:miter lim="400000"/>
            </a:ln>
          </p:spPr>
          <p:txBody>
            <a:bodyPr lIns="0" tIns="0" rIns="0" bIns="0" anchor="ctr"/>
            <a:lstStyle/>
            <a:p>
              <a:pPr lvl="0"/>
              <a:endParaRPr sz="1300"/>
            </a:p>
          </p:txBody>
        </p:sp>
        <p:sp>
          <p:nvSpPr>
            <p:cNvPr id="46"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solidFill>
              <a:schemeClr val="accent1"/>
            </a:solidFill>
            <a:ln w="12700">
              <a:miter lim="400000"/>
            </a:ln>
          </p:spPr>
          <p:txBody>
            <a:bodyPr lIns="0" tIns="0" rIns="0" bIns="0" anchor="ctr"/>
            <a:lstStyle/>
            <a:p>
              <a:pPr lvl="0"/>
              <a:endParaRPr sz="1300"/>
            </a:p>
          </p:txBody>
        </p:sp>
        <p:sp>
          <p:nvSpPr>
            <p:cNvPr id="47"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solidFill>
              <a:schemeClr val="accent1"/>
            </a:solidFill>
            <a:ln w="12700">
              <a:miter lim="400000"/>
            </a:ln>
          </p:spPr>
          <p:txBody>
            <a:bodyPr lIns="0" tIns="0" rIns="0" bIns="0" anchor="ctr"/>
            <a:lstStyle/>
            <a:p>
              <a:pPr lvl="0"/>
              <a:endParaRPr sz="1300"/>
            </a:p>
          </p:txBody>
        </p:sp>
        <p:sp>
          <p:nvSpPr>
            <p:cNvPr id="48"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solidFill>
              <a:schemeClr val="accent1"/>
            </a:solidFill>
            <a:ln w="12700">
              <a:miter lim="400000"/>
            </a:ln>
          </p:spPr>
          <p:txBody>
            <a:bodyPr lIns="0" tIns="0" rIns="0" bIns="0" anchor="ctr"/>
            <a:lstStyle/>
            <a:p>
              <a:pPr lvl="0"/>
              <a:endParaRPr sz="1300"/>
            </a:p>
          </p:txBody>
        </p:sp>
        <p:sp>
          <p:nvSpPr>
            <p:cNvPr id="49"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solidFill>
              <a:schemeClr val="accent1"/>
            </a:solidFill>
            <a:ln w="12700">
              <a:miter lim="400000"/>
            </a:ln>
          </p:spPr>
          <p:txBody>
            <a:bodyPr lIns="0" tIns="0" rIns="0" bIns="0" anchor="ctr"/>
            <a:lstStyle/>
            <a:p>
              <a:pPr lvl="0"/>
              <a:endParaRPr sz="1300"/>
            </a:p>
          </p:txBody>
        </p:sp>
        <p:sp>
          <p:nvSpPr>
            <p:cNvPr id="50"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solidFill>
              <a:schemeClr val="accent1"/>
            </a:solidFill>
            <a:ln w="12700">
              <a:miter lim="400000"/>
            </a:ln>
          </p:spPr>
          <p:txBody>
            <a:bodyPr lIns="0" tIns="0" rIns="0" bIns="0" anchor="ctr"/>
            <a:lstStyle/>
            <a:p>
              <a:pPr lvl="0"/>
              <a:endParaRPr sz="1300"/>
            </a:p>
          </p:txBody>
        </p:sp>
        <p:sp>
          <p:nvSpPr>
            <p:cNvPr id="51"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solidFill>
              <a:schemeClr val="accent1"/>
            </a:solidFill>
            <a:ln w="12700">
              <a:miter lim="400000"/>
            </a:ln>
          </p:spPr>
          <p:txBody>
            <a:bodyPr lIns="0" tIns="0" rIns="0" bIns="0" anchor="ctr"/>
            <a:lstStyle/>
            <a:p>
              <a:pPr lvl="0"/>
              <a:endParaRPr sz="1300"/>
            </a:p>
          </p:txBody>
        </p:sp>
        <p:sp>
          <p:nvSpPr>
            <p:cNvPr id="52"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solidFill>
              <a:schemeClr val="accent1"/>
            </a:solidFill>
            <a:ln w="12700">
              <a:miter lim="400000"/>
            </a:ln>
          </p:spPr>
          <p:txBody>
            <a:bodyPr lIns="0" tIns="0" rIns="0" bIns="0" anchor="ctr"/>
            <a:lstStyle/>
            <a:p>
              <a:pPr lvl="0"/>
              <a:endParaRPr sz="1300"/>
            </a:p>
          </p:txBody>
        </p:sp>
        <p:sp>
          <p:nvSpPr>
            <p:cNvPr id="53"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solidFill>
              <a:schemeClr val="accent1"/>
            </a:solidFill>
            <a:ln w="12700">
              <a:miter lim="400000"/>
            </a:ln>
          </p:spPr>
          <p:txBody>
            <a:bodyPr lIns="0" tIns="0" rIns="0" bIns="0" anchor="ctr"/>
            <a:lstStyle/>
            <a:p>
              <a:pPr lvl="0"/>
              <a:endParaRPr sz="1300"/>
            </a:p>
          </p:txBody>
        </p:sp>
        <p:sp>
          <p:nvSpPr>
            <p:cNvPr id="54"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solidFill>
              <a:schemeClr val="accent1"/>
            </a:solidFill>
            <a:ln w="12700">
              <a:miter lim="400000"/>
            </a:ln>
          </p:spPr>
          <p:txBody>
            <a:bodyPr lIns="0" tIns="0" rIns="0" bIns="0" anchor="ctr"/>
            <a:lstStyle/>
            <a:p>
              <a:pPr lvl="0"/>
              <a:endParaRPr sz="1300"/>
            </a:p>
          </p:txBody>
        </p:sp>
        <p:sp>
          <p:nvSpPr>
            <p:cNvPr id="55"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solidFill>
              <a:schemeClr val="accent1"/>
            </a:solidFill>
            <a:ln w="12700">
              <a:miter lim="400000"/>
            </a:ln>
          </p:spPr>
          <p:txBody>
            <a:bodyPr lIns="0" tIns="0" rIns="0" bIns="0" anchor="ctr"/>
            <a:lstStyle/>
            <a:p>
              <a:pPr lvl="0"/>
              <a:endParaRPr sz="1300"/>
            </a:p>
          </p:txBody>
        </p:sp>
        <p:sp>
          <p:nvSpPr>
            <p:cNvPr id="56"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solidFill>
              <a:schemeClr val="accent1"/>
            </a:solidFill>
            <a:ln w="12700">
              <a:miter lim="400000"/>
            </a:ln>
          </p:spPr>
          <p:txBody>
            <a:bodyPr lIns="0" tIns="0" rIns="0" bIns="0" anchor="ctr"/>
            <a:lstStyle/>
            <a:p>
              <a:pPr lvl="0"/>
              <a:endParaRPr sz="1300"/>
            </a:p>
          </p:txBody>
        </p:sp>
        <p:sp>
          <p:nvSpPr>
            <p:cNvPr id="57"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solidFill>
              <a:schemeClr val="accent1"/>
            </a:solidFill>
            <a:ln w="12700">
              <a:miter lim="400000"/>
            </a:ln>
          </p:spPr>
          <p:txBody>
            <a:bodyPr lIns="0" tIns="0" rIns="0" bIns="0" anchor="ctr"/>
            <a:lstStyle/>
            <a:p>
              <a:pPr lvl="0"/>
              <a:endParaRPr sz="1300"/>
            </a:p>
          </p:txBody>
        </p:sp>
        <p:sp>
          <p:nvSpPr>
            <p:cNvPr id="58"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solidFill>
              <a:schemeClr val="accent1"/>
            </a:solidFill>
            <a:ln w="12700">
              <a:miter lim="400000"/>
            </a:ln>
          </p:spPr>
          <p:txBody>
            <a:bodyPr lIns="0" tIns="0" rIns="0" bIns="0" anchor="ctr"/>
            <a:lstStyle/>
            <a:p>
              <a:pPr lvl="0"/>
              <a:endParaRPr sz="1300"/>
            </a:p>
          </p:txBody>
        </p:sp>
        <p:sp>
          <p:nvSpPr>
            <p:cNvPr id="59"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solidFill>
              <a:schemeClr val="accent1"/>
            </a:solidFill>
            <a:ln w="12700">
              <a:miter lim="400000"/>
            </a:ln>
          </p:spPr>
          <p:txBody>
            <a:bodyPr lIns="0" tIns="0" rIns="0" bIns="0" anchor="ctr"/>
            <a:lstStyle/>
            <a:p>
              <a:pPr lvl="0"/>
              <a:endParaRPr sz="1300"/>
            </a:p>
          </p:txBody>
        </p:sp>
        <p:sp>
          <p:nvSpPr>
            <p:cNvPr id="60"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solidFill>
              <a:schemeClr val="accent1"/>
            </a:solidFill>
            <a:ln w="12700">
              <a:miter lim="400000"/>
            </a:ln>
          </p:spPr>
          <p:txBody>
            <a:bodyPr lIns="0" tIns="0" rIns="0" bIns="0" anchor="ctr"/>
            <a:lstStyle/>
            <a:p>
              <a:pPr lvl="0"/>
              <a:endParaRPr sz="1300"/>
            </a:p>
          </p:txBody>
        </p:sp>
        <p:sp>
          <p:nvSpPr>
            <p:cNvPr id="61"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solidFill>
              <a:schemeClr val="accent1"/>
            </a:solidFill>
            <a:ln w="12700">
              <a:miter lim="400000"/>
            </a:ln>
          </p:spPr>
          <p:txBody>
            <a:bodyPr lIns="0" tIns="0" rIns="0" bIns="0" anchor="ctr"/>
            <a:lstStyle/>
            <a:p>
              <a:pPr lvl="0"/>
              <a:endParaRPr sz="1300"/>
            </a:p>
          </p:txBody>
        </p:sp>
        <p:sp>
          <p:nvSpPr>
            <p:cNvPr id="62"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solidFill>
              <a:schemeClr val="accent1"/>
            </a:solidFill>
            <a:ln w="12700">
              <a:miter lim="400000"/>
            </a:ln>
          </p:spPr>
          <p:txBody>
            <a:bodyPr lIns="0" tIns="0" rIns="0" bIns="0" anchor="ctr"/>
            <a:lstStyle/>
            <a:p>
              <a:pPr lvl="0"/>
              <a:endParaRPr sz="1300"/>
            </a:p>
          </p:txBody>
        </p:sp>
        <p:sp>
          <p:nvSpPr>
            <p:cNvPr id="63"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solidFill>
              <a:schemeClr val="accent1"/>
            </a:solidFill>
            <a:ln w="12700">
              <a:miter lim="400000"/>
            </a:ln>
          </p:spPr>
          <p:txBody>
            <a:bodyPr lIns="0" tIns="0" rIns="0" bIns="0" anchor="ctr"/>
            <a:lstStyle/>
            <a:p>
              <a:pPr lvl="0"/>
              <a:endParaRPr sz="1300"/>
            </a:p>
          </p:txBody>
        </p:sp>
        <p:sp>
          <p:nvSpPr>
            <p:cNvPr id="64"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solidFill>
              <a:schemeClr val="accent1"/>
            </a:solidFill>
            <a:ln w="12700">
              <a:miter lim="400000"/>
            </a:ln>
          </p:spPr>
          <p:txBody>
            <a:bodyPr lIns="0" tIns="0" rIns="0" bIns="0" anchor="ctr"/>
            <a:lstStyle/>
            <a:p>
              <a:pPr lvl="0"/>
              <a:endParaRPr sz="1300"/>
            </a:p>
          </p:txBody>
        </p:sp>
        <p:sp>
          <p:nvSpPr>
            <p:cNvPr id="65"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solidFill>
              <a:schemeClr val="accent1"/>
            </a:solidFill>
            <a:ln w="12700">
              <a:miter lim="400000"/>
            </a:ln>
          </p:spPr>
          <p:txBody>
            <a:bodyPr lIns="0" tIns="0" rIns="0" bIns="0" anchor="ctr"/>
            <a:lstStyle/>
            <a:p>
              <a:pPr lvl="0"/>
              <a:endParaRPr sz="1300"/>
            </a:p>
          </p:txBody>
        </p:sp>
        <p:sp>
          <p:nvSpPr>
            <p:cNvPr id="66"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solidFill>
              <a:schemeClr val="accent1"/>
            </a:solidFill>
            <a:ln w="12700">
              <a:miter lim="400000"/>
            </a:ln>
          </p:spPr>
          <p:txBody>
            <a:bodyPr lIns="0" tIns="0" rIns="0" bIns="0" anchor="ctr"/>
            <a:lstStyle/>
            <a:p>
              <a:pPr lvl="0"/>
              <a:endParaRPr sz="1300"/>
            </a:p>
          </p:txBody>
        </p:sp>
        <p:sp>
          <p:nvSpPr>
            <p:cNvPr id="67"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solidFill>
              <a:schemeClr val="accent1"/>
            </a:solidFill>
            <a:ln w="12700">
              <a:miter lim="400000"/>
            </a:ln>
          </p:spPr>
          <p:txBody>
            <a:bodyPr lIns="0" tIns="0" rIns="0" bIns="0" anchor="ctr"/>
            <a:lstStyle/>
            <a:p>
              <a:pPr lvl="0"/>
              <a:endParaRPr sz="1300"/>
            </a:p>
          </p:txBody>
        </p:sp>
        <p:sp>
          <p:nvSpPr>
            <p:cNvPr id="68"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solidFill>
              <a:schemeClr val="accent1"/>
            </a:solidFill>
            <a:ln w="12700">
              <a:miter lim="400000"/>
            </a:ln>
          </p:spPr>
          <p:txBody>
            <a:bodyPr lIns="0" tIns="0" rIns="0" bIns="0" anchor="ctr"/>
            <a:lstStyle/>
            <a:p>
              <a:pPr lvl="0"/>
              <a:endParaRPr sz="1300"/>
            </a:p>
          </p:txBody>
        </p:sp>
        <p:sp>
          <p:nvSpPr>
            <p:cNvPr id="69"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solidFill>
              <a:schemeClr val="accent1"/>
            </a:solidFill>
            <a:ln w="12700">
              <a:miter lim="400000"/>
            </a:ln>
          </p:spPr>
          <p:txBody>
            <a:bodyPr lIns="0" tIns="0" rIns="0" bIns="0" anchor="ctr"/>
            <a:lstStyle/>
            <a:p>
              <a:pPr lvl="0"/>
              <a:endParaRPr sz="1300"/>
            </a:p>
          </p:txBody>
        </p:sp>
        <p:sp>
          <p:nvSpPr>
            <p:cNvPr id="70"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solidFill>
              <a:schemeClr val="accent1"/>
            </a:solidFill>
            <a:ln w="12700">
              <a:miter lim="400000"/>
            </a:ln>
          </p:spPr>
          <p:txBody>
            <a:bodyPr lIns="0" tIns="0" rIns="0" bIns="0" anchor="ctr"/>
            <a:lstStyle/>
            <a:p>
              <a:pPr lvl="0"/>
              <a:endParaRPr sz="1300"/>
            </a:p>
          </p:txBody>
        </p:sp>
        <p:sp>
          <p:nvSpPr>
            <p:cNvPr id="71"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72"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solidFill>
              <a:schemeClr val="accent1"/>
            </a:solidFill>
            <a:ln w="12700">
              <a:miter lim="400000"/>
            </a:ln>
          </p:spPr>
          <p:txBody>
            <a:bodyPr lIns="0" tIns="0" rIns="0" bIns="0" anchor="ctr"/>
            <a:lstStyle/>
            <a:p>
              <a:pPr lvl="0"/>
              <a:endParaRPr sz="1300"/>
            </a:p>
          </p:txBody>
        </p:sp>
        <p:sp>
          <p:nvSpPr>
            <p:cNvPr id="73"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74"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solidFill>
              <a:schemeClr val="accent1"/>
            </a:solidFill>
            <a:ln w="12700">
              <a:miter lim="400000"/>
            </a:ln>
          </p:spPr>
          <p:txBody>
            <a:bodyPr lIns="0" tIns="0" rIns="0" bIns="0" anchor="ctr"/>
            <a:lstStyle/>
            <a:p>
              <a:pPr lvl="0"/>
              <a:endParaRPr sz="1300"/>
            </a:p>
          </p:txBody>
        </p:sp>
        <p:sp>
          <p:nvSpPr>
            <p:cNvPr id="75"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76"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solidFill>
              <a:schemeClr val="accent1"/>
            </a:solidFill>
            <a:ln w="12700">
              <a:miter lim="400000"/>
            </a:ln>
          </p:spPr>
          <p:txBody>
            <a:bodyPr lIns="0" tIns="0" rIns="0" bIns="0" anchor="ctr"/>
            <a:lstStyle/>
            <a:p>
              <a:pPr lvl="0"/>
              <a:endParaRPr sz="1300"/>
            </a:p>
          </p:txBody>
        </p:sp>
        <p:sp>
          <p:nvSpPr>
            <p:cNvPr id="77"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solidFill>
              <a:schemeClr val="accent1"/>
            </a:solidFill>
            <a:ln w="12700">
              <a:miter lim="400000"/>
            </a:ln>
          </p:spPr>
          <p:txBody>
            <a:bodyPr lIns="0" tIns="0" rIns="0" bIns="0" anchor="ctr"/>
            <a:lstStyle/>
            <a:p>
              <a:pPr lvl="0"/>
              <a:endParaRPr sz="1300"/>
            </a:p>
          </p:txBody>
        </p:sp>
        <p:sp>
          <p:nvSpPr>
            <p:cNvPr id="78"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solidFill>
              <a:schemeClr val="accent1"/>
            </a:solidFill>
            <a:ln w="12700">
              <a:miter lim="400000"/>
            </a:ln>
          </p:spPr>
          <p:txBody>
            <a:bodyPr lIns="0" tIns="0" rIns="0" bIns="0" anchor="ctr"/>
            <a:lstStyle/>
            <a:p>
              <a:pPr lvl="0"/>
              <a:endParaRPr sz="1300"/>
            </a:p>
          </p:txBody>
        </p:sp>
        <p:sp>
          <p:nvSpPr>
            <p:cNvPr id="79"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chemeClr val="accent1"/>
            </a:solidFill>
            <a:ln w="12700">
              <a:miter lim="400000"/>
            </a:ln>
          </p:spPr>
          <p:txBody>
            <a:bodyPr lIns="0" tIns="0" rIns="0" bIns="0" anchor="ctr"/>
            <a:lstStyle/>
            <a:p>
              <a:pPr lvl="0"/>
              <a:endParaRPr sz="1300"/>
            </a:p>
          </p:txBody>
        </p:sp>
        <p:sp>
          <p:nvSpPr>
            <p:cNvPr id="80"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solidFill>
              <a:schemeClr val="accent1"/>
            </a:solidFill>
            <a:ln w="12700">
              <a:miter lim="400000"/>
            </a:ln>
          </p:spPr>
          <p:txBody>
            <a:bodyPr lIns="0" tIns="0" rIns="0" bIns="0" anchor="ctr"/>
            <a:lstStyle/>
            <a:p>
              <a:pPr lvl="0"/>
              <a:endParaRPr sz="1300"/>
            </a:p>
          </p:txBody>
        </p:sp>
        <p:sp>
          <p:nvSpPr>
            <p:cNvPr id="81"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82"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solidFill>
              <a:schemeClr val="accent1"/>
            </a:solidFill>
            <a:ln w="12700">
              <a:miter lim="400000"/>
            </a:ln>
          </p:spPr>
          <p:txBody>
            <a:bodyPr lIns="0" tIns="0" rIns="0" bIns="0" anchor="ctr"/>
            <a:lstStyle/>
            <a:p>
              <a:pPr lvl="0"/>
              <a:endParaRPr sz="1300"/>
            </a:p>
          </p:txBody>
        </p:sp>
        <p:sp>
          <p:nvSpPr>
            <p:cNvPr id="83"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solidFill>
              <a:schemeClr val="accent1"/>
            </a:solidFill>
            <a:ln w="12700">
              <a:miter lim="400000"/>
            </a:ln>
          </p:spPr>
          <p:txBody>
            <a:bodyPr lIns="0" tIns="0" rIns="0" bIns="0" anchor="ctr"/>
            <a:lstStyle/>
            <a:p>
              <a:pPr lvl="0"/>
              <a:endParaRPr sz="1300"/>
            </a:p>
          </p:txBody>
        </p:sp>
        <p:sp>
          <p:nvSpPr>
            <p:cNvPr id="84"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solidFill>
              <a:schemeClr val="accent1"/>
            </a:solidFill>
            <a:ln w="12700">
              <a:miter lim="400000"/>
            </a:ln>
          </p:spPr>
          <p:txBody>
            <a:bodyPr lIns="0" tIns="0" rIns="0" bIns="0" anchor="ctr"/>
            <a:lstStyle/>
            <a:p>
              <a:pPr lvl="0"/>
              <a:endParaRPr sz="1300"/>
            </a:p>
          </p:txBody>
        </p:sp>
        <p:sp>
          <p:nvSpPr>
            <p:cNvPr id="85"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solidFill>
              <a:schemeClr val="accent1"/>
            </a:solidFill>
            <a:ln w="12700">
              <a:miter lim="400000"/>
            </a:ln>
          </p:spPr>
          <p:txBody>
            <a:bodyPr lIns="0" tIns="0" rIns="0" bIns="0" anchor="ctr"/>
            <a:lstStyle/>
            <a:p>
              <a:pPr lvl="0"/>
              <a:endParaRPr sz="1300"/>
            </a:p>
          </p:txBody>
        </p:sp>
        <p:sp>
          <p:nvSpPr>
            <p:cNvPr id="86"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6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solidFill>
              <a:schemeClr val="accent1"/>
            </a:solidFill>
            <a:ln w="12700">
              <a:miter lim="400000"/>
            </a:ln>
          </p:spPr>
          <p:txBody>
            <a:bodyPr lIns="0" tIns="0" rIns="0" bIns="0" anchor="ctr"/>
            <a:lstStyle/>
            <a:p>
              <a:pPr lvl="0"/>
              <a:endParaRPr sz="1300"/>
            </a:p>
          </p:txBody>
        </p:sp>
        <p:sp>
          <p:nvSpPr>
            <p:cNvPr id="87"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solidFill>
              <a:schemeClr val="accent1"/>
            </a:solidFill>
            <a:ln w="12700">
              <a:miter lim="400000"/>
            </a:ln>
          </p:spPr>
          <p:txBody>
            <a:bodyPr lIns="0" tIns="0" rIns="0" bIns="0" anchor="ctr"/>
            <a:lstStyle/>
            <a:p>
              <a:pPr lvl="0"/>
              <a:endParaRPr sz="1300"/>
            </a:p>
          </p:txBody>
        </p:sp>
        <p:sp>
          <p:nvSpPr>
            <p:cNvPr id="88"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solidFill>
              <a:schemeClr val="accent1"/>
            </a:solidFill>
            <a:ln w="12700">
              <a:miter lim="400000"/>
            </a:ln>
          </p:spPr>
          <p:txBody>
            <a:bodyPr lIns="0" tIns="0" rIns="0" bIns="0" anchor="ctr"/>
            <a:lstStyle/>
            <a:p>
              <a:pPr lvl="0"/>
              <a:endParaRPr sz="1300"/>
            </a:p>
          </p:txBody>
        </p:sp>
      </p:grpSp>
    </p:spTree>
    <p:extLst>
      <p:ext uri="{BB962C8B-B14F-4D97-AF65-F5344CB8AC3E}">
        <p14:creationId xmlns:p14="http://schemas.microsoft.com/office/powerpoint/2010/main" val="14998462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8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43296"/>
            <a:ext cx="8936182" cy="505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0" y="1651830"/>
            <a:ext cx="9144000" cy="1814777"/>
            <a:chOff x="170694" y="177982"/>
            <a:chExt cx="3936004" cy="781165"/>
          </a:xfrm>
        </p:grpSpPr>
        <p:sp>
          <p:nvSpPr>
            <p:cNvPr id="44" name="等腰三角形 43"/>
            <p:cNvSpPr/>
            <p:nvPr/>
          </p:nvSpPr>
          <p:spPr>
            <a:xfrm>
              <a:off x="1233863" y="177982"/>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5" name="等腰三角形 44"/>
            <p:cNvSpPr/>
            <p:nvPr/>
          </p:nvSpPr>
          <p:spPr>
            <a:xfrm flipV="1">
              <a:off x="200258" y="602633"/>
              <a:ext cx="355284" cy="356514"/>
            </a:xfrm>
            <a:prstGeom prs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6" name="矩形 45"/>
            <p:cNvSpPr/>
            <p:nvPr/>
          </p:nvSpPr>
          <p:spPr>
            <a:xfrm>
              <a:off x="170694" y="261768"/>
              <a:ext cx="3936004" cy="6119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7" name="平行四边形 46"/>
            <p:cNvSpPr/>
            <p:nvPr/>
          </p:nvSpPr>
          <p:spPr>
            <a:xfrm>
              <a:off x="376965" y="178257"/>
              <a:ext cx="1036076" cy="779005"/>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48" name="文本框 6"/>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01</a:t>
              </a:r>
              <a:endParaRPr lang="zh-CN" altLang="en-US" sz="8000" dirty="0">
                <a:solidFill>
                  <a:schemeClr val="bg1">
                    <a:lumMod val="95000"/>
                  </a:schemeClr>
                </a:solidFill>
                <a:latin typeface="Impact" panose="020B0806030902050204" pitchFamily="34" charset="0"/>
              </a:endParaRPr>
            </a:p>
          </p:txBody>
        </p:sp>
      </p:grpSp>
      <p:sp>
        <p:nvSpPr>
          <p:cNvPr id="49"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年度工作内容概述</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smtClean="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endPar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endParaRPr>
          </a:p>
        </p:txBody>
      </p:sp>
      <p:grpSp>
        <p:nvGrpSpPr>
          <p:cNvPr id="7" name="组合 6"/>
          <p:cNvGrpSpPr/>
          <p:nvPr/>
        </p:nvGrpSpPr>
        <p:grpSpPr>
          <a:xfrm>
            <a:off x="5940152" y="1274820"/>
            <a:ext cx="432048" cy="432834"/>
            <a:chOff x="6084168" y="1274820"/>
            <a:chExt cx="432048" cy="432834"/>
          </a:xfrm>
        </p:grpSpPr>
        <p:sp>
          <p:nvSpPr>
            <p:cNvPr id="14"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19"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6" name="组合 5"/>
          <p:cNvGrpSpPr/>
          <p:nvPr/>
        </p:nvGrpSpPr>
        <p:grpSpPr>
          <a:xfrm>
            <a:off x="4644008" y="1275213"/>
            <a:ext cx="432048" cy="432048"/>
            <a:chOff x="4788024" y="1275213"/>
            <a:chExt cx="432048" cy="432048"/>
          </a:xfrm>
        </p:grpSpPr>
        <p:sp>
          <p:nvSpPr>
            <p:cNvPr id="17" name="椭圆 65"/>
            <p:cNvSpPr>
              <a:spLocks noChangeArrowheads="1"/>
            </p:cNvSpPr>
            <p:nvPr/>
          </p:nvSpPr>
          <p:spPr bwMode="auto">
            <a:xfrm>
              <a:off x="4788024" y="1275213"/>
              <a:ext cx="432048" cy="432048"/>
            </a:xfrm>
            <a:prstGeom prst="ellipse">
              <a:avLst/>
            </a:prstGeom>
            <a:solidFill>
              <a:srgbClr val="F79600"/>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0"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9" name="组合 8"/>
          <p:cNvGrpSpPr/>
          <p:nvPr/>
        </p:nvGrpSpPr>
        <p:grpSpPr>
          <a:xfrm>
            <a:off x="5292080" y="1274820"/>
            <a:ext cx="432833" cy="432834"/>
            <a:chOff x="5436096" y="1274820"/>
            <a:chExt cx="432833" cy="432834"/>
          </a:xfrm>
        </p:grpSpPr>
        <p:sp>
          <p:nvSpPr>
            <p:cNvPr id="25" name="椭圆 16"/>
            <p:cNvSpPr>
              <a:spLocks noChangeArrowheads="1"/>
            </p:cNvSpPr>
            <p:nvPr/>
          </p:nvSpPr>
          <p:spPr bwMode="auto">
            <a:xfrm>
              <a:off x="5436096" y="1274820"/>
              <a:ext cx="432833" cy="43283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1"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4" name="组合 3"/>
          <p:cNvGrpSpPr/>
          <p:nvPr/>
        </p:nvGrpSpPr>
        <p:grpSpPr>
          <a:xfrm>
            <a:off x="3347864" y="1274820"/>
            <a:ext cx="432833" cy="432834"/>
            <a:chOff x="3491880" y="1274820"/>
            <a:chExt cx="432833" cy="432834"/>
          </a:xfrm>
        </p:grpSpPr>
        <p:sp>
          <p:nvSpPr>
            <p:cNvPr id="11"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2"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grpSp>
        <p:nvGrpSpPr>
          <p:cNvPr id="5" name="组合 4"/>
          <p:cNvGrpSpPr/>
          <p:nvPr/>
        </p:nvGrpSpPr>
        <p:grpSpPr>
          <a:xfrm>
            <a:off x="3995936" y="1274820"/>
            <a:ext cx="432833" cy="432834"/>
            <a:chOff x="4139952" y="1274820"/>
            <a:chExt cx="432833" cy="432834"/>
          </a:xfrm>
        </p:grpSpPr>
        <p:sp>
          <p:nvSpPr>
            <p:cNvPr id="24"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sp>
          <p:nvSpPr>
            <p:cNvPr id="23"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a:extLst/>
          </p:spPr>
          <p:txBody>
            <a:bodyPr wrap="none" lIns="34290" tIns="17145" rIns="34290" bIns="17145" anchor="ctr"/>
            <a:lstStyle/>
            <a:p>
              <a:endParaRPr lang="en-US">
                <a:latin typeface="Roboto Light"/>
              </a:endParaRPr>
            </a:p>
          </p:txBody>
        </p:sp>
      </p:grpSp>
    </p:spTree>
    <p:extLst>
      <p:ext uri="{BB962C8B-B14F-4D97-AF65-F5344CB8AC3E}">
        <p14:creationId xmlns:p14="http://schemas.microsoft.com/office/powerpoint/2010/main" val="368019099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800" fill="hold"/>
                                        <p:tgtEl>
                                          <p:spTgt spid="42"/>
                                        </p:tgtEl>
                                        <p:attrNameLst>
                                          <p:attrName>ppt_x</p:attrName>
                                        </p:attrNameLst>
                                      </p:cBhvr>
                                      <p:tavLst>
                                        <p:tav tm="0">
                                          <p:val>
                                            <p:strVal val="0-#ppt_w/2"/>
                                          </p:val>
                                        </p:tav>
                                        <p:tav tm="100000">
                                          <p:val>
                                            <p:strVal val="#ppt_x"/>
                                          </p:val>
                                        </p:tav>
                                      </p:tavLst>
                                    </p:anim>
                                    <p:anim calcmode="lin" valueType="num">
                                      <p:cBhvr additive="base">
                                        <p:cTn id="8" dur="8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nodeType="withEffect">
                                  <p:stCondLst>
                                    <p:cond delay="2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4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60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80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childTnLst>
                          </p:cTn>
                        </p:par>
                        <p:par>
                          <p:cTn id="35" fill="hold">
                            <p:stCondLst>
                              <p:cond delay="210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49"/>
                                        </p:tgtEl>
                                        <p:attrNameLst>
                                          <p:attrName>style.visibility</p:attrName>
                                        </p:attrNameLst>
                                      </p:cBhvr>
                                      <p:to>
                                        <p:strVal val="visible"/>
                                      </p:to>
                                    </p:set>
                                    <p:animEffect transition="in" filter="wipe(left)">
                                      <p:cBhvr>
                                        <p:cTn id="38" dur="200"/>
                                        <p:tgtEl>
                                          <p:spTgt spid="49"/>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49"/>
                                        </p:tgtEl>
                                      </p:cBhvr>
                                      <p:to x="80000" y="100000"/>
                                    </p:animScale>
                                    <p:anim by="(#ppt_w*0.10)" calcmode="lin" valueType="num">
                                      <p:cBhvr>
                                        <p:cTn id="41" dur="50" autoRev="1" fill="hold">
                                          <p:stCondLst>
                                            <p:cond delay="0"/>
                                          </p:stCondLst>
                                        </p:cTn>
                                        <p:tgtEl>
                                          <p:spTgt spid="49"/>
                                        </p:tgtEl>
                                        <p:attrNameLst>
                                          <p:attrName>ppt_x</p:attrName>
                                        </p:attrNameLst>
                                      </p:cBhvr>
                                    </p:anim>
                                    <p:anim by="(-#ppt_w*0.10)" calcmode="lin" valueType="num">
                                      <p:cBhvr>
                                        <p:cTn id="42" dur="50" autoRev="1" fill="hold">
                                          <p:stCondLst>
                                            <p:cond delay="0"/>
                                          </p:stCondLst>
                                        </p:cTn>
                                        <p:tgtEl>
                                          <p:spTgt spid="49"/>
                                        </p:tgtEl>
                                        <p:attrNameLst>
                                          <p:attrName>ppt_y</p:attrName>
                                        </p:attrNameLst>
                                      </p:cBhvr>
                                    </p:anim>
                                    <p:animRot by="-480000">
                                      <p:cBhvr>
                                        <p:cTn id="43" dur="50" autoRev="1" fill="hold">
                                          <p:stCondLst>
                                            <p:cond delay="0"/>
                                          </p:stCondLst>
                                        </p:cTn>
                                        <p:tgtEl>
                                          <p:spTgt spid="49"/>
                                        </p:tgtEl>
                                        <p:attrNameLst>
                                          <p:attrName>r</p:attrName>
                                        </p:attrNameLst>
                                      </p:cBhvr>
                                    </p:animRot>
                                  </p:childTnLst>
                                </p:cTn>
                              </p:par>
                            </p:childTnLst>
                          </p:cTn>
                        </p:par>
                        <p:par>
                          <p:cTn id="44" fill="hold">
                            <p:stCondLst>
                              <p:cond delay="2720"/>
                            </p:stCondLst>
                            <p:childTnLst>
                              <p:par>
                                <p:cTn id="45" presetID="22" presetClass="entr" presetSubtype="8" fill="hold" grpId="0" nodeType="afterEffect">
                                  <p:stCondLst>
                                    <p:cond delay="0"/>
                                  </p:stCondLst>
                                  <p:iterate type="lt">
                                    <p:tmPct val="30000"/>
                                  </p:iterate>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par>
                                <p:cTn id="48" presetID="36" presetClass="emph" presetSubtype="0" fill="hold" grpId="1" nodeType="withEffect">
                                  <p:stCondLst>
                                    <p:cond delay="0"/>
                                  </p:stCondLst>
                                  <p:iterate type="lt">
                                    <p:tmPct val="30000"/>
                                  </p:iterate>
                                  <p:childTnLst>
                                    <p:animScale>
                                      <p:cBhvr>
                                        <p:cTn id="49" dur="50" autoRev="1" fill="hold">
                                          <p:stCondLst>
                                            <p:cond delay="0"/>
                                          </p:stCondLst>
                                        </p:cTn>
                                        <p:tgtEl>
                                          <p:spTgt spid="50"/>
                                        </p:tgtEl>
                                      </p:cBhvr>
                                      <p:to x="80000" y="100000"/>
                                    </p:animScale>
                                    <p:anim by="(#ppt_w*0.10)" calcmode="lin" valueType="num">
                                      <p:cBhvr>
                                        <p:cTn id="50" dur="50" autoRev="1" fill="hold">
                                          <p:stCondLst>
                                            <p:cond delay="0"/>
                                          </p:stCondLst>
                                        </p:cTn>
                                        <p:tgtEl>
                                          <p:spTgt spid="50"/>
                                        </p:tgtEl>
                                        <p:attrNameLst>
                                          <p:attrName>ppt_x</p:attrName>
                                        </p:attrNameLst>
                                      </p:cBhvr>
                                    </p:anim>
                                    <p:anim by="(-#ppt_w*0.10)" calcmode="lin" valueType="num">
                                      <p:cBhvr>
                                        <p:cTn id="51" dur="50" autoRev="1" fill="hold">
                                          <p:stCondLst>
                                            <p:cond delay="0"/>
                                          </p:stCondLst>
                                        </p:cTn>
                                        <p:tgtEl>
                                          <p:spTgt spid="50"/>
                                        </p:tgtEl>
                                        <p:attrNameLst>
                                          <p:attrName>ppt_y</p:attrName>
                                        </p:attrNameLst>
                                      </p:cBhvr>
                                    </p:anim>
                                    <p:animRot by="-480000">
                                      <p:cBhvr>
                                        <p:cTn id="52" dur="50" autoRev="1" fill="hold">
                                          <p:stCondLst>
                                            <p:cond delay="0"/>
                                          </p:stCondLst>
                                        </p:cTn>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9" grpId="1"/>
      <p:bldP spid="50" grpId="0"/>
      <p:bldP spid="50"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5343984" y="2417357"/>
            <a:ext cx="2614124" cy="483288"/>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9" name="Group 10"/>
          <p:cNvGrpSpPr/>
          <p:nvPr/>
        </p:nvGrpSpPr>
        <p:grpSpPr>
          <a:xfrm>
            <a:off x="1159320" y="2417357"/>
            <a:ext cx="2620452" cy="483288"/>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2" name="Group 14"/>
          <p:cNvGrpSpPr/>
          <p:nvPr/>
        </p:nvGrpSpPr>
        <p:grpSpPr>
          <a:xfrm>
            <a:off x="5079491" y="1347614"/>
            <a:ext cx="2880085" cy="645054"/>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5" name="Group 18"/>
          <p:cNvGrpSpPr/>
          <p:nvPr/>
        </p:nvGrpSpPr>
        <p:grpSpPr>
          <a:xfrm>
            <a:off x="1159320" y="1347614"/>
            <a:ext cx="2890361" cy="645054"/>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18" name="Group 21"/>
          <p:cNvGrpSpPr/>
          <p:nvPr/>
        </p:nvGrpSpPr>
        <p:grpSpPr>
          <a:xfrm>
            <a:off x="5070045" y="3367676"/>
            <a:ext cx="2902381" cy="645054"/>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21" name="Group 24"/>
          <p:cNvGrpSpPr/>
          <p:nvPr/>
        </p:nvGrpSpPr>
        <p:grpSpPr>
          <a:xfrm>
            <a:off x="1159320" y="3367676"/>
            <a:ext cx="2890356" cy="645054"/>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chemeClr val="accent2"/>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24" name="Shape 558"/>
          <p:cNvSpPr/>
          <p:nvPr/>
        </p:nvSpPr>
        <p:spPr>
          <a:xfrm>
            <a:off x="1159903"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5" name="Shape 562"/>
          <p:cNvSpPr/>
          <p:nvPr/>
        </p:nvSpPr>
        <p:spPr>
          <a:xfrm>
            <a:off x="1159903"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6" name="Shape 566"/>
          <p:cNvSpPr/>
          <p:nvPr/>
        </p:nvSpPr>
        <p:spPr>
          <a:xfrm>
            <a:off x="1159903"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7" name="Shape 568"/>
          <p:cNvSpPr/>
          <p:nvPr/>
        </p:nvSpPr>
        <p:spPr>
          <a:xfrm>
            <a:off x="7814476" y="1522242"/>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8" name="Shape 572"/>
          <p:cNvSpPr/>
          <p:nvPr/>
        </p:nvSpPr>
        <p:spPr>
          <a:xfrm>
            <a:off x="7814476" y="2593396"/>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29" name="Shape 576"/>
          <p:cNvSpPr/>
          <p:nvPr/>
        </p:nvSpPr>
        <p:spPr>
          <a:xfrm>
            <a:off x="7814476" y="3713745"/>
            <a:ext cx="147920" cy="140162"/>
          </a:xfrm>
          <a:prstGeom prst="rect">
            <a:avLst/>
          </a:prstGeom>
          <a:solidFill>
            <a:schemeClr val="accent1"/>
          </a:solidFill>
          <a:ln w="12700" cap="flat">
            <a:noFill/>
            <a:miter lim="400000"/>
          </a:ln>
          <a:effectLst/>
        </p:spPr>
        <p:txBody>
          <a:bodyPr wrap="square" lIns="38100" tIns="38100" rIns="38100" bIns="38100" numCol="1" anchor="ctr">
            <a:noAutofit/>
          </a:bodyP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31"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 Placeholder 12"/>
          <p:cNvSpPr txBox="1">
            <a:spLocks/>
          </p:cNvSpPr>
          <p:nvPr/>
        </p:nvSpPr>
        <p:spPr>
          <a:xfrm>
            <a:off x="1500188" y="1483769"/>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2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12"/>
          <p:cNvSpPr txBox="1">
            <a:spLocks/>
          </p:cNvSpPr>
          <p:nvPr/>
        </p:nvSpPr>
        <p:spPr>
          <a:xfrm>
            <a:off x="1500188" y="2551180"/>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12"/>
          <p:cNvSpPr txBox="1">
            <a:spLocks/>
          </p:cNvSpPr>
          <p:nvPr/>
        </p:nvSpPr>
        <p:spPr>
          <a:xfrm>
            <a:off x="1500187" y="3661661"/>
            <a:ext cx="1959184" cy="287177"/>
          </a:xfrm>
          <a:prstGeom prst="rect">
            <a:avLst/>
          </a:prstGeom>
        </p:spPr>
        <p:txBody>
          <a:bodyPr lIns="0" rIns="0">
            <a:normAutofit/>
          </a:bodyPr>
          <a:lstStyle>
            <a:lvl1pPr marL="0" indent="0" algn="l"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12"/>
          <p:cNvSpPr txBox="1">
            <a:spLocks/>
          </p:cNvSpPr>
          <p:nvPr/>
        </p:nvSpPr>
        <p:spPr>
          <a:xfrm>
            <a:off x="5660202" y="1483769"/>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12"/>
          <p:cNvSpPr txBox="1">
            <a:spLocks/>
          </p:cNvSpPr>
          <p:nvPr/>
        </p:nvSpPr>
        <p:spPr>
          <a:xfrm>
            <a:off x="5660202" y="2551180"/>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12"/>
          <p:cNvSpPr txBox="1">
            <a:spLocks/>
          </p:cNvSpPr>
          <p:nvPr/>
        </p:nvSpPr>
        <p:spPr>
          <a:xfrm>
            <a:off x="5660201" y="3661661"/>
            <a:ext cx="1959184" cy="287177"/>
          </a:xfrm>
          <a:prstGeom prst="rect">
            <a:avLst/>
          </a:prstGeom>
        </p:spPr>
        <p:txBody>
          <a:bodyPr lIns="0" rIns="0">
            <a:normAutofit/>
          </a:bodyPr>
          <a:lstStyle>
            <a:lvl1pPr marL="0" indent="0" algn="r" defTabSz="914400" rtl="0" eaLnBrk="1" latinLnBrk="0" hangingPunct="1">
              <a:spcBef>
                <a:spcPct val="20000"/>
              </a:spcBef>
              <a:buFont typeface="Arial"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Placeholder 12"/>
          <p:cNvSpPr txBox="1">
            <a:spLocks/>
          </p:cNvSpPr>
          <p:nvPr/>
        </p:nvSpPr>
        <p:spPr>
          <a:xfrm>
            <a:off x="1500186"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0" name="Text Placeholder 12"/>
          <p:cNvSpPr txBox="1">
            <a:spLocks/>
          </p:cNvSpPr>
          <p:nvPr/>
        </p:nvSpPr>
        <p:spPr>
          <a:xfrm>
            <a:off x="1500185"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1" name="Text Placeholder 12"/>
          <p:cNvSpPr txBox="1">
            <a:spLocks/>
          </p:cNvSpPr>
          <p:nvPr/>
        </p:nvSpPr>
        <p:spPr>
          <a:xfrm>
            <a:off x="1500185"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Text Placeholder 12"/>
          <p:cNvSpPr txBox="1">
            <a:spLocks/>
          </p:cNvSpPr>
          <p:nvPr/>
        </p:nvSpPr>
        <p:spPr>
          <a:xfrm>
            <a:off x="5940153"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3" name="Text Placeholder 12"/>
          <p:cNvSpPr txBox="1">
            <a:spLocks/>
          </p:cNvSpPr>
          <p:nvPr/>
        </p:nvSpPr>
        <p:spPr>
          <a:xfrm>
            <a:off x="5940152"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4" name="Text Placeholder 12"/>
          <p:cNvSpPr txBox="1">
            <a:spLocks/>
          </p:cNvSpPr>
          <p:nvPr/>
        </p:nvSpPr>
        <p:spPr>
          <a:xfrm>
            <a:off x="5940152"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a:t>
            </a:r>
            <a:r>
              <a:rPr lang="zh-CN" altLang="en-US" sz="1000" dirty="0" smtClean="0">
                <a:solidFill>
                  <a:schemeClr val="tx1">
                    <a:lumMod val="75000"/>
                    <a:lumOff val="25000"/>
                  </a:schemeClr>
                </a:solidFill>
                <a:latin typeface="微软雅黑" pitchFamily="34" charset="-122"/>
                <a:ea typeface="微软雅黑" pitchFamily="34" charset="-122"/>
              </a:rPr>
              <a:t>文字简明扼要</a:t>
            </a:r>
            <a:r>
              <a:rPr lang="zh-CN" altLang="en-US" sz="1000" dirty="0">
                <a:solidFill>
                  <a:schemeClr val="tx1">
                    <a:lumMod val="75000"/>
                    <a:lumOff val="25000"/>
                  </a:schemeClr>
                </a:solidFill>
                <a:latin typeface="微软雅黑" pitchFamily="34" charset="-122"/>
                <a:ea typeface="微软雅黑" pitchFamily="34" charset="-122"/>
              </a:rPr>
              <a:t>的说明分项</a:t>
            </a:r>
            <a:r>
              <a:rPr lang="zh-CN" altLang="en-US" sz="1000" dirty="0" smtClean="0">
                <a:solidFill>
                  <a:schemeClr val="tx1">
                    <a:lumMod val="75000"/>
                    <a:lumOff val="25000"/>
                  </a:schemeClr>
                </a:solidFill>
                <a:latin typeface="微软雅黑" pitchFamily="34" charset="-122"/>
                <a:ea typeface="微软雅黑" pitchFamily="34" charset="-122"/>
              </a:rPr>
              <a:t>内容</a:t>
            </a:r>
            <a:endParaRPr lang="en-US" altLang="zh-CN" sz="1000" dirty="0">
              <a:solidFill>
                <a:schemeClr val="tx1">
                  <a:lumMod val="75000"/>
                  <a:lumOff val="25000"/>
                </a:schemeClr>
              </a:solidFill>
              <a:latin typeface="微软雅黑" pitchFamily="34" charset="-122"/>
              <a:ea typeface="微软雅黑" pitchFamily="34" charset="-122"/>
            </a:endParaRPr>
          </a:p>
        </p:txBody>
      </p:sp>
      <p:grpSp>
        <p:nvGrpSpPr>
          <p:cNvPr id="52" name="组合 51"/>
          <p:cNvGrpSpPr/>
          <p:nvPr/>
        </p:nvGrpSpPr>
        <p:grpSpPr>
          <a:xfrm>
            <a:off x="3566899" y="1677917"/>
            <a:ext cx="1997947" cy="1997946"/>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38100" tIns="38100" rIns="38100" bIns="38100" anchor="ctr"/>
            <a:lstStyle/>
            <a:p>
              <a:pPr lvl="0" algn="l">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椭圆 44"/>
            <p:cNvSpPr/>
            <p:nvPr/>
          </p:nvSpPr>
          <p:spPr>
            <a:xfrm>
              <a:off x="3699991" y="1747171"/>
              <a:ext cx="1728790" cy="172879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年度工作</a:t>
              </a:r>
              <a:endParaRPr lang="en-US" altLang="zh-CN" sz="2000" b="1" dirty="0" smtClean="0">
                <a:solidFill>
                  <a:schemeClr val="accent1"/>
                </a:solidFill>
                <a:latin typeface="微软雅黑" panose="020B0503020204020204" pitchFamily="34" charset="-122"/>
                <a:ea typeface="微软雅黑" panose="020B0503020204020204" pitchFamily="34" charset="-122"/>
              </a:endParaRPr>
            </a:p>
            <a:p>
              <a:pPr algn="ctr"/>
              <a:r>
                <a:rPr lang="zh-CN" altLang="en-US" sz="2000" b="1" dirty="0" smtClean="0">
                  <a:solidFill>
                    <a:schemeClr val="accent1"/>
                  </a:solidFill>
                  <a:latin typeface="微软雅黑" panose="020B0503020204020204" pitchFamily="34" charset="-122"/>
                  <a:ea typeface="微软雅黑" panose="020B0503020204020204" pitchFamily="34" charset="-122"/>
                </a:rPr>
                <a:t>内容概述</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4800628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 nodeType="after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 calcmode="lin" valueType="num">
                                      <p:cBhvr>
                                        <p:cTn id="15" dur="500" fill="hold"/>
                                        <p:tgtEl>
                                          <p:spTgt spid="52"/>
                                        </p:tgtEl>
                                        <p:attrNameLst>
                                          <p:attrName>ppt_w</p:attrName>
                                        </p:attrNameLst>
                                      </p:cBhvr>
                                      <p:tavLst>
                                        <p:tav tm="0">
                                          <p:val>
                                            <p:fltVal val="0"/>
                                          </p:val>
                                        </p:tav>
                                        <p:tav tm="100000">
                                          <p:val>
                                            <p:strVal val="#ppt_w"/>
                                          </p:val>
                                        </p:tav>
                                      </p:tavLst>
                                    </p:anim>
                                    <p:anim calcmode="lin" valueType="num">
                                      <p:cBhvr>
                                        <p:cTn id="16" dur="500" fill="hold"/>
                                        <p:tgtEl>
                                          <p:spTgt spid="52"/>
                                        </p:tgtEl>
                                        <p:attrNameLst>
                                          <p:attrName>ppt_h</p:attrName>
                                        </p:attrNameLst>
                                      </p:cBhvr>
                                      <p:tavLst>
                                        <p:tav tm="0">
                                          <p:val>
                                            <p:fltVal val="0"/>
                                          </p:val>
                                        </p:tav>
                                        <p:tav tm="100000">
                                          <p:val>
                                            <p:strVal val="#ppt_h"/>
                                          </p:val>
                                        </p:tav>
                                      </p:tavLst>
                                    </p:anim>
                                    <p:animEffect transition="in" filter="fade">
                                      <p:cBhvr>
                                        <p:cTn id="17" dur="500"/>
                                        <p:tgtEl>
                                          <p:spTgt spid="52"/>
                                        </p:tgtEl>
                                      </p:cBhvr>
                                    </p:animEffect>
                                  </p:childTnLst>
                                </p:cTn>
                              </p:par>
                            </p:childTnLst>
                          </p:cTn>
                        </p:par>
                        <p:par>
                          <p:cTn id="18" fill="hold">
                            <p:stCondLst>
                              <p:cond delay="1350"/>
                            </p:stCondLst>
                            <p:childTnLst>
                              <p:par>
                                <p:cTn id="19" presetID="2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32">
                                            <p:txEl>
                                              <p:pRg st="0" end="0"/>
                                            </p:txEl>
                                          </p:spTgt>
                                        </p:tgtEl>
                                        <p:attrNameLst>
                                          <p:attrName>style.visibility</p:attrName>
                                        </p:attrNameLst>
                                      </p:cBhvr>
                                      <p:to>
                                        <p:strVal val="visible"/>
                                      </p:to>
                                    </p:set>
                                    <p:animEffect transition="in" filter="fade">
                                      <p:cBhvr>
                                        <p:cTn id="25" dur="500"/>
                                        <p:tgtEl>
                                          <p:spTgt spid="32">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2350"/>
                            </p:stCondLst>
                            <p:childTnLst>
                              <p:par>
                                <p:cTn id="30" presetID="10" presetClass="entr" presetSubtype="0" fill="hold" grpId="0" nodeType="after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fade">
                                      <p:cBhvr>
                                        <p:cTn id="32" dur="500"/>
                                        <p:tgtEl>
                                          <p:spTgt spid="39">
                                            <p:txEl>
                                              <p:pRg st="0" end="0"/>
                                            </p:txEl>
                                          </p:spTgt>
                                        </p:tgtEl>
                                      </p:cBhvr>
                                    </p:animEffect>
                                  </p:childTnLst>
                                </p:cTn>
                              </p:par>
                            </p:childTnLst>
                          </p:cTn>
                        </p:par>
                        <p:par>
                          <p:cTn id="33" fill="hold">
                            <p:stCondLst>
                              <p:cond delay="2850"/>
                            </p:stCondLst>
                            <p:childTnLst>
                              <p:par>
                                <p:cTn id="34" presetID="22" presetClass="entr" presetSubtype="2"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350"/>
                            </p:stCondLst>
                            <p:childTnLst>
                              <p:par>
                                <p:cTn id="38" presetID="10" presetClass="entr" presetSubtype="0" fill="hold" grpId="0" nodeType="afterEffect">
                                  <p:stCondLst>
                                    <p:cond delay="0"/>
                                  </p:stCondLst>
                                  <p:childTnLst>
                                    <p:set>
                                      <p:cBhvr>
                                        <p:cTn id="39" dur="1" fill="hold">
                                          <p:stCondLst>
                                            <p:cond delay="0"/>
                                          </p:stCondLst>
                                        </p:cTn>
                                        <p:tgtEl>
                                          <p:spTgt spid="34">
                                            <p:txEl>
                                              <p:pRg st="0" end="0"/>
                                            </p:txEl>
                                          </p:spTgt>
                                        </p:tgtEl>
                                        <p:attrNameLst>
                                          <p:attrName>style.visibility</p:attrName>
                                        </p:attrNameLst>
                                      </p:cBhvr>
                                      <p:to>
                                        <p:strVal val="visible"/>
                                      </p:to>
                                    </p:set>
                                    <p:animEffect transition="in" filter="fade">
                                      <p:cBhvr>
                                        <p:cTn id="40" dur="500"/>
                                        <p:tgtEl>
                                          <p:spTgt spid="34">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385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4350"/>
                            </p:stCondLst>
                            <p:childTnLst>
                              <p:par>
                                <p:cTn id="49" presetID="22" presetClass="entr" presetSubtype="2"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right)">
                                      <p:cBhvr>
                                        <p:cTn id="51" dur="500"/>
                                        <p:tgtEl>
                                          <p:spTgt spid="21"/>
                                        </p:tgtEl>
                                      </p:cBhvr>
                                    </p:animEffect>
                                  </p:childTnLst>
                                </p:cTn>
                              </p:par>
                            </p:childTnLst>
                          </p:cTn>
                        </p:par>
                        <p:par>
                          <p:cTn id="52" fill="hold">
                            <p:stCondLst>
                              <p:cond delay="4850"/>
                            </p:stCondLst>
                            <p:childTnLst>
                              <p:par>
                                <p:cTn id="53" presetID="10" presetClass="entr" presetSubtype="0" fill="hold" grpId="0" nodeType="after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350"/>
                            </p:stCondLst>
                            <p:childTnLst>
                              <p:par>
                                <p:cTn id="60" presetID="10" presetClass="entr" presetSubtype="0" fill="hold" grpId="0" nodeType="afterEffect">
                                  <p:stCondLst>
                                    <p:cond delay="0"/>
                                  </p:stCondLst>
                                  <p:childTnLst>
                                    <p:set>
                                      <p:cBhvr>
                                        <p:cTn id="61" dur="1" fill="hold">
                                          <p:stCondLst>
                                            <p:cond delay="0"/>
                                          </p:stCondLst>
                                        </p:cTn>
                                        <p:tgtEl>
                                          <p:spTgt spid="41">
                                            <p:txEl>
                                              <p:pRg st="0" end="0"/>
                                            </p:txEl>
                                          </p:spTgt>
                                        </p:tgtEl>
                                        <p:attrNameLst>
                                          <p:attrName>style.visibility</p:attrName>
                                        </p:attrNameLst>
                                      </p:cBhvr>
                                      <p:to>
                                        <p:strVal val="visible"/>
                                      </p:to>
                                    </p:set>
                                    <p:animEffect transition="in" filter="fade">
                                      <p:cBhvr>
                                        <p:cTn id="62" dur="500"/>
                                        <p:tgtEl>
                                          <p:spTgt spid="41">
                                            <p:txEl>
                                              <p:pRg st="0" end="0"/>
                                            </p:txEl>
                                          </p:spTgt>
                                        </p:tgtEl>
                                      </p:cBhvr>
                                    </p:animEffect>
                                  </p:childTnLst>
                                </p:cTn>
                              </p:par>
                            </p:childTnLst>
                          </p:cTn>
                        </p:par>
                        <p:par>
                          <p:cTn id="63" fill="hold">
                            <p:stCondLst>
                              <p:cond delay="5850"/>
                            </p:stCondLst>
                            <p:childTnLst>
                              <p:par>
                                <p:cTn id="64" presetID="22" presetClass="entr" presetSubtype="8"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childTnLst>
                          </p:cTn>
                        </p:par>
                        <p:par>
                          <p:cTn id="67" fill="hold">
                            <p:stCondLst>
                              <p:cond delay="6350"/>
                            </p:stCondLst>
                            <p:childTnLst>
                              <p:par>
                                <p:cTn id="68" presetID="10" presetClass="entr" presetSubtype="0" fill="hold" grpId="0" nodeType="afterEffect">
                                  <p:stCondLst>
                                    <p:cond delay="0"/>
                                  </p:stCondLst>
                                  <p:childTnLst>
                                    <p:set>
                                      <p:cBhvr>
                                        <p:cTn id="69" dur="1" fill="hold">
                                          <p:stCondLst>
                                            <p:cond delay="0"/>
                                          </p:stCondLst>
                                        </p:cTn>
                                        <p:tgtEl>
                                          <p:spTgt spid="36">
                                            <p:txEl>
                                              <p:pRg st="0" end="0"/>
                                            </p:txEl>
                                          </p:spTgt>
                                        </p:tgtEl>
                                        <p:attrNameLst>
                                          <p:attrName>style.visibility</p:attrName>
                                        </p:attrNameLst>
                                      </p:cBhvr>
                                      <p:to>
                                        <p:strVal val="visible"/>
                                      </p:to>
                                    </p:set>
                                    <p:animEffect transition="in" filter="fade">
                                      <p:cBhvr>
                                        <p:cTn id="70" dur="500"/>
                                        <p:tgtEl>
                                          <p:spTgt spid="36">
                                            <p:txEl>
                                              <p:pRg st="0" end="0"/>
                                            </p:txEl>
                                          </p:spTgt>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par>
                          <p:cTn id="74" fill="hold">
                            <p:stCondLst>
                              <p:cond delay="6850"/>
                            </p:stCondLst>
                            <p:childTnLst>
                              <p:par>
                                <p:cTn id="75" presetID="10" presetClass="entr" presetSubtype="0" fill="hold" grpId="0" nodeType="afterEffect">
                                  <p:stCondLst>
                                    <p:cond delay="0"/>
                                  </p:stCondLst>
                                  <p:childTnLst>
                                    <p:set>
                                      <p:cBhvr>
                                        <p:cTn id="76" dur="1" fill="hold">
                                          <p:stCondLst>
                                            <p:cond delay="0"/>
                                          </p:stCondLst>
                                        </p:cTn>
                                        <p:tgtEl>
                                          <p:spTgt spid="42">
                                            <p:txEl>
                                              <p:pRg st="0" end="0"/>
                                            </p:txEl>
                                          </p:spTgt>
                                        </p:tgtEl>
                                        <p:attrNameLst>
                                          <p:attrName>style.visibility</p:attrName>
                                        </p:attrNameLst>
                                      </p:cBhvr>
                                      <p:to>
                                        <p:strVal val="visible"/>
                                      </p:to>
                                    </p:set>
                                    <p:animEffect transition="in" filter="fade">
                                      <p:cBhvr>
                                        <p:cTn id="77" dur="500"/>
                                        <p:tgtEl>
                                          <p:spTgt spid="42">
                                            <p:txEl>
                                              <p:pRg st="0" end="0"/>
                                            </p:txEl>
                                          </p:spTgt>
                                        </p:tgtEl>
                                      </p:cBhvr>
                                    </p:animEffect>
                                  </p:childTnLst>
                                </p:cTn>
                              </p:par>
                            </p:childTnLst>
                          </p:cTn>
                        </p:par>
                        <p:par>
                          <p:cTn id="78" fill="hold">
                            <p:stCondLst>
                              <p:cond delay="7350"/>
                            </p:stCondLst>
                            <p:childTnLst>
                              <p:par>
                                <p:cTn id="79" presetID="22" presetClass="entr" presetSubtype="8" fill="hold" nodeType="afterEffect">
                                  <p:stCondLst>
                                    <p:cond delay="0"/>
                                  </p:stCondLst>
                                  <p:childTnLst>
                                    <p:set>
                                      <p:cBhvr>
                                        <p:cTn id="80" dur="1" fill="hold">
                                          <p:stCondLst>
                                            <p:cond delay="0"/>
                                          </p:stCondLst>
                                        </p:cTn>
                                        <p:tgtEl>
                                          <p:spTgt spid="6"/>
                                        </p:tgtEl>
                                        <p:attrNameLst>
                                          <p:attrName>style.visibility</p:attrName>
                                        </p:attrNameLst>
                                      </p:cBhvr>
                                      <p:to>
                                        <p:strVal val="visible"/>
                                      </p:to>
                                    </p:set>
                                    <p:animEffect transition="in" filter="wipe(left)">
                                      <p:cBhvr>
                                        <p:cTn id="81" dur="500"/>
                                        <p:tgtEl>
                                          <p:spTgt spid="6"/>
                                        </p:tgtEl>
                                      </p:cBhvr>
                                    </p:animEffect>
                                  </p:childTnLst>
                                </p:cTn>
                              </p:par>
                            </p:childTnLst>
                          </p:cTn>
                        </p:par>
                        <p:par>
                          <p:cTn id="82" fill="hold">
                            <p:stCondLst>
                              <p:cond delay="7850"/>
                            </p:stCondLst>
                            <p:childTnLst>
                              <p:par>
                                <p:cTn id="83" presetID="10" presetClass="entr" presetSubtype="0" fill="hold" grpId="0" nodeType="afterEffect">
                                  <p:stCondLst>
                                    <p:cond delay="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500"/>
                                        <p:tgtEl>
                                          <p:spTgt spid="37">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
                                        <p:tgtEl>
                                          <p:spTgt spid="28"/>
                                        </p:tgtEl>
                                      </p:cBhvr>
                                    </p:animEffect>
                                  </p:childTnLst>
                                </p:cTn>
                              </p:par>
                            </p:childTnLst>
                          </p:cTn>
                        </p:par>
                        <p:par>
                          <p:cTn id="89" fill="hold">
                            <p:stCondLst>
                              <p:cond delay="8350"/>
                            </p:stCondLst>
                            <p:childTnLst>
                              <p:par>
                                <p:cTn id="90" presetID="10" presetClass="entr" presetSubtype="0" fill="hold" grpId="0" nodeType="afterEffect">
                                  <p:stCondLst>
                                    <p:cond delay="0"/>
                                  </p:stCondLst>
                                  <p:childTnLst>
                                    <p:set>
                                      <p:cBhvr>
                                        <p:cTn id="91" dur="1" fill="hold">
                                          <p:stCondLst>
                                            <p:cond delay="0"/>
                                          </p:stCondLst>
                                        </p:cTn>
                                        <p:tgtEl>
                                          <p:spTgt spid="43">
                                            <p:txEl>
                                              <p:pRg st="0" end="0"/>
                                            </p:txEl>
                                          </p:spTgt>
                                        </p:tgtEl>
                                        <p:attrNameLst>
                                          <p:attrName>style.visibility</p:attrName>
                                        </p:attrNameLst>
                                      </p:cBhvr>
                                      <p:to>
                                        <p:strVal val="visible"/>
                                      </p:to>
                                    </p:set>
                                    <p:animEffect transition="in" filter="fade">
                                      <p:cBhvr>
                                        <p:cTn id="92" dur="500"/>
                                        <p:tgtEl>
                                          <p:spTgt spid="43">
                                            <p:txEl>
                                              <p:pRg st="0" end="0"/>
                                            </p:txEl>
                                          </p:spTgt>
                                        </p:tgtEl>
                                      </p:cBhvr>
                                    </p:animEffect>
                                  </p:childTnLst>
                                </p:cTn>
                              </p:par>
                            </p:childTnLst>
                          </p:cTn>
                        </p:par>
                        <p:par>
                          <p:cTn id="93" fill="hold">
                            <p:stCondLst>
                              <p:cond delay="8850"/>
                            </p:stCondLst>
                            <p:childTnLst>
                              <p:par>
                                <p:cTn id="94" presetID="22" presetClass="entr" presetSubtype="8" fill="hold" nodeType="afterEffect">
                                  <p:stCondLst>
                                    <p:cond delay="0"/>
                                  </p:stCondLst>
                                  <p:childTnLst>
                                    <p:set>
                                      <p:cBhvr>
                                        <p:cTn id="95" dur="1" fill="hold">
                                          <p:stCondLst>
                                            <p:cond delay="0"/>
                                          </p:stCondLst>
                                        </p:cTn>
                                        <p:tgtEl>
                                          <p:spTgt spid="18"/>
                                        </p:tgtEl>
                                        <p:attrNameLst>
                                          <p:attrName>style.visibility</p:attrName>
                                        </p:attrNameLst>
                                      </p:cBhvr>
                                      <p:to>
                                        <p:strVal val="visible"/>
                                      </p:to>
                                    </p:set>
                                    <p:animEffect transition="in" filter="wipe(left)">
                                      <p:cBhvr>
                                        <p:cTn id="96" dur="500"/>
                                        <p:tgtEl>
                                          <p:spTgt spid="18"/>
                                        </p:tgtEl>
                                      </p:cBhvr>
                                    </p:animEffect>
                                  </p:childTnLst>
                                </p:cTn>
                              </p:par>
                            </p:childTnLst>
                          </p:cTn>
                        </p:par>
                        <p:par>
                          <p:cTn id="97" fill="hold">
                            <p:stCondLst>
                              <p:cond delay="9350"/>
                            </p:stCondLst>
                            <p:childTnLst>
                              <p:par>
                                <p:cTn id="98" presetID="10" presetClass="entr" presetSubtype="0" fill="hold" grpId="0" nodeType="afterEffect">
                                  <p:stCondLst>
                                    <p:cond delay="0"/>
                                  </p:stCondLst>
                                  <p:childTnLst>
                                    <p:set>
                                      <p:cBhvr>
                                        <p:cTn id="99" dur="1" fill="hold">
                                          <p:stCondLst>
                                            <p:cond delay="0"/>
                                          </p:stCondLst>
                                        </p:cTn>
                                        <p:tgtEl>
                                          <p:spTgt spid="38">
                                            <p:txEl>
                                              <p:pRg st="0" end="0"/>
                                            </p:txEl>
                                          </p:spTgt>
                                        </p:tgtEl>
                                        <p:attrNameLst>
                                          <p:attrName>style.visibility</p:attrName>
                                        </p:attrNameLst>
                                      </p:cBhvr>
                                      <p:to>
                                        <p:strVal val="visible"/>
                                      </p:to>
                                    </p:set>
                                    <p:animEffect transition="in" filter="fade">
                                      <p:cBhvr>
                                        <p:cTn id="100" dur="500"/>
                                        <p:tgtEl>
                                          <p:spTgt spid="38">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500"/>
                                        <p:tgtEl>
                                          <p:spTgt spid="29"/>
                                        </p:tgtEl>
                                      </p:cBhvr>
                                    </p:animEffect>
                                  </p:childTnLst>
                                </p:cTn>
                              </p:par>
                            </p:childTnLst>
                          </p:cTn>
                        </p:par>
                        <p:par>
                          <p:cTn id="104" fill="hold">
                            <p:stCondLst>
                              <p:cond delay="9850"/>
                            </p:stCondLst>
                            <p:childTnLst>
                              <p:par>
                                <p:cTn id="105" presetID="10" presetClass="entr" presetSubtype="0" fill="hold" grpId="0" nodeType="afterEffect">
                                  <p:stCondLst>
                                    <p:cond delay="0"/>
                                  </p:stCondLst>
                                  <p:childTnLst>
                                    <p:set>
                                      <p:cBhvr>
                                        <p:cTn id="106" dur="1" fill="hold">
                                          <p:stCondLst>
                                            <p:cond delay="0"/>
                                          </p:stCondLst>
                                        </p:cTn>
                                        <p:tgtEl>
                                          <p:spTgt spid="44">
                                            <p:txEl>
                                              <p:pRg st="0" end="0"/>
                                            </p:txEl>
                                          </p:spTgt>
                                        </p:tgtEl>
                                        <p:attrNameLst>
                                          <p:attrName>style.visibility</p:attrName>
                                        </p:attrNameLst>
                                      </p:cBhvr>
                                      <p:to>
                                        <p:strVal val="visible"/>
                                      </p:to>
                                    </p:set>
                                    <p:animEffect transition="in" filter="fade">
                                      <p:cBhvr>
                                        <p:cTn id="107"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1" grpId="1"/>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userDrawn="1"/>
        </p:nvSpPr>
        <p:spPr bwMode="auto">
          <a:xfrm>
            <a:off x="7276948" y="2441024"/>
            <a:ext cx="374764" cy="779979"/>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6" name="Freeform 8"/>
          <p:cNvSpPr>
            <a:spLocks/>
          </p:cNvSpPr>
          <p:nvPr userDrawn="1"/>
        </p:nvSpPr>
        <p:spPr bwMode="auto">
          <a:xfrm>
            <a:off x="6128563"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8" name="Freeform 10"/>
          <p:cNvSpPr>
            <a:spLocks/>
          </p:cNvSpPr>
          <p:nvPr userDrawn="1"/>
        </p:nvSpPr>
        <p:spPr bwMode="auto">
          <a:xfrm>
            <a:off x="4981516" y="2441024"/>
            <a:ext cx="376103" cy="1016144"/>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0" name="Freeform 12"/>
          <p:cNvSpPr>
            <a:spLocks/>
          </p:cNvSpPr>
          <p:nvPr userDrawn="1"/>
        </p:nvSpPr>
        <p:spPr bwMode="auto">
          <a:xfrm>
            <a:off x="3834469"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2" name="Freeform 14"/>
          <p:cNvSpPr>
            <a:spLocks/>
          </p:cNvSpPr>
          <p:nvPr userDrawn="1"/>
        </p:nvSpPr>
        <p:spPr bwMode="auto">
          <a:xfrm>
            <a:off x="2687422"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4" name="Freeform 16"/>
          <p:cNvSpPr>
            <a:spLocks/>
          </p:cNvSpPr>
          <p:nvPr userDrawn="1"/>
        </p:nvSpPr>
        <p:spPr bwMode="auto">
          <a:xfrm>
            <a:off x="1540375" y="2441024"/>
            <a:ext cx="374764" cy="1016144"/>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5" name="Freeform 17"/>
          <p:cNvSpPr>
            <a:spLocks/>
          </p:cNvSpPr>
          <p:nvPr userDrawn="1"/>
        </p:nvSpPr>
        <p:spPr bwMode="auto">
          <a:xfrm>
            <a:off x="7651713" y="2572227"/>
            <a:ext cx="825820" cy="768216"/>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grpSp>
        <p:nvGrpSpPr>
          <p:cNvPr id="36" name="组合 35"/>
          <p:cNvGrpSpPr/>
          <p:nvPr/>
        </p:nvGrpSpPr>
        <p:grpSpPr>
          <a:xfrm>
            <a:off x="683568" y="2441024"/>
            <a:ext cx="959665" cy="1012525"/>
            <a:chOff x="882491" y="2261909"/>
            <a:chExt cx="959665" cy="1012525"/>
          </a:xfrm>
        </p:grpSpPr>
        <p:sp>
          <p:nvSpPr>
            <p:cNvPr id="13" name="Freeform 15"/>
            <p:cNvSpPr>
              <a:spLocks/>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6" name="Text Placeholder 59"/>
            <p:cNvSpPr txBox="1">
              <a:spLocks/>
            </p:cNvSpPr>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2015</a:t>
              </a:r>
              <a:endParaRPr lang="en-US" dirty="0">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830615" y="2441024"/>
            <a:ext cx="959665" cy="1016144"/>
            <a:chOff x="2029538" y="2261909"/>
            <a:chExt cx="959665" cy="1016144"/>
          </a:xfrm>
        </p:grpSpPr>
        <p:sp>
          <p:nvSpPr>
            <p:cNvPr id="11" name="Rectangle 13"/>
            <p:cNvSpPr>
              <a:spLocks noChangeArrowheads="1"/>
            </p:cNvSpPr>
            <p:nvPr userDrawn="1"/>
          </p:nvSpPr>
          <p:spPr bwMode="auto">
            <a:xfrm>
              <a:off x="2114063"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7" name="Text Placeholder 59"/>
            <p:cNvSpPr txBox="1">
              <a:spLocks/>
            </p:cNvSpPr>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2016</a:t>
              </a:r>
              <a:endParaRPr lang="en-US" dirty="0">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2977662" y="2441024"/>
            <a:ext cx="959665" cy="1016144"/>
            <a:chOff x="3176585" y="2261909"/>
            <a:chExt cx="959665" cy="1016144"/>
          </a:xfrm>
        </p:grpSpPr>
        <p:sp>
          <p:nvSpPr>
            <p:cNvPr id="9" name="Rectangle 11"/>
            <p:cNvSpPr>
              <a:spLocks noChangeArrowheads="1"/>
            </p:cNvSpPr>
            <p:nvPr userDrawn="1"/>
          </p:nvSpPr>
          <p:spPr bwMode="auto">
            <a:xfrm>
              <a:off x="3261110"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8" name="Text Placeholder 59"/>
            <p:cNvSpPr txBox="1">
              <a:spLocks/>
            </p:cNvSpPr>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latin typeface="微软雅黑" panose="020B0503020204020204" pitchFamily="34" charset="-122"/>
                  <a:ea typeface="微软雅黑" panose="020B0503020204020204" pitchFamily="34" charset="-122"/>
                </a:rPr>
                <a:t>2017</a:t>
              </a:r>
              <a:endParaRPr lang="en-US" dirty="0">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124709" y="2441024"/>
            <a:ext cx="959665" cy="1016144"/>
            <a:chOff x="4323632" y="2261909"/>
            <a:chExt cx="959665" cy="1016144"/>
          </a:xfrm>
        </p:grpSpPr>
        <p:sp>
          <p:nvSpPr>
            <p:cNvPr id="7" name="Rectangle 9"/>
            <p:cNvSpPr>
              <a:spLocks noChangeArrowheads="1"/>
            </p:cNvSpPr>
            <p:nvPr userDrawn="1"/>
          </p:nvSpPr>
          <p:spPr bwMode="auto">
            <a:xfrm>
              <a:off x="4408157"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19" name="Text Placeholder 59"/>
            <p:cNvSpPr txBox="1">
              <a:spLocks/>
            </p:cNvSpPr>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1"/>
                  </a:solidFill>
                  <a:latin typeface="微软雅黑" panose="020B0503020204020204" pitchFamily="34" charset="-122"/>
                  <a:ea typeface="微软雅黑" panose="020B0503020204020204" pitchFamily="34" charset="-122"/>
                </a:rPr>
                <a:t>2018</a:t>
              </a:r>
              <a:endParaRPr lang="en-US"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5269234" y="2441024"/>
            <a:ext cx="959665" cy="1016144"/>
            <a:chOff x="5468157" y="2261909"/>
            <a:chExt cx="959665" cy="1016144"/>
          </a:xfrm>
        </p:grpSpPr>
        <p:sp>
          <p:nvSpPr>
            <p:cNvPr id="5" name="Rectangle 7"/>
            <p:cNvSpPr>
              <a:spLocks noChangeArrowheads="1"/>
            </p:cNvSpPr>
            <p:nvPr userDrawn="1"/>
          </p:nvSpPr>
          <p:spPr bwMode="auto">
            <a:xfrm>
              <a:off x="5556542" y="2261909"/>
              <a:ext cx="770944"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0" name="Text Placeholder 59"/>
            <p:cNvSpPr txBox="1">
              <a:spLocks/>
            </p:cNvSpPr>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2019</a:t>
              </a:r>
              <a:endParaRPr lang="en-US" dirty="0">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420141" y="2441024"/>
            <a:ext cx="959665" cy="1016144"/>
            <a:chOff x="6619064" y="2261909"/>
            <a:chExt cx="959665" cy="1016144"/>
          </a:xfrm>
        </p:grpSpPr>
        <p:sp>
          <p:nvSpPr>
            <p:cNvPr id="4" name="Rectangle 6"/>
            <p:cNvSpPr>
              <a:spLocks noChangeArrowheads="1"/>
            </p:cNvSpPr>
            <p:nvPr userDrawn="1"/>
          </p:nvSpPr>
          <p:spPr bwMode="auto">
            <a:xfrm>
              <a:off x="6703589" y="2261909"/>
              <a:ext cx="772282" cy="1016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Roboto Light" panose="02000000000000000000" pitchFamily="2" charset="0"/>
                <a:ea typeface="Roboto Light" panose="02000000000000000000" pitchFamily="2" charset="0"/>
              </a:endParaRPr>
            </a:p>
          </p:txBody>
        </p:sp>
        <p:sp>
          <p:nvSpPr>
            <p:cNvPr id="21" name="Text Placeholder 59"/>
            <p:cNvSpPr txBox="1">
              <a:spLocks/>
            </p:cNvSpPr>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mtClean="0">
                  <a:latin typeface="微软雅黑" panose="020B0503020204020204" pitchFamily="34" charset="-122"/>
                  <a:ea typeface="微软雅黑" panose="020B0503020204020204" pitchFamily="34" charset="-122"/>
                </a:rPr>
                <a:t>2020</a:t>
              </a:r>
              <a:endParaRPr lang="en-US" dirty="0">
                <a:latin typeface="微软雅黑" panose="020B0503020204020204" pitchFamily="34" charset="-122"/>
                <a:ea typeface="微软雅黑" panose="020B0503020204020204" pitchFamily="34" charset="-122"/>
              </a:endParaRPr>
            </a:p>
          </p:txBody>
        </p:sp>
      </p:grpSp>
      <p:sp>
        <p:nvSpPr>
          <p:cNvPr id="22" name="Text Placeholder 59"/>
          <p:cNvSpPr txBox="1">
            <a:spLocks/>
          </p:cNvSpPr>
          <p:nvPr/>
        </p:nvSpPr>
        <p:spPr>
          <a:xfrm>
            <a:off x="1915139"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3" name="Straight Connector 54"/>
          <p:cNvCxnSpPr/>
          <p:nvPr/>
        </p:nvCxnSpPr>
        <p:spPr>
          <a:xfrm>
            <a:off x="1915140"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 name="Text Placeholder 59"/>
          <p:cNvSpPr txBox="1">
            <a:spLocks/>
          </p:cNvSpPr>
          <p:nvPr/>
        </p:nvSpPr>
        <p:spPr>
          <a:xfrm>
            <a:off x="4208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5" name="Straight Connector 56"/>
          <p:cNvCxnSpPr/>
          <p:nvPr/>
        </p:nvCxnSpPr>
        <p:spPr>
          <a:xfrm>
            <a:off x="4208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59"/>
          <p:cNvSpPr txBox="1">
            <a:spLocks/>
          </p:cNvSpPr>
          <p:nvPr/>
        </p:nvSpPr>
        <p:spPr>
          <a:xfrm>
            <a:off x="6504665" y="370797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27" name="Straight Connector 58"/>
          <p:cNvCxnSpPr/>
          <p:nvPr/>
        </p:nvCxnSpPr>
        <p:spPr>
          <a:xfrm>
            <a:off x="6504666" y="34518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 Placeholder 59"/>
          <p:cNvSpPr txBox="1">
            <a:spLocks/>
          </p:cNvSpPr>
          <p:nvPr/>
        </p:nvSpPr>
        <p:spPr>
          <a:xfrm>
            <a:off x="768092"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29" name="Text Placeholder 59"/>
          <p:cNvSpPr txBox="1">
            <a:spLocks/>
          </p:cNvSpPr>
          <p:nvPr/>
        </p:nvSpPr>
        <p:spPr>
          <a:xfrm>
            <a:off x="3061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sp>
        <p:nvSpPr>
          <p:cNvPr id="30" name="Text Placeholder 59"/>
          <p:cNvSpPr txBox="1">
            <a:spLocks/>
          </p:cNvSpPr>
          <p:nvPr/>
        </p:nvSpPr>
        <p:spPr>
          <a:xfrm>
            <a:off x="5357618" y="1275606"/>
            <a:ext cx="1919329" cy="936104"/>
          </a:xfrm>
          <a:prstGeom prst="rect">
            <a:avLst/>
          </a:prstGeom>
        </p:spPr>
        <p:txBody>
          <a:bodyPr anchor="t">
            <a:noAutofit/>
          </a:bodyPr>
          <a:lstStyle>
            <a:lvl1pPr marL="0" indent="0" algn="l" defTabSz="914400" rtl="0" eaLnBrk="1" latinLnBrk="0" hangingPunct="1">
              <a:spcBef>
                <a:spcPct val="20000"/>
              </a:spcBef>
              <a:buFont typeface="Arial"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zh-CN" altLang="en-US" sz="1200" b="1" dirty="0">
                <a:solidFill>
                  <a:schemeClr val="accent1"/>
                </a:solidFill>
                <a:latin typeface="微软雅黑" pitchFamily="34" charset="-122"/>
                <a:ea typeface="微软雅黑" pitchFamily="34" charset="-122"/>
                <a:sym typeface="微软雅黑" pitchFamily="34" charset="-122"/>
              </a:rPr>
              <a:t>添加标题内容</a:t>
            </a:r>
          </a:p>
          <a:p>
            <a:r>
              <a:rPr lang="zh-CN" altLang="en-US" sz="1000" dirty="0" smtClean="0">
                <a:solidFill>
                  <a:schemeClr val="tx1">
                    <a:lumMod val="75000"/>
                    <a:lumOff val="25000"/>
                  </a:schemeClr>
                </a:solidFill>
                <a:latin typeface="微软雅黑" pitchFamily="34" charset="-122"/>
                <a:ea typeface="微软雅黑" pitchFamily="34" charset="-122"/>
              </a:rPr>
              <a:t>详</a:t>
            </a:r>
            <a:r>
              <a:rPr lang="zh-CN" altLang="en-US" sz="1000" dirty="0">
                <a:solidFill>
                  <a:schemeClr val="tx1">
                    <a:lumMod val="75000"/>
                    <a:lumOff val="25000"/>
                  </a:schemeClr>
                </a:solidFill>
                <a:latin typeface="微软雅黑" pitchFamily="34" charset="-122"/>
                <a:ea typeface="微软雅黑" pitchFamily="34" charset="-122"/>
              </a:rPr>
              <a:t>写内容</a:t>
            </a:r>
            <a:r>
              <a:rPr lang="en-US" altLang="zh-CN" sz="1000" dirty="0">
                <a:solidFill>
                  <a:schemeClr val="tx1">
                    <a:lumMod val="75000"/>
                    <a:lumOff val="25000"/>
                  </a:schemeClr>
                </a:solidFill>
                <a:latin typeface="微软雅黑" pitchFamily="34" charset="-122"/>
                <a:ea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sz="1000" dirty="0"/>
          </a:p>
        </p:txBody>
      </p:sp>
      <p:cxnSp>
        <p:nvCxnSpPr>
          <p:cNvPr id="31" name="Straight Connector 62"/>
          <p:cNvCxnSpPr/>
          <p:nvPr/>
        </p:nvCxnSpPr>
        <p:spPr>
          <a:xfrm>
            <a:off x="7760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3069201"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4"/>
          <p:cNvCxnSpPr/>
          <p:nvPr/>
        </p:nvCxnSpPr>
        <p:spPr>
          <a:xfrm>
            <a:off x="5360925" y="1347614"/>
            <a:ext cx="0" cy="109925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5"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59355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22" presetClass="entr" presetSubtype="4" fill="hold"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down)">
                                      <p:cBhvr>
                                        <p:cTn id="15" dur="300"/>
                                        <p:tgtEl>
                                          <p:spTgt spid="36"/>
                                        </p:tgtEl>
                                      </p:cBhvr>
                                    </p:animEffect>
                                  </p:childTnLst>
                                </p:cTn>
                              </p:par>
                            </p:childTnLst>
                          </p:cTn>
                        </p:par>
                        <p:par>
                          <p:cTn id="16" fill="hold">
                            <p:stCondLst>
                              <p:cond delay="115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300"/>
                                        <p:tgtEl>
                                          <p:spTgt spid="14"/>
                                        </p:tgtEl>
                                      </p:cBhvr>
                                    </p:animEffect>
                                  </p:childTnLst>
                                </p:cTn>
                              </p:par>
                            </p:childTnLst>
                          </p:cTn>
                        </p:par>
                        <p:par>
                          <p:cTn id="20" fill="hold">
                            <p:stCondLst>
                              <p:cond delay="145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300"/>
                                        <p:tgtEl>
                                          <p:spTgt spid="37"/>
                                        </p:tgtEl>
                                      </p:cBhvr>
                                    </p:animEffect>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300"/>
                                        <p:tgtEl>
                                          <p:spTgt spid="12"/>
                                        </p:tgtEl>
                                      </p:cBhvr>
                                    </p:animEffect>
                                  </p:childTnLst>
                                </p:cTn>
                              </p:par>
                            </p:childTnLst>
                          </p:cTn>
                        </p:par>
                        <p:par>
                          <p:cTn id="28" fill="hold">
                            <p:stCondLst>
                              <p:cond delay="2050"/>
                            </p:stCondLst>
                            <p:childTnLst>
                              <p:par>
                                <p:cTn id="29" presetID="22" presetClass="entr" presetSubtype="4"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down)">
                                      <p:cBhvr>
                                        <p:cTn id="31" dur="300"/>
                                        <p:tgtEl>
                                          <p:spTgt spid="38"/>
                                        </p:tgtEl>
                                      </p:cBhvr>
                                    </p:animEffect>
                                  </p:childTnLst>
                                </p:cTn>
                              </p:par>
                            </p:childTnLst>
                          </p:cTn>
                        </p:par>
                        <p:par>
                          <p:cTn id="32" fill="hold">
                            <p:stCondLst>
                              <p:cond delay="235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300"/>
                                        <p:tgtEl>
                                          <p:spTgt spid="10"/>
                                        </p:tgtEl>
                                      </p:cBhvr>
                                    </p:animEffect>
                                  </p:childTnLst>
                                </p:cTn>
                              </p:par>
                            </p:childTnLst>
                          </p:cTn>
                        </p:par>
                        <p:par>
                          <p:cTn id="36" fill="hold">
                            <p:stCondLst>
                              <p:cond delay="2650"/>
                            </p:stCondLst>
                            <p:childTnLst>
                              <p:par>
                                <p:cTn id="37" presetID="22" presetClass="entr" presetSubtype="4" fill="hold"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down)">
                                      <p:cBhvr>
                                        <p:cTn id="39" dur="300"/>
                                        <p:tgtEl>
                                          <p:spTgt spid="39"/>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300"/>
                                        <p:tgtEl>
                                          <p:spTgt spid="8"/>
                                        </p:tgtEl>
                                      </p:cBhvr>
                                    </p:animEffect>
                                  </p:childTnLst>
                                </p:cTn>
                              </p:par>
                            </p:childTnLst>
                          </p:cTn>
                        </p:par>
                        <p:par>
                          <p:cTn id="44" fill="hold">
                            <p:stCondLst>
                              <p:cond delay="3250"/>
                            </p:stCondLst>
                            <p:childTnLst>
                              <p:par>
                                <p:cTn id="45" presetID="22" presetClass="entr" presetSubtype="4"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300"/>
                                        <p:tgtEl>
                                          <p:spTgt spid="40"/>
                                        </p:tgtEl>
                                      </p:cBhvr>
                                    </p:animEffect>
                                  </p:childTnLst>
                                </p:cTn>
                              </p:par>
                            </p:childTnLst>
                          </p:cTn>
                        </p:par>
                        <p:par>
                          <p:cTn id="48" fill="hold">
                            <p:stCondLst>
                              <p:cond delay="3550"/>
                            </p:stCondLst>
                            <p:childTnLst>
                              <p:par>
                                <p:cTn id="49" presetID="22" presetClass="entr" presetSubtype="8"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300"/>
                                        <p:tgtEl>
                                          <p:spTgt spid="6"/>
                                        </p:tgtEl>
                                      </p:cBhvr>
                                    </p:animEffect>
                                  </p:childTnLst>
                                </p:cTn>
                              </p:par>
                            </p:childTnLst>
                          </p:cTn>
                        </p:par>
                        <p:par>
                          <p:cTn id="52" fill="hold">
                            <p:stCondLst>
                              <p:cond delay="3850"/>
                            </p:stCondLst>
                            <p:childTnLst>
                              <p:par>
                                <p:cTn id="53" presetID="22" presetClass="entr" presetSubtype="4" fill="hold"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300"/>
                                        <p:tgtEl>
                                          <p:spTgt spid="41"/>
                                        </p:tgtEl>
                                      </p:cBhvr>
                                    </p:animEffect>
                                  </p:childTnLst>
                                </p:cTn>
                              </p:par>
                            </p:childTnLst>
                          </p:cTn>
                        </p:par>
                        <p:par>
                          <p:cTn id="56" fill="hold">
                            <p:stCondLst>
                              <p:cond delay="4150"/>
                            </p:stCondLst>
                            <p:childTnLst>
                              <p:par>
                                <p:cTn id="57" presetID="22" presetClass="entr" presetSubtype="8"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wipe(left)">
                                      <p:cBhvr>
                                        <p:cTn id="59" dur="300"/>
                                        <p:tgtEl>
                                          <p:spTgt spid="3"/>
                                        </p:tgtEl>
                                      </p:cBhvr>
                                    </p:animEffect>
                                  </p:childTnLst>
                                </p:cTn>
                              </p:par>
                            </p:childTnLst>
                          </p:cTn>
                        </p:par>
                        <p:par>
                          <p:cTn id="60" fill="hold">
                            <p:stCondLst>
                              <p:cond delay="445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300"/>
                                        <p:tgtEl>
                                          <p:spTgt spid="15"/>
                                        </p:tgtEl>
                                      </p:cBhvr>
                                    </p:animEffect>
                                  </p:childTnLst>
                                </p:cTn>
                              </p:par>
                            </p:childTnLst>
                          </p:cTn>
                        </p:par>
                        <p:par>
                          <p:cTn id="64" fill="hold">
                            <p:stCondLst>
                              <p:cond delay="4750"/>
                            </p:stCondLst>
                            <p:childTnLst>
                              <p:par>
                                <p:cTn id="65" presetID="22" presetClass="entr" presetSubtype="4"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down)">
                                      <p:cBhvr>
                                        <p:cTn id="67" dur="500"/>
                                        <p:tgtEl>
                                          <p:spTgt spid="31"/>
                                        </p:tgtEl>
                                      </p:cBhvr>
                                    </p:animEffect>
                                  </p:childTnLst>
                                </p:cTn>
                              </p:par>
                            </p:childTnLst>
                          </p:cTn>
                        </p:par>
                        <p:par>
                          <p:cTn id="68" fill="hold">
                            <p:stCondLst>
                              <p:cond delay="5250"/>
                            </p:stCondLst>
                            <p:childTnLst>
                              <p:par>
                                <p:cTn id="69" presetID="22" presetClass="entr" presetSubtype="8"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left)">
                                      <p:cBhvr>
                                        <p:cTn id="71" dur="500"/>
                                        <p:tgtEl>
                                          <p:spTgt spid="28"/>
                                        </p:tgtEl>
                                      </p:cBhvr>
                                    </p:animEffect>
                                  </p:childTnLst>
                                </p:cTn>
                              </p:par>
                            </p:childTnLst>
                          </p:cTn>
                        </p:par>
                        <p:par>
                          <p:cTn id="72" fill="hold">
                            <p:stCondLst>
                              <p:cond delay="5750"/>
                            </p:stCondLst>
                            <p:childTnLst>
                              <p:par>
                                <p:cTn id="73" presetID="22" presetClass="entr" presetSubtype="1" fill="hold"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up)">
                                      <p:cBhvr>
                                        <p:cTn id="75" dur="500"/>
                                        <p:tgtEl>
                                          <p:spTgt spid="23"/>
                                        </p:tgtEl>
                                      </p:cBhvr>
                                    </p:animEffect>
                                  </p:childTnLst>
                                </p:cTn>
                              </p:par>
                            </p:childTnLst>
                          </p:cTn>
                        </p:par>
                        <p:par>
                          <p:cTn id="76" fill="hold">
                            <p:stCondLst>
                              <p:cond delay="6250"/>
                            </p:stCondLst>
                            <p:childTnLst>
                              <p:par>
                                <p:cTn id="77" presetID="22" presetClass="entr" presetSubtype="8"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ipe(left)">
                                      <p:cBhvr>
                                        <p:cTn id="79" dur="500"/>
                                        <p:tgtEl>
                                          <p:spTgt spid="22"/>
                                        </p:tgtEl>
                                      </p:cBhvr>
                                    </p:animEffect>
                                  </p:childTnLst>
                                </p:cTn>
                              </p:par>
                            </p:childTnLst>
                          </p:cTn>
                        </p:par>
                        <p:par>
                          <p:cTn id="80" fill="hold">
                            <p:stCondLst>
                              <p:cond delay="6750"/>
                            </p:stCondLst>
                            <p:childTnLst>
                              <p:par>
                                <p:cTn id="81" presetID="22" presetClass="entr" presetSubtype="4"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wipe(down)">
                                      <p:cBhvr>
                                        <p:cTn id="83" dur="500"/>
                                        <p:tgtEl>
                                          <p:spTgt spid="32"/>
                                        </p:tgtEl>
                                      </p:cBhvr>
                                    </p:animEffect>
                                  </p:childTnLst>
                                </p:cTn>
                              </p:par>
                            </p:childTnLst>
                          </p:cTn>
                        </p:par>
                        <p:par>
                          <p:cTn id="84" fill="hold">
                            <p:stCondLst>
                              <p:cond delay="725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7750"/>
                            </p:stCondLst>
                            <p:childTnLst>
                              <p:par>
                                <p:cTn id="89" presetID="22" presetClass="entr" presetSubtype="1" fill="hold"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wipe(up)">
                                      <p:cBhvr>
                                        <p:cTn id="91" dur="500"/>
                                        <p:tgtEl>
                                          <p:spTgt spid="25"/>
                                        </p:tgtEl>
                                      </p:cBhvr>
                                    </p:animEffect>
                                  </p:childTnLst>
                                </p:cTn>
                              </p:par>
                            </p:childTnLst>
                          </p:cTn>
                        </p:par>
                        <p:par>
                          <p:cTn id="92" fill="hold">
                            <p:stCondLst>
                              <p:cond delay="8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500"/>
                                        <p:tgtEl>
                                          <p:spTgt spid="24"/>
                                        </p:tgtEl>
                                      </p:cBhvr>
                                    </p:animEffect>
                                  </p:childTnLst>
                                </p:cTn>
                              </p:par>
                            </p:childTnLst>
                          </p:cTn>
                        </p:par>
                        <p:par>
                          <p:cTn id="96" fill="hold">
                            <p:stCondLst>
                              <p:cond delay="8750"/>
                            </p:stCondLst>
                            <p:childTnLst>
                              <p:par>
                                <p:cTn id="97" presetID="22" presetClass="entr" presetSubtype="4" fill="hold"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wipe(down)">
                                      <p:cBhvr>
                                        <p:cTn id="99" dur="500"/>
                                        <p:tgtEl>
                                          <p:spTgt spid="33"/>
                                        </p:tgtEl>
                                      </p:cBhvr>
                                    </p:animEffect>
                                  </p:childTnLst>
                                </p:cTn>
                              </p:par>
                            </p:childTnLst>
                          </p:cTn>
                        </p:par>
                        <p:par>
                          <p:cTn id="100" fill="hold">
                            <p:stCondLst>
                              <p:cond delay="9250"/>
                            </p:stCondLst>
                            <p:childTnLst>
                              <p:par>
                                <p:cTn id="101" presetID="22" presetClass="entr" presetSubtype="8" fill="hold" grpId="0" nodeType="after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childTnLst>
                          </p:cTn>
                        </p:par>
                        <p:par>
                          <p:cTn id="104" fill="hold">
                            <p:stCondLst>
                              <p:cond delay="9750"/>
                            </p:stCondLst>
                            <p:childTnLst>
                              <p:par>
                                <p:cTn id="105" presetID="22" presetClass="entr" presetSubtype="1" fill="hold"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par>
                          <p:cTn id="108" fill="hold">
                            <p:stCondLst>
                              <p:cond delay="10250"/>
                            </p:stCondLst>
                            <p:childTnLst>
                              <p:par>
                                <p:cTn id="109" presetID="22" presetClass="entr" presetSubtype="8"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wipe(left)">
                                      <p:cBhvr>
                                        <p:cTn id="1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8" grpId="0" animBg="1"/>
      <p:bldP spid="10" grpId="0" animBg="1"/>
      <p:bldP spid="12" grpId="0" animBg="1"/>
      <p:bldP spid="14" grpId="0" animBg="1"/>
      <p:bldP spid="15" grpId="0" animBg="1"/>
      <p:bldP spid="22" grpId="0"/>
      <p:bldP spid="24" grpId="0"/>
      <p:bldP spid="26" grpId="0"/>
      <p:bldP spid="28" grpId="0"/>
      <p:bldP spid="29" grpId="0"/>
      <p:bldP spid="30"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 name="TextBox 2"/>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2800" b="1" dirty="0" smtClean="0"/>
              <a:t>添加标题</a:t>
            </a:r>
            <a:endParaRPr lang="zh-CN" altLang="en-US" sz="2800" b="1" dirty="0"/>
          </a:p>
        </p:txBody>
      </p:sp>
      <p:sp>
        <p:nvSpPr>
          <p:cNvPr id="4" name="圆角矩形 3"/>
          <p:cNvSpPr/>
          <p:nvPr/>
        </p:nvSpPr>
        <p:spPr>
          <a:xfrm>
            <a:off x="3356492" y="1254822"/>
            <a:ext cx="4479052" cy="451685"/>
          </a:xfrm>
          <a:prstGeom prst="roundRect">
            <a:avLst>
              <a:gd name="adj" fmla="val 2063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 name="Freeform 5"/>
          <p:cNvSpPr>
            <a:spLocks/>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圆角矩形 5"/>
          <p:cNvSpPr/>
          <p:nvPr/>
        </p:nvSpPr>
        <p:spPr>
          <a:xfrm>
            <a:off x="3356492" y="1936845"/>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 name="圆角矩形 6"/>
          <p:cNvSpPr/>
          <p:nvPr/>
        </p:nvSpPr>
        <p:spPr>
          <a:xfrm>
            <a:off x="3356492" y="2642611"/>
            <a:ext cx="4479052" cy="451685"/>
          </a:xfrm>
          <a:prstGeom prst="roundRect">
            <a:avLst>
              <a:gd name="adj" fmla="val 252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 name="圆角矩形 7"/>
          <p:cNvSpPr/>
          <p:nvPr/>
        </p:nvSpPr>
        <p:spPr>
          <a:xfrm>
            <a:off x="3356492" y="335571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 name="TextBox 8"/>
          <p:cNvSpPr txBox="1"/>
          <p:nvPr/>
        </p:nvSpPr>
        <p:spPr>
          <a:xfrm>
            <a:off x="3675004" y="137496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a:t>
            </a:r>
            <a:r>
              <a:rPr lang="zh-CN" altLang="en-US" sz="1200" dirty="0" smtClean="0">
                <a:solidFill>
                  <a:schemeClr val="tx1">
                    <a:lumMod val="75000"/>
                    <a:lumOff val="25000"/>
                  </a:schemeClr>
                </a:solidFill>
              </a:rPr>
              <a:t>内容。</a:t>
            </a:r>
            <a:endParaRPr lang="en-US" altLang="zh-CN" sz="1200" dirty="0">
              <a:solidFill>
                <a:schemeClr val="tx1">
                  <a:lumMod val="75000"/>
                  <a:lumOff val="25000"/>
                </a:schemeClr>
              </a:solidFill>
            </a:endParaRPr>
          </a:p>
        </p:txBody>
      </p:sp>
      <p:sp>
        <p:nvSpPr>
          <p:cNvPr id="10" name="TextBox 9"/>
          <p:cNvSpPr txBox="1"/>
          <p:nvPr/>
        </p:nvSpPr>
        <p:spPr>
          <a:xfrm>
            <a:off x="3675004" y="205141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1" name="TextBox 10"/>
          <p:cNvSpPr txBox="1"/>
          <p:nvPr/>
        </p:nvSpPr>
        <p:spPr>
          <a:xfrm>
            <a:off x="3675004" y="27571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2" name="TextBox 11"/>
          <p:cNvSpPr txBox="1"/>
          <p:nvPr/>
        </p:nvSpPr>
        <p:spPr>
          <a:xfrm>
            <a:off x="3675004" y="347027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3" name="圆角矩形 12"/>
          <p:cNvSpPr/>
          <p:nvPr/>
        </p:nvSpPr>
        <p:spPr>
          <a:xfrm>
            <a:off x="3367981" y="4064281"/>
            <a:ext cx="4479052" cy="451685"/>
          </a:xfrm>
          <a:prstGeom prst="roundRect">
            <a:avLst>
              <a:gd name="adj" fmla="val 268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TextBox 13"/>
          <p:cNvSpPr txBox="1"/>
          <p:nvPr/>
        </p:nvSpPr>
        <p:spPr>
          <a:xfrm>
            <a:off x="3686493" y="417884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1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388185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anim calcmode="lin" valueType="num">
                                      <p:cBhvr>
                                        <p:cTn id="16" dur="2000" fill="hold"/>
                                        <p:tgtEl>
                                          <p:spTgt spid="3"/>
                                        </p:tgtEl>
                                        <p:attrNameLst>
                                          <p:attrName>ppt_w</p:attrName>
                                        </p:attrNameLst>
                                      </p:cBhvr>
                                      <p:tavLst>
                                        <p:tav tm="0" fmla="#ppt_w*sin(2.5*pi*$)">
                                          <p:val>
                                            <p:fltVal val="0"/>
                                          </p:val>
                                        </p:tav>
                                        <p:tav tm="100000">
                                          <p:val>
                                            <p:fltVal val="1"/>
                                          </p:val>
                                        </p:tav>
                                      </p:tavLst>
                                    </p:anim>
                                    <p:anim calcmode="lin" valueType="num">
                                      <p:cBhvr>
                                        <p:cTn id="17" dur="2000" fill="hold"/>
                                        <p:tgtEl>
                                          <p:spTgt spid="3"/>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2000"/>
                                        <p:tgtEl>
                                          <p:spTgt spid="2"/>
                                        </p:tgtEl>
                                      </p:cBhvr>
                                    </p:animEffect>
                                    <p:anim calcmode="lin" valueType="num">
                                      <p:cBhvr>
                                        <p:cTn id="21" dur="2000" fill="hold"/>
                                        <p:tgtEl>
                                          <p:spTgt spid="2"/>
                                        </p:tgtEl>
                                        <p:attrNameLst>
                                          <p:attrName>ppt_w</p:attrName>
                                        </p:attrNameLst>
                                      </p:cBhvr>
                                      <p:tavLst>
                                        <p:tav tm="0" fmla="#ppt_w*sin(2.5*pi*$)">
                                          <p:val>
                                            <p:fltVal val="0"/>
                                          </p:val>
                                        </p:tav>
                                        <p:tav tm="100000">
                                          <p:val>
                                            <p:fltVal val="1"/>
                                          </p:val>
                                        </p:tav>
                                      </p:tavLst>
                                    </p:anim>
                                    <p:anim calcmode="lin" valueType="num">
                                      <p:cBhvr>
                                        <p:cTn id="22" dur="2000" fill="hold"/>
                                        <p:tgtEl>
                                          <p:spTgt spid="2"/>
                                        </p:tgtEl>
                                        <p:attrNameLst>
                                          <p:attrName>ppt_h</p:attrName>
                                        </p:attrNameLst>
                                      </p:cBhvr>
                                      <p:tavLst>
                                        <p:tav tm="0">
                                          <p:val>
                                            <p:strVal val="#ppt_h"/>
                                          </p:val>
                                        </p:tav>
                                        <p:tav tm="100000">
                                          <p:val>
                                            <p:strVal val="#ppt_h"/>
                                          </p:val>
                                        </p:tav>
                                      </p:tavLst>
                                    </p:anim>
                                  </p:childTnLst>
                                </p:cTn>
                              </p:par>
                            </p:childTnLst>
                          </p:cTn>
                        </p:par>
                        <p:par>
                          <p:cTn id="23" fill="hold">
                            <p:stCondLst>
                              <p:cond delay="2850"/>
                            </p:stCondLst>
                            <p:childTnLst>
                              <p:par>
                                <p:cTn id="24" presetID="16" presetClass="entr" presetSubtype="42"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barn(outHorizontal)">
                                      <p:cBhvr>
                                        <p:cTn id="26" dur="500"/>
                                        <p:tgtEl>
                                          <p:spTgt spid="5"/>
                                        </p:tgtEl>
                                      </p:cBhvr>
                                    </p:animEffect>
                                  </p:childTnLst>
                                </p:cTn>
                              </p:par>
                            </p:childTnLst>
                          </p:cTn>
                        </p:par>
                        <p:par>
                          <p:cTn id="27" fill="hold">
                            <p:stCondLst>
                              <p:cond delay="33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850"/>
                            </p:stCondLst>
                            <p:childTnLst>
                              <p:par>
                                <p:cTn id="35" presetID="22" presetClass="entr" presetSubtype="8"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left)">
                                      <p:cBhvr>
                                        <p:cTn id="37" dur="500"/>
                                        <p:tgtEl>
                                          <p:spTgt spid="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500"/>
                                        <p:tgtEl>
                                          <p:spTgt spid="10"/>
                                        </p:tgtEl>
                                      </p:cBhvr>
                                    </p:animEffect>
                                  </p:childTnLst>
                                </p:cTn>
                              </p:par>
                            </p:childTnLst>
                          </p:cTn>
                        </p:par>
                        <p:par>
                          <p:cTn id="41" fill="hold">
                            <p:stCondLst>
                              <p:cond delay="435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485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wipe(left)">
                                      <p:cBhvr>
                                        <p:cTn id="54" dur="500"/>
                                        <p:tgtEl>
                                          <p:spTgt spid="12"/>
                                        </p:tgtEl>
                                      </p:cBhvr>
                                    </p:animEffect>
                                  </p:childTnLst>
                                </p:cTn>
                              </p:par>
                            </p:childTnLst>
                          </p:cTn>
                        </p:par>
                        <p:par>
                          <p:cTn id="55" fill="hold">
                            <p:stCondLst>
                              <p:cond delay="535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圆角矩形 26"/>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40"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3" name="TextBox 42"/>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4"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5"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6"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7" name="TextBox 46"/>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48" name="TextBox 47"/>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49" name="TextBox 48"/>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1716581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
                                        </p:tgtEl>
                                        <p:attrNameLst>
                                          <p:attrName>ppt_y</p:attrName>
                                        </p:attrNameLst>
                                      </p:cBhvr>
                                      <p:tavLst>
                                        <p:tav tm="0">
                                          <p:val>
                                            <p:strVal val="#ppt_y"/>
                                          </p:val>
                                        </p:tav>
                                        <p:tav tm="100000">
                                          <p:val>
                                            <p:strVal val="#ppt_y"/>
                                          </p:val>
                                        </p:tav>
                                      </p:tavLst>
                                    </p:anim>
                                    <p:anim calcmode="lin" valueType="num">
                                      <p:cBhvr>
                                        <p:cTn id="9"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
                                        </p:tgtEl>
                                      </p:cBhvr>
                                    </p:animEffect>
                                  </p:childTnLst>
                                </p:cTn>
                              </p:par>
                            </p:childTnLst>
                          </p:cTn>
                        </p:par>
                        <p:par>
                          <p:cTn id="12" fill="hold">
                            <p:stCondLst>
                              <p:cond delay="850"/>
                            </p:stCondLst>
                            <p:childTnLst>
                              <p:par>
                                <p:cTn id="13" presetID="53" presetClass="entr" presetSubtype="528"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p:cTn id="15" dur="500" fill="hold"/>
                                        <p:tgtEl>
                                          <p:spTgt spid="40"/>
                                        </p:tgtEl>
                                        <p:attrNameLst>
                                          <p:attrName>ppt_w</p:attrName>
                                        </p:attrNameLst>
                                      </p:cBhvr>
                                      <p:tavLst>
                                        <p:tav tm="0">
                                          <p:val>
                                            <p:fltVal val="0"/>
                                          </p:val>
                                        </p:tav>
                                        <p:tav tm="100000">
                                          <p:val>
                                            <p:strVal val="#ppt_w"/>
                                          </p:val>
                                        </p:tav>
                                      </p:tavLst>
                                    </p:anim>
                                    <p:anim calcmode="lin" valueType="num">
                                      <p:cBhvr>
                                        <p:cTn id="16" dur="500" fill="hold"/>
                                        <p:tgtEl>
                                          <p:spTgt spid="40"/>
                                        </p:tgtEl>
                                        <p:attrNameLst>
                                          <p:attrName>ppt_h</p:attrName>
                                        </p:attrNameLst>
                                      </p:cBhvr>
                                      <p:tavLst>
                                        <p:tav tm="0">
                                          <p:val>
                                            <p:fltVal val="0"/>
                                          </p:val>
                                        </p:tav>
                                        <p:tav tm="100000">
                                          <p:val>
                                            <p:strVal val="#ppt_h"/>
                                          </p:val>
                                        </p:tav>
                                      </p:tavLst>
                                    </p:anim>
                                    <p:animEffect transition="in" filter="fade">
                                      <p:cBhvr>
                                        <p:cTn id="17" dur="500"/>
                                        <p:tgtEl>
                                          <p:spTgt spid="40"/>
                                        </p:tgtEl>
                                      </p:cBhvr>
                                    </p:animEffect>
                                    <p:anim calcmode="lin" valueType="num">
                                      <p:cBhvr>
                                        <p:cTn id="18" dur="500" fill="hold"/>
                                        <p:tgtEl>
                                          <p:spTgt spid="40"/>
                                        </p:tgtEl>
                                        <p:attrNameLst>
                                          <p:attrName>ppt_x</p:attrName>
                                        </p:attrNameLst>
                                      </p:cBhvr>
                                      <p:tavLst>
                                        <p:tav tm="0">
                                          <p:val>
                                            <p:fltVal val="0.5"/>
                                          </p:val>
                                        </p:tav>
                                        <p:tav tm="100000">
                                          <p:val>
                                            <p:strVal val="#ppt_x"/>
                                          </p:val>
                                        </p:tav>
                                      </p:tavLst>
                                    </p:anim>
                                    <p:anim calcmode="lin" valueType="num">
                                      <p:cBhvr>
                                        <p:cTn id="19" dur="500" fill="hold"/>
                                        <p:tgtEl>
                                          <p:spTgt spid="40"/>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anim calcmode="lin" valueType="num">
                                      <p:cBhvr>
                                        <p:cTn id="25" dur="500" fill="hold"/>
                                        <p:tgtEl>
                                          <p:spTgt spid="41"/>
                                        </p:tgtEl>
                                        <p:attrNameLst>
                                          <p:attrName>ppt_x</p:attrName>
                                        </p:attrNameLst>
                                      </p:cBhvr>
                                      <p:tavLst>
                                        <p:tav tm="0">
                                          <p:val>
                                            <p:fltVal val="0.5"/>
                                          </p:val>
                                        </p:tav>
                                        <p:tav tm="100000">
                                          <p:val>
                                            <p:strVal val="#ppt_x"/>
                                          </p:val>
                                        </p:tav>
                                      </p:tavLst>
                                    </p:anim>
                                    <p:anim calcmode="lin" valueType="num">
                                      <p:cBhvr>
                                        <p:cTn id="26" dur="500" fill="hold"/>
                                        <p:tgtEl>
                                          <p:spTgt spid="41"/>
                                        </p:tgtEl>
                                        <p:attrNameLst>
                                          <p:attrName>ppt_y</p:attrName>
                                        </p:attrNameLst>
                                      </p:cBhvr>
                                      <p:tavLst>
                                        <p:tav tm="0">
                                          <p:val>
                                            <p:fltVal val="0.5"/>
                                          </p:val>
                                        </p:tav>
                                        <p:tav tm="100000">
                                          <p:val>
                                            <p:strVal val="#ppt_y"/>
                                          </p:val>
                                        </p:tav>
                                      </p:tavLst>
                                    </p:anim>
                                  </p:childTnLst>
                                </p:cTn>
                              </p:par>
                            </p:childTnLst>
                          </p:cTn>
                        </p:par>
                        <p:par>
                          <p:cTn id="27" fill="hold">
                            <p:stCondLst>
                              <p:cond delay="1350"/>
                            </p:stCondLst>
                            <p:childTnLst>
                              <p:par>
                                <p:cTn id="28" presetID="22" presetClass="entr" presetSubtype="1"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wipe(up)">
                                      <p:cBhvr>
                                        <p:cTn id="30" dur="500"/>
                                        <p:tgtEl>
                                          <p:spTgt spid="27"/>
                                        </p:tgtEl>
                                      </p:cBhvr>
                                    </p:animEffect>
                                  </p:childTnLst>
                                </p:cTn>
                              </p:par>
                            </p:childTnLst>
                          </p:cTn>
                        </p:par>
                        <p:par>
                          <p:cTn id="31" fill="hold">
                            <p:stCondLst>
                              <p:cond delay="1850"/>
                            </p:stCondLst>
                            <p:childTnLst>
                              <p:par>
                                <p:cTn id="32" presetID="22" presetClass="entr" presetSubtype="1"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up)">
                                      <p:cBhvr>
                                        <p:cTn id="34" dur="500"/>
                                        <p:tgtEl>
                                          <p:spTgt spid="39"/>
                                        </p:tgtEl>
                                      </p:cBhvr>
                                    </p:animEffect>
                                  </p:childTnLst>
                                </p:cTn>
                              </p:par>
                            </p:childTnLst>
                          </p:cTn>
                        </p:par>
                        <p:par>
                          <p:cTn id="35" fill="hold">
                            <p:stCondLst>
                              <p:cond delay="2350"/>
                            </p:stCondLst>
                            <p:childTnLst>
                              <p:par>
                                <p:cTn id="36" presetID="10" presetClass="entr" presetSubtype="0"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500"/>
                                        <p:tgtEl>
                                          <p:spTgt spid="4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grpId="0" nodeType="withEffect">
                                  <p:stCondLst>
                                    <p:cond delay="30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grpId="0" nodeType="withEffect">
                                  <p:stCondLst>
                                    <p:cond delay="3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cTn>
                              </p:par>
                              <p:par>
                                <p:cTn id="48" presetID="10" presetClass="entr" presetSubtype="0" fill="hold" grpId="0" nodeType="withEffect">
                                  <p:stCondLst>
                                    <p:cond delay="60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grpId="0" nodeType="withEffect">
                                  <p:stCondLst>
                                    <p:cond delay="60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500"/>
                                        <p:tgtEl>
                                          <p:spTgt spid="48"/>
                                        </p:tgtEl>
                                      </p:cBhvr>
                                    </p:animEffect>
                                  </p:childTnLst>
                                </p:cTn>
                              </p:par>
                              <p:par>
                                <p:cTn id="54" presetID="10" presetClass="entr" presetSubtype="0" fill="hold" grpId="0" nodeType="withEffect">
                                  <p:stCondLst>
                                    <p:cond delay="90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6"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7"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38" name="组合 37"/>
          <p:cNvGrpSpPr/>
          <p:nvPr/>
        </p:nvGrpSpPr>
        <p:grpSpPr>
          <a:xfrm>
            <a:off x="2313735" y="1108481"/>
            <a:ext cx="857881" cy="735467"/>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944344" y="2047198"/>
            <a:ext cx="1589745" cy="432411"/>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74955" y="2740898"/>
            <a:ext cx="2333121" cy="432412"/>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5" name="组合 34"/>
          <p:cNvGrpSpPr/>
          <p:nvPr/>
        </p:nvGrpSpPr>
        <p:grpSpPr>
          <a:xfrm>
            <a:off x="1205565" y="3434598"/>
            <a:ext cx="3076490" cy="432407"/>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33" name="组合 32"/>
          <p:cNvGrpSpPr/>
          <p:nvPr/>
        </p:nvGrpSpPr>
        <p:grpSpPr>
          <a:xfrm>
            <a:off x="827585" y="4118665"/>
            <a:ext cx="3819870" cy="432407"/>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12700" cap="flat">
              <a:no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18"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19"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0"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9" name="组合 38"/>
          <p:cNvGrpSpPr/>
          <p:nvPr/>
        </p:nvGrpSpPr>
        <p:grpSpPr>
          <a:xfrm>
            <a:off x="5228512" y="1109269"/>
            <a:ext cx="2871880" cy="582144"/>
            <a:chOff x="5228512" y="1109269"/>
            <a:chExt cx="2871880" cy="582144"/>
          </a:xfrm>
        </p:grpSpPr>
        <p:sp>
          <p:nvSpPr>
            <p:cNvPr id="21" name="TextBox 20"/>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2"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1869180"/>
            <a:ext cx="2871880" cy="582143"/>
            <a:chOff x="5228512" y="1869180"/>
            <a:chExt cx="2871880" cy="582143"/>
          </a:xfrm>
        </p:grpSpPr>
        <p:sp>
          <p:nvSpPr>
            <p:cNvPr id="23" name="TextBox 22"/>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4"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1" name="组合 40"/>
          <p:cNvGrpSpPr/>
          <p:nvPr/>
        </p:nvGrpSpPr>
        <p:grpSpPr>
          <a:xfrm>
            <a:off x="5228512" y="2629091"/>
            <a:ext cx="2871880" cy="582144"/>
            <a:chOff x="5228512" y="2629091"/>
            <a:chExt cx="2871880" cy="582144"/>
          </a:xfrm>
        </p:grpSpPr>
        <p:sp>
          <p:nvSpPr>
            <p:cNvPr id="25" name="TextBox 24"/>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6"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27"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8"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42" name="组合 41"/>
          <p:cNvGrpSpPr/>
          <p:nvPr/>
        </p:nvGrpSpPr>
        <p:grpSpPr>
          <a:xfrm>
            <a:off x="5228512" y="3299800"/>
            <a:ext cx="2871880" cy="582144"/>
            <a:chOff x="5228512" y="3299800"/>
            <a:chExt cx="2871880" cy="582144"/>
          </a:xfrm>
        </p:grpSpPr>
        <p:sp>
          <p:nvSpPr>
            <p:cNvPr id="29" name="TextBox 28"/>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0"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3" name="组合 42"/>
          <p:cNvGrpSpPr/>
          <p:nvPr/>
        </p:nvGrpSpPr>
        <p:grpSpPr>
          <a:xfrm>
            <a:off x="5228512" y="4059711"/>
            <a:ext cx="2871880" cy="582144"/>
            <a:chOff x="5228512" y="4059711"/>
            <a:chExt cx="2871880" cy="582144"/>
          </a:xfrm>
        </p:grpSpPr>
        <p:sp>
          <p:nvSpPr>
            <p:cNvPr id="31" name="TextBox 3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4" name="Title 1"/>
          <p:cNvSpPr txBox="1">
            <a:spLocks/>
          </p:cNvSpPr>
          <p:nvPr/>
        </p:nvSpPr>
        <p:spPr>
          <a:xfrm>
            <a:off x="857880" y="200199"/>
            <a:ext cx="2129944" cy="379477"/>
          </a:xfrm>
          <a:prstGeom prst="rect">
            <a:avLst/>
          </a:prstGeom>
        </p:spPr>
        <p:txBody>
          <a:bodyPr lIns="0" rIns="0" anchor="ctr">
            <a:noAutofit/>
          </a:bodyPr>
          <a:lstStyle>
            <a:lvl1pPr algn="ctr" defTabSz="914400" rtl="0" eaLnBrk="1" latinLnBrk="0" hangingPunct="1">
              <a:spcBef>
                <a:spcPct val="0"/>
              </a:spcBef>
              <a:buNone/>
              <a:defRPr sz="3000" b="0" kern="1200">
                <a:solidFill>
                  <a:schemeClr val="accent1"/>
                </a:solidFill>
                <a:latin typeface="U.S. 101" pitchFamily="2" charset="0"/>
                <a:ea typeface="Roboto" pitchFamily="2" charset="0"/>
                <a:cs typeface="Open Sans Light" panose="020B0306030504020204" pitchFamily="34" charset="0"/>
              </a:defRPr>
            </a:lvl1pPr>
          </a:lstStyle>
          <a:p>
            <a:pPr algn="l"/>
            <a:r>
              <a:rPr lang="zh-CN" altLang="en-US" sz="1800" b="1" dirty="0">
                <a:solidFill>
                  <a:schemeClr val="tx1">
                    <a:lumMod val="75000"/>
                    <a:lumOff val="25000"/>
                  </a:schemeClr>
                </a:solidFill>
                <a:latin typeface="微软雅黑" panose="020B0503020204020204" pitchFamily="34" charset="-122"/>
                <a:ea typeface="微软雅黑" panose="020B0503020204020204" pitchFamily="34" charset="-122"/>
              </a:rPr>
              <a:t>点击输入</a:t>
            </a:r>
            <a:r>
              <a:rPr lang="zh-CN" altLang="en-US" sz="1800" b="1" dirty="0" smtClean="0">
                <a:solidFill>
                  <a:schemeClr val="tx1">
                    <a:lumMod val="75000"/>
                    <a:lumOff val="25000"/>
                  </a:schemeClr>
                </a:solidFill>
                <a:latin typeface="微软雅黑" panose="020B0503020204020204" pitchFamily="34" charset="-122"/>
                <a:ea typeface="微软雅黑" panose="020B0503020204020204" pitchFamily="34" charset="-122"/>
              </a:rPr>
              <a:t>标题内容</a:t>
            </a:r>
            <a:endParaRPr lang="en-GB" altLang="zh-CN" sz="1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01917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anim calcmode="lin" valueType="num">
                                      <p:cBhvr>
                                        <p:cTn id="9"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4"/>
                                        </p:tgtEl>
                                      </p:cBhvr>
                                    </p:animEffect>
                                  </p:childTnLst>
                                </p:cTn>
                              </p:par>
                            </p:childTnLst>
                          </p:cTn>
                        </p:par>
                        <p:par>
                          <p:cTn id="12" fill="hold">
                            <p:stCondLst>
                              <p:cond delay="850"/>
                            </p:stCondLst>
                            <p:childTnLst>
                              <p:par>
                                <p:cTn id="13" presetID="22" presetClass="entr" presetSubtype="2"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right)">
                                      <p:cBhvr>
                                        <p:cTn id="15" dur="500"/>
                                        <p:tgtEl>
                                          <p:spTgt spid="33"/>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right)">
                                      <p:cBhvr>
                                        <p:cTn id="23" dur="500"/>
                                        <p:tgtEl>
                                          <p:spTgt spid="3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par>
                          <p:cTn id="28" fill="hold">
                            <p:stCondLst>
                              <p:cond delay="2850"/>
                            </p:stCondLst>
                            <p:childTnLst>
                              <p:par>
                                <p:cTn id="29" presetID="22" presetClass="entr" presetSubtype="2"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right)">
                                      <p:cBhvr>
                                        <p:cTn id="31" dur="500"/>
                                        <p:tgtEl>
                                          <p:spTgt spid="36"/>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3850"/>
                            </p:stCondLst>
                            <p:childTnLst>
                              <p:par>
                                <p:cTn id="37" presetID="22" presetClass="entr" presetSubtype="2"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left)">
                                      <p:cBhvr>
                                        <p:cTn id="43" dur="500"/>
                                        <p:tgtEl>
                                          <p:spTgt spid="14"/>
                                        </p:tgtEl>
                                      </p:cBhvr>
                                    </p:animEffect>
                                  </p:childTnLst>
                                </p:cTn>
                              </p:par>
                            </p:childTnLst>
                          </p:cTn>
                        </p:par>
                        <p:par>
                          <p:cTn id="44" fill="hold">
                            <p:stCondLst>
                              <p:cond delay="4850"/>
                            </p:stCondLst>
                            <p:childTnLst>
                              <p:par>
                                <p:cTn id="45" presetID="22" presetClass="entr" presetSubtype="4"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down)">
                                      <p:cBhvr>
                                        <p:cTn id="47" dur="500"/>
                                        <p:tgtEl>
                                          <p:spTgt spid="38"/>
                                        </p:tgtEl>
                                      </p:cBhvr>
                                    </p:animEffect>
                                  </p:childTnLst>
                                </p:cTn>
                              </p:par>
                            </p:childTnLst>
                          </p:cTn>
                        </p:par>
                        <p:par>
                          <p:cTn id="48" fill="hold">
                            <p:stCondLst>
                              <p:cond delay="5350"/>
                            </p:stCondLst>
                            <p:childTnLst>
                              <p:par>
                                <p:cTn id="49" presetID="22"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635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par>
                          <p:cTn id="60" fill="hold">
                            <p:stCondLst>
                              <p:cond delay="6850"/>
                            </p:stCondLst>
                            <p:childTnLst>
                              <p:par>
                                <p:cTn id="61" presetID="22" presetClass="entr" presetSubtype="8"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7350"/>
                            </p:stCondLst>
                            <p:childTnLst>
                              <p:par>
                                <p:cTn id="65" presetID="22"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8350"/>
                            </p:stCondLst>
                            <p:childTnLst>
                              <p:par>
                                <p:cTn id="73" presetID="22" presetClass="entr" presetSubtype="1"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up)">
                                      <p:cBhvr>
                                        <p:cTn id="75" dur="500"/>
                                        <p:tgtEl>
                                          <p:spTgt spid="27"/>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left)">
                                      <p:cBhvr>
                                        <p:cTn id="79" dur="500"/>
                                        <p:tgtEl>
                                          <p:spTgt spid="42"/>
                                        </p:tgtEl>
                                      </p:cBhvr>
                                    </p:animEffect>
                                  </p:childTnLst>
                                </p:cTn>
                              </p:par>
                            </p:childTnLst>
                          </p:cTn>
                        </p:par>
                        <p:par>
                          <p:cTn id="80" fill="hold">
                            <p:stCondLst>
                              <p:cond delay="9350"/>
                            </p:stCondLst>
                            <p:childTnLst>
                              <p:par>
                                <p:cTn id="81" presetID="22" presetClass="entr" presetSubtype="1" fill="hold" grpId="0" nodeType="afterEffect">
                                  <p:stCondLst>
                                    <p:cond delay="0"/>
                                  </p:stCondLst>
                                  <p:childTnLst>
                                    <p:set>
                                      <p:cBhvr>
                                        <p:cTn id="82" dur="1" fill="hold">
                                          <p:stCondLst>
                                            <p:cond delay="0"/>
                                          </p:stCondLst>
                                        </p:cTn>
                                        <p:tgtEl>
                                          <p:spTgt spid="28"/>
                                        </p:tgtEl>
                                        <p:attrNameLst>
                                          <p:attrName>style.visibility</p:attrName>
                                        </p:attrNameLst>
                                      </p:cBhvr>
                                      <p:to>
                                        <p:strVal val="visible"/>
                                      </p:to>
                                    </p:set>
                                    <p:animEffect transition="in" filter="wipe(up)">
                                      <p:cBhvr>
                                        <p:cTn id="83" dur="500"/>
                                        <p:tgtEl>
                                          <p:spTgt spid="28"/>
                                        </p:tgtEl>
                                      </p:cBhvr>
                                    </p:animEffect>
                                  </p:childTnLst>
                                </p:cTn>
                              </p:par>
                            </p:childTnLst>
                          </p:cTn>
                        </p:par>
                        <p:par>
                          <p:cTn id="84" fill="hold">
                            <p:stCondLst>
                              <p:cond delay="9850"/>
                            </p:stCondLst>
                            <p:childTnLst>
                              <p:par>
                                <p:cTn id="85" presetID="22" presetClass="entr" presetSubtype="8" fill="hold"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left)">
                                      <p:cBhvr>
                                        <p:cTn id="8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P spid="3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Write Your Title Here"/>
</p:tagLst>
</file>

<file path=ppt/theme/theme1.xml><?xml version="1.0" encoding="utf-8"?>
<a:theme xmlns:a="http://schemas.openxmlformats.org/drawingml/2006/main" name="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1704</TotalTime>
  <Words>4048</Words>
  <Application>Microsoft Office PowerPoint</Application>
  <PresentationFormat>全屏显示(16:9)</PresentationFormat>
  <Paragraphs>392</Paragraphs>
  <Slides>37</Slides>
  <Notes>36</Notes>
  <HiddenSlides>0</HiddenSlides>
  <MMClips>1</MMClips>
  <ScaleCrop>false</ScaleCrop>
  <HeadingPairs>
    <vt:vector size="4" baseType="variant">
      <vt:variant>
        <vt:lpstr>主题</vt:lpstr>
      </vt:variant>
      <vt:variant>
        <vt:i4>1</vt:i4>
      </vt:variant>
      <vt:variant>
        <vt:lpstr>幻灯片标题</vt:lpstr>
      </vt:variant>
      <vt:variant>
        <vt:i4>37</vt:i4>
      </vt:variant>
    </vt:vector>
  </HeadingPairs>
  <TitlesOfParts>
    <vt:vector size="3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Write Your Title Here</dc:title>
  <dc:creator>常董</dc:creator>
  <cp:lastModifiedBy>Administrator</cp:lastModifiedBy>
  <cp:revision>92</cp:revision>
  <dcterms:created xsi:type="dcterms:W3CDTF">2015-12-11T17:46:17Z</dcterms:created>
  <dcterms:modified xsi:type="dcterms:W3CDTF">2016-08-22T03:45:07Z</dcterms:modified>
</cp:coreProperties>
</file>