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5" r:id="rId15"/>
    <p:sldId id="259" r:id="rId16"/>
    <p:sldId id="264" r:id="rId17"/>
    <p:sldId id="276" r:id="rId1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98A2"/>
    <a:srgbClr val="AAD8D4"/>
    <a:srgbClr val="A6A6A6"/>
    <a:srgbClr val="FAD585"/>
    <a:srgbClr val="608C7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3" autoAdjust="0"/>
    <p:restoredTop sz="88596" autoAdjust="0"/>
  </p:normalViewPr>
  <p:slideViewPr>
    <p:cSldViewPr snapToGrid="0">
      <p:cViewPr>
        <p:scale>
          <a:sx n="75" d="100"/>
          <a:sy n="75" d="100"/>
        </p:scale>
        <p:origin x="-1884" y="-4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0E89D32-F0A8-4545-BFF2-AA121D71B37E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B4BA0A0-A4C9-481A-9242-51B9774826B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674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zh-CN" altLang="en-US" smtClean="0"/>
              <a:t>封面字体为：汉仪南宫体简  教程在最后一页 请自行下载该字体。您也可以插入文本框后，输入您要的标题。然后用系统自带的代替代替</a:t>
            </a:r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D215056E-43DB-48B7-BDD5-96E0CF582210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zh-CN" altLang="en-US" smtClean="0"/>
              <a:t>封面字体为：汉仪南宫体简  教程在最后一页 请自行下载该字体。您也可以插入文本框后，输入您要的标题。然后用系统自带的代替代替</a:t>
            </a:r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35A57BD7-F814-4975-9497-E320CB48E733}" type="slidenum">
              <a:rPr lang="zh-CN" altLang="en-US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99E55-FEF0-47BB-B4D8-4E242DD95F8E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1B50E-4B72-4FC7-AB64-8558E76E75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6466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B0617-7FC4-4D07-8CAA-B9136508D89E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B6E52-292B-457C-84C1-95B7F453249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47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1445C-98E4-4E5A-8222-9B0A6D95DF15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26E75-6774-4258-8F62-ABAFC7A15D8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10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8F946-6FAB-4C63-A086-5C7124E1F70B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7C60B-4001-45B7-9C24-5E9E2CF3A8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37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D8F1D-258B-4300-9747-1594AE631583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23DDB-4534-4A9D-B7CC-8DF7BF5B723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327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FD46A-7737-4151-91CA-E05143DACF20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0463C-45F8-4FF8-91C8-B107987706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07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256DE-870C-469D-B761-D2195195643A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2199B-0EE9-41E9-B1E9-8EBEA3960F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030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18471-4F5D-4B93-92D0-6F976D1AAB82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172DA-4531-4A1C-9A80-25C2F07F939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72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B2AD6-259D-4AE4-8DAB-9CEC7A3F98A3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9C0AE-6D3A-4689-AADA-0764349C78F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521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CE089-A25D-46F1-B6B4-8D711DFB09A8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88982-4F44-4E4B-8F91-89CD3B6BBE1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39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FC4FD-9CD1-4D98-9657-A3E167F80862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D465F-3ADB-4A86-B348-20C84173366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76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B78EFEA-6A0D-4696-BEB7-0159D8891CF7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17C574F-43C8-4923-9592-930B4E96931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29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95"/>
          <a:stretch>
            <a:fillRect/>
          </a:stretch>
        </p:blipFill>
        <p:spPr bwMode="auto">
          <a:xfrm>
            <a:off x="0" y="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组合 2313"/>
          <p:cNvGrpSpPr>
            <a:grpSpLocks/>
          </p:cNvGrpSpPr>
          <p:nvPr/>
        </p:nvGrpSpPr>
        <p:grpSpPr bwMode="auto">
          <a:xfrm>
            <a:off x="2736850" y="2266950"/>
            <a:ext cx="7400925" cy="1468438"/>
            <a:chOff x="2613025" y="2478198"/>
            <a:chExt cx="7401550" cy="1468407"/>
          </a:xfrm>
        </p:grpSpPr>
        <p:sp>
          <p:nvSpPr>
            <p:cNvPr id="4113" name="文本框 2298"/>
            <p:cNvSpPr txBox="1">
              <a:spLocks noChangeArrowheads="1"/>
            </p:cNvSpPr>
            <p:nvPr/>
          </p:nvSpPr>
          <p:spPr bwMode="auto">
            <a:xfrm>
              <a:off x="2613025" y="2478198"/>
              <a:ext cx="7401550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600">
                  <a:solidFill>
                    <a:srgbClr val="608C7D"/>
                  </a:solidFill>
                  <a:latin typeface="汉仪南宫体简" pitchFamily="49" charset="-122"/>
                  <a:ea typeface="汉仪南宫体简" pitchFamily="49" charset="-122"/>
                </a:rPr>
                <a:t>毕业论文答辩模板</a:t>
              </a:r>
            </a:p>
          </p:txBody>
        </p:sp>
        <p:sp>
          <p:nvSpPr>
            <p:cNvPr id="2300" name="文本框 2299"/>
            <p:cNvSpPr txBox="1"/>
            <p:nvPr/>
          </p:nvSpPr>
          <p:spPr>
            <a:xfrm>
              <a:off x="3270306" y="3608474"/>
              <a:ext cx="5805978" cy="3381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PROFESSIONAL POWERPOINT TEMPLATE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00" name="组合 2300"/>
          <p:cNvGrpSpPr>
            <a:grpSpLocks/>
          </p:cNvGrpSpPr>
          <p:nvPr/>
        </p:nvGrpSpPr>
        <p:grpSpPr bwMode="auto">
          <a:xfrm>
            <a:off x="4941888" y="4181475"/>
            <a:ext cx="2588190" cy="1266825"/>
            <a:chOff x="4860926" y="4639381"/>
            <a:chExt cx="2588188" cy="1266832"/>
          </a:xfrm>
        </p:grpSpPr>
        <p:grpSp>
          <p:nvGrpSpPr>
            <p:cNvPr id="4101" name="组合 2301"/>
            <p:cNvGrpSpPr>
              <a:grpSpLocks/>
            </p:cNvGrpSpPr>
            <p:nvPr/>
          </p:nvGrpSpPr>
          <p:grpSpPr bwMode="auto">
            <a:xfrm>
              <a:off x="4860926" y="4639381"/>
              <a:ext cx="2588188" cy="390527"/>
              <a:chOff x="4435477" y="4778270"/>
              <a:chExt cx="2588188" cy="390527"/>
            </a:xfrm>
          </p:grpSpPr>
          <p:cxnSp>
            <p:nvCxnSpPr>
              <p:cNvPr id="2311" name="直接连接符 2310"/>
              <p:cNvCxnSpPr/>
              <p:nvPr/>
            </p:nvCxnSpPr>
            <p:spPr>
              <a:xfrm>
                <a:off x="5238751" y="5105297"/>
                <a:ext cx="1666874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12" name="矩形 2311"/>
              <p:cNvSpPr/>
              <p:nvPr/>
            </p:nvSpPr>
            <p:spPr>
              <a:xfrm>
                <a:off x="4435477" y="4798908"/>
                <a:ext cx="877886" cy="3698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姓名：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13" name="矩形 2312"/>
              <p:cNvSpPr/>
              <p:nvPr/>
            </p:nvSpPr>
            <p:spPr>
              <a:xfrm>
                <a:off x="5684838" y="4778270"/>
                <a:ext cx="1338827" cy="3693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哎呀小小草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102" name="组合 2302"/>
            <p:cNvGrpSpPr>
              <a:grpSpLocks/>
            </p:cNvGrpSpPr>
            <p:nvPr/>
          </p:nvGrpSpPr>
          <p:grpSpPr bwMode="auto">
            <a:xfrm>
              <a:off x="4860926" y="5047708"/>
              <a:ext cx="2470148" cy="390533"/>
              <a:chOff x="4435477" y="4778270"/>
              <a:chExt cx="2470148" cy="390533"/>
            </a:xfrm>
          </p:grpSpPr>
          <p:cxnSp>
            <p:nvCxnSpPr>
              <p:cNvPr id="2308" name="直接连接符 2307"/>
              <p:cNvCxnSpPr/>
              <p:nvPr/>
            </p:nvCxnSpPr>
            <p:spPr>
              <a:xfrm>
                <a:off x="5238751" y="5104960"/>
                <a:ext cx="1666874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9" name="矩形 2308"/>
              <p:cNvSpPr/>
              <p:nvPr/>
            </p:nvSpPr>
            <p:spPr>
              <a:xfrm>
                <a:off x="4435477" y="4798570"/>
                <a:ext cx="877886" cy="3698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专业：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10" name="矩形 2309"/>
              <p:cNvSpPr/>
              <p:nvPr/>
            </p:nvSpPr>
            <p:spPr>
              <a:xfrm>
                <a:off x="5684838" y="4777933"/>
                <a:ext cx="1108074" cy="3698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财务管理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103" name="组合 2303"/>
            <p:cNvGrpSpPr>
              <a:grpSpLocks/>
            </p:cNvGrpSpPr>
            <p:nvPr/>
          </p:nvGrpSpPr>
          <p:grpSpPr bwMode="auto">
            <a:xfrm>
              <a:off x="4860926" y="5515686"/>
              <a:ext cx="2588188" cy="390527"/>
              <a:chOff x="4435477" y="4778276"/>
              <a:chExt cx="2588188" cy="390527"/>
            </a:xfrm>
          </p:grpSpPr>
          <p:cxnSp>
            <p:nvCxnSpPr>
              <p:cNvPr id="2305" name="直接连接符 2304"/>
              <p:cNvCxnSpPr/>
              <p:nvPr/>
            </p:nvCxnSpPr>
            <p:spPr>
              <a:xfrm>
                <a:off x="5238751" y="5105303"/>
                <a:ext cx="1666874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6" name="矩形 2305"/>
              <p:cNvSpPr/>
              <p:nvPr/>
            </p:nvSpPr>
            <p:spPr>
              <a:xfrm>
                <a:off x="4435477" y="4798914"/>
                <a:ext cx="877886" cy="3698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导师：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07" name="矩形 2306"/>
              <p:cNvSpPr/>
              <p:nvPr/>
            </p:nvSpPr>
            <p:spPr>
              <a:xfrm>
                <a:off x="5684838" y="4778276"/>
                <a:ext cx="1338827" cy="3693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哎呀小小草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683125" y="409575"/>
            <a:ext cx="27686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研究方法及过程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40" name="组合 6"/>
          <p:cNvGrpSpPr>
            <a:grpSpLocks/>
          </p:cNvGrpSpPr>
          <p:nvPr/>
        </p:nvGrpSpPr>
        <p:grpSpPr bwMode="auto">
          <a:xfrm>
            <a:off x="3092450" y="1454150"/>
            <a:ext cx="190500" cy="5403850"/>
            <a:chOff x="3536950" y="1454150"/>
            <a:chExt cx="190500" cy="540385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3632200" y="1549400"/>
              <a:ext cx="0" cy="53086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3536950" y="1454150"/>
              <a:ext cx="190500" cy="1905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536950" y="2597150"/>
              <a:ext cx="190500" cy="1905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536950" y="4041775"/>
              <a:ext cx="190500" cy="1905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536950" y="5311775"/>
              <a:ext cx="190500" cy="1905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4341" name="文本框 12"/>
          <p:cNvSpPr txBox="1">
            <a:spLocks noChangeArrowheads="1"/>
          </p:cNvSpPr>
          <p:nvPr/>
        </p:nvSpPr>
        <p:spPr bwMode="auto">
          <a:xfrm>
            <a:off x="2289175" y="5197475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endParaRPr lang="zh-CN" altLang="en-US" sz="20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2" name="文本框 13"/>
          <p:cNvSpPr txBox="1">
            <a:spLocks noChangeArrowheads="1"/>
          </p:cNvSpPr>
          <p:nvPr/>
        </p:nvSpPr>
        <p:spPr bwMode="auto">
          <a:xfrm>
            <a:off x="2289175" y="3895725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endParaRPr lang="zh-CN" altLang="en-US" sz="20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3" name="文本框 14"/>
          <p:cNvSpPr txBox="1">
            <a:spLocks noChangeArrowheads="1"/>
          </p:cNvSpPr>
          <p:nvPr/>
        </p:nvSpPr>
        <p:spPr bwMode="auto">
          <a:xfrm>
            <a:off x="2289175" y="2492375"/>
            <a:ext cx="85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endParaRPr lang="zh-CN" altLang="en-US" sz="20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344" name="组合 15"/>
          <p:cNvGrpSpPr>
            <a:grpSpLocks/>
          </p:cNvGrpSpPr>
          <p:nvPr/>
        </p:nvGrpSpPr>
        <p:grpSpPr bwMode="auto">
          <a:xfrm>
            <a:off x="3187700" y="2305050"/>
            <a:ext cx="1231900" cy="774700"/>
            <a:chOff x="3632200" y="2305020"/>
            <a:chExt cx="1231900" cy="77470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3632200" y="2692370"/>
              <a:ext cx="4572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圆角矩形 17"/>
            <p:cNvSpPr/>
            <p:nvPr/>
          </p:nvSpPr>
          <p:spPr>
            <a:xfrm>
              <a:off x="4089400" y="2305020"/>
              <a:ext cx="774700" cy="774700"/>
            </a:xfrm>
            <a:prstGeom prst="roundRect">
              <a:avLst>
                <a:gd name="adj" fmla="val 7971"/>
              </a:avLst>
            </a:prstGeom>
            <a:solidFill>
              <a:srgbClr val="FAD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358" name="Freeform 251"/>
            <p:cNvSpPr>
              <a:spLocks noEditPoints="1"/>
            </p:cNvSpPr>
            <p:nvPr/>
          </p:nvSpPr>
          <p:spPr bwMode="auto">
            <a:xfrm>
              <a:off x="4240836" y="2498482"/>
              <a:ext cx="421028" cy="393943"/>
            </a:xfrm>
            <a:custGeom>
              <a:avLst/>
              <a:gdLst>
                <a:gd name="T0" fmla="*/ 372071 w 301"/>
                <a:gd name="T1" fmla="*/ 268217 h 282"/>
                <a:gd name="T2" fmla="*/ 327311 w 301"/>
                <a:gd name="T3" fmla="*/ 96390 h 282"/>
                <a:gd name="T4" fmla="*/ 113300 w 301"/>
                <a:gd name="T5" fmla="*/ 50291 h 282"/>
                <a:gd name="T6" fmla="*/ 44760 w 301"/>
                <a:gd name="T7" fmla="*/ 4191 h 282"/>
                <a:gd name="T8" fmla="*/ 16785 w 301"/>
                <a:gd name="T9" fmla="*/ 18160 h 282"/>
                <a:gd name="T10" fmla="*/ 85325 w 301"/>
                <a:gd name="T11" fmla="*/ 79627 h 282"/>
                <a:gd name="T12" fmla="*/ 184637 w 301"/>
                <a:gd name="T13" fmla="*/ 347843 h 282"/>
                <a:gd name="T14" fmla="*/ 421028 w 301"/>
                <a:gd name="T15" fmla="*/ 363210 h 282"/>
                <a:gd name="T16" fmla="*/ 372071 w 301"/>
                <a:gd name="T17" fmla="*/ 268217 h 282"/>
                <a:gd name="T18" fmla="*/ 338501 w 301"/>
                <a:gd name="T19" fmla="*/ 324095 h 282"/>
                <a:gd name="T20" fmla="*/ 335703 w 301"/>
                <a:gd name="T21" fmla="*/ 325492 h 282"/>
                <a:gd name="T22" fmla="*/ 332906 w 301"/>
                <a:gd name="T23" fmla="*/ 324095 h 282"/>
                <a:gd name="T24" fmla="*/ 222403 w 301"/>
                <a:gd name="T25" fmla="*/ 192781 h 282"/>
                <a:gd name="T26" fmla="*/ 148269 w 301"/>
                <a:gd name="T27" fmla="*/ 104772 h 282"/>
                <a:gd name="T28" fmla="*/ 148269 w 301"/>
                <a:gd name="T29" fmla="*/ 99184 h 282"/>
                <a:gd name="T30" fmla="*/ 152465 w 301"/>
                <a:gd name="T31" fmla="*/ 99184 h 282"/>
                <a:gd name="T32" fmla="*/ 248980 w 301"/>
                <a:gd name="T33" fmla="*/ 170429 h 282"/>
                <a:gd name="T34" fmla="*/ 339900 w 301"/>
                <a:gd name="T35" fmla="*/ 319904 h 282"/>
                <a:gd name="T36" fmla="*/ 338501 w 301"/>
                <a:gd name="T37" fmla="*/ 324095 h 2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1" h="282">
                  <a:moveTo>
                    <a:pt x="266" y="192"/>
                  </a:moveTo>
                  <a:cubicBezTo>
                    <a:pt x="268" y="152"/>
                    <a:pt x="252" y="95"/>
                    <a:pt x="234" y="69"/>
                  </a:cubicBezTo>
                  <a:cubicBezTo>
                    <a:pt x="197" y="16"/>
                    <a:pt x="116" y="0"/>
                    <a:pt x="81" y="36"/>
                  </a:cubicBezTo>
                  <a:cubicBezTo>
                    <a:pt x="74" y="43"/>
                    <a:pt x="32" y="3"/>
                    <a:pt x="3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0" y="152"/>
                    <a:pt x="132" y="249"/>
                  </a:cubicBezTo>
                  <a:cubicBezTo>
                    <a:pt x="177" y="282"/>
                    <a:pt x="241" y="269"/>
                    <a:pt x="301" y="260"/>
                  </a:cubicBezTo>
                  <a:cubicBezTo>
                    <a:pt x="301" y="260"/>
                    <a:pt x="265" y="248"/>
                    <a:pt x="266" y="192"/>
                  </a:cubicBezTo>
                  <a:close/>
                  <a:moveTo>
                    <a:pt x="242" y="232"/>
                  </a:moveTo>
                  <a:cubicBezTo>
                    <a:pt x="241" y="233"/>
                    <a:pt x="241" y="233"/>
                    <a:pt x="240" y="233"/>
                  </a:cubicBezTo>
                  <a:cubicBezTo>
                    <a:pt x="240" y="233"/>
                    <a:pt x="239" y="232"/>
                    <a:pt x="238" y="232"/>
                  </a:cubicBezTo>
                  <a:cubicBezTo>
                    <a:pt x="238" y="232"/>
                    <a:pt x="198" y="182"/>
                    <a:pt x="159" y="138"/>
                  </a:cubicBezTo>
                  <a:cubicBezTo>
                    <a:pt x="115" y="89"/>
                    <a:pt x="106" y="75"/>
                    <a:pt x="106" y="75"/>
                  </a:cubicBezTo>
                  <a:cubicBezTo>
                    <a:pt x="105" y="74"/>
                    <a:pt x="105" y="72"/>
                    <a:pt x="106" y="71"/>
                  </a:cubicBezTo>
                  <a:cubicBezTo>
                    <a:pt x="107" y="71"/>
                    <a:pt x="108" y="70"/>
                    <a:pt x="109" y="71"/>
                  </a:cubicBezTo>
                  <a:cubicBezTo>
                    <a:pt x="109" y="71"/>
                    <a:pt x="144" y="87"/>
                    <a:pt x="178" y="122"/>
                  </a:cubicBezTo>
                  <a:cubicBezTo>
                    <a:pt x="210" y="156"/>
                    <a:pt x="243" y="229"/>
                    <a:pt x="243" y="229"/>
                  </a:cubicBezTo>
                  <a:cubicBezTo>
                    <a:pt x="243" y="230"/>
                    <a:pt x="243" y="232"/>
                    <a:pt x="242" y="2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5" name="组合 19"/>
          <p:cNvGrpSpPr>
            <a:grpSpLocks/>
          </p:cNvGrpSpPr>
          <p:nvPr/>
        </p:nvGrpSpPr>
        <p:grpSpPr bwMode="auto">
          <a:xfrm>
            <a:off x="3187700" y="3705225"/>
            <a:ext cx="1231900" cy="774700"/>
            <a:chOff x="3632200" y="3705210"/>
            <a:chExt cx="1231900" cy="774700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3632200" y="4095735"/>
              <a:ext cx="4572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圆角矩形 21"/>
            <p:cNvSpPr/>
            <p:nvPr/>
          </p:nvSpPr>
          <p:spPr>
            <a:xfrm>
              <a:off x="4089400" y="3705210"/>
              <a:ext cx="774700" cy="774700"/>
            </a:xfrm>
            <a:prstGeom prst="roundRect">
              <a:avLst>
                <a:gd name="adj" fmla="val 7971"/>
              </a:avLst>
            </a:prstGeom>
            <a:solidFill>
              <a:srgbClr val="AAD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355" name="Freeform 251"/>
            <p:cNvSpPr>
              <a:spLocks noEditPoints="1"/>
            </p:cNvSpPr>
            <p:nvPr/>
          </p:nvSpPr>
          <p:spPr bwMode="auto">
            <a:xfrm>
              <a:off x="4240836" y="3895588"/>
              <a:ext cx="421028" cy="393943"/>
            </a:xfrm>
            <a:custGeom>
              <a:avLst/>
              <a:gdLst>
                <a:gd name="T0" fmla="*/ 372071 w 301"/>
                <a:gd name="T1" fmla="*/ 268217 h 282"/>
                <a:gd name="T2" fmla="*/ 327311 w 301"/>
                <a:gd name="T3" fmla="*/ 96390 h 282"/>
                <a:gd name="T4" fmla="*/ 113300 w 301"/>
                <a:gd name="T5" fmla="*/ 50291 h 282"/>
                <a:gd name="T6" fmla="*/ 44760 w 301"/>
                <a:gd name="T7" fmla="*/ 4191 h 282"/>
                <a:gd name="T8" fmla="*/ 16785 w 301"/>
                <a:gd name="T9" fmla="*/ 18160 h 282"/>
                <a:gd name="T10" fmla="*/ 85325 w 301"/>
                <a:gd name="T11" fmla="*/ 79627 h 282"/>
                <a:gd name="T12" fmla="*/ 184637 w 301"/>
                <a:gd name="T13" fmla="*/ 347843 h 282"/>
                <a:gd name="T14" fmla="*/ 421028 w 301"/>
                <a:gd name="T15" fmla="*/ 363210 h 282"/>
                <a:gd name="T16" fmla="*/ 372071 w 301"/>
                <a:gd name="T17" fmla="*/ 268217 h 282"/>
                <a:gd name="T18" fmla="*/ 338501 w 301"/>
                <a:gd name="T19" fmla="*/ 324095 h 282"/>
                <a:gd name="T20" fmla="*/ 335703 w 301"/>
                <a:gd name="T21" fmla="*/ 325492 h 282"/>
                <a:gd name="T22" fmla="*/ 332906 w 301"/>
                <a:gd name="T23" fmla="*/ 324095 h 282"/>
                <a:gd name="T24" fmla="*/ 222403 w 301"/>
                <a:gd name="T25" fmla="*/ 192781 h 282"/>
                <a:gd name="T26" fmla="*/ 148269 w 301"/>
                <a:gd name="T27" fmla="*/ 104772 h 282"/>
                <a:gd name="T28" fmla="*/ 148269 w 301"/>
                <a:gd name="T29" fmla="*/ 99184 h 282"/>
                <a:gd name="T30" fmla="*/ 152465 w 301"/>
                <a:gd name="T31" fmla="*/ 99184 h 282"/>
                <a:gd name="T32" fmla="*/ 248980 w 301"/>
                <a:gd name="T33" fmla="*/ 170429 h 282"/>
                <a:gd name="T34" fmla="*/ 339900 w 301"/>
                <a:gd name="T35" fmla="*/ 319904 h 282"/>
                <a:gd name="T36" fmla="*/ 338501 w 301"/>
                <a:gd name="T37" fmla="*/ 324095 h 2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1" h="282">
                  <a:moveTo>
                    <a:pt x="266" y="192"/>
                  </a:moveTo>
                  <a:cubicBezTo>
                    <a:pt x="268" y="152"/>
                    <a:pt x="252" y="95"/>
                    <a:pt x="234" y="69"/>
                  </a:cubicBezTo>
                  <a:cubicBezTo>
                    <a:pt x="197" y="16"/>
                    <a:pt x="116" y="0"/>
                    <a:pt x="81" y="36"/>
                  </a:cubicBezTo>
                  <a:cubicBezTo>
                    <a:pt x="74" y="43"/>
                    <a:pt x="32" y="3"/>
                    <a:pt x="3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0" y="152"/>
                    <a:pt x="132" y="249"/>
                  </a:cubicBezTo>
                  <a:cubicBezTo>
                    <a:pt x="177" y="282"/>
                    <a:pt x="241" y="269"/>
                    <a:pt x="301" y="260"/>
                  </a:cubicBezTo>
                  <a:cubicBezTo>
                    <a:pt x="301" y="260"/>
                    <a:pt x="265" y="248"/>
                    <a:pt x="266" y="192"/>
                  </a:cubicBezTo>
                  <a:close/>
                  <a:moveTo>
                    <a:pt x="242" y="232"/>
                  </a:moveTo>
                  <a:cubicBezTo>
                    <a:pt x="241" y="233"/>
                    <a:pt x="241" y="233"/>
                    <a:pt x="240" y="233"/>
                  </a:cubicBezTo>
                  <a:cubicBezTo>
                    <a:pt x="240" y="233"/>
                    <a:pt x="239" y="232"/>
                    <a:pt x="238" y="232"/>
                  </a:cubicBezTo>
                  <a:cubicBezTo>
                    <a:pt x="238" y="232"/>
                    <a:pt x="198" y="182"/>
                    <a:pt x="159" y="138"/>
                  </a:cubicBezTo>
                  <a:cubicBezTo>
                    <a:pt x="115" y="89"/>
                    <a:pt x="106" y="75"/>
                    <a:pt x="106" y="75"/>
                  </a:cubicBezTo>
                  <a:cubicBezTo>
                    <a:pt x="105" y="74"/>
                    <a:pt x="105" y="72"/>
                    <a:pt x="106" y="71"/>
                  </a:cubicBezTo>
                  <a:cubicBezTo>
                    <a:pt x="107" y="71"/>
                    <a:pt x="108" y="70"/>
                    <a:pt x="109" y="71"/>
                  </a:cubicBezTo>
                  <a:cubicBezTo>
                    <a:pt x="109" y="71"/>
                    <a:pt x="144" y="87"/>
                    <a:pt x="178" y="122"/>
                  </a:cubicBezTo>
                  <a:cubicBezTo>
                    <a:pt x="210" y="156"/>
                    <a:pt x="243" y="229"/>
                    <a:pt x="243" y="229"/>
                  </a:cubicBezTo>
                  <a:cubicBezTo>
                    <a:pt x="243" y="230"/>
                    <a:pt x="243" y="232"/>
                    <a:pt x="242" y="2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6" name="组合 23"/>
          <p:cNvGrpSpPr>
            <a:grpSpLocks/>
          </p:cNvGrpSpPr>
          <p:nvPr/>
        </p:nvGrpSpPr>
        <p:grpSpPr bwMode="auto">
          <a:xfrm>
            <a:off x="3187700" y="5022850"/>
            <a:ext cx="1231900" cy="774700"/>
            <a:chOff x="3632200" y="5022730"/>
            <a:chExt cx="1231900" cy="77470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3632200" y="5397380"/>
              <a:ext cx="4572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圆角矩形 25"/>
            <p:cNvSpPr/>
            <p:nvPr/>
          </p:nvSpPr>
          <p:spPr>
            <a:xfrm>
              <a:off x="4089400" y="5022730"/>
              <a:ext cx="774700" cy="774700"/>
            </a:xfrm>
            <a:prstGeom prst="roundRect">
              <a:avLst>
                <a:gd name="adj" fmla="val 7971"/>
              </a:avLst>
            </a:prstGeom>
            <a:solidFill>
              <a:srgbClr val="F29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352" name="Freeform 251"/>
            <p:cNvSpPr>
              <a:spLocks noEditPoints="1"/>
            </p:cNvSpPr>
            <p:nvPr/>
          </p:nvSpPr>
          <p:spPr bwMode="auto">
            <a:xfrm>
              <a:off x="4240836" y="5210024"/>
              <a:ext cx="421028" cy="393943"/>
            </a:xfrm>
            <a:custGeom>
              <a:avLst/>
              <a:gdLst>
                <a:gd name="T0" fmla="*/ 372071 w 301"/>
                <a:gd name="T1" fmla="*/ 268217 h 282"/>
                <a:gd name="T2" fmla="*/ 327311 w 301"/>
                <a:gd name="T3" fmla="*/ 96390 h 282"/>
                <a:gd name="T4" fmla="*/ 113300 w 301"/>
                <a:gd name="T5" fmla="*/ 50291 h 282"/>
                <a:gd name="T6" fmla="*/ 44760 w 301"/>
                <a:gd name="T7" fmla="*/ 4191 h 282"/>
                <a:gd name="T8" fmla="*/ 16785 w 301"/>
                <a:gd name="T9" fmla="*/ 18160 h 282"/>
                <a:gd name="T10" fmla="*/ 85325 w 301"/>
                <a:gd name="T11" fmla="*/ 79627 h 282"/>
                <a:gd name="T12" fmla="*/ 184637 w 301"/>
                <a:gd name="T13" fmla="*/ 347843 h 282"/>
                <a:gd name="T14" fmla="*/ 421028 w 301"/>
                <a:gd name="T15" fmla="*/ 363210 h 282"/>
                <a:gd name="T16" fmla="*/ 372071 w 301"/>
                <a:gd name="T17" fmla="*/ 268217 h 282"/>
                <a:gd name="T18" fmla="*/ 338501 w 301"/>
                <a:gd name="T19" fmla="*/ 324095 h 282"/>
                <a:gd name="T20" fmla="*/ 335703 w 301"/>
                <a:gd name="T21" fmla="*/ 325492 h 282"/>
                <a:gd name="T22" fmla="*/ 332906 w 301"/>
                <a:gd name="T23" fmla="*/ 324095 h 282"/>
                <a:gd name="T24" fmla="*/ 222403 w 301"/>
                <a:gd name="T25" fmla="*/ 192781 h 282"/>
                <a:gd name="T26" fmla="*/ 148269 w 301"/>
                <a:gd name="T27" fmla="*/ 104772 h 282"/>
                <a:gd name="T28" fmla="*/ 148269 w 301"/>
                <a:gd name="T29" fmla="*/ 99184 h 282"/>
                <a:gd name="T30" fmla="*/ 152465 w 301"/>
                <a:gd name="T31" fmla="*/ 99184 h 282"/>
                <a:gd name="T32" fmla="*/ 248980 w 301"/>
                <a:gd name="T33" fmla="*/ 170429 h 282"/>
                <a:gd name="T34" fmla="*/ 339900 w 301"/>
                <a:gd name="T35" fmla="*/ 319904 h 282"/>
                <a:gd name="T36" fmla="*/ 338501 w 301"/>
                <a:gd name="T37" fmla="*/ 324095 h 2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1" h="282">
                  <a:moveTo>
                    <a:pt x="266" y="192"/>
                  </a:moveTo>
                  <a:cubicBezTo>
                    <a:pt x="268" y="152"/>
                    <a:pt x="252" y="95"/>
                    <a:pt x="234" y="69"/>
                  </a:cubicBezTo>
                  <a:cubicBezTo>
                    <a:pt x="197" y="16"/>
                    <a:pt x="116" y="0"/>
                    <a:pt x="81" y="36"/>
                  </a:cubicBezTo>
                  <a:cubicBezTo>
                    <a:pt x="74" y="43"/>
                    <a:pt x="32" y="3"/>
                    <a:pt x="3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0" y="152"/>
                    <a:pt x="132" y="249"/>
                  </a:cubicBezTo>
                  <a:cubicBezTo>
                    <a:pt x="177" y="282"/>
                    <a:pt x="241" y="269"/>
                    <a:pt x="301" y="260"/>
                  </a:cubicBezTo>
                  <a:cubicBezTo>
                    <a:pt x="301" y="260"/>
                    <a:pt x="265" y="248"/>
                    <a:pt x="266" y="192"/>
                  </a:cubicBezTo>
                  <a:close/>
                  <a:moveTo>
                    <a:pt x="242" y="232"/>
                  </a:moveTo>
                  <a:cubicBezTo>
                    <a:pt x="241" y="233"/>
                    <a:pt x="241" y="233"/>
                    <a:pt x="240" y="233"/>
                  </a:cubicBezTo>
                  <a:cubicBezTo>
                    <a:pt x="240" y="233"/>
                    <a:pt x="239" y="232"/>
                    <a:pt x="238" y="232"/>
                  </a:cubicBezTo>
                  <a:cubicBezTo>
                    <a:pt x="238" y="232"/>
                    <a:pt x="198" y="182"/>
                    <a:pt x="159" y="138"/>
                  </a:cubicBezTo>
                  <a:cubicBezTo>
                    <a:pt x="115" y="89"/>
                    <a:pt x="106" y="75"/>
                    <a:pt x="106" y="75"/>
                  </a:cubicBezTo>
                  <a:cubicBezTo>
                    <a:pt x="105" y="74"/>
                    <a:pt x="105" y="72"/>
                    <a:pt x="106" y="71"/>
                  </a:cubicBezTo>
                  <a:cubicBezTo>
                    <a:pt x="107" y="71"/>
                    <a:pt x="108" y="70"/>
                    <a:pt x="109" y="71"/>
                  </a:cubicBezTo>
                  <a:cubicBezTo>
                    <a:pt x="109" y="71"/>
                    <a:pt x="144" y="87"/>
                    <a:pt x="178" y="122"/>
                  </a:cubicBezTo>
                  <a:cubicBezTo>
                    <a:pt x="210" y="156"/>
                    <a:pt x="243" y="229"/>
                    <a:pt x="243" y="229"/>
                  </a:cubicBezTo>
                  <a:cubicBezTo>
                    <a:pt x="243" y="230"/>
                    <a:pt x="243" y="232"/>
                    <a:pt x="242" y="2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47" name="文本框 27"/>
          <p:cNvSpPr txBox="1">
            <a:spLocks noChangeArrowheads="1"/>
          </p:cNvSpPr>
          <p:nvPr/>
        </p:nvSpPr>
        <p:spPr bwMode="auto">
          <a:xfrm>
            <a:off x="4781550" y="2305050"/>
            <a:ext cx="5518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模板的发布并为您提供专业的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个性定制服务。我们工作室致力于专业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模板的发布并为您提供专业的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6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8" name="文本框 28"/>
          <p:cNvSpPr txBox="1">
            <a:spLocks noChangeArrowheads="1"/>
          </p:cNvSpPr>
          <p:nvPr/>
        </p:nvSpPr>
        <p:spPr bwMode="auto">
          <a:xfrm>
            <a:off x="4781550" y="3692525"/>
            <a:ext cx="5518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模板的发布并为您提供专业的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个性定制服务。我们工作室致力于专业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模板的发布并为您提供专业的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6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9" name="文本框 29"/>
          <p:cNvSpPr txBox="1">
            <a:spLocks noChangeArrowheads="1"/>
          </p:cNvSpPr>
          <p:nvPr/>
        </p:nvSpPr>
        <p:spPr bwMode="auto">
          <a:xfrm>
            <a:off x="4781550" y="5006975"/>
            <a:ext cx="5518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模板的发布并为您提供专业的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个性定制服务。我们工作室致力于专业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模板的发布并为您提供专业的</a:t>
            </a:r>
            <a:r>
              <a: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6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85"/>
          <a:stretch>
            <a:fillRect/>
          </a:stretch>
        </p:blipFill>
        <p:spPr bwMode="auto">
          <a:xfrm>
            <a:off x="53975" y="565150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683125" y="409575"/>
            <a:ext cx="27686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研究方法及过程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/>
        </p:nvSpPr>
        <p:spPr>
          <a:xfrm>
            <a:off x="4068763" y="2174875"/>
            <a:ext cx="2241550" cy="1249363"/>
          </a:xfrm>
          <a:custGeom>
            <a:avLst/>
            <a:gdLst>
              <a:gd name="connsiteX0" fmla="*/ 0 w 3123406"/>
              <a:gd name="connsiteY0" fmla="*/ 0 h 1249362"/>
              <a:gd name="connsiteX1" fmla="*/ 2498725 w 3123406"/>
              <a:gd name="connsiteY1" fmla="*/ 0 h 1249362"/>
              <a:gd name="connsiteX2" fmla="*/ 3123406 w 3123406"/>
              <a:gd name="connsiteY2" fmla="*/ 624681 h 1249362"/>
              <a:gd name="connsiteX3" fmla="*/ 2498725 w 3123406"/>
              <a:gd name="connsiteY3" fmla="*/ 1249362 h 1249362"/>
              <a:gd name="connsiteX4" fmla="*/ 0 w 3123406"/>
              <a:gd name="connsiteY4" fmla="*/ 1249362 h 1249362"/>
              <a:gd name="connsiteX5" fmla="*/ 624681 w 3123406"/>
              <a:gd name="connsiteY5" fmla="*/ 624681 h 1249362"/>
              <a:gd name="connsiteX6" fmla="*/ 0 w 3123406"/>
              <a:gd name="connsiteY6" fmla="*/ 0 h 124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3406" h="1249362">
                <a:moveTo>
                  <a:pt x="0" y="0"/>
                </a:moveTo>
                <a:lnTo>
                  <a:pt x="2498725" y="0"/>
                </a:lnTo>
                <a:lnTo>
                  <a:pt x="3123406" y="624681"/>
                </a:lnTo>
                <a:lnTo>
                  <a:pt x="2498725" y="1249362"/>
                </a:lnTo>
                <a:lnTo>
                  <a:pt x="0" y="1249362"/>
                </a:lnTo>
                <a:lnTo>
                  <a:pt x="624681" y="624681"/>
                </a:lnTo>
                <a:lnTo>
                  <a:pt x="0" y="0"/>
                </a:lnTo>
                <a:close/>
              </a:path>
            </a:pathLst>
          </a:custGeom>
          <a:solidFill>
            <a:srgbClr val="AAD8D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40708" tIns="144018" rIns="696690" bIns="144018" spcCol="1270" anchor="ctr"/>
          <a:lstStyle/>
          <a:p>
            <a:pPr algn="ctr" defTabSz="24003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5400">
              <a:solidFill>
                <a:prstClr val="white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2051050" y="2174875"/>
            <a:ext cx="2241550" cy="1249363"/>
          </a:xfrm>
          <a:custGeom>
            <a:avLst/>
            <a:gdLst>
              <a:gd name="connsiteX0" fmla="*/ 0 w 3123406"/>
              <a:gd name="connsiteY0" fmla="*/ 0 h 1249362"/>
              <a:gd name="connsiteX1" fmla="*/ 2498725 w 3123406"/>
              <a:gd name="connsiteY1" fmla="*/ 0 h 1249362"/>
              <a:gd name="connsiteX2" fmla="*/ 3123406 w 3123406"/>
              <a:gd name="connsiteY2" fmla="*/ 624681 h 1249362"/>
              <a:gd name="connsiteX3" fmla="*/ 2498725 w 3123406"/>
              <a:gd name="connsiteY3" fmla="*/ 1249362 h 1249362"/>
              <a:gd name="connsiteX4" fmla="*/ 0 w 3123406"/>
              <a:gd name="connsiteY4" fmla="*/ 1249362 h 1249362"/>
              <a:gd name="connsiteX5" fmla="*/ 624681 w 3123406"/>
              <a:gd name="connsiteY5" fmla="*/ 624681 h 1249362"/>
              <a:gd name="connsiteX6" fmla="*/ 0 w 3123406"/>
              <a:gd name="connsiteY6" fmla="*/ 0 h 124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3406" h="1249362">
                <a:moveTo>
                  <a:pt x="0" y="0"/>
                </a:moveTo>
                <a:lnTo>
                  <a:pt x="2498725" y="0"/>
                </a:lnTo>
                <a:lnTo>
                  <a:pt x="3123406" y="624681"/>
                </a:lnTo>
                <a:lnTo>
                  <a:pt x="2498725" y="1249362"/>
                </a:lnTo>
                <a:lnTo>
                  <a:pt x="0" y="1249362"/>
                </a:lnTo>
                <a:lnTo>
                  <a:pt x="624681" y="624681"/>
                </a:lnTo>
                <a:lnTo>
                  <a:pt x="0" y="0"/>
                </a:lnTo>
                <a:close/>
              </a:path>
            </a:pathLst>
          </a:custGeom>
          <a:solidFill>
            <a:srgbClr val="F298A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40708" tIns="144018" rIns="696690" bIns="144018" spcCol="1270" anchor="ctr"/>
          <a:lstStyle/>
          <a:p>
            <a:pPr algn="ctr" defTabSz="24003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5400">
              <a:solidFill>
                <a:prstClr val="white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105775" y="2174875"/>
            <a:ext cx="2241550" cy="1249363"/>
          </a:xfrm>
          <a:custGeom>
            <a:avLst/>
            <a:gdLst>
              <a:gd name="connsiteX0" fmla="*/ 0 w 3123406"/>
              <a:gd name="connsiteY0" fmla="*/ 0 h 1249362"/>
              <a:gd name="connsiteX1" fmla="*/ 2498725 w 3123406"/>
              <a:gd name="connsiteY1" fmla="*/ 0 h 1249362"/>
              <a:gd name="connsiteX2" fmla="*/ 3123406 w 3123406"/>
              <a:gd name="connsiteY2" fmla="*/ 624681 h 1249362"/>
              <a:gd name="connsiteX3" fmla="*/ 2498725 w 3123406"/>
              <a:gd name="connsiteY3" fmla="*/ 1249362 h 1249362"/>
              <a:gd name="connsiteX4" fmla="*/ 0 w 3123406"/>
              <a:gd name="connsiteY4" fmla="*/ 1249362 h 1249362"/>
              <a:gd name="connsiteX5" fmla="*/ 624681 w 3123406"/>
              <a:gd name="connsiteY5" fmla="*/ 624681 h 1249362"/>
              <a:gd name="connsiteX6" fmla="*/ 0 w 3123406"/>
              <a:gd name="connsiteY6" fmla="*/ 0 h 124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3406" h="1249362">
                <a:moveTo>
                  <a:pt x="0" y="0"/>
                </a:moveTo>
                <a:lnTo>
                  <a:pt x="2498725" y="0"/>
                </a:lnTo>
                <a:lnTo>
                  <a:pt x="3123406" y="624681"/>
                </a:lnTo>
                <a:lnTo>
                  <a:pt x="2498725" y="1249362"/>
                </a:lnTo>
                <a:lnTo>
                  <a:pt x="0" y="1249362"/>
                </a:lnTo>
                <a:lnTo>
                  <a:pt x="624681" y="624681"/>
                </a:lnTo>
                <a:lnTo>
                  <a:pt x="0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40708" tIns="144018" rIns="696690" bIns="144018" spcCol="1270" anchor="ctr"/>
          <a:lstStyle/>
          <a:p>
            <a:pPr algn="ctr" defTabSz="24003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5400">
              <a:solidFill>
                <a:prstClr val="white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088063" y="2174875"/>
            <a:ext cx="2239962" cy="1249363"/>
          </a:xfrm>
          <a:custGeom>
            <a:avLst/>
            <a:gdLst>
              <a:gd name="connsiteX0" fmla="*/ 0 w 3123406"/>
              <a:gd name="connsiteY0" fmla="*/ 0 h 1249362"/>
              <a:gd name="connsiteX1" fmla="*/ 2498725 w 3123406"/>
              <a:gd name="connsiteY1" fmla="*/ 0 h 1249362"/>
              <a:gd name="connsiteX2" fmla="*/ 3123406 w 3123406"/>
              <a:gd name="connsiteY2" fmla="*/ 624681 h 1249362"/>
              <a:gd name="connsiteX3" fmla="*/ 2498725 w 3123406"/>
              <a:gd name="connsiteY3" fmla="*/ 1249362 h 1249362"/>
              <a:gd name="connsiteX4" fmla="*/ 0 w 3123406"/>
              <a:gd name="connsiteY4" fmla="*/ 1249362 h 1249362"/>
              <a:gd name="connsiteX5" fmla="*/ 624681 w 3123406"/>
              <a:gd name="connsiteY5" fmla="*/ 624681 h 1249362"/>
              <a:gd name="connsiteX6" fmla="*/ 0 w 3123406"/>
              <a:gd name="connsiteY6" fmla="*/ 0 h 124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3406" h="1249362">
                <a:moveTo>
                  <a:pt x="0" y="0"/>
                </a:moveTo>
                <a:lnTo>
                  <a:pt x="2498725" y="0"/>
                </a:lnTo>
                <a:lnTo>
                  <a:pt x="3123406" y="624681"/>
                </a:lnTo>
                <a:lnTo>
                  <a:pt x="2498725" y="1249362"/>
                </a:lnTo>
                <a:lnTo>
                  <a:pt x="0" y="1249362"/>
                </a:lnTo>
                <a:lnTo>
                  <a:pt x="624681" y="624681"/>
                </a:lnTo>
                <a:lnTo>
                  <a:pt x="0" y="0"/>
                </a:lnTo>
                <a:close/>
              </a:path>
            </a:pathLst>
          </a:custGeom>
          <a:solidFill>
            <a:srgbClr val="FAD58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40708" tIns="144018" rIns="696690" bIns="144018" spcCol="1270" anchor="ctr"/>
          <a:lstStyle/>
          <a:p>
            <a:pPr algn="ctr" defTabSz="24003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5400">
              <a:solidFill>
                <a:prstClr val="white"/>
              </a:solidFill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2489200" y="3873500"/>
            <a:ext cx="85407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2174875" y="4192588"/>
            <a:ext cx="1482725" cy="1069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532313" y="3873500"/>
            <a:ext cx="85407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7988" y="4192588"/>
            <a:ext cx="1482725" cy="1069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575425" y="3873500"/>
            <a:ext cx="85407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261100" y="4192588"/>
            <a:ext cx="1482725" cy="1069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8724900" y="3873500"/>
            <a:ext cx="85407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8410575" y="4192588"/>
            <a:ext cx="1482725" cy="1069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377" name="Freeform 91"/>
          <p:cNvSpPr>
            <a:spLocks/>
          </p:cNvSpPr>
          <p:nvPr/>
        </p:nvSpPr>
        <p:spPr bwMode="auto">
          <a:xfrm>
            <a:off x="7172325" y="2544763"/>
            <a:ext cx="257175" cy="512762"/>
          </a:xfrm>
          <a:custGeom>
            <a:avLst/>
            <a:gdLst>
              <a:gd name="T0" fmla="*/ 257867 w 144"/>
              <a:gd name="T1" fmla="*/ 128148 h 288"/>
              <a:gd name="T2" fmla="*/ 128934 w 144"/>
              <a:gd name="T3" fmla="*/ 0 h 288"/>
              <a:gd name="T4" fmla="*/ 0 w 144"/>
              <a:gd name="T5" fmla="*/ 128148 h 288"/>
              <a:gd name="T6" fmla="*/ 64467 w 144"/>
              <a:gd name="T7" fmla="*/ 238497 h 288"/>
              <a:gd name="T8" fmla="*/ 0 w 144"/>
              <a:gd name="T9" fmla="*/ 512590 h 288"/>
              <a:gd name="T10" fmla="*/ 257867 w 144"/>
              <a:gd name="T11" fmla="*/ 512590 h 288"/>
              <a:gd name="T12" fmla="*/ 195191 w 144"/>
              <a:gd name="T13" fmla="*/ 238497 h 288"/>
              <a:gd name="T14" fmla="*/ 257867 w 144"/>
              <a:gd name="T15" fmla="*/ 128148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8" name="Freeform 93"/>
          <p:cNvSpPr>
            <a:spLocks noEditPoints="1"/>
          </p:cNvSpPr>
          <p:nvPr/>
        </p:nvSpPr>
        <p:spPr bwMode="auto">
          <a:xfrm>
            <a:off x="3094038" y="2541588"/>
            <a:ext cx="382587" cy="515937"/>
          </a:xfrm>
          <a:custGeom>
            <a:avLst/>
            <a:gdLst>
              <a:gd name="T0" fmla="*/ 333922 w 216"/>
              <a:gd name="T1" fmla="*/ 225633 h 288"/>
              <a:gd name="T2" fmla="*/ 333922 w 216"/>
              <a:gd name="T3" fmla="*/ 141468 h 288"/>
              <a:gd name="T4" fmla="*/ 193604 w 216"/>
              <a:gd name="T5" fmla="*/ 0 h 288"/>
              <a:gd name="T6" fmla="*/ 191828 w 216"/>
              <a:gd name="T7" fmla="*/ 0 h 288"/>
              <a:gd name="T8" fmla="*/ 188275 w 216"/>
              <a:gd name="T9" fmla="*/ 0 h 288"/>
              <a:gd name="T10" fmla="*/ 49733 w 216"/>
              <a:gd name="T11" fmla="*/ 141468 h 288"/>
              <a:gd name="T12" fmla="*/ 49733 w 216"/>
              <a:gd name="T13" fmla="*/ 225633 h 288"/>
              <a:gd name="T14" fmla="*/ 0 w 216"/>
              <a:gd name="T15" fmla="*/ 225633 h 288"/>
              <a:gd name="T16" fmla="*/ 0 w 216"/>
              <a:gd name="T17" fmla="*/ 515733 h 288"/>
              <a:gd name="T18" fmla="*/ 383655 w 216"/>
              <a:gd name="T19" fmla="*/ 515733 h 288"/>
              <a:gd name="T20" fmla="*/ 383655 w 216"/>
              <a:gd name="T21" fmla="*/ 225633 h 288"/>
              <a:gd name="T22" fmla="*/ 333922 w 216"/>
              <a:gd name="T23" fmla="*/ 225633 h 288"/>
              <a:gd name="T24" fmla="*/ 236232 w 216"/>
              <a:gd name="T25" fmla="*/ 463802 h 288"/>
              <a:gd name="T26" fmla="*/ 149199 w 216"/>
              <a:gd name="T27" fmla="*/ 463802 h 288"/>
              <a:gd name="T28" fmla="*/ 170513 w 216"/>
              <a:gd name="T29" fmla="*/ 368892 h 288"/>
              <a:gd name="T30" fmla="*/ 149199 w 216"/>
              <a:gd name="T31" fmla="*/ 331287 h 288"/>
              <a:gd name="T32" fmla="*/ 191828 w 216"/>
              <a:gd name="T33" fmla="*/ 288309 h 288"/>
              <a:gd name="T34" fmla="*/ 236232 w 216"/>
              <a:gd name="T35" fmla="*/ 331287 h 288"/>
              <a:gd name="T36" fmla="*/ 213142 w 216"/>
              <a:gd name="T37" fmla="*/ 368892 h 288"/>
              <a:gd name="T38" fmla="*/ 236232 w 216"/>
              <a:gd name="T39" fmla="*/ 463802 h 288"/>
              <a:gd name="T40" fmla="*/ 262875 w 216"/>
              <a:gd name="T41" fmla="*/ 225633 h 288"/>
              <a:gd name="T42" fmla="*/ 119004 w 216"/>
              <a:gd name="T43" fmla="*/ 225633 h 288"/>
              <a:gd name="T44" fmla="*/ 119004 w 216"/>
              <a:gd name="T45" fmla="*/ 141468 h 288"/>
              <a:gd name="T46" fmla="*/ 188275 w 216"/>
              <a:gd name="T47" fmla="*/ 71630 h 288"/>
              <a:gd name="T48" fmla="*/ 191828 w 216"/>
              <a:gd name="T49" fmla="*/ 71630 h 288"/>
              <a:gd name="T50" fmla="*/ 193604 w 216"/>
              <a:gd name="T51" fmla="*/ 71630 h 288"/>
              <a:gd name="T52" fmla="*/ 262875 w 216"/>
              <a:gd name="T53" fmla="*/ 141468 h 288"/>
              <a:gd name="T54" fmla="*/ 262875 w 216"/>
              <a:gd name="T55" fmla="*/ 225633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9" name="Freeform 94"/>
          <p:cNvSpPr>
            <a:spLocks noEditPoints="1"/>
          </p:cNvSpPr>
          <p:nvPr/>
        </p:nvSpPr>
        <p:spPr bwMode="auto">
          <a:xfrm>
            <a:off x="5092700" y="2570163"/>
            <a:ext cx="512763" cy="477837"/>
          </a:xfrm>
          <a:custGeom>
            <a:avLst/>
            <a:gdLst>
              <a:gd name="T0" fmla="*/ 382663 w 288"/>
              <a:gd name="T1" fmla="*/ 0 h 269"/>
              <a:gd name="T2" fmla="*/ 379103 w 288"/>
              <a:gd name="T3" fmla="*/ 0 h 269"/>
              <a:gd name="T4" fmla="*/ 377323 w 288"/>
              <a:gd name="T5" fmla="*/ 0 h 269"/>
              <a:gd name="T6" fmla="*/ 247396 w 288"/>
              <a:gd name="T7" fmla="*/ 129717 h 269"/>
              <a:gd name="T8" fmla="*/ 247396 w 288"/>
              <a:gd name="T9" fmla="*/ 207902 h 269"/>
              <a:gd name="T10" fmla="*/ 0 w 288"/>
              <a:gd name="T11" fmla="*/ 207902 h 269"/>
              <a:gd name="T12" fmla="*/ 0 w 288"/>
              <a:gd name="T13" fmla="*/ 477997 h 269"/>
              <a:gd name="T14" fmla="*/ 359525 w 288"/>
              <a:gd name="T15" fmla="*/ 477997 h 269"/>
              <a:gd name="T16" fmla="*/ 359525 w 288"/>
              <a:gd name="T17" fmla="*/ 207902 h 269"/>
              <a:gd name="T18" fmla="*/ 311470 w 288"/>
              <a:gd name="T19" fmla="*/ 207902 h 269"/>
              <a:gd name="T20" fmla="*/ 311470 w 288"/>
              <a:gd name="T21" fmla="*/ 129717 h 269"/>
              <a:gd name="T22" fmla="*/ 377323 w 288"/>
              <a:gd name="T23" fmla="*/ 63970 h 269"/>
              <a:gd name="T24" fmla="*/ 380883 w 288"/>
              <a:gd name="T25" fmla="*/ 63970 h 269"/>
              <a:gd name="T26" fmla="*/ 382663 w 288"/>
              <a:gd name="T27" fmla="*/ 63970 h 269"/>
              <a:gd name="T28" fmla="*/ 446736 w 288"/>
              <a:gd name="T29" fmla="*/ 129717 h 269"/>
              <a:gd name="T30" fmla="*/ 446736 w 288"/>
              <a:gd name="T31" fmla="*/ 161702 h 269"/>
              <a:gd name="T32" fmla="*/ 469874 w 288"/>
              <a:gd name="T33" fmla="*/ 161702 h 269"/>
              <a:gd name="T34" fmla="*/ 469874 w 288"/>
              <a:gd name="T35" fmla="*/ 168809 h 269"/>
              <a:gd name="T36" fmla="*/ 446736 w 288"/>
              <a:gd name="T37" fmla="*/ 190133 h 269"/>
              <a:gd name="T38" fmla="*/ 446736 w 288"/>
              <a:gd name="T39" fmla="*/ 207902 h 269"/>
              <a:gd name="T40" fmla="*/ 512590 w 288"/>
              <a:gd name="T41" fmla="*/ 207902 h 269"/>
              <a:gd name="T42" fmla="*/ 512590 w 288"/>
              <a:gd name="T43" fmla="*/ 129717 h 269"/>
              <a:gd name="T44" fmla="*/ 382663 w 288"/>
              <a:gd name="T45" fmla="*/ 0 h 269"/>
              <a:gd name="T46" fmla="*/ 220698 w 288"/>
              <a:gd name="T47" fmla="*/ 428243 h 269"/>
              <a:gd name="T48" fmla="*/ 138826 w 288"/>
              <a:gd name="T49" fmla="*/ 428243 h 269"/>
              <a:gd name="T50" fmla="*/ 158405 w 288"/>
              <a:gd name="T51" fmla="*/ 341173 h 269"/>
              <a:gd name="T52" fmla="*/ 138826 w 288"/>
              <a:gd name="T53" fmla="*/ 305634 h 269"/>
              <a:gd name="T54" fmla="*/ 179762 w 288"/>
              <a:gd name="T55" fmla="*/ 264764 h 269"/>
              <a:gd name="T56" fmla="*/ 220698 w 288"/>
              <a:gd name="T57" fmla="*/ 305634 h 269"/>
              <a:gd name="T58" fmla="*/ 199341 w 288"/>
              <a:gd name="T59" fmla="*/ 341173 h 269"/>
              <a:gd name="T60" fmla="*/ 220698 w 288"/>
              <a:gd name="T61" fmla="*/ 428243 h 26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0" name="Freeform 112"/>
          <p:cNvSpPr>
            <a:spLocks noEditPoints="1"/>
          </p:cNvSpPr>
          <p:nvPr/>
        </p:nvSpPr>
        <p:spPr bwMode="auto">
          <a:xfrm>
            <a:off x="9067800" y="2541588"/>
            <a:ext cx="511175" cy="515937"/>
          </a:xfrm>
          <a:custGeom>
            <a:avLst/>
            <a:gdLst>
              <a:gd name="T0" fmla="*/ 318589 w 288"/>
              <a:gd name="T1" fmla="*/ 214889 h 288"/>
              <a:gd name="T2" fmla="*/ 325708 w 288"/>
              <a:gd name="T3" fmla="*/ 164748 h 288"/>
              <a:gd name="T4" fmla="*/ 163744 w 288"/>
              <a:gd name="T5" fmla="*/ 0 h 288"/>
              <a:gd name="T6" fmla="*/ 0 w 288"/>
              <a:gd name="T7" fmla="*/ 164748 h 288"/>
              <a:gd name="T8" fmla="*/ 163744 w 288"/>
              <a:gd name="T9" fmla="*/ 327706 h 288"/>
              <a:gd name="T10" fmla="*/ 215359 w 288"/>
              <a:gd name="T11" fmla="*/ 318752 h 288"/>
              <a:gd name="T12" fmla="*/ 252735 w 288"/>
              <a:gd name="T13" fmla="*/ 356358 h 288"/>
              <a:gd name="T14" fmla="*/ 331048 w 288"/>
              <a:gd name="T15" fmla="*/ 356358 h 288"/>
              <a:gd name="T16" fmla="*/ 331048 w 288"/>
              <a:gd name="T17" fmla="*/ 436941 h 288"/>
              <a:gd name="T18" fmla="*/ 331048 w 288"/>
              <a:gd name="T19" fmla="*/ 436941 h 288"/>
              <a:gd name="T20" fmla="*/ 409360 w 288"/>
              <a:gd name="T21" fmla="*/ 436941 h 288"/>
              <a:gd name="T22" fmla="*/ 409360 w 288"/>
              <a:gd name="T23" fmla="*/ 515734 h 288"/>
              <a:gd name="T24" fmla="*/ 409360 w 288"/>
              <a:gd name="T25" fmla="*/ 515734 h 288"/>
              <a:gd name="T26" fmla="*/ 512590 w 288"/>
              <a:gd name="T27" fmla="*/ 515734 h 288"/>
              <a:gd name="T28" fmla="*/ 512590 w 288"/>
              <a:gd name="T29" fmla="*/ 515734 h 288"/>
              <a:gd name="T30" fmla="*/ 512590 w 288"/>
              <a:gd name="T31" fmla="*/ 515734 h 288"/>
              <a:gd name="T32" fmla="*/ 512590 w 288"/>
              <a:gd name="T33" fmla="*/ 411871 h 288"/>
              <a:gd name="T34" fmla="*/ 318589 w 288"/>
              <a:gd name="T35" fmla="*/ 214889 h 288"/>
              <a:gd name="T36" fmla="*/ 129927 w 288"/>
              <a:gd name="T37" fmla="*/ 184447 h 288"/>
              <a:gd name="T38" fmla="*/ 74753 w 288"/>
              <a:gd name="T39" fmla="*/ 128934 h 288"/>
              <a:gd name="T40" fmla="*/ 129927 w 288"/>
              <a:gd name="T41" fmla="*/ 73420 h 288"/>
              <a:gd name="T42" fmla="*/ 185102 w 288"/>
              <a:gd name="T43" fmla="*/ 128934 h 288"/>
              <a:gd name="T44" fmla="*/ 129927 w 288"/>
              <a:gd name="T45" fmla="*/ 184447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85"/>
          <a:stretch>
            <a:fillRect/>
          </a:stretch>
        </p:blipFill>
        <p:spPr bwMode="auto">
          <a:xfrm>
            <a:off x="53975" y="565150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683125" y="409575"/>
            <a:ext cx="27686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论文总结及致谢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98500" y="2479675"/>
            <a:ext cx="105918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90" name="组合 7"/>
          <p:cNvGrpSpPr>
            <a:grpSpLocks/>
          </p:cNvGrpSpPr>
          <p:nvPr/>
        </p:nvGrpSpPr>
        <p:grpSpPr bwMode="auto">
          <a:xfrm>
            <a:off x="1682750" y="2019300"/>
            <a:ext cx="920750" cy="920750"/>
            <a:chOff x="1644650" y="2260600"/>
            <a:chExt cx="990600" cy="990600"/>
          </a:xfrm>
        </p:grpSpPr>
        <p:sp>
          <p:nvSpPr>
            <p:cNvPr id="9" name="椭圆 8"/>
            <p:cNvSpPr/>
            <p:nvPr/>
          </p:nvSpPr>
          <p:spPr>
            <a:xfrm>
              <a:off x="1644650" y="2260600"/>
              <a:ext cx="990600" cy="990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765914" y="2381864"/>
              <a:ext cx="748074" cy="748074"/>
            </a:xfrm>
            <a:prstGeom prst="ellipse">
              <a:avLst/>
            </a:prstGeom>
            <a:solidFill>
              <a:srgbClr val="FAD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391" name="矩形 10"/>
          <p:cNvSpPr>
            <a:spLocks noChangeArrowheads="1"/>
          </p:cNvSpPr>
          <p:nvPr/>
        </p:nvSpPr>
        <p:spPr bwMode="auto">
          <a:xfrm>
            <a:off x="1195388" y="3851275"/>
            <a:ext cx="18954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单击此处编辑您要的内容，建议您在展示时采用微软雅黑字体，图形线条及其相应素材均可自由编辑、改色、替换。</a:t>
            </a:r>
          </a:p>
        </p:txBody>
      </p:sp>
      <p:sp>
        <p:nvSpPr>
          <p:cNvPr id="16392" name="矩形 11"/>
          <p:cNvSpPr>
            <a:spLocks noChangeArrowheads="1"/>
          </p:cNvSpPr>
          <p:nvPr/>
        </p:nvSpPr>
        <p:spPr bwMode="auto">
          <a:xfrm>
            <a:off x="1725613" y="3287713"/>
            <a:ext cx="954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总结一</a:t>
            </a:r>
            <a:endParaRPr lang="en-US" altLang="zh-CN" sz="2000" b="1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393" name="组合 12"/>
          <p:cNvGrpSpPr>
            <a:grpSpLocks/>
          </p:cNvGrpSpPr>
          <p:nvPr/>
        </p:nvGrpSpPr>
        <p:grpSpPr bwMode="auto">
          <a:xfrm>
            <a:off x="4324350" y="2019300"/>
            <a:ext cx="920750" cy="920750"/>
            <a:chOff x="1644650" y="2260600"/>
            <a:chExt cx="990600" cy="990600"/>
          </a:xfrm>
        </p:grpSpPr>
        <p:sp>
          <p:nvSpPr>
            <p:cNvPr id="14" name="椭圆 13"/>
            <p:cNvSpPr/>
            <p:nvPr/>
          </p:nvSpPr>
          <p:spPr>
            <a:xfrm>
              <a:off x="1644650" y="2260600"/>
              <a:ext cx="990600" cy="990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765914" y="2381864"/>
              <a:ext cx="748074" cy="748074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394" name="矩形 15"/>
          <p:cNvSpPr>
            <a:spLocks noChangeArrowheads="1"/>
          </p:cNvSpPr>
          <p:nvPr/>
        </p:nvSpPr>
        <p:spPr bwMode="auto">
          <a:xfrm>
            <a:off x="4367213" y="3287713"/>
            <a:ext cx="954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总结二</a:t>
            </a:r>
            <a:endParaRPr lang="en-US" altLang="zh-CN" sz="2000" b="1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395" name="组合 16"/>
          <p:cNvGrpSpPr>
            <a:grpSpLocks/>
          </p:cNvGrpSpPr>
          <p:nvPr/>
        </p:nvGrpSpPr>
        <p:grpSpPr bwMode="auto">
          <a:xfrm>
            <a:off x="6965950" y="2019300"/>
            <a:ext cx="920750" cy="920750"/>
            <a:chOff x="1644650" y="2260600"/>
            <a:chExt cx="990600" cy="990600"/>
          </a:xfrm>
        </p:grpSpPr>
        <p:sp>
          <p:nvSpPr>
            <p:cNvPr id="18" name="椭圆 17"/>
            <p:cNvSpPr/>
            <p:nvPr/>
          </p:nvSpPr>
          <p:spPr>
            <a:xfrm>
              <a:off x="1644650" y="2260600"/>
              <a:ext cx="990600" cy="990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765914" y="2381864"/>
              <a:ext cx="748074" cy="748074"/>
            </a:xfrm>
            <a:prstGeom prst="ellipse">
              <a:avLst/>
            </a:prstGeom>
            <a:solidFill>
              <a:srgbClr val="AAD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396" name="矩形 19"/>
          <p:cNvSpPr>
            <a:spLocks noChangeArrowheads="1"/>
          </p:cNvSpPr>
          <p:nvPr/>
        </p:nvSpPr>
        <p:spPr bwMode="auto">
          <a:xfrm>
            <a:off x="7008813" y="3287713"/>
            <a:ext cx="954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总结三</a:t>
            </a:r>
            <a:endParaRPr lang="en-US" altLang="zh-CN" sz="2000" b="1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397" name="组合 20"/>
          <p:cNvGrpSpPr>
            <a:grpSpLocks/>
          </p:cNvGrpSpPr>
          <p:nvPr/>
        </p:nvGrpSpPr>
        <p:grpSpPr bwMode="auto">
          <a:xfrm>
            <a:off x="9591675" y="2019300"/>
            <a:ext cx="920750" cy="920750"/>
            <a:chOff x="1644650" y="2260600"/>
            <a:chExt cx="990600" cy="990600"/>
          </a:xfrm>
        </p:grpSpPr>
        <p:sp>
          <p:nvSpPr>
            <p:cNvPr id="22" name="椭圆 21"/>
            <p:cNvSpPr/>
            <p:nvPr/>
          </p:nvSpPr>
          <p:spPr>
            <a:xfrm>
              <a:off x="1644650" y="2260600"/>
              <a:ext cx="990600" cy="990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765914" y="2381864"/>
              <a:ext cx="748074" cy="748074"/>
            </a:xfrm>
            <a:prstGeom prst="ellipse">
              <a:avLst/>
            </a:prstGeom>
            <a:solidFill>
              <a:srgbClr val="F29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398" name="矩形 23"/>
          <p:cNvSpPr>
            <a:spLocks noChangeArrowheads="1"/>
          </p:cNvSpPr>
          <p:nvPr/>
        </p:nvSpPr>
        <p:spPr bwMode="auto">
          <a:xfrm>
            <a:off x="9650413" y="3287713"/>
            <a:ext cx="954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总结四</a:t>
            </a:r>
            <a:endParaRPr lang="en-US" altLang="zh-CN" sz="2000" b="1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99" name="矩形 24"/>
          <p:cNvSpPr>
            <a:spLocks noChangeArrowheads="1"/>
          </p:cNvSpPr>
          <p:nvPr/>
        </p:nvSpPr>
        <p:spPr bwMode="auto">
          <a:xfrm>
            <a:off x="3836988" y="3851275"/>
            <a:ext cx="18954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单击此处编辑您要的内容，建议您在展示时采用微软雅黑字体，图形线条及其相应素材均可自由编辑、改色、替换。</a:t>
            </a:r>
          </a:p>
        </p:txBody>
      </p:sp>
      <p:sp>
        <p:nvSpPr>
          <p:cNvPr id="16400" name="矩形 25"/>
          <p:cNvSpPr>
            <a:spLocks noChangeArrowheads="1"/>
          </p:cNvSpPr>
          <p:nvPr/>
        </p:nvSpPr>
        <p:spPr bwMode="auto">
          <a:xfrm>
            <a:off x="6537325" y="3851275"/>
            <a:ext cx="18954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单击此处编辑您要的内容，建议您在展示时采用微软雅黑字体，图形线条及其相应素材均可自由编辑、改色、替换。</a:t>
            </a:r>
          </a:p>
        </p:txBody>
      </p:sp>
      <p:sp>
        <p:nvSpPr>
          <p:cNvPr id="16401" name="矩形 26"/>
          <p:cNvSpPr>
            <a:spLocks noChangeArrowheads="1"/>
          </p:cNvSpPr>
          <p:nvPr/>
        </p:nvSpPr>
        <p:spPr bwMode="auto">
          <a:xfrm>
            <a:off x="9239250" y="3851275"/>
            <a:ext cx="1893888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单击此处编辑您要的内容，建议您在展示时采用微软雅黑字体，图形线条及其相应素材均可自由编辑、改色、替换。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7271308" y="2323820"/>
            <a:ext cx="310033" cy="346133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29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Freeform 75"/>
            <p:cNvSpPr>
              <a:spLocks/>
            </p:cNvSpPr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Freeform 76"/>
            <p:cNvSpPr>
              <a:spLocks/>
            </p:cNvSpPr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932916" y="2323820"/>
            <a:ext cx="304171" cy="356690"/>
            <a:chOff x="6537326" y="5110164"/>
            <a:chExt cx="220662" cy="258762"/>
          </a:xfrm>
          <a:solidFill>
            <a:schemeClr val="bg1"/>
          </a:solidFill>
        </p:grpSpPr>
        <p:sp>
          <p:nvSpPr>
            <p:cNvPr id="33" name="Freeform 77"/>
            <p:cNvSpPr>
              <a:spLocks/>
            </p:cNvSpPr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Rectangle 78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6404" name="Freeform 90"/>
          <p:cNvSpPr>
            <a:spLocks noEditPoints="1"/>
          </p:cNvSpPr>
          <p:nvPr/>
        </p:nvSpPr>
        <p:spPr bwMode="auto">
          <a:xfrm>
            <a:off x="2060575" y="2297113"/>
            <a:ext cx="230188" cy="365125"/>
          </a:xfrm>
          <a:custGeom>
            <a:avLst/>
            <a:gdLst>
              <a:gd name="T0" fmla="*/ 229372 w 102"/>
              <a:gd name="T1" fmla="*/ 206885 h 163"/>
              <a:gd name="T2" fmla="*/ 0 w 102"/>
              <a:gd name="T3" fmla="*/ 0 h 163"/>
              <a:gd name="T4" fmla="*/ 0 w 102"/>
              <a:gd name="T5" fmla="*/ 0 h 163"/>
              <a:gd name="T6" fmla="*/ 0 w 102"/>
              <a:gd name="T7" fmla="*/ 308079 h 163"/>
              <a:gd name="T8" fmla="*/ 80955 w 102"/>
              <a:gd name="T9" fmla="*/ 256357 h 163"/>
              <a:gd name="T10" fmla="*/ 128178 w 102"/>
              <a:gd name="T11" fmla="*/ 366546 h 163"/>
              <a:gd name="T12" fmla="*/ 186646 w 102"/>
              <a:gd name="T13" fmla="*/ 341810 h 163"/>
              <a:gd name="T14" fmla="*/ 137173 w 102"/>
              <a:gd name="T15" fmla="*/ 229372 h 163"/>
              <a:gd name="T16" fmla="*/ 229372 w 102"/>
              <a:gd name="T17" fmla="*/ 206885 h 163"/>
              <a:gd name="T18" fmla="*/ 92199 w 102"/>
              <a:gd name="T19" fmla="*/ 209134 h 163"/>
              <a:gd name="T20" fmla="*/ 62965 w 102"/>
              <a:gd name="T21" fmla="*/ 229372 h 163"/>
              <a:gd name="T22" fmla="*/ 31482 w 102"/>
              <a:gd name="T23" fmla="*/ 249611 h 163"/>
              <a:gd name="T24" fmla="*/ 31482 w 102"/>
              <a:gd name="T25" fmla="*/ 67462 h 163"/>
              <a:gd name="T26" fmla="*/ 166407 w 102"/>
              <a:gd name="T27" fmla="*/ 191144 h 163"/>
              <a:gd name="T28" fmla="*/ 128178 w 102"/>
              <a:gd name="T29" fmla="*/ 200139 h 163"/>
              <a:gd name="T30" fmla="*/ 92199 w 102"/>
              <a:gd name="T31" fmla="*/ 209134 h 1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2" h="163">
                <a:moveTo>
                  <a:pt x="102" y="92"/>
                </a:moveTo>
                <a:lnTo>
                  <a:pt x="0" y="0"/>
                </a:lnTo>
                <a:lnTo>
                  <a:pt x="0" y="137"/>
                </a:lnTo>
                <a:lnTo>
                  <a:pt x="36" y="114"/>
                </a:lnTo>
                <a:lnTo>
                  <a:pt x="57" y="163"/>
                </a:lnTo>
                <a:lnTo>
                  <a:pt x="83" y="152"/>
                </a:lnTo>
                <a:lnTo>
                  <a:pt x="61" y="102"/>
                </a:lnTo>
                <a:lnTo>
                  <a:pt x="102" y="92"/>
                </a:lnTo>
                <a:close/>
                <a:moveTo>
                  <a:pt x="41" y="93"/>
                </a:moveTo>
                <a:lnTo>
                  <a:pt x="28" y="102"/>
                </a:lnTo>
                <a:lnTo>
                  <a:pt x="14" y="111"/>
                </a:lnTo>
                <a:lnTo>
                  <a:pt x="14" y="30"/>
                </a:lnTo>
                <a:lnTo>
                  <a:pt x="74" y="85"/>
                </a:lnTo>
                <a:lnTo>
                  <a:pt x="57" y="89"/>
                </a:lnTo>
                <a:lnTo>
                  <a:pt x="41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4657317" y="2309449"/>
            <a:ext cx="254816" cy="340452"/>
            <a:chOff x="6034088" y="4592639"/>
            <a:chExt cx="193675" cy="258763"/>
          </a:xfrm>
          <a:solidFill>
            <a:schemeClr val="bg1"/>
          </a:solidFill>
        </p:grpSpPr>
        <p:sp>
          <p:nvSpPr>
            <p:cNvPr id="37" name="Freeform 347"/>
            <p:cNvSpPr>
              <a:spLocks noEditPoints="1"/>
            </p:cNvSpPr>
            <p:nvPr/>
          </p:nvSpPr>
          <p:spPr bwMode="auto">
            <a:xfrm>
              <a:off x="6034088" y="4592639"/>
              <a:ext cx="193675" cy="258763"/>
            </a:xfrm>
            <a:custGeom>
              <a:avLst/>
              <a:gdLst>
                <a:gd name="T0" fmla="*/ 191 w 214"/>
                <a:gd name="T1" fmla="*/ 20 h 289"/>
                <a:gd name="T2" fmla="*/ 178 w 214"/>
                <a:gd name="T3" fmla="*/ 20 h 289"/>
                <a:gd name="T4" fmla="*/ 178 w 214"/>
                <a:gd name="T5" fmla="*/ 11 h 289"/>
                <a:gd name="T6" fmla="*/ 167 w 214"/>
                <a:gd name="T7" fmla="*/ 0 h 289"/>
                <a:gd name="T8" fmla="*/ 155 w 214"/>
                <a:gd name="T9" fmla="*/ 11 h 289"/>
                <a:gd name="T10" fmla="*/ 155 w 214"/>
                <a:gd name="T11" fmla="*/ 20 h 289"/>
                <a:gd name="T12" fmla="*/ 118 w 214"/>
                <a:gd name="T13" fmla="*/ 20 h 289"/>
                <a:gd name="T14" fmla="*/ 118 w 214"/>
                <a:gd name="T15" fmla="*/ 11 h 289"/>
                <a:gd name="T16" fmla="*/ 107 w 214"/>
                <a:gd name="T17" fmla="*/ 0 h 289"/>
                <a:gd name="T18" fmla="*/ 96 w 214"/>
                <a:gd name="T19" fmla="*/ 11 h 289"/>
                <a:gd name="T20" fmla="*/ 96 w 214"/>
                <a:gd name="T21" fmla="*/ 20 h 289"/>
                <a:gd name="T22" fmla="*/ 59 w 214"/>
                <a:gd name="T23" fmla="*/ 20 h 289"/>
                <a:gd name="T24" fmla="*/ 59 w 214"/>
                <a:gd name="T25" fmla="*/ 11 h 289"/>
                <a:gd name="T26" fmla="*/ 48 w 214"/>
                <a:gd name="T27" fmla="*/ 0 h 289"/>
                <a:gd name="T28" fmla="*/ 36 w 214"/>
                <a:gd name="T29" fmla="*/ 11 h 289"/>
                <a:gd name="T30" fmla="*/ 36 w 214"/>
                <a:gd name="T31" fmla="*/ 20 h 289"/>
                <a:gd name="T32" fmla="*/ 24 w 214"/>
                <a:gd name="T33" fmla="*/ 20 h 289"/>
                <a:gd name="T34" fmla="*/ 0 w 214"/>
                <a:gd name="T35" fmla="*/ 43 h 289"/>
                <a:gd name="T36" fmla="*/ 0 w 214"/>
                <a:gd name="T37" fmla="*/ 266 h 289"/>
                <a:gd name="T38" fmla="*/ 24 w 214"/>
                <a:gd name="T39" fmla="*/ 289 h 289"/>
                <a:gd name="T40" fmla="*/ 191 w 214"/>
                <a:gd name="T41" fmla="*/ 289 h 289"/>
                <a:gd name="T42" fmla="*/ 214 w 214"/>
                <a:gd name="T43" fmla="*/ 266 h 289"/>
                <a:gd name="T44" fmla="*/ 214 w 214"/>
                <a:gd name="T45" fmla="*/ 43 h 289"/>
                <a:gd name="T46" fmla="*/ 191 w 214"/>
                <a:gd name="T47" fmla="*/ 20 h 289"/>
                <a:gd name="T48" fmla="*/ 191 w 214"/>
                <a:gd name="T49" fmla="*/ 264 h 289"/>
                <a:gd name="T50" fmla="*/ 23 w 214"/>
                <a:gd name="T51" fmla="*/ 264 h 289"/>
                <a:gd name="T52" fmla="*/ 23 w 214"/>
                <a:gd name="T53" fmla="*/ 45 h 289"/>
                <a:gd name="T54" fmla="*/ 36 w 214"/>
                <a:gd name="T55" fmla="*/ 45 h 289"/>
                <a:gd name="T56" fmla="*/ 36 w 214"/>
                <a:gd name="T57" fmla="*/ 52 h 289"/>
                <a:gd name="T58" fmla="*/ 48 w 214"/>
                <a:gd name="T59" fmla="*/ 63 h 289"/>
                <a:gd name="T60" fmla="*/ 59 w 214"/>
                <a:gd name="T61" fmla="*/ 52 h 289"/>
                <a:gd name="T62" fmla="*/ 59 w 214"/>
                <a:gd name="T63" fmla="*/ 45 h 289"/>
                <a:gd name="T64" fmla="*/ 96 w 214"/>
                <a:gd name="T65" fmla="*/ 45 h 289"/>
                <a:gd name="T66" fmla="*/ 96 w 214"/>
                <a:gd name="T67" fmla="*/ 52 h 289"/>
                <a:gd name="T68" fmla="*/ 107 w 214"/>
                <a:gd name="T69" fmla="*/ 63 h 289"/>
                <a:gd name="T70" fmla="*/ 118 w 214"/>
                <a:gd name="T71" fmla="*/ 52 h 289"/>
                <a:gd name="T72" fmla="*/ 118 w 214"/>
                <a:gd name="T73" fmla="*/ 45 h 289"/>
                <a:gd name="T74" fmla="*/ 155 w 214"/>
                <a:gd name="T75" fmla="*/ 45 h 289"/>
                <a:gd name="T76" fmla="*/ 155 w 214"/>
                <a:gd name="T77" fmla="*/ 52 h 289"/>
                <a:gd name="T78" fmla="*/ 167 w 214"/>
                <a:gd name="T79" fmla="*/ 63 h 289"/>
                <a:gd name="T80" fmla="*/ 178 w 214"/>
                <a:gd name="T81" fmla="*/ 52 h 289"/>
                <a:gd name="T82" fmla="*/ 178 w 214"/>
                <a:gd name="T83" fmla="*/ 45 h 289"/>
                <a:gd name="T84" fmla="*/ 191 w 214"/>
                <a:gd name="T85" fmla="*/ 45 h 289"/>
                <a:gd name="T86" fmla="*/ 191 w 214"/>
                <a:gd name="T87" fmla="*/ 26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4" h="289">
                  <a:moveTo>
                    <a:pt x="191" y="20"/>
                  </a:moveTo>
                  <a:cubicBezTo>
                    <a:pt x="178" y="20"/>
                    <a:pt x="178" y="20"/>
                    <a:pt x="178" y="20"/>
                  </a:cubicBezTo>
                  <a:cubicBezTo>
                    <a:pt x="178" y="11"/>
                    <a:pt x="178" y="11"/>
                    <a:pt x="178" y="11"/>
                  </a:cubicBezTo>
                  <a:cubicBezTo>
                    <a:pt x="178" y="5"/>
                    <a:pt x="173" y="0"/>
                    <a:pt x="167" y="0"/>
                  </a:cubicBezTo>
                  <a:cubicBezTo>
                    <a:pt x="160" y="0"/>
                    <a:pt x="155" y="5"/>
                    <a:pt x="155" y="11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8" y="5"/>
                    <a:pt x="113" y="0"/>
                    <a:pt x="107" y="0"/>
                  </a:cubicBezTo>
                  <a:cubicBezTo>
                    <a:pt x="101" y="0"/>
                    <a:pt x="96" y="5"/>
                    <a:pt x="96" y="11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5"/>
                    <a:pt x="54" y="0"/>
                    <a:pt x="48" y="0"/>
                  </a:cubicBezTo>
                  <a:cubicBezTo>
                    <a:pt x="41" y="0"/>
                    <a:pt x="36" y="5"/>
                    <a:pt x="36" y="1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11" y="20"/>
                    <a:pt x="0" y="30"/>
                    <a:pt x="0" y="43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78"/>
                    <a:pt x="11" y="289"/>
                    <a:pt x="24" y="289"/>
                  </a:cubicBezTo>
                  <a:cubicBezTo>
                    <a:pt x="191" y="289"/>
                    <a:pt x="191" y="289"/>
                    <a:pt x="191" y="289"/>
                  </a:cubicBezTo>
                  <a:cubicBezTo>
                    <a:pt x="204" y="289"/>
                    <a:pt x="214" y="278"/>
                    <a:pt x="214" y="266"/>
                  </a:cubicBezTo>
                  <a:cubicBezTo>
                    <a:pt x="214" y="43"/>
                    <a:pt x="214" y="43"/>
                    <a:pt x="214" y="43"/>
                  </a:cubicBezTo>
                  <a:cubicBezTo>
                    <a:pt x="214" y="30"/>
                    <a:pt x="204" y="20"/>
                    <a:pt x="191" y="20"/>
                  </a:cubicBezTo>
                  <a:close/>
                  <a:moveTo>
                    <a:pt x="191" y="264"/>
                  </a:moveTo>
                  <a:cubicBezTo>
                    <a:pt x="23" y="264"/>
                    <a:pt x="23" y="264"/>
                    <a:pt x="23" y="26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8"/>
                    <a:pt x="41" y="63"/>
                    <a:pt x="48" y="63"/>
                  </a:cubicBezTo>
                  <a:cubicBezTo>
                    <a:pt x="54" y="63"/>
                    <a:pt x="59" y="58"/>
                    <a:pt x="59" y="52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58"/>
                    <a:pt x="101" y="63"/>
                    <a:pt x="107" y="63"/>
                  </a:cubicBezTo>
                  <a:cubicBezTo>
                    <a:pt x="113" y="63"/>
                    <a:pt x="118" y="58"/>
                    <a:pt x="118" y="52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5" y="58"/>
                    <a:pt x="160" y="63"/>
                    <a:pt x="167" y="63"/>
                  </a:cubicBezTo>
                  <a:cubicBezTo>
                    <a:pt x="173" y="63"/>
                    <a:pt x="178" y="58"/>
                    <a:pt x="178" y="52"/>
                  </a:cubicBezTo>
                  <a:cubicBezTo>
                    <a:pt x="178" y="45"/>
                    <a:pt x="178" y="45"/>
                    <a:pt x="178" y="45"/>
                  </a:cubicBezTo>
                  <a:cubicBezTo>
                    <a:pt x="191" y="45"/>
                    <a:pt x="191" y="45"/>
                    <a:pt x="191" y="45"/>
                  </a:cubicBezTo>
                  <a:lnTo>
                    <a:pt x="191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Rectangle 348"/>
            <p:cNvSpPr>
              <a:spLocks noChangeArrowheads="1"/>
            </p:cNvSpPr>
            <p:nvPr/>
          </p:nvSpPr>
          <p:spPr bwMode="auto">
            <a:xfrm>
              <a:off x="6076951" y="4675189"/>
              <a:ext cx="10795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Rectangle 349"/>
            <p:cNvSpPr>
              <a:spLocks noChangeArrowheads="1"/>
            </p:cNvSpPr>
            <p:nvPr/>
          </p:nvSpPr>
          <p:spPr bwMode="auto">
            <a:xfrm>
              <a:off x="6076951" y="4711701"/>
              <a:ext cx="10795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Rectangle 350"/>
            <p:cNvSpPr>
              <a:spLocks noChangeArrowheads="1"/>
            </p:cNvSpPr>
            <p:nvPr/>
          </p:nvSpPr>
          <p:spPr bwMode="auto">
            <a:xfrm>
              <a:off x="6076951" y="4748214"/>
              <a:ext cx="10795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Rectangle 351"/>
            <p:cNvSpPr>
              <a:spLocks noChangeArrowheads="1"/>
            </p:cNvSpPr>
            <p:nvPr/>
          </p:nvSpPr>
          <p:spPr bwMode="auto">
            <a:xfrm>
              <a:off x="6076951" y="4784726"/>
              <a:ext cx="107950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85"/>
          <a:stretch>
            <a:fillRect/>
          </a:stretch>
        </p:blipFill>
        <p:spPr bwMode="auto">
          <a:xfrm>
            <a:off x="53975" y="565150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683125" y="409575"/>
            <a:ext cx="27686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论文总结及致谢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hape 10"/>
          <p:cNvSpPr/>
          <p:nvPr/>
        </p:nvSpPr>
        <p:spPr>
          <a:xfrm>
            <a:off x="2974975" y="1647825"/>
            <a:ext cx="6608763" cy="4130675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C1C7D0"/>
          </a:solidFill>
          <a:ln>
            <a:noFill/>
          </a:ln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13"/>
          <p:cNvSpPr/>
          <p:nvPr/>
        </p:nvSpPr>
        <p:spPr>
          <a:xfrm>
            <a:off x="4125913" y="4108450"/>
            <a:ext cx="311150" cy="309563"/>
          </a:xfrm>
          <a:prstGeom prst="ellipse">
            <a:avLst/>
          </a:prstGeom>
          <a:solidFill>
            <a:srgbClr val="F298A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80000"/>
              <a:hueOff val="102612"/>
              <a:satOff val="-1119"/>
              <a:lumOff val="12789"/>
              <a:alphaOff val="0"/>
            </a:schemeClr>
          </a:fillRef>
          <a:effectRef idx="0">
            <a:schemeClr val="accent5">
              <a:shade val="80000"/>
              <a:hueOff val="102612"/>
              <a:satOff val="-1119"/>
              <a:lumOff val="12789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15"/>
          <p:cNvSpPr/>
          <p:nvPr/>
        </p:nvSpPr>
        <p:spPr>
          <a:xfrm>
            <a:off x="5567363" y="3201988"/>
            <a:ext cx="430212" cy="428625"/>
          </a:xfrm>
          <a:prstGeom prst="ellipse">
            <a:avLst/>
          </a:prstGeom>
          <a:solidFill>
            <a:srgbClr val="AAD8D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80000"/>
              <a:hueOff val="205224"/>
              <a:satOff val="-2238"/>
              <a:lumOff val="25579"/>
              <a:alphaOff val="0"/>
            </a:schemeClr>
          </a:fillRef>
          <a:effectRef idx="0">
            <a:schemeClr val="accent5">
              <a:shade val="80000"/>
              <a:hueOff val="205224"/>
              <a:satOff val="-2238"/>
              <a:lumOff val="25579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17"/>
          <p:cNvSpPr/>
          <p:nvPr/>
        </p:nvSpPr>
        <p:spPr>
          <a:xfrm>
            <a:off x="7148513" y="2562225"/>
            <a:ext cx="644525" cy="644525"/>
          </a:xfrm>
          <a:prstGeom prst="ellipse">
            <a:avLst/>
          </a:prstGeom>
          <a:solidFill>
            <a:srgbClr val="A6A6A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80000"/>
              <a:hueOff val="205224"/>
              <a:satOff val="-2238"/>
              <a:lumOff val="25579"/>
              <a:alphaOff val="0"/>
            </a:schemeClr>
          </a:fillRef>
          <a:effectRef idx="0">
            <a:schemeClr val="accent5">
              <a:shade val="80000"/>
              <a:hueOff val="205224"/>
              <a:satOff val="-2238"/>
              <a:lumOff val="25579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Elbow Connector 19"/>
          <p:cNvCxnSpPr/>
          <p:nvPr/>
        </p:nvCxnSpPr>
        <p:spPr>
          <a:xfrm rot="10800000">
            <a:off x="1606550" y="4044950"/>
            <a:ext cx="1676400" cy="1250950"/>
          </a:xfrm>
          <a:prstGeom prst="bentConnector3">
            <a:avLst>
              <a:gd name="adj1" fmla="val -726"/>
            </a:avLst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28"/>
          <p:cNvCxnSpPr/>
          <p:nvPr/>
        </p:nvCxnSpPr>
        <p:spPr>
          <a:xfrm rot="16200000" flipV="1">
            <a:off x="2767013" y="2736850"/>
            <a:ext cx="1343025" cy="1685925"/>
          </a:xfrm>
          <a:prstGeom prst="bentConnector2">
            <a:avLst/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32"/>
          <p:cNvCxnSpPr/>
          <p:nvPr/>
        </p:nvCxnSpPr>
        <p:spPr>
          <a:xfrm rot="10800000">
            <a:off x="4064000" y="1749425"/>
            <a:ext cx="1719263" cy="1644650"/>
          </a:xfrm>
          <a:prstGeom prst="bentConnector3">
            <a:avLst>
              <a:gd name="adj1" fmla="val -222"/>
            </a:avLst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40"/>
          <p:cNvCxnSpPr/>
          <p:nvPr/>
        </p:nvCxnSpPr>
        <p:spPr>
          <a:xfrm rot="5400000" flipH="1" flipV="1">
            <a:off x="6141244" y="3647282"/>
            <a:ext cx="2066925" cy="579437"/>
          </a:xfrm>
          <a:prstGeom prst="bentConnector3">
            <a:avLst>
              <a:gd name="adj1" fmla="val 100139"/>
            </a:avLst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46"/>
          <p:cNvSpPr/>
          <p:nvPr/>
        </p:nvSpPr>
        <p:spPr>
          <a:xfrm>
            <a:off x="9117013" y="1965325"/>
            <a:ext cx="1050925" cy="1052513"/>
          </a:xfrm>
          <a:prstGeom prst="ellipse">
            <a:avLst/>
          </a:prstGeom>
          <a:solidFill>
            <a:srgbClr val="FAD58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80000"/>
              <a:hueOff val="205224"/>
              <a:satOff val="-2238"/>
              <a:lumOff val="25579"/>
              <a:alphaOff val="0"/>
            </a:schemeClr>
          </a:fillRef>
          <a:effectRef idx="0">
            <a:schemeClr val="accent5">
              <a:shade val="80000"/>
              <a:hueOff val="205224"/>
              <a:satOff val="-2238"/>
              <a:lumOff val="25579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72"/>
          <p:cNvSpPr>
            <a:spLocks/>
          </p:cNvSpPr>
          <p:nvPr/>
        </p:nvSpPr>
        <p:spPr bwMode="auto">
          <a:xfrm>
            <a:off x="9424988" y="2274888"/>
            <a:ext cx="433387" cy="433387"/>
          </a:xfrm>
          <a:custGeom>
            <a:avLst/>
            <a:gdLst>
              <a:gd name="T0" fmla="*/ 282 w 288"/>
              <a:gd name="T1" fmla="*/ 54 h 288"/>
              <a:gd name="T2" fmla="*/ 243 w 288"/>
              <a:gd name="T3" fmla="*/ 79 h 288"/>
              <a:gd name="T4" fmla="*/ 209 w 288"/>
              <a:gd name="T5" fmla="*/ 45 h 288"/>
              <a:gd name="T6" fmla="*/ 233 w 288"/>
              <a:gd name="T7" fmla="*/ 6 h 288"/>
              <a:gd name="T8" fmla="*/ 227 w 288"/>
              <a:gd name="T9" fmla="*/ 0 h 288"/>
              <a:gd name="T10" fmla="*/ 162 w 288"/>
              <a:gd name="T11" fmla="*/ 65 h 288"/>
              <a:gd name="T12" fmla="*/ 167 w 288"/>
              <a:gd name="T13" fmla="*/ 85 h 288"/>
              <a:gd name="T14" fmla="*/ 84 w 288"/>
              <a:gd name="T15" fmla="*/ 168 h 288"/>
              <a:gd name="T16" fmla="*/ 65 w 288"/>
              <a:gd name="T17" fmla="*/ 162 h 288"/>
              <a:gd name="T18" fmla="*/ 0 w 288"/>
              <a:gd name="T19" fmla="*/ 228 h 288"/>
              <a:gd name="T20" fmla="*/ 6 w 288"/>
              <a:gd name="T21" fmla="*/ 234 h 288"/>
              <a:gd name="T22" fmla="*/ 45 w 288"/>
              <a:gd name="T23" fmla="*/ 209 h 288"/>
              <a:gd name="T24" fmla="*/ 79 w 288"/>
              <a:gd name="T25" fmla="*/ 243 h 288"/>
              <a:gd name="T26" fmla="*/ 54 w 288"/>
              <a:gd name="T27" fmla="*/ 282 h 288"/>
              <a:gd name="T28" fmla="*/ 60 w 288"/>
              <a:gd name="T29" fmla="*/ 288 h 288"/>
              <a:gd name="T30" fmla="*/ 125 w 288"/>
              <a:gd name="T31" fmla="*/ 223 h 288"/>
              <a:gd name="T32" fmla="*/ 120 w 288"/>
              <a:gd name="T33" fmla="*/ 204 h 288"/>
              <a:gd name="T34" fmla="*/ 204 w 288"/>
              <a:gd name="T35" fmla="*/ 120 h 288"/>
              <a:gd name="T36" fmla="*/ 222 w 288"/>
              <a:gd name="T37" fmla="*/ 126 h 288"/>
              <a:gd name="T38" fmla="*/ 287 w 288"/>
              <a:gd name="T39" fmla="*/ 60 h 288"/>
              <a:gd name="T40" fmla="*/ 282 w 288"/>
              <a:gd name="T41" fmla="*/ 5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669925" y="425132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674688" y="4537075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585913" y="307816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589088" y="3363913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3149600" y="1938338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152775" y="2224088"/>
            <a:ext cx="2335213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7110413" y="4216400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7113588" y="4502150"/>
            <a:ext cx="233521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10374313" y="2347913"/>
            <a:ext cx="1531937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10382250" y="2700338"/>
            <a:ext cx="14573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85"/>
          <a:stretch>
            <a:fillRect/>
          </a:stretch>
        </p:blipFill>
        <p:spPr bwMode="auto">
          <a:xfrm>
            <a:off x="53975" y="565150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683125" y="409575"/>
            <a:ext cx="27686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论文总结及致谢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 rot="2768506">
            <a:off x="4846638" y="2484438"/>
            <a:ext cx="2381250" cy="23812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629150" y="2276475"/>
            <a:ext cx="1325563" cy="1325563"/>
          </a:xfrm>
          <a:prstGeom prst="roundRect">
            <a:avLst>
              <a:gd name="adj" fmla="val 9214"/>
            </a:avLst>
          </a:prstGeom>
          <a:solidFill>
            <a:srgbClr val="FAD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037263" y="2276475"/>
            <a:ext cx="1327150" cy="1325563"/>
          </a:xfrm>
          <a:prstGeom prst="roundRect">
            <a:avLst>
              <a:gd name="adj" fmla="val 9214"/>
            </a:avLst>
          </a:prstGeom>
          <a:solidFill>
            <a:srgbClr val="F29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629150" y="3675063"/>
            <a:ext cx="1325563" cy="1325562"/>
          </a:xfrm>
          <a:prstGeom prst="roundRect">
            <a:avLst>
              <a:gd name="adj" fmla="val 9214"/>
            </a:avLst>
          </a:prstGeom>
          <a:solidFill>
            <a:srgbClr val="AAD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037263" y="3675063"/>
            <a:ext cx="1327150" cy="1325562"/>
          </a:xfrm>
          <a:prstGeom prst="roundRect">
            <a:avLst>
              <a:gd name="adj" fmla="val 9214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4852988" y="2816225"/>
            <a:ext cx="8540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总结一</a:t>
            </a: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273800" y="2816225"/>
            <a:ext cx="8540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总结二</a:t>
            </a: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52988" y="4224338"/>
            <a:ext cx="8540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总结四</a:t>
            </a: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273800" y="4224338"/>
            <a:ext cx="8540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总结三</a:t>
            </a: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6" name="矩形 15"/>
          <p:cNvSpPr>
            <a:spLocks noChangeArrowheads="1"/>
          </p:cNvSpPr>
          <p:nvPr/>
        </p:nvSpPr>
        <p:spPr bwMode="auto">
          <a:xfrm>
            <a:off x="954088" y="2590800"/>
            <a:ext cx="312261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单击此处编辑内容，建议您在展示时采用微软雅黑字体，所有图形线条及其相应素材均可自由编辑、改色、替换。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7" name="矩形 16"/>
          <p:cNvSpPr>
            <a:spLocks noChangeArrowheads="1"/>
          </p:cNvSpPr>
          <p:nvPr/>
        </p:nvSpPr>
        <p:spPr bwMode="auto">
          <a:xfrm>
            <a:off x="8162925" y="2590800"/>
            <a:ext cx="312261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单击此处编辑内容，建议您在展示时采用微软雅黑字体，所有图形线条及其相应素材均可自由编辑、改色、替换。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8" name="矩形 17"/>
          <p:cNvSpPr>
            <a:spLocks noChangeArrowheads="1"/>
          </p:cNvSpPr>
          <p:nvPr/>
        </p:nvSpPr>
        <p:spPr bwMode="auto">
          <a:xfrm>
            <a:off x="954088" y="3937000"/>
            <a:ext cx="312261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单击此处编辑内容，建议您在展示时采用微软雅黑字体，所有图形线条及其相应素材均可自由编辑、改色、替换。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49" name="矩形 18"/>
          <p:cNvSpPr>
            <a:spLocks noChangeArrowheads="1"/>
          </p:cNvSpPr>
          <p:nvPr/>
        </p:nvSpPr>
        <p:spPr bwMode="auto">
          <a:xfrm>
            <a:off x="8162925" y="3937000"/>
            <a:ext cx="312261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单击此处编辑内容，建议您在展示时采用微软雅黑字体，所有图形线条及其相应素材均可自由编辑、改色、替换。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09650" y="717550"/>
            <a:ext cx="10420350" cy="5581650"/>
          </a:xfrm>
          <a:prstGeom prst="roundRect">
            <a:avLst>
              <a:gd name="adj" fmla="val 2906"/>
            </a:avLst>
          </a:prstGeom>
          <a:solidFill>
            <a:srgbClr val="FEF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07744" y="2864226"/>
            <a:ext cx="452564" cy="448576"/>
            <a:chOff x="930275" y="1106434"/>
            <a:chExt cx="410062" cy="406449"/>
          </a:xfrm>
          <a:solidFill>
            <a:srgbClr val="608C7D"/>
          </a:solidFill>
        </p:grpSpPr>
        <p:sp>
          <p:nvSpPr>
            <p:cNvPr id="4" name="Freeform 33"/>
            <p:cNvSpPr>
              <a:spLocks/>
            </p:cNvSpPr>
            <p:nvPr/>
          </p:nvSpPr>
          <p:spPr bwMode="auto">
            <a:xfrm>
              <a:off x="1221112" y="1144368"/>
              <a:ext cx="34323" cy="56000"/>
            </a:xfrm>
            <a:custGeom>
              <a:avLst/>
              <a:gdLst>
                <a:gd name="T0" fmla="*/ 19 w 19"/>
                <a:gd name="T1" fmla="*/ 0 h 31"/>
                <a:gd name="T2" fmla="*/ 0 w 19"/>
                <a:gd name="T3" fmla="*/ 0 h 31"/>
                <a:gd name="T4" fmla="*/ 0 w 19"/>
                <a:gd name="T5" fmla="*/ 12 h 31"/>
                <a:gd name="T6" fmla="*/ 19 w 19"/>
                <a:gd name="T7" fmla="*/ 31 h 31"/>
                <a:gd name="T8" fmla="*/ 19 w 19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19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9" y="31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" name="Freeform 34"/>
            <p:cNvSpPr>
              <a:spLocks noEditPoints="1"/>
            </p:cNvSpPr>
            <p:nvPr/>
          </p:nvSpPr>
          <p:spPr bwMode="auto">
            <a:xfrm>
              <a:off x="930275" y="1106434"/>
              <a:ext cx="410062" cy="406449"/>
            </a:xfrm>
            <a:custGeom>
              <a:avLst/>
              <a:gdLst>
                <a:gd name="T0" fmla="*/ 114 w 227"/>
                <a:gd name="T1" fmla="*/ 0 h 225"/>
                <a:gd name="T2" fmla="*/ 0 w 227"/>
                <a:gd name="T3" fmla="*/ 114 h 225"/>
                <a:gd name="T4" fmla="*/ 24 w 227"/>
                <a:gd name="T5" fmla="*/ 133 h 225"/>
                <a:gd name="T6" fmla="*/ 24 w 227"/>
                <a:gd name="T7" fmla="*/ 225 h 225"/>
                <a:gd name="T8" fmla="*/ 90 w 227"/>
                <a:gd name="T9" fmla="*/ 225 h 225"/>
                <a:gd name="T10" fmla="*/ 90 w 227"/>
                <a:gd name="T11" fmla="*/ 168 h 225"/>
                <a:gd name="T12" fmla="*/ 137 w 227"/>
                <a:gd name="T13" fmla="*/ 168 h 225"/>
                <a:gd name="T14" fmla="*/ 137 w 227"/>
                <a:gd name="T15" fmla="*/ 225 h 225"/>
                <a:gd name="T16" fmla="*/ 204 w 227"/>
                <a:gd name="T17" fmla="*/ 225 h 225"/>
                <a:gd name="T18" fmla="*/ 204 w 227"/>
                <a:gd name="T19" fmla="*/ 135 h 225"/>
                <a:gd name="T20" fmla="*/ 227 w 227"/>
                <a:gd name="T21" fmla="*/ 114 h 225"/>
                <a:gd name="T22" fmla="*/ 114 w 227"/>
                <a:gd name="T23" fmla="*/ 0 h 225"/>
                <a:gd name="T24" fmla="*/ 194 w 227"/>
                <a:gd name="T25" fmla="*/ 130 h 225"/>
                <a:gd name="T26" fmla="*/ 194 w 227"/>
                <a:gd name="T27" fmla="*/ 215 h 225"/>
                <a:gd name="T28" fmla="*/ 147 w 227"/>
                <a:gd name="T29" fmla="*/ 215 h 225"/>
                <a:gd name="T30" fmla="*/ 147 w 227"/>
                <a:gd name="T31" fmla="*/ 159 h 225"/>
                <a:gd name="T32" fmla="*/ 80 w 227"/>
                <a:gd name="T33" fmla="*/ 159 h 225"/>
                <a:gd name="T34" fmla="*/ 80 w 227"/>
                <a:gd name="T35" fmla="*/ 215 h 225"/>
                <a:gd name="T36" fmla="*/ 33 w 227"/>
                <a:gd name="T37" fmla="*/ 215 h 225"/>
                <a:gd name="T38" fmla="*/ 33 w 227"/>
                <a:gd name="T39" fmla="*/ 130 h 225"/>
                <a:gd name="T40" fmla="*/ 14 w 227"/>
                <a:gd name="T41" fmla="*/ 114 h 225"/>
                <a:gd name="T42" fmla="*/ 114 w 227"/>
                <a:gd name="T43" fmla="*/ 12 h 225"/>
                <a:gd name="T44" fmla="*/ 213 w 227"/>
                <a:gd name="T45" fmla="*/ 114 h 225"/>
                <a:gd name="T46" fmla="*/ 194 w 227"/>
                <a:gd name="T47" fmla="*/ 13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7" h="225">
                  <a:moveTo>
                    <a:pt x="114" y="0"/>
                  </a:moveTo>
                  <a:lnTo>
                    <a:pt x="0" y="114"/>
                  </a:lnTo>
                  <a:lnTo>
                    <a:pt x="24" y="133"/>
                  </a:lnTo>
                  <a:lnTo>
                    <a:pt x="24" y="225"/>
                  </a:lnTo>
                  <a:lnTo>
                    <a:pt x="90" y="225"/>
                  </a:lnTo>
                  <a:lnTo>
                    <a:pt x="90" y="168"/>
                  </a:lnTo>
                  <a:lnTo>
                    <a:pt x="137" y="168"/>
                  </a:lnTo>
                  <a:lnTo>
                    <a:pt x="137" y="225"/>
                  </a:lnTo>
                  <a:lnTo>
                    <a:pt x="204" y="225"/>
                  </a:lnTo>
                  <a:lnTo>
                    <a:pt x="204" y="135"/>
                  </a:lnTo>
                  <a:lnTo>
                    <a:pt x="227" y="114"/>
                  </a:lnTo>
                  <a:lnTo>
                    <a:pt x="114" y="0"/>
                  </a:lnTo>
                  <a:close/>
                  <a:moveTo>
                    <a:pt x="194" y="130"/>
                  </a:moveTo>
                  <a:lnTo>
                    <a:pt x="194" y="215"/>
                  </a:lnTo>
                  <a:lnTo>
                    <a:pt x="147" y="215"/>
                  </a:lnTo>
                  <a:lnTo>
                    <a:pt x="147" y="159"/>
                  </a:lnTo>
                  <a:lnTo>
                    <a:pt x="80" y="159"/>
                  </a:lnTo>
                  <a:lnTo>
                    <a:pt x="80" y="215"/>
                  </a:lnTo>
                  <a:lnTo>
                    <a:pt x="33" y="215"/>
                  </a:lnTo>
                  <a:lnTo>
                    <a:pt x="33" y="130"/>
                  </a:lnTo>
                  <a:lnTo>
                    <a:pt x="14" y="114"/>
                  </a:lnTo>
                  <a:lnTo>
                    <a:pt x="114" y="12"/>
                  </a:lnTo>
                  <a:lnTo>
                    <a:pt x="213" y="114"/>
                  </a:lnTo>
                  <a:lnTo>
                    <a:pt x="194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70686" y="2850269"/>
            <a:ext cx="338923" cy="452564"/>
            <a:chOff x="1802784" y="1093788"/>
            <a:chExt cx="307094" cy="410062"/>
          </a:xfrm>
          <a:solidFill>
            <a:srgbClr val="608C7D"/>
          </a:solidFill>
        </p:grpSpPr>
        <p:sp>
          <p:nvSpPr>
            <p:cNvPr id="7" name="Freeform 35"/>
            <p:cNvSpPr>
              <a:spLocks noEditPoints="1"/>
            </p:cNvSpPr>
            <p:nvPr/>
          </p:nvSpPr>
          <p:spPr bwMode="auto">
            <a:xfrm>
              <a:off x="1802784" y="1093788"/>
              <a:ext cx="307094" cy="410062"/>
            </a:xfrm>
            <a:custGeom>
              <a:avLst/>
              <a:gdLst>
                <a:gd name="T0" fmla="*/ 62 w 72"/>
                <a:gd name="T1" fmla="*/ 32 h 96"/>
                <a:gd name="T2" fmla="*/ 62 w 72"/>
                <a:gd name="T3" fmla="*/ 18 h 96"/>
                <a:gd name="T4" fmla="*/ 57 w 72"/>
                <a:gd name="T5" fmla="*/ 5 h 96"/>
                <a:gd name="T6" fmla="*/ 44 w 72"/>
                <a:gd name="T7" fmla="*/ 0 h 96"/>
                <a:gd name="T8" fmla="*/ 28 w 72"/>
                <a:gd name="T9" fmla="*/ 0 h 96"/>
                <a:gd name="T10" fmla="*/ 15 w 72"/>
                <a:gd name="T11" fmla="*/ 5 h 96"/>
                <a:gd name="T12" fmla="*/ 10 w 72"/>
                <a:gd name="T13" fmla="*/ 18 h 96"/>
                <a:gd name="T14" fmla="*/ 10 w 72"/>
                <a:gd name="T15" fmla="*/ 32 h 96"/>
                <a:gd name="T16" fmla="*/ 0 w 72"/>
                <a:gd name="T17" fmla="*/ 32 h 96"/>
                <a:gd name="T18" fmla="*/ 0 w 72"/>
                <a:gd name="T19" fmla="*/ 80 h 96"/>
                <a:gd name="T20" fmla="*/ 5 w 72"/>
                <a:gd name="T21" fmla="*/ 91 h 96"/>
                <a:gd name="T22" fmla="*/ 16 w 72"/>
                <a:gd name="T23" fmla="*/ 96 h 96"/>
                <a:gd name="T24" fmla="*/ 56 w 72"/>
                <a:gd name="T25" fmla="*/ 96 h 96"/>
                <a:gd name="T26" fmla="*/ 67 w 72"/>
                <a:gd name="T27" fmla="*/ 91 h 96"/>
                <a:gd name="T28" fmla="*/ 72 w 72"/>
                <a:gd name="T29" fmla="*/ 79 h 96"/>
                <a:gd name="T30" fmla="*/ 72 w 72"/>
                <a:gd name="T31" fmla="*/ 32 h 96"/>
                <a:gd name="T32" fmla="*/ 62 w 72"/>
                <a:gd name="T33" fmla="*/ 32 h 96"/>
                <a:gd name="T34" fmla="*/ 14 w 72"/>
                <a:gd name="T35" fmla="*/ 18 h 96"/>
                <a:gd name="T36" fmla="*/ 18 w 72"/>
                <a:gd name="T37" fmla="*/ 8 h 96"/>
                <a:gd name="T38" fmla="*/ 28 w 72"/>
                <a:gd name="T39" fmla="*/ 4 h 96"/>
                <a:gd name="T40" fmla="*/ 44 w 72"/>
                <a:gd name="T41" fmla="*/ 4 h 96"/>
                <a:gd name="T42" fmla="*/ 54 w 72"/>
                <a:gd name="T43" fmla="*/ 8 h 96"/>
                <a:gd name="T44" fmla="*/ 58 w 72"/>
                <a:gd name="T45" fmla="*/ 18 h 96"/>
                <a:gd name="T46" fmla="*/ 58 w 72"/>
                <a:gd name="T47" fmla="*/ 32 h 96"/>
                <a:gd name="T48" fmla="*/ 14 w 72"/>
                <a:gd name="T49" fmla="*/ 32 h 96"/>
                <a:gd name="T50" fmla="*/ 14 w 72"/>
                <a:gd name="T51" fmla="*/ 18 h 96"/>
                <a:gd name="T52" fmla="*/ 68 w 72"/>
                <a:gd name="T53" fmla="*/ 79 h 96"/>
                <a:gd name="T54" fmla="*/ 64 w 72"/>
                <a:gd name="T55" fmla="*/ 88 h 96"/>
                <a:gd name="T56" fmla="*/ 56 w 72"/>
                <a:gd name="T57" fmla="*/ 92 h 96"/>
                <a:gd name="T58" fmla="*/ 16 w 72"/>
                <a:gd name="T59" fmla="*/ 92 h 96"/>
                <a:gd name="T60" fmla="*/ 8 w 72"/>
                <a:gd name="T61" fmla="*/ 88 h 96"/>
                <a:gd name="T62" fmla="*/ 4 w 72"/>
                <a:gd name="T63" fmla="*/ 80 h 96"/>
                <a:gd name="T64" fmla="*/ 4 w 72"/>
                <a:gd name="T65" fmla="*/ 36 h 96"/>
                <a:gd name="T66" fmla="*/ 10 w 72"/>
                <a:gd name="T67" fmla="*/ 36 h 96"/>
                <a:gd name="T68" fmla="*/ 14 w 72"/>
                <a:gd name="T69" fmla="*/ 36 h 96"/>
                <a:gd name="T70" fmla="*/ 58 w 72"/>
                <a:gd name="T71" fmla="*/ 36 h 96"/>
                <a:gd name="T72" fmla="*/ 62 w 72"/>
                <a:gd name="T73" fmla="*/ 36 h 96"/>
                <a:gd name="T74" fmla="*/ 68 w 72"/>
                <a:gd name="T75" fmla="*/ 36 h 96"/>
                <a:gd name="T76" fmla="*/ 68 w 72"/>
                <a:gd name="T77" fmla="*/ 7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" h="96">
                  <a:moveTo>
                    <a:pt x="62" y="32"/>
                  </a:moveTo>
                  <a:cubicBezTo>
                    <a:pt x="62" y="18"/>
                    <a:pt x="62" y="18"/>
                    <a:pt x="62" y="18"/>
                  </a:cubicBezTo>
                  <a:cubicBezTo>
                    <a:pt x="62" y="13"/>
                    <a:pt x="60" y="9"/>
                    <a:pt x="57" y="5"/>
                  </a:cubicBezTo>
                  <a:cubicBezTo>
                    <a:pt x="53" y="2"/>
                    <a:pt x="49" y="0"/>
                    <a:pt x="4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19" y="2"/>
                    <a:pt x="15" y="5"/>
                  </a:cubicBezTo>
                  <a:cubicBezTo>
                    <a:pt x="12" y="9"/>
                    <a:pt x="10" y="13"/>
                    <a:pt x="10" y="18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4"/>
                    <a:pt x="2" y="88"/>
                    <a:pt x="5" y="91"/>
                  </a:cubicBezTo>
                  <a:cubicBezTo>
                    <a:pt x="8" y="94"/>
                    <a:pt x="12" y="96"/>
                    <a:pt x="1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0" y="96"/>
                    <a:pt x="64" y="94"/>
                    <a:pt x="67" y="91"/>
                  </a:cubicBezTo>
                  <a:cubicBezTo>
                    <a:pt x="70" y="88"/>
                    <a:pt x="72" y="84"/>
                    <a:pt x="72" y="79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62" y="32"/>
                  </a:lnTo>
                  <a:close/>
                  <a:moveTo>
                    <a:pt x="14" y="18"/>
                  </a:moveTo>
                  <a:cubicBezTo>
                    <a:pt x="14" y="14"/>
                    <a:pt x="15" y="11"/>
                    <a:pt x="18" y="8"/>
                  </a:cubicBezTo>
                  <a:cubicBezTo>
                    <a:pt x="21" y="6"/>
                    <a:pt x="24" y="4"/>
                    <a:pt x="28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8" y="4"/>
                    <a:pt x="51" y="6"/>
                    <a:pt x="54" y="8"/>
                  </a:cubicBezTo>
                  <a:cubicBezTo>
                    <a:pt x="57" y="11"/>
                    <a:pt x="58" y="14"/>
                    <a:pt x="58" y="18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14" y="32"/>
                    <a:pt x="14" y="32"/>
                    <a:pt x="14" y="32"/>
                  </a:cubicBezTo>
                  <a:lnTo>
                    <a:pt x="14" y="18"/>
                  </a:lnTo>
                  <a:close/>
                  <a:moveTo>
                    <a:pt x="68" y="79"/>
                  </a:moveTo>
                  <a:cubicBezTo>
                    <a:pt x="68" y="83"/>
                    <a:pt x="67" y="86"/>
                    <a:pt x="64" y="88"/>
                  </a:cubicBezTo>
                  <a:cubicBezTo>
                    <a:pt x="62" y="91"/>
                    <a:pt x="59" y="92"/>
                    <a:pt x="56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3" y="92"/>
                    <a:pt x="10" y="91"/>
                    <a:pt x="8" y="88"/>
                  </a:cubicBezTo>
                  <a:cubicBezTo>
                    <a:pt x="5" y="86"/>
                    <a:pt x="4" y="83"/>
                    <a:pt x="4" y="80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8" y="36"/>
                    <a:pt x="68" y="36"/>
                    <a:pt x="68" y="36"/>
                  </a:cubicBezTo>
                  <a:lnTo>
                    <a:pt x="68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1922009" y="1306948"/>
              <a:ext cx="68645" cy="128258"/>
            </a:xfrm>
            <a:custGeom>
              <a:avLst/>
              <a:gdLst>
                <a:gd name="T0" fmla="*/ 8 w 16"/>
                <a:gd name="T1" fmla="*/ 0 h 30"/>
                <a:gd name="T2" fmla="*/ 0 w 16"/>
                <a:gd name="T3" fmla="*/ 8 h 30"/>
                <a:gd name="T4" fmla="*/ 6 w 16"/>
                <a:gd name="T5" fmla="*/ 16 h 30"/>
                <a:gd name="T6" fmla="*/ 6 w 16"/>
                <a:gd name="T7" fmla="*/ 30 h 30"/>
                <a:gd name="T8" fmla="*/ 10 w 16"/>
                <a:gd name="T9" fmla="*/ 30 h 30"/>
                <a:gd name="T10" fmla="*/ 10 w 16"/>
                <a:gd name="T11" fmla="*/ 16 h 30"/>
                <a:gd name="T12" fmla="*/ 16 w 16"/>
                <a:gd name="T13" fmla="*/ 8 h 30"/>
                <a:gd name="T14" fmla="*/ 8 w 16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0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3" y="15"/>
                    <a:pt x="6" y="16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3" y="15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75810" y="2850269"/>
            <a:ext cx="340918" cy="452564"/>
            <a:chOff x="2622907" y="1093788"/>
            <a:chExt cx="308901" cy="410062"/>
          </a:xfrm>
          <a:solidFill>
            <a:srgbClr val="608C7D"/>
          </a:solidFill>
        </p:grpSpPr>
        <p:sp>
          <p:nvSpPr>
            <p:cNvPr id="10" name="Freeform 37"/>
            <p:cNvSpPr>
              <a:spLocks noEditPoints="1"/>
            </p:cNvSpPr>
            <p:nvPr/>
          </p:nvSpPr>
          <p:spPr bwMode="auto">
            <a:xfrm>
              <a:off x="2622907" y="1093788"/>
              <a:ext cx="308901" cy="410062"/>
            </a:xfrm>
            <a:custGeom>
              <a:avLst/>
              <a:gdLst>
                <a:gd name="T0" fmla="*/ 14 w 72"/>
                <a:gd name="T1" fmla="*/ 32 h 96"/>
                <a:gd name="T2" fmla="*/ 14 w 72"/>
                <a:gd name="T3" fmla="*/ 18 h 96"/>
                <a:gd name="T4" fmla="*/ 18 w 72"/>
                <a:gd name="T5" fmla="*/ 8 h 96"/>
                <a:gd name="T6" fmla="*/ 28 w 72"/>
                <a:gd name="T7" fmla="*/ 4 h 96"/>
                <a:gd name="T8" fmla="*/ 44 w 72"/>
                <a:gd name="T9" fmla="*/ 4 h 96"/>
                <a:gd name="T10" fmla="*/ 54 w 72"/>
                <a:gd name="T11" fmla="*/ 8 h 96"/>
                <a:gd name="T12" fmla="*/ 58 w 72"/>
                <a:gd name="T13" fmla="*/ 18 h 96"/>
                <a:gd name="T14" fmla="*/ 58 w 72"/>
                <a:gd name="T15" fmla="*/ 20 h 96"/>
                <a:gd name="T16" fmla="*/ 62 w 72"/>
                <a:gd name="T17" fmla="*/ 20 h 96"/>
                <a:gd name="T18" fmla="*/ 62 w 72"/>
                <a:gd name="T19" fmla="*/ 18 h 96"/>
                <a:gd name="T20" fmla="*/ 57 w 72"/>
                <a:gd name="T21" fmla="*/ 5 h 96"/>
                <a:gd name="T22" fmla="*/ 44 w 72"/>
                <a:gd name="T23" fmla="*/ 0 h 96"/>
                <a:gd name="T24" fmla="*/ 28 w 72"/>
                <a:gd name="T25" fmla="*/ 0 h 96"/>
                <a:gd name="T26" fmla="*/ 15 w 72"/>
                <a:gd name="T27" fmla="*/ 5 h 96"/>
                <a:gd name="T28" fmla="*/ 10 w 72"/>
                <a:gd name="T29" fmla="*/ 18 h 96"/>
                <a:gd name="T30" fmla="*/ 10 w 72"/>
                <a:gd name="T31" fmla="*/ 32 h 96"/>
                <a:gd name="T32" fmla="*/ 0 w 72"/>
                <a:gd name="T33" fmla="*/ 32 h 96"/>
                <a:gd name="T34" fmla="*/ 0 w 72"/>
                <a:gd name="T35" fmla="*/ 80 h 96"/>
                <a:gd name="T36" fmla="*/ 5 w 72"/>
                <a:gd name="T37" fmla="*/ 91 h 96"/>
                <a:gd name="T38" fmla="*/ 16 w 72"/>
                <a:gd name="T39" fmla="*/ 96 h 96"/>
                <a:gd name="T40" fmla="*/ 56 w 72"/>
                <a:gd name="T41" fmla="*/ 96 h 96"/>
                <a:gd name="T42" fmla="*/ 67 w 72"/>
                <a:gd name="T43" fmla="*/ 91 h 96"/>
                <a:gd name="T44" fmla="*/ 72 w 72"/>
                <a:gd name="T45" fmla="*/ 79 h 96"/>
                <a:gd name="T46" fmla="*/ 72 w 72"/>
                <a:gd name="T47" fmla="*/ 32 h 96"/>
                <a:gd name="T48" fmla="*/ 14 w 72"/>
                <a:gd name="T49" fmla="*/ 32 h 96"/>
                <a:gd name="T50" fmla="*/ 68 w 72"/>
                <a:gd name="T51" fmla="*/ 79 h 96"/>
                <a:gd name="T52" fmla="*/ 64 w 72"/>
                <a:gd name="T53" fmla="*/ 88 h 96"/>
                <a:gd name="T54" fmla="*/ 56 w 72"/>
                <a:gd name="T55" fmla="*/ 92 h 96"/>
                <a:gd name="T56" fmla="*/ 16 w 72"/>
                <a:gd name="T57" fmla="*/ 92 h 96"/>
                <a:gd name="T58" fmla="*/ 8 w 72"/>
                <a:gd name="T59" fmla="*/ 88 h 96"/>
                <a:gd name="T60" fmla="*/ 4 w 72"/>
                <a:gd name="T61" fmla="*/ 80 h 96"/>
                <a:gd name="T62" fmla="*/ 4 w 72"/>
                <a:gd name="T63" fmla="*/ 36 h 96"/>
                <a:gd name="T64" fmla="*/ 68 w 72"/>
                <a:gd name="T65" fmla="*/ 36 h 96"/>
                <a:gd name="T66" fmla="*/ 68 w 72"/>
                <a:gd name="T67" fmla="*/ 7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96">
                  <a:moveTo>
                    <a:pt x="14" y="32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4" y="14"/>
                    <a:pt x="15" y="11"/>
                    <a:pt x="18" y="8"/>
                  </a:cubicBezTo>
                  <a:cubicBezTo>
                    <a:pt x="21" y="6"/>
                    <a:pt x="24" y="4"/>
                    <a:pt x="28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8" y="4"/>
                    <a:pt x="51" y="6"/>
                    <a:pt x="54" y="8"/>
                  </a:cubicBezTo>
                  <a:cubicBezTo>
                    <a:pt x="57" y="11"/>
                    <a:pt x="58" y="14"/>
                    <a:pt x="58" y="1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2" y="13"/>
                    <a:pt x="60" y="9"/>
                    <a:pt x="57" y="5"/>
                  </a:cubicBezTo>
                  <a:cubicBezTo>
                    <a:pt x="53" y="2"/>
                    <a:pt x="49" y="0"/>
                    <a:pt x="4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19" y="2"/>
                    <a:pt x="15" y="5"/>
                  </a:cubicBezTo>
                  <a:cubicBezTo>
                    <a:pt x="12" y="9"/>
                    <a:pt x="10" y="13"/>
                    <a:pt x="10" y="18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4"/>
                    <a:pt x="2" y="88"/>
                    <a:pt x="5" y="91"/>
                  </a:cubicBezTo>
                  <a:cubicBezTo>
                    <a:pt x="8" y="94"/>
                    <a:pt x="12" y="96"/>
                    <a:pt x="1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0" y="96"/>
                    <a:pt x="64" y="94"/>
                    <a:pt x="67" y="91"/>
                  </a:cubicBezTo>
                  <a:cubicBezTo>
                    <a:pt x="70" y="88"/>
                    <a:pt x="72" y="84"/>
                    <a:pt x="72" y="79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14" y="32"/>
                  </a:lnTo>
                  <a:close/>
                  <a:moveTo>
                    <a:pt x="68" y="79"/>
                  </a:moveTo>
                  <a:cubicBezTo>
                    <a:pt x="68" y="83"/>
                    <a:pt x="67" y="86"/>
                    <a:pt x="64" y="88"/>
                  </a:cubicBezTo>
                  <a:cubicBezTo>
                    <a:pt x="62" y="91"/>
                    <a:pt x="59" y="92"/>
                    <a:pt x="56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3" y="92"/>
                    <a:pt x="10" y="91"/>
                    <a:pt x="8" y="88"/>
                  </a:cubicBezTo>
                  <a:cubicBezTo>
                    <a:pt x="5" y="86"/>
                    <a:pt x="4" y="83"/>
                    <a:pt x="4" y="80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68" y="36"/>
                    <a:pt x="68" y="36"/>
                    <a:pt x="68" y="36"/>
                  </a:cubicBezTo>
                  <a:lnTo>
                    <a:pt x="68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38"/>
            <p:cNvSpPr>
              <a:spLocks/>
            </p:cNvSpPr>
            <p:nvPr/>
          </p:nvSpPr>
          <p:spPr bwMode="auto">
            <a:xfrm>
              <a:off x="2743937" y="1306948"/>
              <a:ext cx="68645" cy="128258"/>
            </a:xfrm>
            <a:custGeom>
              <a:avLst/>
              <a:gdLst>
                <a:gd name="T0" fmla="*/ 6 w 16"/>
                <a:gd name="T1" fmla="*/ 16 h 30"/>
                <a:gd name="T2" fmla="*/ 6 w 16"/>
                <a:gd name="T3" fmla="*/ 30 h 30"/>
                <a:gd name="T4" fmla="*/ 10 w 16"/>
                <a:gd name="T5" fmla="*/ 30 h 30"/>
                <a:gd name="T6" fmla="*/ 10 w 16"/>
                <a:gd name="T7" fmla="*/ 16 h 30"/>
                <a:gd name="T8" fmla="*/ 16 w 16"/>
                <a:gd name="T9" fmla="*/ 8 h 30"/>
                <a:gd name="T10" fmla="*/ 8 w 16"/>
                <a:gd name="T11" fmla="*/ 0 h 30"/>
                <a:gd name="T12" fmla="*/ 0 w 16"/>
                <a:gd name="T13" fmla="*/ 8 h 30"/>
                <a:gd name="T14" fmla="*/ 6 w 16"/>
                <a:gd name="T1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0">
                  <a:moveTo>
                    <a:pt x="6" y="16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3" y="15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3" y="15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2" name="Freeform 39"/>
          <p:cNvSpPr>
            <a:spLocks noEditPoints="1"/>
          </p:cNvSpPr>
          <p:nvPr/>
        </p:nvSpPr>
        <p:spPr bwMode="auto">
          <a:xfrm>
            <a:off x="4524375" y="2863850"/>
            <a:ext cx="455613" cy="425450"/>
          </a:xfrm>
          <a:custGeom>
            <a:avLst/>
            <a:gdLst>
              <a:gd name="T0" fmla="*/ 74 w 96"/>
              <a:gd name="T1" fmla="*/ 10 h 90"/>
              <a:gd name="T2" fmla="*/ 70 w 96"/>
              <a:gd name="T3" fmla="*/ 21 h 90"/>
              <a:gd name="T4" fmla="*/ 79 w 96"/>
              <a:gd name="T5" fmla="*/ 35 h 90"/>
              <a:gd name="T6" fmla="*/ 82 w 96"/>
              <a:gd name="T7" fmla="*/ 38 h 90"/>
              <a:gd name="T8" fmla="*/ 92 w 96"/>
              <a:gd name="T9" fmla="*/ 45 h 90"/>
              <a:gd name="T10" fmla="*/ 82 w 96"/>
              <a:gd name="T11" fmla="*/ 52 h 90"/>
              <a:gd name="T12" fmla="*/ 79 w 96"/>
              <a:gd name="T13" fmla="*/ 55 h 90"/>
              <a:gd name="T14" fmla="*/ 70 w 96"/>
              <a:gd name="T15" fmla="*/ 69 h 90"/>
              <a:gd name="T16" fmla="*/ 74 w 96"/>
              <a:gd name="T17" fmla="*/ 80 h 90"/>
              <a:gd name="T18" fmla="*/ 59 w 96"/>
              <a:gd name="T19" fmla="*/ 78 h 90"/>
              <a:gd name="T20" fmla="*/ 55 w 96"/>
              <a:gd name="T21" fmla="*/ 76 h 90"/>
              <a:gd name="T22" fmla="*/ 41 w 96"/>
              <a:gd name="T23" fmla="*/ 76 h 90"/>
              <a:gd name="T24" fmla="*/ 37 w 96"/>
              <a:gd name="T25" fmla="*/ 78 h 90"/>
              <a:gd name="T26" fmla="*/ 22 w 96"/>
              <a:gd name="T27" fmla="*/ 80 h 90"/>
              <a:gd name="T28" fmla="*/ 26 w 96"/>
              <a:gd name="T29" fmla="*/ 69 h 90"/>
              <a:gd name="T30" fmla="*/ 17 w 96"/>
              <a:gd name="T31" fmla="*/ 55 h 90"/>
              <a:gd name="T32" fmla="*/ 14 w 96"/>
              <a:gd name="T33" fmla="*/ 52 h 90"/>
              <a:gd name="T34" fmla="*/ 4 w 96"/>
              <a:gd name="T35" fmla="*/ 45 h 90"/>
              <a:gd name="T36" fmla="*/ 14 w 96"/>
              <a:gd name="T37" fmla="*/ 38 h 90"/>
              <a:gd name="T38" fmla="*/ 17 w 96"/>
              <a:gd name="T39" fmla="*/ 35 h 90"/>
              <a:gd name="T40" fmla="*/ 26 w 96"/>
              <a:gd name="T41" fmla="*/ 21 h 90"/>
              <a:gd name="T42" fmla="*/ 22 w 96"/>
              <a:gd name="T43" fmla="*/ 10 h 90"/>
              <a:gd name="T44" fmla="*/ 37 w 96"/>
              <a:gd name="T45" fmla="*/ 12 h 90"/>
              <a:gd name="T46" fmla="*/ 41 w 96"/>
              <a:gd name="T47" fmla="*/ 14 h 90"/>
              <a:gd name="T48" fmla="*/ 55 w 96"/>
              <a:gd name="T49" fmla="*/ 14 h 90"/>
              <a:gd name="T50" fmla="*/ 59 w 96"/>
              <a:gd name="T51" fmla="*/ 12 h 90"/>
              <a:gd name="T52" fmla="*/ 48 w 96"/>
              <a:gd name="T53" fmla="*/ 69 h 90"/>
              <a:gd name="T54" fmla="*/ 48 w 96"/>
              <a:gd name="T55" fmla="*/ 21 h 90"/>
              <a:gd name="T56" fmla="*/ 48 w 96"/>
              <a:gd name="T57" fmla="*/ 69 h 90"/>
              <a:gd name="T58" fmla="*/ 56 w 96"/>
              <a:gd name="T59" fmla="*/ 10 h 90"/>
              <a:gd name="T60" fmla="*/ 40 w 96"/>
              <a:gd name="T61" fmla="*/ 10 h 90"/>
              <a:gd name="T62" fmla="*/ 17 w 96"/>
              <a:gd name="T63" fmla="*/ 9 h 90"/>
              <a:gd name="T64" fmla="*/ 14 w 96"/>
              <a:gd name="T65" fmla="*/ 34 h 90"/>
              <a:gd name="T66" fmla="*/ 0 w 96"/>
              <a:gd name="T67" fmla="*/ 45 h 90"/>
              <a:gd name="T68" fmla="*/ 14 w 96"/>
              <a:gd name="T69" fmla="*/ 56 h 90"/>
              <a:gd name="T70" fmla="*/ 17 w 96"/>
              <a:gd name="T71" fmla="*/ 82 h 90"/>
              <a:gd name="T72" fmla="*/ 40 w 96"/>
              <a:gd name="T73" fmla="*/ 80 h 90"/>
              <a:gd name="T74" fmla="*/ 56 w 96"/>
              <a:gd name="T75" fmla="*/ 80 h 90"/>
              <a:gd name="T76" fmla="*/ 79 w 96"/>
              <a:gd name="T77" fmla="*/ 82 h 90"/>
              <a:gd name="T78" fmla="*/ 82 w 96"/>
              <a:gd name="T79" fmla="*/ 56 h 90"/>
              <a:gd name="T80" fmla="*/ 96 w 96"/>
              <a:gd name="T81" fmla="*/ 45 h 90"/>
              <a:gd name="T82" fmla="*/ 82 w 96"/>
              <a:gd name="T83" fmla="*/ 34 h 90"/>
              <a:gd name="T84" fmla="*/ 79 w 96"/>
              <a:gd name="T85" fmla="*/ 8 h 90"/>
              <a:gd name="T86" fmla="*/ 48 w 96"/>
              <a:gd name="T87" fmla="*/ 65 h 90"/>
              <a:gd name="T88" fmla="*/ 48 w 96"/>
              <a:gd name="T89" fmla="*/ 25 h 90"/>
              <a:gd name="T90" fmla="*/ 48 w 96"/>
              <a:gd name="T91" fmla="*/ 6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6" h="90">
                <a:moveTo>
                  <a:pt x="65" y="5"/>
                </a:moveTo>
                <a:cubicBezTo>
                  <a:pt x="69" y="6"/>
                  <a:pt x="72" y="8"/>
                  <a:pt x="74" y="10"/>
                </a:cubicBezTo>
                <a:cubicBezTo>
                  <a:pt x="71" y="19"/>
                  <a:pt x="71" y="19"/>
                  <a:pt x="71" y="19"/>
                </a:cubicBezTo>
                <a:cubicBezTo>
                  <a:pt x="70" y="21"/>
                  <a:pt x="70" y="21"/>
                  <a:pt x="70" y="21"/>
                </a:cubicBezTo>
                <a:cubicBezTo>
                  <a:pt x="72" y="23"/>
                  <a:pt x="72" y="23"/>
                  <a:pt x="72" y="23"/>
                </a:cubicBezTo>
                <a:cubicBezTo>
                  <a:pt x="75" y="27"/>
                  <a:pt x="77" y="31"/>
                  <a:pt x="79" y="35"/>
                </a:cubicBezTo>
                <a:cubicBezTo>
                  <a:pt x="79" y="38"/>
                  <a:pt x="79" y="38"/>
                  <a:pt x="79" y="38"/>
                </a:cubicBezTo>
                <a:cubicBezTo>
                  <a:pt x="82" y="38"/>
                  <a:pt x="82" y="38"/>
                  <a:pt x="82" y="38"/>
                </a:cubicBezTo>
                <a:cubicBezTo>
                  <a:pt x="92" y="40"/>
                  <a:pt x="92" y="40"/>
                  <a:pt x="92" y="40"/>
                </a:cubicBezTo>
                <a:cubicBezTo>
                  <a:pt x="92" y="42"/>
                  <a:pt x="92" y="43"/>
                  <a:pt x="92" y="45"/>
                </a:cubicBezTo>
                <a:cubicBezTo>
                  <a:pt x="92" y="47"/>
                  <a:pt x="92" y="48"/>
                  <a:pt x="92" y="50"/>
                </a:cubicBezTo>
                <a:cubicBezTo>
                  <a:pt x="82" y="52"/>
                  <a:pt x="82" y="52"/>
                  <a:pt x="82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55"/>
                  <a:pt x="79" y="55"/>
                  <a:pt x="79" y="55"/>
                </a:cubicBezTo>
                <a:cubicBezTo>
                  <a:pt x="77" y="59"/>
                  <a:pt x="75" y="63"/>
                  <a:pt x="72" y="67"/>
                </a:cubicBezTo>
                <a:cubicBezTo>
                  <a:pt x="70" y="69"/>
                  <a:pt x="70" y="69"/>
                  <a:pt x="70" y="69"/>
                </a:cubicBezTo>
                <a:cubicBezTo>
                  <a:pt x="71" y="71"/>
                  <a:pt x="71" y="71"/>
                  <a:pt x="71" y="71"/>
                </a:cubicBezTo>
                <a:cubicBezTo>
                  <a:pt x="74" y="80"/>
                  <a:pt x="74" y="80"/>
                  <a:pt x="74" y="80"/>
                </a:cubicBezTo>
                <a:cubicBezTo>
                  <a:pt x="72" y="82"/>
                  <a:pt x="69" y="84"/>
                  <a:pt x="65" y="85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6"/>
                  <a:pt x="57" y="76"/>
                  <a:pt x="57" y="76"/>
                </a:cubicBezTo>
                <a:cubicBezTo>
                  <a:pt x="55" y="76"/>
                  <a:pt x="55" y="76"/>
                  <a:pt x="55" y="76"/>
                </a:cubicBezTo>
                <a:cubicBezTo>
                  <a:pt x="53" y="77"/>
                  <a:pt x="50" y="77"/>
                  <a:pt x="48" y="77"/>
                </a:cubicBezTo>
                <a:cubicBezTo>
                  <a:pt x="46" y="77"/>
                  <a:pt x="43" y="77"/>
                  <a:pt x="41" y="76"/>
                </a:cubicBezTo>
                <a:cubicBezTo>
                  <a:pt x="39" y="76"/>
                  <a:pt x="39" y="76"/>
                  <a:pt x="39" y="76"/>
                </a:cubicBezTo>
                <a:cubicBezTo>
                  <a:pt x="37" y="78"/>
                  <a:pt x="37" y="78"/>
                  <a:pt x="37" y="78"/>
                </a:cubicBezTo>
                <a:cubicBezTo>
                  <a:pt x="31" y="85"/>
                  <a:pt x="31" y="85"/>
                  <a:pt x="31" y="85"/>
                </a:cubicBezTo>
                <a:cubicBezTo>
                  <a:pt x="27" y="84"/>
                  <a:pt x="25" y="82"/>
                  <a:pt x="22" y="80"/>
                </a:cubicBezTo>
                <a:cubicBezTo>
                  <a:pt x="25" y="71"/>
                  <a:pt x="25" y="71"/>
                  <a:pt x="25" y="71"/>
                </a:cubicBezTo>
                <a:cubicBezTo>
                  <a:pt x="26" y="69"/>
                  <a:pt x="26" y="69"/>
                  <a:pt x="26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63"/>
                  <a:pt x="19" y="59"/>
                  <a:pt x="17" y="55"/>
                </a:cubicBezTo>
                <a:cubicBezTo>
                  <a:pt x="17" y="52"/>
                  <a:pt x="17" y="52"/>
                  <a:pt x="17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48"/>
                  <a:pt x="4" y="47"/>
                  <a:pt x="4" y="45"/>
                </a:cubicBezTo>
                <a:cubicBezTo>
                  <a:pt x="4" y="43"/>
                  <a:pt x="4" y="42"/>
                  <a:pt x="4" y="40"/>
                </a:cubicBezTo>
                <a:cubicBezTo>
                  <a:pt x="14" y="38"/>
                  <a:pt x="14" y="38"/>
                  <a:pt x="14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5"/>
                  <a:pt x="17" y="35"/>
                  <a:pt x="17" y="35"/>
                </a:cubicBezTo>
                <a:cubicBezTo>
                  <a:pt x="19" y="31"/>
                  <a:pt x="21" y="27"/>
                  <a:pt x="24" y="23"/>
                </a:cubicBezTo>
                <a:cubicBezTo>
                  <a:pt x="26" y="21"/>
                  <a:pt x="26" y="21"/>
                  <a:pt x="26" y="21"/>
                </a:cubicBezTo>
                <a:cubicBezTo>
                  <a:pt x="25" y="19"/>
                  <a:pt x="25" y="19"/>
                  <a:pt x="25" y="19"/>
                </a:cubicBezTo>
                <a:cubicBezTo>
                  <a:pt x="22" y="10"/>
                  <a:pt x="22" y="10"/>
                  <a:pt x="22" y="10"/>
                </a:cubicBezTo>
                <a:cubicBezTo>
                  <a:pt x="24" y="8"/>
                  <a:pt x="27" y="6"/>
                  <a:pt x="31" y="5"/>
                </a:cubicBezTo>
                <a:cubicBezTo>
                  <a:pt x="37" y="12"/>
                  <a:pt x="37" y="12"/>
                  <a:pt x="37" y="12"/>
                </a:cubicBezTo>
                <a:cubicBezTo>
                  <a:pt x="39" y="14"/>
                  <a:pt x="39" y="14"/>
                  <a:pt x="39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3" y="13"/>
                  <a:pt x="46" y="13"/>
                  <a:pt x="48" y="13"/>
                </a:cubicBezTo>
                <a:cubicBezTo>
                  <a:pt x="50" y="13"/>
                  <a:pt x="53" y="13"/>
                  <a:pt x="55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9" y="12"/>
                  <a:pt x="59" y="12"/>
                  <a:pt x="59" y="12"/>
                </a:cubicBezTo>
                <a:cubicBezTo>
                  <a:pt x="65" y="5"/>
                  <a:pt x="65" y="5"/>
                  <a:pt x="65" y="5"/>
                </a:cubicBezTo>
                <a:moveTo>
                  <a:pt x="48" y="69"/>
                </a:moveTo>
                <a:cubicBezTo>
                  <a:pt x="61" y="69"/>
                  <a:pt x="72" y="58"/>
                  <a:pt x="72" y="45"/>
                </a:cubicBezTo>
                <a:cubicBezTo>
                  <a:pt x="72" y="32"/>
                  <a:pt x="61" y="21"/>
                  <a:pt x="48" y="21"/>
                </a:cubicBezTo>
                <a:cubicBezTo>
                  <a:pt x="35" y="21"/>
                  <a:pt x="24" y="32"/>
                  <a:pt x="24" y="45"/>
                </a:cubicBezTo>
                <a:cubicBezTo>
                  <a:pt x="24" y="58"/>
                  <a:pt x="35" y="69"/>
                  <a:pt x="48" y="69"/>
                </a:cubicBezTo>
                <a:moveTo>
                  <a:pt x="64" y="0"/>
                </a:moveTo>
                <a:cubicBezTo>
                  <a:pt x="56" y="10"/>
                  <a:pt x="56" y="10"/>
                  <a:pt x="56" y="10"/>
                </a:cubicBezTo>
                <a:cubicBezTo>
                  <a:pt x="53" y="9"/>
                  <a:pt x="51" y="9"/>
                  <a:pt x="48" y="9"/>
                </a:cubicBezTo>
                <a:cubicBezTo>
                  <a:pt x="45" y="9"/>
                  <a:pt x="43" y="9"/>
                  <a:pt x="40" y="10"/>
                </a:cubicBezTo>
                <a:cubicBezTo>
                  <a:pt x="32" y="0"/>
                  <a:pt x="32" y="0"/>
                  <a:pt x="32" y="0"/>
                </a:cubicBezTo>
                <a:cubicBezTo>
                  <a:pt x="26" y="2"/>
                  <a:pt x="21" y="5"/>
                  <a:pt x="17" y="9"/>
                </a:cubicBezTo>
                <a:cubicBezTo>
                  <a:pt x="21" y="21"/>
                  <a:pt x="21" y="21"/>
                  <a:pt x="21" y="21"/>
                </a:cubicBezTo>
                <a:cubicBezTo>
                  <a:pt x="18" y="24"/>
                  <a:pt x="15" y="29"/>
                  <a:pt x="14" y="34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39"/>
                  <a:pt x="0" y="42"/>
                  <a:pt x="0" y="45"/>
                </a:cubicBezTo>
                <a:cubicBezTo>
                  <a:pt x="0" y="48"/>
                  <a:pt x="0" y="51"/>
                  <a:pt x="1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5" y="61"/>
                  <a:pt x="18" y="66"/>
                  <a:pt x="21" y="69"/>
                </a:cubicBezTo>
                <a:cubicBezTo>
                  <a:pt x="17" y="82"/>
                  <a:pt x="17" y="82"/>
                  <a:pt x="17" y="82"/>
                </a:cubicBezTo>
                <a:cubicBezTo>
                  <a:pt x="21" y="85"/>
                  <a:pt x="26" y="88"/>
                  <a:pt x="32" y="90"/>
                </a:cubicBezTo>
                <a:cubicBezTo>
                  <a:pt x="40" y="80"/>
                  <a:pt x="40" y="80"/>
                  <a:pt x="40" y="80"/>
                </a:cubicBezTo>
                <a:cubicBezTo>
                  <a:pt x="43" y="81"/>
                  <a:pt x="45" y="81"/>
                  <a:pt x="48" y="81"/>
                </a:cubicBezTo>
                <a:cubicBezTo>
                  <a:pt x="51" y="81"/>
                  <a:pt x="53" y="81"/>
                  <a:pt x="56" y="80"/>
                </a:cubicBezTo>
                <a:cubicBezTo>
                  <a:pt x="64" y="90"/>
                  <a:pt x="64" y="90"/>
                  <a:pt x="64" y="90"/>
                </a:cubicBezTo>
                <a:cubicBezTo>
                  <a:pt x="70" y="88"/>
                  <a:pt x="75" y="85"/>
                  <a:pt x="79" y="82"/>
                </a:cubicBezTo>
                <a:cubicBezTo>
                  <a:pt x="75" y="69"/>
                  <a:pt x="75" y="69"/>
                  <a:pt x="75" y="69"/>
                </a:cubicBezTo>
                <a:cubicBezTo>
                  <a:pt x="78" y="66"/>
                  <a:pt x="81" y="61"/>
                  <a:pt x="82" y="56"/>
                </a:cubicBezTo>
                <a:cubicBezTo>
                  <a:pt x="95" y="54"/>
                  <a:pt x="95" y="54"/>
                  <a:pt x="95" y="54"/>
                </a:cubicBezTo>
                <a:cubicBezTo>
                  <a:pt x="96" y="51"/>
                  <a:pt x="96" y="48"/>
                  <a:pt x="96" y="45"/>
                </a:cubicBezTo>
                <a:cubicBezTo>
                  <a:pt x="96" y="42"/>
                  <a:pt x="96" y="39"/>
                  <a:pt x="95" y="36"/>
                </a:cubicBezTo>
                <a:cubicBezTo>
                  <a:pt x="82" y="34"/>
                  <a:pt x="82" y="34"/>
                  <a:pt x="82" y="34"/>
                </a:cubicBezTo>
                <a:cubicBezTo>
                  <a:pt x="81" y="29"/>
                  <a:pt x="78" y="24"/>
                  <a:pt x="75" y="21"/>
                </a:cubicBezTo>
                <a:cubicBezTo>
                  <a:pt x="79" y="8"/>
                  <a:pt x="79" y="8"/>
                  <a:pt x="79" y="8"/>
                </a:cubicBezTo>
                <a:cubicBezTo>
                  <a:pt x="75" y="5"/>
                  <a:pt x="70" y="2"/>
                  <a:pt x="64" y="0"/>
                </a:cubicBezTo>
                <a:close/>
                <a:moveTo>
                  <a:pt x="48" y="65"/>
                </a:moveTo>
                <a:cubicBezTo>
                  <a:pt x="37" y="65"/>
                  <a:pt x="28" y="56"/>
                  <a:pt x="28" y="45"/>
                </a:cubicBezTo>
                <a:cubicBezTo>
                  <a:pt x="28" y="34"/>
                  <a:pt x="37" y="25"/>
                  <a:pt x="48" y="25"/>
                </a:cubicBezTo>
                <a:cubicBezTo>
                  <a:pt x="59" y="25"/>
                  <a:pt x="68" y="34"/>
                  <a:pt x="68" y="45"/>
                </a:cubicBezTo>
                <a:cubicBezTo>
                  <a:pt x="68" y="56"/>
                  <a:pt x="59" y="65"/>
                  <a:pt x="48" y="65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3" name="Freeform 43"/>
          <p:cNvSpPr>
            <a:spLocks noEditPoints="1"/>
          </p:cNvSpPr>
          <p:nvPr/>
        </p:nvSpPr>
        <p:spPr bwMode="auto">
          <a:xfrm>
            <a:off x="6375400" y="1979613"/>
            <a:ext cx="320675" cy="452437"/>
          </a:xfrm>
          <a:custGeom>
            <a:avLst/>
            <a:gdLst>
              <a:gd name="T0" fmla="*/ 20 w 68"/>
              <a:gd name="T1" fmla="*/ 12 h 96"/>
              <a:gd name="T2" fmla="*/ 20 w 68"/>
              <a:gd name="T3" fmla="*/ 29 h 96"/>
              <a:gd name="T4" fmla="*/ 20 w 68"/>
              <a:gd name="T5" fmla="*/ 40 h 96"/>
              <a:gd name="T6" fmla="*/ 20 w 68"/>
              <a:gd name="T7" fmla="*/ 72 h 96"/>
              <a:gd name="T8" fmla="*/ 12 w 68"/>
              <a:gd name="T9" fmla="*/ 76 h 96"/>
              <a:gd name="T10" fmla="*/ 11 w 68"/>
              <a:gd name="T11" fmla="*/ 76 h 96"/>
              <a:gd name="T12" fmla="*/ 0 w 68"/>
              <a:gd name="T13" fmla="*/ 86 h 96"/>
              <a:gd name="T14" fmla="*/ 12 w 68"/>
              <a:gd name="T15" fmla="*/ 96 h 96"/>
              <a:gd name="T16" fmla="*/ 24 w 68"/>
              <a:gd name="T17" fmla="*/ 86 h 96"/>
              <a:gd name="T18" fmla="*/ 24 w 68"/>
              <a:gd name="T19" fmla="*/ 86 h 96"/>
              <a:gd name="T20" fmla="*/ 24 w 68"/>
              <a:gd name="T21" fmla="*/ 86 h 96"/>
              <a:gd name="T22" fmla="*/ 24 w 68"/>
              <a:gd name="T23" fmla="*/ 39 h 96"/>
              <a:gd name="T24" fmla="*/ 64 w 68"/>
              <a:gd name="T25" fmla="*/ 29 h 96"/>
              <a:gd name="T26" fmla="*/ 64 w 68"/>
              <a:gd name="T27" fmla="*/ 62 h 96"/>
              <a:gd name="T28" fmla="*/ 56 w 68"/>
              <a:gd name="T29" fmla="*/ 66 h 96"/>
              <a:gd name="T30" fmla="*/ 44 w 68"/>
              <a:gd name="T31" fmla="*/ 76 h 96"/>
              <a:gd name="T32" fmla="*/ 56 w 68"/>
              <a:gd name="T33" fmla="*/ 86 h 96"/>
              <a:gd name="T34" fmla="*/ 68 w 68"/>
              <a:gd name="T35" fmla="*/ 76 h 96"/>
              <a:gd name="T36" fmla="*/ 68 w 68"/>
              <a:gd name="T37" fmla="*/ 76 h 96"/>
              <a:gd name="T38" fmla="*/ 68 w 68"/>
              <a:gd name="T39" fmla="*/ 76 h 96"/>
              <a:gd name="T40" fmla="*/ 68 w 68"/>
              <a:gd name="T41" fmla="*/ 28 h 96"/>
              <a:gd name="T42" fmla="*/ 68 w 68"/>
              <a:gd name="T43" fmla="*/ 19 h 96"/>
              <a:gd name="T44" fmla="*/ 68 w 68"/>
              <a:gd name="T45" fmla="*/ 0 h 96"/>
              <a:gd name="T46" fmla="*/ 20 w 68"/>
              <a:gd name="T47" fmla="*/ 12 h 96"/>
              <a:gd name="T48" fmla="*/ 12 w 68"/>
              <a:gd name="T49" fmla="*/ 92 h 96"/>
              <a:gd name="T50" fmla="*/ 4 w 68"/>
              <a:gd name="T51" fmla="*/ 86 h 96"/>
              <a:gd name="T52" fmla="*/ 12 w 68"/>
              <a:gd name="T53" fmla="*/ 80 h 96"/>
              <a:gd name="T54" fmla="*/ 20 w 68"/>
              <a:gd name="T55" fmla="*/ 86 h 96"/>
              <a:gd name="T56" fmla="*/ 12 w 68"/>
              <a:gd name="T57" fmla="*/ 92 h 96"/>
              <a:gd name="T58" fmla="*/ 56 w 68"/>
              <a:gd name="T59" fmla="*/ 82 h 96"/>
              <a:gd name="T60" fmla="*/ 48 w 68"/>
              <a:gd name="T61" fmla="*/ 76 h 96"/>
              <a:gd name="T62" fmla="*/ 56 w 68"/>
              <a:gd name="T63" fmla="*/ 70 h 96"/>
              <a:gd name="T64" fmla="*/ 64 w 68"/>
              <a:gd name="T65" fmla="*/ 76 h 96"/>
              <a:gd name="T66" fmla="*/ 56 w 68"/>
              <a:gd name="T67" fmla="*/ 82 h 96"/>
              <a:gd name="T68" fmla="*/ 64 w 68"/>
              <a:gd name="T69" fmla="*/ 25 h 96"/>
              <a:gd name="T70" fmla="*/ 24 w 68"/>
              <a:gd name="T71" fmla="*/ 35 h 96"/>
              <a:gd name="T72" fmla="*/ 24 w 68"/>
              <a:gd name="T73" fmla="*/ 29 h 96"/>
              <a:gd name="T74" fmla="*/ 24 w 68"/>
              <a:gd name="T75" fmla="*/ 15 h 96"/>
              <a:gd name="T76" fmla="*/ 64 w 68"/>
              <a:gd name="T77" fmla="*/ 5 h 96"/>
              <a:gd name="T78" fmla="*/ 64 w 68"/>
              <a:gd name="T79" fmla="*/ 19 h 96"/>
              <a:gd name="T80" fmla="*/ 64 w 68"/>
              <a:gd name="T81" fmla="*/ 2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" h="96">
                <a:moveTo>
                  <a:pt x="20" y="12"/>
                </a:move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34"/>
                  <a:pt x="20" y="40"/>
                </a:cubicBezTo>
                <a:cubicBezTo>
                  <a:pt x="20" y="52"/>
                  <a:pt x="20" y="71"/>
                  <a:pt x="20" y="72"/>
                </a:cubicBezTo>
                <a:cubicBezTo>
                  <a:pt x="20" y="73"/>
                  <a:pt x="19" y="76"/>
                  <a:pt x="1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5" y="77"/>
                  <a:pt x="0" y="81"/>
                  <a:pt x="0" y="86"/>
                </a:cubicBezTo>
                <a:cubicBezTo>
                  <a:pt x="0" y="92"/>
                  <a:pt x="5" y="96"/>
                  <a:pt x="12" y="96"/>
                </a:cubicBezTo>
                <a:cubicBezTo>
                  <a:pt x="19" y="96"/>
                  <a:pt x="24" y="92"/>
                  <a:pt x="24" y="86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39"/>
                  <a:pt x="24" y="39"/>
                  <a:pt x="24" y="39"/>
                </a:cubicBezTo>
                <a:cubicBezTo>
                  <a:pt x="64" y="29"/>
                  <a:pt x="64" y="29"/>
                  <a:pt x="64" y="29"/>
                </a:cubicBezTo>
                <a:cubicBezTo>
                  <a:pt x="64" y="41"/>
                  <a:pt x="64" y="61"/>
                  <a:pt x="64" y="62"/>
                </a:cubicBezTo>
                <a:cubicBezTo>
                  <a:pt x="64" y="63"/>
                  <a:pt x="63" y="66"/>
                  <a:pt x="56" y="66"/>
                </a:cubicBezTo>
                <a:cubicBezTo>
                  <a:pt x="49" y="66"/>
                  <a:pt x="44" y="70"/>
                  <a:pt x="44" y="76"/>
                </a:cubicBezTo>
                <a:cubicBezTo>
                  <a:pt x="44" y="82"/>
                  <a:pt x="49" y="86"/>
                  <a:pt x="56" y="86"/>
                </a:cubicBezTo>
                <a:cubicBezTo>
                  <a:pt x="63" y="86"/>
                  <a:pt x="68" y="82"/>
                  <a:pt x="68" y="76"/>
                </a:cubicBezTo>
                <a:cubicBezTo>
                  <a:pt x="68" y="76"/>
                  <a:pt x="68" y="76"/>
                  <a:pt x="68" y="76"/>
                </a:cubicBezTo>
                <a:cubicBezTo>
                  <a:pt x="68" y="76"/>
                  <a:pt x="68" y="76"/>
                  <a:pt x="68" y="76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19"/>
                  <a:pt x="68" y="19"/>
                  <a:pt x="68" y="19"/>
                </a:cubicBezTo>
                <a:cubicBezTo>
                  <a:pt x="68" y="0"/>
                  <a:pt x="68" y="0"/>
                  <a:pt x="68" y="0"/>
                </a:cubicBezTo>
                <a:lnTo>
                  <a:pt x="20" y="12"/>
                </a:lnTo>
                <a:close/>
                <a:moveTo>
                  <a:pt x="12" y="92"/>
                </a:moveTo>
                <a:cubicBezTo>
                  <a:pt x="8" y="92"/>
                  <a:pt x="4" y="89"/>
                  <a:pt x="4" y="86"/>
                </a:cubicBezTo>
                <a:cubicBezTo>
                  <a:pt x="4" y="83"/>
                  <a:pt x="8" y="80"/>
                  <a:pt x="12" y="80"/>
                </a:cubicBezTo>
                <a:cubicBezTo>
                  <a:pt x="16" y="80"/>
                  <a:pt x="20" y="83"/>
                  <a:pt x="20" y="86"/>
                </a:cubicBezTo>
                <a:cubicBezTo>
                  <a:pt x="20" y="89"/>
                  <a:pt x="16" y="92"/>
                  <a:pt x="12" y="92"/>
                </a:cubicBezTo>
                <a:close/>
                <a:moveTo>
                  <a:pt x="56" y="82"/>
                </a:moveTo>
                <a:cubicBezTo>
                  <a:pt x="52" y="82"/>
                  <a:pt x="48" y="79"/>
                  <a:pt x="48" y="76"/>
                </a:cubicBezTo>
                <a:cubicBezTo>
                  <a:pt x="48" y="73"/>
                  <a:pt x="52" y="70"/>
                  <a:pt x="56" y="70"/>
                </a:cubicBezTo>
                <a:cubicBezTo>
                  <a:pt x="60" y="70"/>
                  <a:pt x="64" y="73"/>
                  <a:pt x="64" y="76"/>
                </a:cubicBezTo>
                <a:cubicBezTo>
                  <a:pt x="64" y="79"/>
                  <a:pt x="60" y="82"/>
                  <a:pt x="56" y="82"/>
                </a:cubicBezTo>
                <a:close/>
                <a:moveTo>
                  <a:pt x="64" y="25"/>
                </a:moveTo>
                <a:cubicBezTo>
                  <a:pt x="24" y="35"/>
                  <a:pt x="24" y="35"/>
                  <a:pt x="24" y="35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15"/>
                  <a:pt x="24" y="15"/>
                  <a:pt x="24" y="15"/>
                </a:cubicBezTo>
                <a:cubicBezTo>
                  <a:pt x="64" y="5"/>
                  <a:pt x="64" y="5"/>
                  <a:pt x="64" y="5"/>
                </a:cubicBezTo>
                <a:cubicBezTo>
                  <a:pt x="64" y="19"/>
                  <a:pt x="64" y="19"/>
                  <a:pt x="64" y="19"/>
                </a:cubicBezTo>
                <a:cubicBezTo>
                  <a:pt x="64" y="19"/>
                  <a:pt x="64" y="22"/>
                  <a:pt x="64" y="25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244473" y="2055135"/>
            <a:ext cx="452562" cy="301044"/>
            <a:chOff x="5856428" y="1162433"/>
            <a:chExt cx="410061" cy="272772"/>
          </a:xfrm>
          <a:solidFill>
            <a:srgbClr val="608C7D"/>
          </a:solidFill>
        </p:grpSpPr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5856428" y="1162433"/>
              <a:ext cx="307094" cy="272772"/>
            </a:xfrm>
            <a:custGeom>
              <a:avLst/>
              <a:gdLst>
                <a:gd name="T0" fmla="*/ 0 w 170"/>
                <a:gd name="T1" fmla="*/ 151 h 151"/>
                <a:gd name="T2" fmla="*/ 170 w 170"/>
                <a:gd name="T3" fmla="*/ 151 h 151"/>
                <a:gd name="T4" fmla="*/ 170 w 170"/>
                <a:gd name="T5" fmla="*/ 0 h 151"/>
                <a:gd name="T6" fmla="*/ 0 w 170"/>
                <a:gd name="T7" fmla="*/ 0 h 151"/>
                <a:gd name="T8" fmla="*/ 0 w 170"/>
                <a:gd name="T9" fmla="*/ 151 h 151"/>
                <a:gd name="T10" fmla="*/ 9 w 170"/>
                <a:gd name="T11" fmla="*/ 9 h 151"/>
                <a:gd name="T12" fmla="*/ 161 w 170"/>
                <a:gd name="T13" fmla="*/ 9 h 151"/>
                <a:gd name="T14" fmla="*/ 161 w 170"/>
                <a:gd name="T15" fmla="*/ 142 h 151"/>
                <a:gd name="T16" fmla="*/ 9 w 170"/>
                <a:gd name="T17" fmla="*/ 142 h 151"/>
                <a:gd name="T18" fmla="*/ 9 w 170"/>
                <a:gd name="T19" fmla="*/ 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51">
                  <a:moveTo>
                    <a:pt x="0" y="151"/>
                  </a:moveTo>
                  <a:lnTo>
                    <a:pt x="170" y="151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51"/>
                  </a:lnTo>
                  <a:close/>
                  <a:moveTo>
                    <a:pt x="9" y="9"/>
                  </a:moveTo>
                  <a:lnTo>
                    <a:pt x="161" y="9"/>
                  </a:lnTo>
                  <a:lnTo>
                    <a:pt x="161" y="142"/>
                  </a:lnTo>
                  <a:lnTo>
                    <a:pt x="9" y="142"/>
                  </a:lnTo>
                  <a:lnTo>
                    <a:pt x="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Freeform 45"/>
            <p:cNvSpPr>
              <a:spLocks noEditPoints="1"/>
            </p:cNvSpPr>
            <p:nvPr/>
          </p:nvSpPr>
          <p:spPr bwMode="auto">
            <a:xfrm>
              <a:off x="6197844" y="1196755"/>
              <a:ext cx="68645" cy="204128"/>
            </a:xfrm>
            <a:custGeom>
              <a:avLst/>
              <a:gdLst>
                <a:gd name="T0" fmla="*/ 0 w 38"/>
                <a:gd name="T1" fmla="*/ 38 h 113"/>
                <a:gd name="T2" fmla="*/ 0 w 38"/>
                <a:gd name="T3" fmla="*/ 75 h 113"/>
                <a:gd name="T4" fmla="*/ 38 w 38"/>
                <a:gd name="T5" fmla="*/ 113 h 113"/>
                <a:gd name="T6" fmla="*/ 38 w 38"/>
                <a:gd name="T7" fmla="*/ 0 h 113"/>
                <a:gd name="T8" fmla="*/ 0 w 38"/>
                <a:gd name="T9" fmla="*/ 38 h 113"/>
                <a:gd name="T10" fmla="*/ 29 w 38"/>
                <a:gd name="T11" fmla="*/ 90 h 113"/>
                <a:gd name="T12" fmla="*/ 10 w 38"/>
                <a:gd name="T13" fmla="*/ 71 h 113"/>
                <a:gd name="T14" fmla="*/ 10 w 38"/>
                <a:gd name="T15" fmla="*/ 42 h 113"/>
                <a:gd name="T16" fmla="*/ 29 w 38"/>
                <a:gd name="T17" fmla="*/ 23 h 113"/>
                <a:gd name="T18" fmla="*/ 29 w 38"/>
                <a:gd name="T19" fmla="*/ 9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13">
                  <a:moveTo>
                    <a:pt x="0" y="38"/>
                  </a:moveTo>
                  <a:lnTo>
                    <a:pt x="0" y="75"/>
                  </a:lnTo>
                  <a:lnTo>
                    <a:pt x="38" y="113"/>
                  </a:lnTo>
                  <a:lnTo>
                    <a:pt x="38" y="0"/>
                  </a:lnTo>
                  <a:lnTo>
                    <a:pt x="0" y="38"/>
                  </a:lnTo>
                  <a:close/>
                  <a:moveTo>
                    <a:pt x="29" y="90"/>
                  </a:moveTo>
                  <a:lnTo>
                    <a:pt x="10" y="71"/>
                  </a:lnTo>
                  <a:lnTo>
                    <a:pt x="10" y="42"/>
                  </a:lnTo>
                  <a:lnTo>
                    <a:pt x="29" y="23"/>
                  </a:lnTo>
                  <a:lnTo>
                    <a:pt x="29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Rectangle 46"/>
            <p:cNvSpPr>
              <a:spLocks noChangeArrowheads="1"/>
            </p:cNvSpPr>
            <p:nvPr/>
          </p:nvSpPr>
          <p:spPr bwMode="auto">
            <a:xfrm>
              <a:off x="5890750" y="1196755"/>
              <a:ext cx="34323" cy="6864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8" name="Freeform 47"/>
          <p:cNvSpPr>
            <a:spLocks noEditPoints="1"/>
          </p:cNvSpPr>
          <p:nvPr/>
        </p:nvSpPr>
        <p:spPr bwMode="auto">
          <a:xfrm>
            <a:off x="8150225" y="2055813"/>
            <a:ext cx="454025" cy="300037"/>
          </a:xfrm>
          <a:custGeom>
            <a:avLst/>
            <a:gdLst>
              <a:gd name="T0" fmla="*/ 0 w 228"/>
              <a:gd name="T1" fmla="*/ 0 h 151"/>
              <a:gd name="T2" fmla="*/ 0 w 228"/>
              <a:gd name="T3" fmla="*/ 151 h 151"/>
              <a:gd name="T4" fmla="*/ 228 w 228"/>
              <a:gd name="T5" fmla="*/ 151 h 151"/>
              <a:gd name="T6" fmla="*/ 228 w 228"/>
              <a:gd name="T7" fmla="*/ 0 h 151"/>
              <a:gd name="T8" fmla="*/ 0 w 228"/>
              <a:gd name="T9" fmla="*/ 0 h 151"/>
              <a:gd name="T10" fmla="*/ 211 w 228"/>
              <a:gd name="T11" fmla="*/ 9 h 151"/>
              <a:gd name="T12" fmla="*/ 114 w 228"/>
              <a:gd name="T13" fmla="*/ 80 h 151"/>
              <a:gd name="T14" fmla="*/ 17 w 228"/>
              <a:gd name="T15" fmla="*/ 9 h 151"/>
              <a:gd name="T16" fmla="*/ 211 w 228"/>
              <a:gd name="T17" fmla="*/ 9 h 151"/>
              <a:gd name="T18" fmla="*/ 10 w 228"/>
              <a:gd name="T19" fmla="*/ 142 h 151"/>
              <a:gd name="T20" fmla="*/ 10 w 228"/>
              <a:gd name="T21" fmla="*/ 14 h 151"/>
              <a:gd name="T22" fmla="*/ 114 w 228"/>
              <a:gd name="T23" fmla="*/ 90 h 151"/>
              <a:gd name="T24" fmla="*/ 218 w 228"/>
              <a:gd name="T25" fmla="*/ 14 h 151"/>
              <a:gd name="T26" fmla="*/ 218 w 228"/>
              <a:gd name="T27" fmla="*/ 142 h 151"/>
              <a:gd name="T28" fmla="*/ 10 w 228"/>
              <a:gd name="T29" fmla="*/ 14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8" h="151">
                <a:moveTo>
                  <a:pt x="0" y="0"/>
                </a:moveTo>
                <a:lnTo>
                  <a:pt x="0" y="151"/>
                </a:lnTo>
                <a:lnTo>
                  <a:pt x="228" y="151"/>
                </a:lnTo>
                <a:lnTo>
                  <a:pt x="228" y="0"/>
                </a:lnTo>
                <a:lnTo>
                  <a:pt x="0" y="0"/>
                </a:lnTo>
                <a:close/>
                <a:moveTo>
                  <a:pt x="211" y="9"/>
                </a:moveTo>
                <a:lnTo>
                  <a:pt x="114" y="80"/>
                </a:lnTo>
                <a:lnTo>
                  <a:pt x="17" y="9"/>
                </a:lnTo>
                <a:lnTo>
                  <a:pt x="211" y="9"/>
                </a:lnTo>
                <a:close/>
                <a:moveTo>
                  <a:pt x="10" y="142"/>
                </a:moveTo>
                <a:lnTo>
                  <a:pt x="10" y="14"/>
                </a:lnTo>
                <a:lnTo>
                  <a:pt x="114" y="90"/>
                </a:lnTo>
                <a:lnTo>
                  <a:pt x="218" y="14"/>
                </a:lnTo>
                <a:lnTo>
                  <a:pt x="218" y="142"/>
                </a:lnTo>
                <a:lnTo>
                  <a:pt x="10" y="142"/>
                </a:ln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9" name="Freeform 48"/>
          <p:cNvSpPr>
            <a:spLocks noEditPoints="1"/>
          </p:cNvSpPr>
          <p:nvPr/>
        </p:nvSpPr>
        <p:spPr bwMode="auto">
          <a:xfrm>
            <a:off x="5449888" y="2922588"/>
            <a:ext cx="417512" cy="338137"/>
          </a:xfrm>
          <a:custGeom>
            <a:avLst/>
            <a:gdLst>
              <a:gd name="T0" fmla="*/ 209 w 209"/>
              <a:gd name="T1" fmla="*/ 57 h 170"/>
              <a:gd name="T2" fmla="*/ 209 w 209"/>
              <a:gd name="T3" fmla="*/ 19 h 170"/>
              <a:gd name="T4" fmla="*/ 105 w 209"/>
              <a:gd name="T5" fmla="*/ 19 h 170"/>
              <a:gd name="T6" fmla="*/ 86 w 209"/>
              <a:gd name="T7" fmla="*/ 0 h 170"/>
              <a:gd name="T8" fmla="*/ 0 w 209"/>
              <a:gd name="T9" fmla="*/ 0 h 170"/>
              <a:gd name="T10" fmla="*/ 0 w 209"/>
              <a:gd name="T11" fmla="*/ 29 h 170"/>
              <a:gd name="T12" fmla="*/ 0 w 209"/>
              <a:gd name="T13" fmla="*/ 29 h 170"/>
              <a:gd name="T14" fmla="*/ 0 w 209"/>
              <a:gd name="T15" fmla="*/ 57 h 170"/>
              <a:gd name="T16" fmla="*/ 0 w 209"/>
              <a:gd name="T17" fmla="*/ 57 h 170"/>
              <a:gd name="T18" fmla="*/ 0 w 209"/>
              <a:gd name="T19" fmla="*/ 170 h 170"/>
              <a:gd name="T20" fmla="*/ 209 w 209"/>
              <a:gd name="T21" fmla="*/ 170 h 170"/>
              <a:gd name="T22" fmla="*/ 209 w 209"/>
              <a:gd name="T23" fmla="*/ 57 h 170"/>
              <a:gd name="T24" fmla="*/ 209 w 209"/>
              <a:gd name="T25" fmla="*/ 57 h 170"/>
              <a:gd name="T26" fmla="*/ 10 w 209"/>
              <a:gd name="T27" fmla="*/ 19 h 170"/>
              <a:gd name="T28" fmla="*/ 10 w 209"/>
              <a:gd name="T29" fmla="*/ 10 h 170"/>
              <a:gd name="T30" fmla="*/ 81 w 209"/>
              <a:gd name="T31" fmla="*/ 10 h 170"/>
              <a:gd name="T32" fmla="*/ 97 w 209"/>
              <a:gd name="T33" fmla="*/ 26 h 170"/>
              <a:gd name="T34" fmla="*/ 100 w 209"/>
              <a:gd name="T35" fmla="*/ 29 h 170"/>
              <a:gd name="T36" fmla="*/ 105 w 209"/>
              <a:gd name="T37" fmla="*/ 29 h 170"/>
              <a:gd name="T38" fmla="*/ 199 w 209"/>
              <a:gd name="T39" fmla="*/ 29 h 170"/>
              <a:gd name="T40" fmla="*/ 199 w 209"/>
              <a:gd name="T41" fmla="*/ 57 h 170"/>
              <a:gd name="T42" fmla="*/ 10 w 209"/>
              <a:gd name="T43" fmla="*/ 57 h 170"/>
              <a:gd name="T44" fmla="*/ 10 w 209"/>
              <a:gd name="T45" fmla="*/ 29 h 170"/>
              <a:gd name="T46" fmla="*/ 10 w 209"/>
              <a:gd name="T47" fmla="*/ 19 h 170"/>
              <a:gd name="T48" fmla="*/ 199 w 209"/>
              <a:gd name="T49" fmla="*/ 161 h 170"/>
              <a:gd name="T50" fmla="*/ 10 w 209"/>
              <a:gd name="T51" fmla="*/ 161 h 170"/>
              <a:gd name="T52" fmla="*/ 10 w 209"/>
              <a:gd name="T53" fmla="*/ 66 h 170"/>
              <a:gd name="T54" fmla="*/ 199 w 209"/>
              <a:gd name="T55" fmla="*/ 66 h 170"/>
              <a:gd name="T56" fmla="*/ 199 w 209"/>
              <a:gd name="T57" fmla="*/ 16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9" h="170">
                <a:moveTo>
                  <a:pt x="209" y="57"/>
                </a:moveTo>
                <a:lnTo>
                  <a:pt x="209" y="19"/>
                </a:lnTo>
                <a:lnTo>
                  <a:pt x="105" y="19"/>
                </a:lnTo>
                <a:lnTo>
                  <a:pt x="86" y="0"/>
                </a:lnTo>
                <a:lnTo>
                  <a:pt x="0" y="0"/>
                </a:lnTo>
                <a:lnTo>
                  <a:pt x="0" y="29"/>
                </a:lnTo>
                <a:lnTo>
                  <a:pt x="0" y="29"/>
                </a:lnTo>
                <a:lnTo>
                  <a:pt x="0" y="57"/>
                </a:lnTo>
                <a:lnTo>
                  <a:pt x="0" y="57"/>
                </a:lnTo>
                <a:lnTo>
                  <a:pt x="0" y="170"/>
                </a:lnTo>
                <a:lnTo>
                  <a:pt x="209" y="170"/>
                </a:lnTo>
                <a:lnTo>
                  <a:pt x="209" y="57"/>
                </a:lnTo>
                <a:lnTo>
                  <a:pt x="209" y="57"/>
                </a:lnTo>
                <a:close/>
                <a:moveTo>
                  <a:pt x="10" y="19"/>
                </a:moveTo>
                <a:lnTo>
                  <a:pt x="10" y="10"/>
                </a:lnTo>
                <a:lnTo>
                  <a:pt x="81" y="10"/>
                </a:lnTo>
                <a:lnTo>
                  <a:pt x="97" y="26"/>
                </a:lnTo>
                <a:lnTo>
                  <a:pt x="100" y="29"/>
                </a:lnTo>
                <a:lnTo>
                  <a:pt x="105" y="29"/>
                </a:lnTo>
                <a:lnTo>
                  <a:pt x="199" y="29"/>
                </a:lnTo>
                <a:lnTo>
                  <a:pt x="199" y="57"/>
                </a:lnTo>
                <a:lnTo>
                  <a:pt x="10" y="57"/>
                </a:lnTo>
                <a:lnTo>
                  <a:pt x="10" y="29"/>
                </a:lnTo>
                <a:lnTo>
                  <a:pt x="10" y="19"/>
                </a:lnTo>
                <a:close/>
                <a:moveTo>
                  <a:pt x="199" y="161"/>
                </a:moveTo>
                <a:lnTo>
                  <a:pt x="10" y="161"/>
                </a:lnTo>
                <a:lnTo>
                  <a:pt x="10" y="66"/>
                </a:lnTo>
                <a:lnTo>
                  <a:pt x="199" y="66"/>
                </a:lnTo>
                <a:lnTo>
                  <a:pt x="199" y="161"/>
                </a:ln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225356" y="2884499"/>
            <a:ext cx="303037" cy="452564"/>
            <a:chOff x="6745195" y="1913910"/>
            <a:chExt cx="274578" cy="410062"/>
          </a:xfrm>
          <a:solidFill>
            <a:srgbClr val="608C7D"/>
          </a:solidFill>
        </p:grpSpPr>
        <p:sp>
          <p:nvSpPr>
            <p:cNvPr id="21" name="Freeform 59"/>
            <p:cNvSpPr>
              <a:spLocks noEditPoints="1"/>
            </p:cNvSpPr>
            <p:nvPr/>
          </p:nvSpPr>
          <p:spPr bwMode="auto">
            <a:xfrm>
              <a:off x="6745195" y="1913910"/>
              <a:ext cx="274578" cy="410062"/>
            </a:xfrm>
            <a:custGeom>
              <a:avLst/>
              <a:gdLst>
                <a:gd name="T0" fmla="*/ 64 w 64"/>
                <a:gd name="T1" fmla="*/ 32 h 96"/>
                <a:gd name="T2" fmla="*/ 32 w 64"/>
                <a:gd name="T3" fmla="*/ 0 h 96"/>
                <a:gd name="T4" fmla="*/ 0 w 64"/>
                <a:gd name="T5" fmla="*/ 32 h 96"/>
                <a:gd name="T6" fmla="*/ 4 w 64"/>
                <a:gd name="T7" fmla="*/ 48 h 96"/>
                <a:gd name="T8" fmla="*/ 4 w 64"/>
                <a:gd name="T9" fmla="*/ 48 h 96"/>
                <a:gd name="T10" fmla="*/ 32 w 64"/>
                <a:gd name="T11" fmla="*/ 96 h 96"/>
                <a:gd name="T12" fmla="*/ 60 w 64"/>
                <a:gd name="T13" fmla="*/ 48 h 96"/>
                <a:gd name="T14" fmla="*/ 60 w 64"/>
                <a:gd name="T15" fmla="*/ 48 h 96"/>
                <a:gd name="T16" fmla="*/ 64 w 64"/>
                <a:gd name="T17" fmla="*/ 32 h 96"/>
                <a:gd name="T18" fmla="*/ 53 w 64"/>
                <a:gd name="T19" fmla="*/ 52 h 96"/>
                <a:gd name="T20" fmla="*/ 32 w 64"/>
                <a:gd name="T21" fmla="*/ 88 h 96"/>
                <a:gd name="T22" fmla="*/ 11 w 64"/>
                <a:gd name="T23" fmla="*/ 52 h 96"/>
                <a:gd name="T24" fmla="*/ 11 w 64"/>
                <a:gd name="T25" fmla="*/ 52 h 96"/>
                <a:gd name="T26" fmla="*/ 8 w 64"/>
                <a:gd name="T27" fmla="*/ 46 h 96"/>
                <a:gd name="T28" fmla="*/ 4 w 64"/>
                <a:gd name="T29" fmla="*/ 32 h 96"/>
                <a:gd name="T30" fmla="*/ 32 w 64"/>
                <a:gd name="T31" fmla="*/ 4 h 96"/>
                <a:gd name="T32" fmla="*/ 60 w 64"/>
                <a:gd name="T33" fmla="*/ 32 h 96"/>
                <a:gd name="T34" fmla="*/ 56 w 64"/>
                <a:gd name="T35" fmla="*/ 46 h 96"/>
                <a:gd name="T36" fmla="*/ 53 w 64"/>
                <a:gd name="T37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96">
                  <a:moveTo>
                    <a:pt x="64" y="32"/>
                  </a:moveTo>
                  <a:cubicBezTo>
                    <a:pt x="64" y="14"/>
                    <a:pt x="50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8"/>
                    <a:pt x="2" y="43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3"/>
                    <a:pt x="64" y="38"/>
                    <a:pt x="64" y="32"/>
                  </a:cubicBezTo>
                  <a:close/>
                  <a:moveTo>
                    <a:pt x="53" y="52"/>
                  </a:moveTo>
                  <a:cubicBezTo>
                    <a:pt x="32" y="88"/>
                    <a:pt x="32" y="88"/>
                    <a:pt x="32" y="8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5" y="42"/>
                    <a:pt x="4" y="37"/>
                    <a:pt x="4" y="32"/>
                  </a:cubicBezTo>
                  <a:cubicBezTo>
                    <a:pt x="4" y="17"/>
                    <a:pt x="17" y="4"/>
                    <a:pt x="32" y="4"/>
                  </a:cubicBezTo>
                  <a:cubicBezTo>
                    <a:pt x="47" y="4"/>
                    <a:pt x="60" y="17"/>
                    <a:pt x="60" y="32"/>
                  </a:cubicBezTo>
                  <a:cubicBezTo>
                    <a:pt x="60" y="37"/>
                    <a:pt x="59" y="42"/>
                    <a:pt x="56" y="46"/>
                  </a:cubicBezTo>
                  <a:cubicBezTo>
                    <a:pt x="53" y="52"/>
                    <a:pt x="53" y="52"/>
                    <a:pt x="53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60"/>
            <p:cNvSpPr>
              <a:spLocks noEditPoints="1"/>
            </p:cNvSpPr>
            <p:nvPr/>
          </p:nvSpPr>
          <p:spPr bwMode="auto">
            <a:xfrm>
              <a:off x="6797581" y="1957265"/>
              <a:ext cx="169805" cy="171612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20 h 40"/>
                <a:gd name="T4" fmla="*/ 20 w 40"/>
                <a:gd name="T5" fmla="*/ 40 h 40"/>
                <a:gd name="T6" fmla="*/ 40 w 40"/>
                <a:gd name="T7" fmla="*/ 20 h 40"/>
                <a:gd name="T8" fmla="*/ 20 w 40"/>
                <a:gd name="T9" fmla="*/ 0 h 40"/>
                <a:gd name="T10" fmla="*/ 20 w 40"/>
                <a:gd name="T11" fmla="*/ 36 h 40"/>
                <a:gd name="T12" fmla="*/ 4 w 40"/>
                <a:gd name="T13" fmla="*/ 20 h 40"/>
                <a:gd name="T14" fmla="*/ 20 w 40"/>
                <a:gd name="T15" fmla="*/ 4 h 40"/>
                <a:gd name="T16" fmla="*/ 36 w 40"/>
                <a:gd name="T17" fmla="*/ 20 h 40"/>
                <a:gd name="T18" fmla="*/ 20 w 40"/>
                <a:gd name="T19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lose/>
                  <a:moveTo>
                    <a:pt x="20" y="36"/>
                  </a:moveTo>
                  <a:cubicBezTo>
                    <a:pt x="11" y="36"/>
                    <a:pt x="4" y="29"/>
                    <a:pt x="4" y="20"/>
                  </a:cubicBezTo>
                  <a:cubicBezTo>
                    <a:pt x="4" y="11"/>
                    <a:pt x="11" y="4"/>
                    <a:pt x="20" y="4"/>
                  </a:cubicBezTo>
                  <a:cubicBezTo>
                    <a:pt x="29" y="4"/>
                    <a:pt x="36" y="11"/>
                    <a:pt x="36" y="20"/>
                  </a:cubicBezTo>
                  <a:cubicBezTo>
                    <a:pt x="36" y="29"/>
                    <a:pt x="29" y="36"/>
                    <a:pt x="20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825687" y="3827504"/>
            <a:ext cx="416678" cy="416678"/>
            <a:chOff x="946533" y="2768355"/>
            <a:chExt cx="377546" cy="377546"/>
          </a:xfrm>
          <a:solidFill>
            <a:srgbClr val="608C7D"/>
          </a:solidFill>
        </p:grpSpPr>
        <p:sp>
          <p:nvSpPr>
            <p:cNvPr id="24" name="Freeform 61"/>
            <p:cNvSpPr>
              <a:spLocks noEditPoints="1"/>
            </p:cNvSpPr>
            <p:nvPr/>
          </p:nvSpPr>
          <p:spPr bwMode="auto">
            <a:xfrm>
              <a:off x="946533" y="2768355"/>
              <a:ext cx="171612" cy="377546"/>
            </a:xfrm>
            <a:custGeom>
              <a:avLst/>
              <a:gdLst>
                <a:gd name="T0" fmla="*/ 24 w 40"/>
                <a:gd name="T1" fmla="*/ 0 h 88"/>
                <a:gd name="T2" fmla="*/ 0 w 40"/>
                <a:gd name="T3" fmla="*/ 0 h 88"/>
                <a:gd name="T4" fmla="*/ 0 w 40"/>
                <a:gd name="T5" fmla="*/ 72 h 88"/>
                <a:gd name="T6" fmla="*/ 24 w 40"/>
                <a:gd name="T7" fmla="*/ 72 h 88"/>
                <a:gd name="T8" fmla="*/ 35 w 40"/>
                <a:gd name="T9" fmla="*/ 77 h 88"/>
                <a:gd name="T10" fmla="*/ 40 w 40"/>
                <a:gd name="T11" fmla="*/ 88 h 88"/>
                <a:gd name="T12" fmla="*/ 40 w 40"/>
                <a:gd name="T13" fmla="*/ 16 h 88"/>
                <a:gd name="T14" fmla="*/ 35 w 40"/>
                <a:gd name="T15" fmla="*/ 5 h 88"/>
                <a:gd name="T16" fmla="*/ 24 w 40"/>
                <a:gd name="T17" fmla="*/ 0 h 88"/>
                <a:gd name="T18" fmla="*/ 36 w 40"/>
                <a:gd name="T19" fmla="*/ 72 h 88"/>
                <a:gd name="T20" fmla="*/ 24 w 40"/>
                <a:gd name="T21" fmla="*/ 68 h 88"/>
                <a:gd name="T22" fmla="*/ 4 w 40"/>
                <a:gd name="T23" fmla="*/ 68 h 88"/>
                <a:gd name="T24" fmla="*/ 4 w 40"/>
                <a:gd name="T25" fmla="*/ 4 h 88"/>
                <a:gd name="T26" fmla="*/ 24 w 40"/>
                <a:gd name="T27" fmla="*/ 4 h 88"/>
                <a:gd name="T28" fmla="*/ 32 w 40"/>
                <a:gd name="T29" fmla="*/ 8 h 88"/>
                <a:gd name="T30" fmla="*/ 36 w 40"/>
                <a:gd name="T31" fmla="*/ 16 h 88"/>
                <a:gd name="T32" fmla="*/ 36 w 40"/>
                <a:gd name="T33" fmla="*/ 7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88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8" y="72"/>
                    <a:pt x="32" y="74"/>
                    <a:pt x="35" y="77"/>
                  </a:cubicBezTo>
                  <a:cubicBezTo>
                    <a:pt x="38" y="80"/>
                    <a:pt x="40" y="84"/>
                    <a:pt x="40" y="8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38" y="8"/>
                    <a:pt x="35" y="5"/>
                  </a:cubicBezTo>
                  <a:cubicBezTo>
                    <a:pt x="32" y="2"/>
                    <a:pt x="28" y="0"/>
                    <a:pt x="24" y="0"/>
                  </a:cubicBezTo>
                  <a:close/>
                  <a:moveTo>
                    <a:pt x="36" y="72"/>
                  </a:moveTo>
                  <a:cubicBezTo>
                    <a:pt x="33" y="69"/>
                    <a:pt x="28" y="68"/>
                    <a:pt x="2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5"/>
                    <a:pt x="32" y="8"/>
                  </a:cubicBezTo>
                  <a:cubicBezTo>
                    <a:pt x="35" y="10"/>
                    <a:pt x="36" y="13"/>
                    <a:pt x="36" y="16"/>
                  </a:cubicBezTo>
                  <a:lnTo>
                    <a:pt x="3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62"/>
            <p:cNvSpPr>
              <a:spLocks noEditPoints="1"/>
            </p:cNvSpPr>
            <p:nvPr/>
          </p:nvSpPr>
          <p:spPr bwMode="auto">
            <a:xfrm>
              <a:off x="1152467" y="2768355"/>
              <a:ext cx="171612" cy="377546"/>
            </a:xfrm>
            <a:custGeom>
              <a:avLst/>
              <a:gdLst>
                <a:gd name="T0" fmla="*/ 16 w 40"/>
                <a:gd name="T1" fmla="*/ 0 h 88"/>
                <a:gd name="T2" fmla="*/ 5 w 40"/>
                <a:gd name="T3" fmla="*/ 5 h 88"/>
                <a:gd name="T4" fmla="*/ 0 w 40"/>
                <a:gd name="T5" fmla="*/ 16 h 88"/>
                <a:gd name="T6" fmla="*/ 0 w 40"/>
                <a:gd name="T7" fmla="*/ 88 h 88"/>
                <a:gd name="T8" fmla="*/ 5 w 40"/>
                <a:gd name="T9" fmla="*/ 77 h 88"/>
                <a:gd name="T10" fmla="*/ 16 w 40"/>
                <a:gd name="T11" fmla="*/ 72 h 88"/>
                <a:gd name="T12" fmla="*/ 40 w 40"/>
                <a:gd name="T13" fmla="*/ 72 h 88"/>
                <a:gd name="T14" fmla="*/ 40 w 40"/>
                <a:gd name="T15" fmla="*/ 0 h 88"/>
                <a:gd name="T16" fmla="*/ 16 w 40"/>
                <a:gd name="T17" fmla="*/ 0 h 88"/>
                <a:gd name="T18" fmla="*/ 36 w 40"/>
                <a:gd name="T19" fmla="*/ 68 h 88"/>
                <a:gd name="T20" fmla="*/ 16 w 40"/>
                <a:gd name="T21" fmla="*/ 68 h 88"/>
                <a:gd name="T22" fmla="*/ 4 w 40"/>
                <a:gd name="T23" fmla="*/ 72 h 88"/>
                <a:gd name="T24" fmla="*/ 4 w 40"/>
                <a:gd name="T25" fmla="*/ 16 h 88"/>
                <a:gd name="T26" fmla="*/ 8 w 40"/>
                <a:gd name="T27" fmla="*/ 8 h 88"/>
                <a:gd name="T28" fmla="*/ 16 w 40"/>
                <a:gd name="T29" fmla="*/ 4 h 88"/>
                <a:gd name="T30" fmla="*/ 36 w 40"/>
                <a:gd name="T31" fmla="*/ 4 h 88"/>
                <a:gd name="T32" fmla="*/ 36 w 40"/>
                <a:gd name="T33" fmla="*/ 6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88">
                  <a:moveTo>
                    <a:pt x="16" y="0"/>
                  </a:move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4"/>
                    <a:pt x="2" y="80"/>
                    <a:pt x="5" y="77"/>
                  </a:cubicBezTo>
                  <a:cubicBezTo>
                    <a:pt x="8" y="74"/>
                    <a:pt x="12" y="72"/>
                    <a:pt x="16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16" y="0"/>
                  </a:lnTo>
                  <a:close/>
                  <a:moveTo>
                    <a:pt x="36" y="68"/>
                  </a:moveTo>
                  <a:cubicBezTo>
                    <a:pt x="16" y="68"/>
                    <a:pt x="16" y="68"/>
                    <a:pt x="16" y="68"/>
                  </a:cubicBezTo>
                  <a:cubicBezTo>
                    <a:pt x="12" y="68"/>
                    <a:pt x="7" y="69"/>
                    <a:pt x="4" y="7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3"/>
                    <a:pt x="5" y="10"/>
                    <a:pt x="8" y="8"/>
                  </a:cubicBezTo>
                  <a:cubicBezTo>
                    <a:pt x="10" y="5"/>
                    <a:pt x="13" y="4"/>
                    <a:pt x="16" y="4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3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6" name="Freeform 63"/>
          <p:cNvSpPr>
            <a:spLocks noEditPoints="1"/>
          </p:cNvSpPr>
          <p:nvPr/>
        </p:nvSpPr>
        <p:spPr bwMode="auto">
          <a:xfrm>
            <a:off x="2676525" y="3798888"/>
            <a:ext cx="484188" cy="434975"/>
          </a:xfrm>
          <a:custGeom>
            <a:avLst/>
            <a:gdLst>
              <a:gd name="T0" fmla="*/ 102 w 103"/>
              <a:gd name="T1" fmla="*/ 71 h 92"/>
              <a:gd name="T2" fmla="*/ 101 w 103"/>
              <a:gd name="T3" fmla="*/ 68 h 92"/>
              <a:gd name="T4" fmla="*/ 87 w 103"/>
              <a:gd name="T5" fmla="*/ 59 h 92"/>
              <a:gd name="T6" fmla="*/ 84 w 103"/>
              <a:gd name="T7" fmla="*/ 58 h 92"/>
              <a:gd name="T8" fmla="*/ 84 w 103"/>
              <a:gd name="T9" fmla="*/ 58 h 92"/>
              <a:gd name="T10" fmla="*/ 82 w 103"/>
              <a:gd name="T11" fmla="*/ 59 h 92"/>
              <a:gd name="T12" fmla="*/ 72 w 103"/>
              <a:gd name="T13" fmla="*/ 65 h 92"/>
              <a:gd name="T14" fmla="*/ 68 w 103"/>
              <a:gd name="T15" fmla="*/ 66 h 92"/>
              <a:gd name="T16" fmla="*/ 49 w 103"/>
              <a:gd name="T17" fmla="*/ 54 h 92"/>
              <a:gd name="T18" fmla="*/ 38 w 103"/>
              <a:gd name="T19" fmla="*/ 31 h 92"/>
              <a:gd name="T20" fmla="*/ 44 w 103"/>
              <a:gd name="T21" fmla="*/ 21 h 92"/>
              <a:gd name="T22" fmla="*/ 45 w 103"/>
              <a:gd name="T23" fmla="*/ 19 h 92"/>
              <a:gd name="T24" fmla="*/ 44 w 103"/>
              <a:gd name="T25" fmla="*/ 16 h 92"/>
              <a:gd name="T26" fmla="*/ 35 w 103"/>
              <a:gd name="T27" fmla="*/ 2 h 92"/>
              <a:gd name="T28" fmla="*/ 33 w 103"/>
              <a:gd name="T29" fmla="*/ 1 h 92"/>
              <a:gd name="T30" fmla="*/ 31 w 103"/>
              <a:gd name="T31" fmla="*/ 0 h 92"/>
              <a:gd name="T32" fmla="*/ 30 w 103"/>
              <a:gd name="T33" fmla="*/ 1 h 92"/>
              <a:gd name="T34" fmla="*/ 23 w 103"/>
              <a:gd name="T35" fmla="*/ 3 h 92"/>
              <a:gd name="T36" fmla="*/ 23 w 103"/>
              <a:gd name="T37" fmla="*/ 3 h 92"/>
              <a:gd name="T38" fmla="*/ 36 w 103"/>
              <a:gd name="T39" fmla="*/ 67 h 92"/>
              <a:gd name="T40" fmla="*/ 80 w 103"/>
              <a:gd name="T41" fmla="*/ 92 h 92"/>
              <a:gd name="T42" fmla="*/ 100 w 103"/>
              <a:gd name="T43" fmla="*/ 80 h 92"/>
              <a:gd name="T44" fmla="*/ 100 w 103"/>
              <a:gd name="T45" fmla="*/ 80 h 92"/>
              <a:gd name="T46" fmla="*/ 102 w 103"/>
              <a:gd name="T47" fmla="*/ 73 h 92"/>
              <a:gd name="T48" fmla="*/ 102 w 103"/>
              <a:gd name="T49" fmla="*/ 71 h 92"/>
              <a:gd name="T50" fmla="*/ 99 w 103"/>
              <a:gd name="T51" fmla="*/ 72 h 92"/>
              <a:gd name="T52" fmla="*/ 97 w 103"/>
              <a:gd name="T53" fmla="*/ 78 h 92"/>
              <a:gd name="T54" fmla="*/ 80 w 103"/>
              <a:gd name="T55" fmla="*/ 88 h 92"/>
              <a:gd name="T56" fmla="*/ 39 w 103"/>
              <a:gd name="T57" fmla="*/ 64 h 92"/>
              <a:gd name="T58" fmla="*/ 16 w 103"/>
              <a:gd name="T59" fmla="*/ 18 h 92"/>
              <a:gd name="T60" fmla="*/ 25 w 103"/>
              <a:gd name="T61" fmla="*/ 7 h 92"/>
              <a:gd name="T62" fmla="*/ 31 w 103"/>
              <a:gd name="T63" fmla="*/ 5 h 92"/>
              <a:gd name="T64" fmla="*/ 31 w 103"/>
              <a:gd name="T65" fmla="*/ 4 h 92"/>
              <a:gd name="T66" fmla="*/ 31 w 103"/>
              <a:gd name="T67" fmla="*/ 5 h 92"/>
              <a:gd name="T68" fmla="*/ 32 w 103"/>
              <a:gd name="T69" fmla="*/ 5 h 92"/>
              <a:gd name="T70" fmla="*/ 41 w 103"/>
              <a:gd name="T71" fmla="*/ 19 h 92"/>
              <a:gd name="T72" fmla="*/ 41 w 103"/>
              <a:gd name="T73" fmla="*/ 19 h 92"/>
              <a:gd name="T74" fmla="*/ 41 w 103"/>
              <a:gd name="T75" fmla="*/ 19 h 92"/>
              <a:gd name="T76" fmla="*/ 35 w 103"/>
              <a:gd name="T77" fmla="*/ 29 h 92"/>
              <a:gd name="T78" fmla="*/ 35 w 103"/>
              <a:gd name="T79" fmla="*/ 29 h 92"/>
              <a:gd name="T80" fmla="*/ 35 w 103"/>
              <a:gd name="T81" fmla="*/ 30 h 92"/>
              <a:gd name="T82" fmla="*/ 46 w 103"/>
              <a:gd name="T83" fmla="*/ 57 h 92"/>
              <a:gd name="T84" fmla="*/ 68 w 103"/>
              <a:gd name="T85" fmla="*/ 70 h 92"/>
              <a:gd name="T86" fmla="*/ 74 w 103"/>
              <a:gd name="T87" fmla="*/ 68 h 92"/>
              <a:gd name="T88" fmla="*/ 74 w 103"/>
              <a:gd name="T89" fmla="*/ 68 h 92"/>
              <a:gd name="T90" fmla="*/ 74 w 103"/>
              <a:gd name="T91" fmla="*/ 68 h 92"/>
              <a:gd name="T92" fmla="*/ 84 w 103"/>
              <a:gd name="T93" fmla="*/ 62 h 92"/>
              <a:gd name="T94" fmla="*/ 84 w 103"/>
              <a:gd name="T95" fmla="*/ 62 h 92"/>
              <a:gd name="T96" fmla="*/ 84 w 103"/>
              <a:gd name="T97" fmla="*/ 62 h 92"/>
              <a:gd name="T98" fmla="*/ 98 w 103"/>
              <a:gd name="T99" fmla="*/ 72 h 92"/>
              <a:gd name="T100" fmla="*/ 99 w 103"/>
              <a:gd name="T101" fmla="*/ 72 h 92"/>
              <a:gd name="T102" fmla="*/ 99 w 103"/>
              <a:gd name="T103" fmla="*/ 7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3" h="92">
                <a:moveTo>
                  <a:pt x="102" y="71"/>
                </a:moveTo>
                <a:cubicBezTo>
                  <a:pt x="102" y="70"/>
                  <a:pt x="101" y="69"/>
                  <a:pt x="101" y="68"/>
                </a:cubicBezTo>
                <a:cubicBezTo>
                  <a:pt x="87" y="59"/>
                  <a:pt x="87" y="59"/>
                  <a:pt x="87" y="59"/>
                </a:cubicBezTo>
                <a:cubicBezTo>
                  <a:pt x="86" y="59"/>
                  <a:pt x="85" y="58"/>
                  <a:pt x="84" y="58"/>
                </a:cubicBezTo>
                <a:cubicBezTo>
                  <a:pt x="84" y="58"/>
                  <a:pt x="84" y="58"/>
                  <a:pt x="84" y="58"/>
                </a:cubicBezTo>
                <a:cubicBezTo>
                  <a:pt x="83" y="58"/>
                  <a:pt x="83" y="58"/>
                  <a:pt x="82" y="59"/>
                </a:cubicBezTo>
                <a:cubicBezTo>
                  <a:pt x="72" y="65"/>
                  <a:pt x="72" y="65"/>
                  <a:pt x="72" y="65"/>
                </a:cubicBezTo>
                <a:cubicBezTo>
                  <a:pt x="71" y="65"/>
                  <a:pt x="69" y="66"/>
                  <a:pt x="68" y="66"/>
                </a:cubicBezTo>
                <a:cubicBezTo>
                  <a:pt x="63" y="66"/>
                  <a:pt x="56" y="61"/>
                  <a:pt x="49" y="54"/>
                </a:cubicBezTo>
                <a:cubicBezTo>
                  <a:pt x="40" y="45"/>
                  <a:pt x="35" y="37"/>
                  <a:pt x="38" y="31"/>
                </a:cubicBezTo>
                <a:cubicBezTo>
                  <a:pt x="44" y="21"/>
                  <a:pt x="44" y="21"/>
                  <a:pt x="44" y="21"/>
                </a:cubicBezTo>
                <a:cubicBezTo>
                  <a:pt x="45" y="21"/>
                  <a:pt x="45" y="20"/>
                  <a:pt x="45" y="19"/>
                </a:cubicBezTo>
                <a:cubicBezTo>
                  <a:pt x="45" y="18"/>
                  <a:pt x="45" y="17"/>
                  <a:pt x="44" y="16"/>
                </a:cubicBezTo>
                <a:cubicBezTo>
                  <a:pt x="35" y="2"/>
                  <a:pt x="35" y="2"/>
                  <a:pt x="35" y="2"/>
                </a:cubicBezTo>
                <a:cubicBezTo>
                  <a:pt x="34" y="2"/>
                  <a:pt x="34" y="1"/>
                  <a:pt x="33" y="1"/>
                </a:cubicBezTo>
                <a:cubicBezTo>
                  <a:pt x="32" y="1"/>
                  <a:pt x="32" y="0"/>
                  <a:pt x="31" y="0"/>
                </a:cubicBezTo>
                <a:cubicBezTo>
                  <a:pt x="31" y="0"/>
                  <a:pt x="30" y="1"/>
                  <a:pt x="30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11" y="8"/>
                  <a:pt x="0" y="31"/>
                  <a:pt x="36" y="67"/>
                </a:cubicBezTo>
                <a:cubicBezTo>
                  <a:pt x="55" y="85"/>
                  <a:pt x="70" y="92"/>
                  <a:pt x="80" y="92"/>
                </a:cubicBezTo>
                <a:cubicBezTo>
                  <a:pt x="91" y="92"/>
                  <a:pt x="98" y="86"/>
                  <a:pt x="100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2" y="73"/>
                  <a:pt x="102" y="73"/>
                  <a:pt x="102" y="73"/>
                </a:cubicBezTo>
                <a:cubicBezTo>
                  <a:pt x="103" y="73"/>
                  <a:pt x="103" y="72"/>
                  <a:pt x="102" y="71"/>
                </a:cubicBezTo>
                <a:close/>
                <a:moveTo>
                  <a:pt x="99" y="72"/>
                </a:moveTo>
                <a:cubicBezTo>
                  <a:pt x="97" y="78"/>
                  <a:pt x="97" y="78"/>
                  <a:pt x="97" y="78"/>
                </a:cubicBezTo>
                <a:cubicBezTo>
                  <a:pt x="95" y="83"/>
                  <a:pt x="89" y="88"/>
                  <a:pt x="80" y="88"/>
                </a:cubicBezTo>
                <a:cubicBezTo>
                  <a:pt x="72" y="88"/>
                  <a:pt x="58" y="83"/>
                  <a:pt x="39" y="64"/>
                </a:cubicBezTo>
                <a:cubicBezTo>
                  <a:pt x="16" y="41"/>
                  <a:pt x="15" y="26"/>
                  <a:pt x="16" y="18"/>
                </a:cubicBezTo>
                <a:cubicBezTo>
                  <a:pt x="17" y="13"/>
                  <a:pt x="20" y="9"/>
                  <a:pt x="25" y="7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5"/>
                  <a:pt x="31" y="5"/>
                  <a:pt x="32" y="5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30"/>
                  <a:pt x="35" y="30"/>
                  <a:pt x="35" y="30"/>
                </a:cubicBezTo>
                <a:cubicBezTo>
                  <a:pt x="30" y="39"/>
                  <a:pt x="38" y="49"/>
                  <a:pt x="46" y="57"/>
                </a:cubicBezTo>
                <a:cubicBezTo>
                  <a:pt x="55" y="66"/>
                  <a:pt x="62" y="70"/>
                  <a:pt x="68" y="70"/>
                </a:cubicBezTo>
                <a:cubicBezTo>
                  <a:pt x="70" y="70"/>
                  <a:pt x="72" y="69"/>
                  <a:pt x="74" y="68"/>
                </a:cubicBezTo>
                <a:cubicBezTo>
                  <a:pt x="74" y="68"/>
                  <a:pt x="74" y="68"/>
                  <a:pt x="74" y="68"/>
                </a:cubicBezTo>
                <a:cubicBezTo>
                  <a:pt x="74" y="68"/>
                  <a:pt x="74" y="68"/>
                  <a:pt x="74" y="68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98" y="72"/>
                  <a:pt x="98" y="72"/>
                  <a:pt x="98" y="72"/>
                </a:cubicBezTo>
                <a:cubicBezTo>
                  <a:pt x="99" y="72"/>
                  <a:pt x="99" y="72"/>
                  <a:pt x="99" y="72"/>
                </a:cubicBezTo>
                <a:cubicBezTo>
                  <a:pt x="99" y="72"/>
                  <a:pt x="99" y="72"/>
                  <a:pt x="99" y="72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7" name="Freeform 64"/>
          <p:cNvSpPr>
            <a:spLocks noEditPoints="1"/>
          </p:cNvSpPr>
          <p:nvPr/>
        </p:nvSpPr>
        <p:spPr bwMode="auto">
          <a:xfrm>
            <a:off x="3619500" y="3836988"/>
            <a:ext cx="452438" cy="369887"/>
          </a:xfrm>
          <a:custGeom>
            <a:avLst/>
            <a:gdLst>
              <a:gd name="T0" fmla="*/ 166 w 227"/>
              <a:gd name="T1" fmla="*/ 33 h 185"/>
              <a:gd name="T2" fmla="*/ 166 w 227"/>
              <a:gd name="T3" fmla="*/ 0 h 185"/>
              <a:gd name="T4" fmla="*/ 62 w 227"/>
              <a:gd name="T5" fmla="*/ 0 h 185"/>
              <a:gd name="T6" fmla="*/ 62 w 227"/>
              <a:gd name="T7" fmla="*/ 33 h 185"/>
              <a:gd name="T8" fmla="*/ 0 w 227"/>
              <a:gd name="T9" fmla="*/ 33 h 185"/>
              <a:gd name="T10" fmla="*/ 0 w 227"/>
              <a:gd name="T11" fmla="*/ 133 h 185"/>
              <a:gd name="T12" fmla="*/ 0 w 227"/>
              <a:gd name="T13" fmla="*/ 142 h 185"/>
              <a:gd name="T14" fmla="*/ 0 w 227"/>
              <a:gd name="T15" fmla="*/ 185 h 185"/>
              <a:gd name="T16" fmla="*/ 227 w 227"/>
              <a:gd name="T17" fmla="*/ 185 h 185"/>
              <a:gd name="T18" fmla="*/ 227 w 227"/>
              <a:gd name="T19" fmla="*/ 142 h 185"/>
              <a:gd name="T20" fmla="*/ 227 w 227"/>
              <a:gd name="T21" fmla="*/ 133 h 185"/>
              <a:gd name="T22" fmla="*/ 227 w 227"/>
              <a:gd name="T23" fmla="*/ 33 h 185"/>
              <a:gd name="T24" fmla="*/ 166 w 227"/>
              <a:gd name="T25" fmla="*/ 33 h 185"/>
              <a:gd name="T26" fmla="*/ 71 w 227"/>
              <a:gd name="T27" fmla="*/ 10 h 185"/>
              <a:gd name="T28" fmla="*/ 156 w 227"/>
              <a:gd name="T29" fmla="*/ 10 h 185"/>
              <a:gd name="T30" fmla="*/ 156 w 227"/>
              <a:gd name="T31" fmla="*/ 33 h 185"/>
              <a:gd name="T32" fmla="*/ 71 w 227"/>
              <a:gd name="T33" fmla="*/ 33 h 185"/>
              <a:gd name="T34" fmla="*/ 71 w 227"/>
              <a:gd name="T35" fmla="*/ 10 h 185"/>
              <a:gd name="T36" fmla="*/ 218 w 227"/>
              <a:gd name="T37" fmla="*/ 175 h 185"/>
              <a:gd name="T38" fmla="*/ 9 w 227"/>
              <a:gd name="T39" fmla="*/ 175 h 185"/>
              <a:gd name="T40" fmla="*/ 9 w 227"/>
              <a:gd name="T41" fmla="*/ 142 h 185"/>
              <a:gd name="T42" fmla="*/ 95 w 227"/>
              <a:gd name="T43" fmla="*/ 142 h 185"/>
              <a:gd name="T44" fmla="*/ 95 w 227"/>
              <a:gd name="T45" fmla="*/ 152 h 185"/>
              <a:gd name="T46" fmla="*/ 133 w 227"/>
              <a:gd name="T47" fmla="*/ 152 h 185"/>
              <a:gd name="T48" fmla="*/ 133 w 227"/>
              <a:gd name="T49" fmla="*/ 142 h 185"/>
              <a:gd name="T50" fmla="*/ 218 w 227"/>
              <a:gd name="T51" fmla="*/ 142 h 185"/>
              <a:gd name="T52" fmla="*/ 218 w 227"/>
              <a:gd name="T53" fmla="*/ 175 h 185"/>
              <a:gd name="T54" fmla="*/ 133 w 227"/>
              <a:gd name="T55" fmla="*/ 133 h 185"/>
              <a:gd name="T56" fmla="*/ 95 w 227"/>
              <a:gd name="T57" fmla="*/ 133 h 185"/>
              <a:gd name="T58" fmla="*/ 9 w 227"/>
              <a:gd name="T59" fmla="*/ 133 h 185"/>
              <a:gd name="T60" fmla="*/ 9 w 227"/>
              <a:gd name="T61" fmla="*/ 43 h 185"/>
              <a:gd name="T62" fmla="*/ 218 w 227"/>
              <a:gd name="T63" fmla="*/ 43 h 185"/>
              <a:gd name="T64" fmla="*/ 218 w 227"/>
              <a:gd name="T65" fmla="*/ 133 h 185"/>
              <a:gd name="T66" fmla="*/ 133 w 227"/>
              <a:gd name="T67" fmla="*/ 13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7" h="185">
                <a:moveTo>
                  <a:pt x="166" y="33"/>
                </a:moveTo>
                <a:lnTo>
                  <a:pt x="166" y="0"/>
                </a:lnTo>
                <a:lnTo>
                  <a:pt x="62" y="0"/>
                </a:lnTo>
                <a:lnTo>
                  <a:pt x="62" y="33"/>
                </a:lnTo>
                <a:lnTo>
                  <a:pt x="0" y="33"/>
                </a:lnTo>
                <a:lnTo>
                  <a:pt x="0" y="133"/>
                </a:lnTo>
                <a:lnTo>
                  <a:pt x="0" y="142"/>
                </a:lnTo>
                <a:lnTo>
                  <a:pt x="0" y="185"/>
                </a:lnTo>
                <a:lnTo>
                  <a:pt x="227" y="185"/>
                </a:lnTo>
                <a:lnTo>
                  <a:pt x="227" y="142"/>
                </a:lnTo>
                <a:lnTo>
                  <a:pt x="227" y="133"/>
                </a:lnTo>
                <a:lnTo>
                  <a:pt x="227" y="33"/>
                </a:lnTo>
                <a:lnTo>
                  <a:pt x="166" y="33"/>
                </a:lnTo>
                <a:close/>
                <a:moveTo>
                  <a:pt x="71" y="10"/>
                </a:moveTo>
                <a:lnTo>
                  <a:pt x="156" y="10"/>
                </a:lnTo>
                <a:lnTo>
                  <a:pt x="156" y="33"/>
                </a:lnTo>
                <a:lnTo>
                  <a:pt x="71" y="33"/>
                </a:lnTo>
                <a:lnTo>
                  <a:pt x="71" y="10"/>
                </a:lnTo>
                <a:close/>
                <a:moveTo>
                  <a:pt x="218" y="175"/>
                </a:moveTo>
                <a:lnTo>
                  <a:pt x="9" y="175"/>
                </a:lnTo>
                <a:lnTo>
                  <a:pt x="9" y="142"/>
                </a:lnTo>
                <a:lnTo>
                  <a:pt x="95" y="142"/>
                </a:lnTo>
                <a:lnTo>
                  <a:pt x="95" y="152"/>
                </a:lnTo>
                <a:lnTo>
                  <a:pt x="133" y="152"/>
                </a:lnTo>
                <a:lnTo>
                  <a:pt x="133" y="142"/>
                </a:lnTo>
                <a:lnTo>
                  <a:pt x="218" y="142"/>
                </a:lnTo>
                <a:lnTo>
                  <a:pt x="218" y="175"/>
                </a:lnTo>
                <a:close/>
                <a:moveTo>
                  <a:pt x="133" y="133"/>
                </a:moveTo>
                <a:lnTo>
                  <a:pt x="95" y="133"/>
                </a:lnTo>
                <a:lnTo>
                  <a:pt x="9" y="133"/>
                </a:lnTo>
                <a:lnTo>
                  <a:pt x="9" y="43"/>
                </a:lnTo>
                <a:lnTo>
                  <a:pt x="218" y="43"/>
                </a:lnTo>
                <a:lnTo>
                  <a:pt x="218" y="133"/>
                </a:lnTo>
                <a:lnTo>
                  <a:pt x="133" y="133"/>
                </a:ln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8" name="Freeform 65"/>
          <p:cNvSpPr>
            <a:spLocks noEditPoints="1"/>
          </p:cNvSpPr>
          <p:nvPr/>
        </p:nvSpPr>
        <p:spPr bwMode="auto">
          <a:xfrm>
            <a:off x="7243763" y="3789363"/>
            <a:ext cx="439737" cy="438150"/>
          </a:xfrm>
          <a:custGeom>
            <a:avLst/>
            <a:gdLst>
              <a:gd name="T0" fmla="*/ 75 w 93"/>
              <a:gd name="T1" fmla="*/ 69 h 93"/>
              <a:gd name="T2" fmla="*/ 73 w 93"/>
              <a:gd name="T3" fmla="*/ 71 h 93"/>
              <a:gd name="T4" fmla="*/ 63 w 93"/>
              <a:gd name="T5" fmla="*/ 60 h 93"/>
              <a:gd name="T6" fmla="*/ 72 w 93"/>
              <a:gd name="T7" fmla="*/ 36 h 93"/>
              <a:gd name="T8" fmla="*/ 36 w 93"/>
              <a:gd name="T9" fmla="*/ 0 h 93"/>
              <a:gd name="T10" fmla="*/ 0 w 93"/>
              <a:gd name="T11" fmla="*/ 36 h 93"/>
              <a:gd name="T12" fmla="*/ 36 w 93"/>
              <a:gd name="T13" fmla="*/ 72 h 93"/>
              <a:gd name="T14" fmla="*/ 60 w 93"/>
              <a:gd name="T15" fmla="*/ 63 h 93"/>
              <a:gd name="T16" fmla="*/ 71 w 93"/>
              <a:gd name="T17" fmla="*/ 73 h 93"/>
              <a:gd name="T18" fmla="*/ 69 w 93"/>
              <a:gd name="T19" fmla="*/ 75 h 93"/>
              <a:gd name="T20" fmla="*/ 88 w 93"/>
              <a:gd name="T21" fmla="*/ 93 h 93"/>
              <a:gd name="T22" fmla="*/ 93 w 93"/>
              <a:gd name="T23" fmla="*/ 88 h 93"/>
              <a:gd name="T24" fmla="*/ 75 w 93"/>
              <a:gd name="T25" fmla="*/ 69 h 93"/>
              <a:gd name="T26" fmla="*/ 4 w 93"/>
              <a:gd name="T27" fmla="*/ 36 h 93"/>
              <a:gd name="T28" fmla="*/ 36 w 93"/>
              <a:gd name="T29" fmla="*/ 4 h 93"/>
              <a:gd name="T30" fmla="*/ 68 w 93"/>
              <a:gd name="T31" fmla="*/ 36 h 93"/>
              <a:gd name="T32" fmla="*/ 36 w 93"/>
              <a:gd name="T33" fmla="*/ 68 h 93"/>
              <a:gd name="T34" fmla="*/ 4 w 93"/>
              <a:gd name="T35" fmla="*/ 3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" h="93">
                <a:moveTo>
                  <a:pt x="75" y="69"/>
                </a:moveTo>
                <a:cubicBezTo>
                  <a:pt x="73" y="71"/>
                  <a:pt x="73" y="71"/>
                  <a:pt x="73" y="71"/>
                </a:cubicBezTo>
                <a:cubicBezTo>
                  <a:pt x="63" y="60"/>
                  <a:pt x="63" y="60"/>
                  <a:pt x="63" y="60"/>
                </a:cubicBezTo>
                <a:cubicBezTo>
                  <a:pt x="69" y="54"/>
                  <a:pt x="72" y="45"/>
                  <a:pt x="72" y="36"/>
                </a:cubicBezTo>
                <a:cubicBezTo>
                  <a:pt x="72" y="16"/>
                  <a:pt x="5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ubicBezTo>
                  <a:pt x="45" y="72"/>
                  <a:pt x="54" y="69"/>
                  <a:pt x="60" y="63"/>
                </a:cubicBezTo>
                <a:cubicBezTo>
                  <a:pt x="71" y="73"/>
                  <a:pt x="71" y="73"/>
                  <a:pt x="71" y="73"/>
                </a:cubicBezTo>
                <a:cubicBezTo>
                  <a:pt x="69" y="75"/>
                  <a:pt x="69" y="75"/>
                  <a:pt x="69" y="75"/>
                </a:cubicBezTo>
                <a:cubicBezTo>
                  <a:pt x="88" y="93"/>
                  <a:pt x="88" y="93"/>
                  <a:pt x="88" y="93"/>
                </a:cubicBezTo>
                <a:cubicBezTo>
                  <a:pt x="93" y="88"/>
                  <a:pt x="93" y="88"/>
                  <a:pt x="93" y="88"/>
                </a:cubicBezTo>
                <a:lnTo>
                  <a:pt x="75" y="69"/>
                </a:lnTo>
                <a:close/>
                <a:moveTo>
                  <a:pt x="4" y="36"/>
                </a:moveTo>
                <a:cubicBezTo>
                  <a:pt x="4" y="18"/>
                  <a:pt x="18" y="4"/>
                  <a:pt x="36" y="4"/>
                </a:cubicBezTo>
                <a:cubicBezTo>
                  <a:pt x="54" y="4"/>
                  <a:pt x="68" y="18"/>
                  <a:pt x="68" y="36"/>
                </a:cubicBezTo>
                <a:cubicBezTo>
                  <a:pt x="68" y="54"/>
                  <a:pt x="54" y="68"/>
                  <a:pt x="36" y="68"/>
                </a:cubicBezTo>
                <a:cubicBezTo>
                  <a:pt x="18" y="68"/>
                  <a:pt x="4" y="54"/>
                  <a:pt x="4" y="36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545049" y="3809561"/>
            <a:ext cx="414683" cy="414683"/>
            <a:chOff x="3410513" y="2752097"/>
            <a:chExt cx="375739" cy="375739"/>
          </a:xfrm>
          <a:solidFill>
            <a:srgbClr val="608C7D"/>
          </a:solidFill>
        </p:grpSpPr>
        <p:sp>
          <p:nvSpPr>
            <p:cNvPr id="30" name="Freeform 66"/>
            <p:cNvSpPr>
              <a:spLocks noEditPoints="1"/>
            </p:cNvSpPr>
            <p:nvPr/>
          </p:nvSpPr>
          <p:spPr bwMode="auto">
            <a:xfrm>
              <a:off x="3410513" y="2752097"/>
              <a:ext cx="375739" cy="375739"/>
            </a:xfrm>
            <a:custGeom>
              <a:avLst/>
              <a:gdLst>
                <a:gd name="T0" fmla="*/ 44 w 88"/>
                <a:gd name="T1" fmla="*/ 0 h 88"/>
                <a:gd name="T2" fmla="*/ 0 w 88"/>
                <a:gd name="T3" fmla="*/ 44 h 88"/>
                <a:gd name="T4" fmla="*/ 44 w 88"/>
                <a:gd name="T5" fmla="*/ 88 h 88"/>
                <a:gd name="T6" fmla="*/ 88 w 88"/>
                <a:gd name="T7" fmla="*/ 44 h 88"/>
                <a:gd name="T8" fmla="*/ 44 w 88"/>
                <a:gd name="T9" fmla="*/ 0 h 88"/>
                <a:gd name="T10" fmla="*/ 44 w 88"/>
                <a:gd name="T11" fmla="*/ 84 h 88"/>
                <a:gd name="T12" fmla="*/ 4 w 88"/>
                <a:gd name="T13" fmla="*/ 44 h 88"/>
                <a:gd name="T14" fmla="*/ 44 w 88"/>
                <a:gd name="T15" fmla="*/ 4 h 88"/>
                <a:gd name="T16" fmla="*/ 84 w 88"/>
                <a:gd name="T17" fmla="*/ 44 h 88"/>
                <a:gd name="T18" fmla="*/ 44 w 88"/>
                <a:gd name="T19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68" y="88"/>
                    <a:pt x="88" y="68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84"/>
                  </a:moveTo>
                  <a:cubicBezTo>
                    <a:pt x="22" y="84"/>
                    <a:pt x="4" y="66"/>
                    <a:pt x="4" y="44"/>
                  </a:cubicBezTo>
                  <a:cubicBezTo>
                    <a:pt x="4" y="22"/>
                    <a:pt x="22" y="4"/>
                    <a:pt x="44" y="4"/>
                  </a:cubicBezTo>
                  <a:cubicBezTo>
                    <a:pt x="66" y="4"/>
                    <a:pt x="84" y="22"/>
                    <a:pt x="84" y="44"/>
                  </a:cubicBezTo>
                  <a:cubicBezTo>
                    <a:pt x="84" y="66"/>
                    <a:pt x="66" y="84"/>
                    <a:pt x="4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Freeform 67"/>
            <p:cNvSpPr>
              <a:spLocks/>
            </p:cNvSpPr>
            <p:nvPr/>
          </p:nvSpPr>
          <p:spPr bwMode="auto">
            <a:xfrm>
              <a:off x="3582124" y="2802677"/>
              <a:ext cx="97548" cy="218579"/>
            </a:xfrm>
            <a:custGeom>
              <a:avLst/>
              <a:gdLst>
                <a:gd name="T0" fmla="*/ 19 w 54"/>
                <a:gd name="T1" fmla="*/ 0 h 121"/>
                <a:gd name="T2" fmla="*/ 0 w 54"/>
                <a:gd name="T3" fmla="*/ 0 h 121"/>
                <a:gd name="T4" fmla="*/ 0 w 54"/>
                <a:gd name="T5" fmla="*/ 81 h 121"/>
                <a:gd name="T6" fmla="*/ 40 w 54"/>
                <a:gd name="T7" fmla="*/ 121 h 121"/>
                <a:gd name="T8" fmla="*/ 54 w 54"/>
                <a:gd name="T9" fmla="*/ 107 h 121"/>
                <a:gd name="T10" fmla="*/ 19 w 54"/>
                <a:gd name="T11" fmla="*/ 71 h 121"/>
                <a:gd name="T12" fmla="*/ 19 w 5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21">
                  <a:moveTo>
                    <a:pt x="19" y="0"/>
                  </a:moveTo>
                  <a:lnTo>
                    <a:pt x="0" y="0"/>
                  </a:lnTo>
                  <a:lnTo>
                    <a:pt x="0" y="81"/>
                  </a:lnTo>
                  <a:lnTo>
                    <a:pt x="40" y="121"/>
                  </a:lnTo>
                  <a:lnTo>
                    <a:pt x="54" y="107"/>
                  </a:lnTo>
                  <a:lnTo>
                    <a:pt x="19" y="71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456154" y="3833484"/>
            <a:ext cx="404715" cy="386772"/>
            <a:chOff x="4236054" y="2773774"/>
            <a:chExt cx="366707" cy="350449"/>
          </a:xfrm>
          <a:solidFill>
            <a:srgbClr val="608C7D"/>
          </a:solidFill>
        </p:grpSpPr>
        <p:sp>
          <p:nvSpPr>
            <p:cNvPr id="33" name="Freeform 68"/>
            <p:cNvSpPr>
              <a:spLocks/>
            </p:cNvSpPr>
            <p:nvPr/>
          </p:nvSpPr>
          <p:spPr bwMode="auto">
            <a:xfrm>
              <a:off x="4236054" y="2773774"/>
              <a:ext cx="93935" cy="93935"/>
            </a:xfrm>
            <a:custGeom>
              <a:avLst/>
              <a:gdLst>
                <a:gd name="T0" fmla="*/ 22 w 22"/>
                <a:gd name="T1" fmla="*/ 5 h 22"/>
                <a:gd name="T2" fmla="*/ 19 w 22"/>
                <a:gd name="T3" fmla="*/ 2 h 22"/>
                <a:gd name="T4" fmla="*/ 13 w 22"/>
                <a:gd name="T5" fmla="*/ 0 h 22"/>
                <a:gd name="T6" fmla="*/ 8 w 22"/>
                <a:gd name="T7" fmla="*/ 2 h 22"/>
                <a:gd name="T8" fmla="*/ 2 w 22"/>
                <a:gd name="T9" fmla="*/ 8 h 22"/>
                <a:gd name="T10" fmla="*/ 0 w 22"/>
                <a:gd name="T11" fmla="*/ 13 h 22"/>
                <a:gd name="T12" fmla="*/ 2 w 22"/>
                <a:gd name="T13" fmla="*/ 19 h 22"/>
                <a:gd name="T14" fmla="*/ 5 w 22"/>
                <a:gd name="T15" fmla="*/ 22 h 22"/>
                <a:gd name="T16" fmla="*/ 22 w 22"/>
                <a:gd name="T1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5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6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9" y="14"/>
                    <a:pt x="14" y="9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Freeform 69"/>
            <p:cNvSpPr>
              <a:spLocks/>
            </p:cNvSpPr>
            <p:nvPr/>
          </p:nvSpPr>
          <p:spPr bwMode="auto">
            <a:xfrm>
              <a:off x="4508826" y="2773774"/>
              <a:ext cx="93935" cy="93935"/>
            </a:xfrm>
            <a:custGeom>
              <a:avLst/>
              <a:gdLst>
                <a:gd name="T0" fmla="*/ 20 w 22"/>
                <a:gd name="T1" fmla="*/ 8 h 22"/>
                <a:gd name="T2" fmla="*/ 14 w 22"/>
                <a:gd name="T3" fmla="*/ 2 h 22"/>
                <a:gd name="T4" fmla="*/ 9 w 22"/>
                <a:gd name="T5" fmla="*/ 0 h 22"/>
                <a:gd name="T6" fmla="*/ 3 w 22"/>
                <a:gd name="T7" fmla="*/ 2 h 22"/>
                <a:gd name="T8" fmla="*/ 0 w 22"/>
                <a:gd name="T9" fmla="*/ 5 h 22"/>
                <a:gd name="T10" fmla="*/ 17 w 22"/>
                <a:gd name="T11" fmla="*/ 22 h 22"/>
                <a:gd name="T12" fmla="*/ 20 w 22"/>
                <a:gd name="T13" fmla="*/ 19 h 22"/>
                <a:gd name="T14" fmla="*/ 22 w 22"/>
                <a:gd name="T15" fmla="*/ 13 h 22"/>
                <a:gd name="T16" fmla="*/ 20 w 22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8" y="9"/>
                    <a:pt x="13" y="14"/>
                    <a:pt x="17" y="22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8"/>
                    <a:pt x="22" y="16"/>
                    <a:pt x="22" y="13"/>
                  </a:cubicBezTo>
                  <a:cubicBezTo>
                    <a:pt x="22" y="11"/>
                    <a:pt x="21" y="9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70"/>
            <p:cNvSpPr>
              <a:spLocks noEditPoints="1"/>
            </p:cNvSpPr>
            <p:nvPr/>
          </p:nvSpPr>
          <p:spPr bwMode="auto">
            <a:xfrm>
              <a:off x="4252312" y="2802677"/>
              <a:ext cx="334191" cy="321546"/>
            </a:xfrm>
            <a:custGeom>
              <a:avLst/>
              <a:gdLst>
                <a:gd name="T0" fmla="*/ 75 w 78"/>
                <a:gd name="T1" fmla="*/ 36 h 75"/>
                <a:gd name="T2" fmla="*/ 39 w 78"/>
                <a:gd name="T3" fmla="*/ 0 h 75"/>
                <a:gd name="T4" fmla="*/ 3 w 78"/>
                <a:gd name="T5" fmla="*/ 36 h 75"/>
                <a:gd name="T6" fmla="*/ 11 w 78"/>
                <a:gd name="T7" fmla="*/ 58 h 75"/>
                <a:gd name="T8" fmla="*/ 0 w 78"/>
                <a:gd name="T9" fmla="*/ 69 h 75"/>
                <a:gd name="T10" fmla="*/ 6 w 78"/>
                <a:gd name="T11" fmla="*/ 75 h 75"/>
                <a:gd name="T12" fmla="*/ 17 w 78"/>
                <a:gd name="T13" fmla="*/ 64 h 75"/>
                <a:gd name="T14" fmla="*/ 39 w 78"/>
                <a:gd name="T15" fmla="*/ 72 h 75"/>
                <a:gd name="T16" fmla="*/ 61 w 78"/>
                <a:gd name="T17" fmla="*/ 64 h 75"/>
                <a:gd name="T18" fmla="*/ 72 w 78"/>
                <a:gd name="T19" fmla="*/ 75 h 75"/>
                <a:gd name="T20" fmla="*/ 78 w 78"/>
                <a:gd name="T21" fmla="*/ 69 h 75"/>
                <a:gd name="T22" fmla="*/ 67 w 78"/>
                <a:gd name="T23" fmla="*/ 58 h 75"/>
                <a:gd name="T24" fmla="*/ 75 w 78"/>
                <a:gd name="T25" fmla="*/ 36 h 75"/>
                <a:gd name="T26" fmla="*/ 7 w 78"/>
                <a:gd name="T27" fmla="*/ 36 h 75"/>
                <a:gd name="T28" fmla="*/ 39 w 78"/>
                <a:gd name="T29" fmla="*/ 4 h 75"/>
                <a:gd name="T30" fmla="*/ 71 w 78"/>
                <a:gd name="T31" fmla="*/ 36 h 75"/>
                <a:gd name="T32" fmla="*/ 39 w 78"/>
                <a:gd name="T33" fmla="*/ 68 h 75"/>
                <a:gd name="T34" fmla="*/ 7 w 78"/>
                <a:gd name="T35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75">
                  <a:moveTo>
                    <a:pt x="75" y="36"/>
                  </a:moveTo>
                  <a:cubicBezTo>
                    <a:pt x="75" y="16"/>
                    <a:pt x="59" y="0"/>
                    <a:pt x="39" y="0"/>
                  </a:cubicBezTo>
                  <a:cubicBezTo>
                    <a:pt x="19" y="0"/>
                    <a:pt x="3" y="16"/>
                    <a:pt x="3" y="36"/>
                  </a:cubicBezTo>
                  <a:cubicBezTo>
                    <a:pt x="3" y="44"/>
                    <a:pt x="6" y="52"/>
                    <a:pt x="11" y="5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23" y="69"/>
                    <a:pt x="31" y="72"/>
                    <a:pt x="39" y="72"/>
                  </a:cubicBezTo>
                  <a:cubicBezTo>
                    <a:pt x="47" y="72"/>
                    <a:pt x="55" y="69"/>
                    <a:pt x="61" y="64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2" y="52"/>
                    <a:pt x="75" y="44"/>
                    <a:pt x="75" y="36"/>
                  </a:cubicBezTo>
                  <a:close/>
                  <a:moveTo>
                    <a:pt x="7" y="36"/>
                  </a:moveTo>
                  <a:cubicBezTo>
                    <a:pt x="7" y="18"/>
                    <a:pt x="21" y="4"/>
                    <a:pt x="39" y="4"/>
                  </a:cubicBezTo>
                  <a:cubicBezTo>
                    <a:pt x="57" y="4"/>
                    <a:pt x="71" y="18"/>
                    <a:pt x="71" y="36"/>
                  </a:cubicBezTo>
                  <a:cubicBezTo>
                    <a:pt x="71" y="54"/>
                    <a:pt x="57" y="68"/>
                    <a:pt x="39" y="68"/>
                  </a:cubicBezTo>
                  <a:cubicBezTo>
                    <a:pt x="21" y="68"/>
                    <a:pt x="7" y="54"/>
                    <a:pt x="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71"/>
            <p:cNvSpPr>
              <a:spLocks/>
            </p:cNvSpPr>
            <p:nvPr/>
          </p:nvSpPr>
          <p:spPr bwMode="auto">
            <a:xfrm>
              <a:off x="4402246" y="2855064"/>
              <a:ext cx="81290" cy="166192"/>
            </a:xfrm>
            <a:custGeom>
              <a:avLst/>
              <a:gdLst>
                <a:gd name="T0" fmla="*/ 19 w 45"/>
                <a:gd name="T1" fmla="*/ 0 h 92"/>
                <a:gd name="T2" fmla="*/ 0 w 45"/>
                <a:gd name="T3" fmla="*/ 0 h 92"/>
                <a:gd name="T4" fmla="*/ 0 w 45"/>
                <a:gd name="T5" fmla="*/ 61 h 92"/>
                <a:gd name="T6" fmla="*/ 31 w 45"/>
                <a:gd name="T7" fmla="*/ 92 h 92"/>
                <a:gd name="T8" fmla="*/ 45 w 45"/>
                <a:gd name="T9" fmla="*/ 78 h 92"/>
                <a:gd name="T10" fmla="*/ 19 w 45"/>
                <a:gd name="T11" fmla="*/ 52 h 92"/>
                <a:gd name="T12" fmla="*/ 19 w 45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92">
                  <a:moveTo>
                    <a:pt x="1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1" y="92"/>
                  </a:lnTo>
                  <a:lnTo>
                    <a:pt x="45" y="78"/>
                  </a:lnTo>
                  <a:lnTo>
                    <a:pt x="19" y="5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433051" y="3789623"/>
            <a:ext cx="263164" cy="454557"/>
            <a:chOff x="5121208" y="2734032"/>
            <a:chExt cx="238450" cy="411868"/>
          </a:xfrm>
          <a:solidFill>
            <a:srgbClr val="608C7D"/>
          </a:solidFill>
        </p:grpSpPr>
        <p:sp>
          <p:nvSpPr>
            <p:cNvPr id="38" name="Freeform 72"/>
            <p:cNvSpPr>
              <a:spLocks noEditPoints="1"/>
            </p:cNvSpPr>
            <p:nvPr/>
          </p:nvSpPr>
          <p:spPr bwMode="auto">
            <a:xfrm>
              <a:off x="5171788" y="2734032"/>
              <a:ext cx="137289" cy="256514"/>
            </a:xfrm>
            <a:custGeom>
              <a:avLst/>
              <a:gdLst>
                <a:gd name="T0" fmla="*/ 16 w 32"/>
                <a:gd name="T1" fmla="*/ 60 h 60"/>
                <a:gd name="T2" fmla="*/ 16 w 32"/>
                <a:gd name="T3" fmla="*/ 60 h 60"/>
                <a:gd name="T4" fmla="*/ 27 w 32"/>
                <a:gd name="T5" fmla="*/ 55 h 60"/>
                <a:gd name="T6" fmla="*/ 32 w 32"/>
                <a:gd name="T7" fmla="*/ 44 h 60"/>
                <a:gd name="T8" fmla="*/ 32 w 32"/>
                <a:gd name="T9" fmla="*/ 16 h 60"/>
                <a:gd name="T10" fmla="*/ 27 w 32"/>
                <a:gd name="T11" fmla="*/ 5 h 60"/>
                <a:gd name="T12" fmla="*/ 16 w 32"/>
                <a:gd name="T13" fmla="*/ 0 h 60"/>
                <a:gd name="T14" fmla="*/ 16 w 32"/>
                <a:gd name="T15" fmla="*/ 0 h 60"/>
                <a:gd name="T16" fmla="*/ 5 w 32"/>
                <a:gd name="T17" fmla="*/ 5 h 60"/>
                <a:gd name="T18" fmla="*/ 0 w 32"/>
                <a:gd name="T19" fmla="*/ 16 h 60"/>
                <a:gd name="T20" fmla="*/ 0 w 32"/>
                <a:gd name="T21" fmla="*/ 44 h 60"/>
                <a:gd name="T22" fmla="*/ 5 w 32"/>
                <a:gd name="T23" fmla="*/ 55 h 60"/>
                <a:gd name="T24" fmla="*/ 16 w 32"/>
                <a:gd name="T25" fmla="*/ 60 h 60"/>
                <a:gd name="T26" fmla="*/ 4 w 32"/>
                <a:gd name="T27" fmla="*/ 16 h 60"/>
                <a:gd name="T28" fmla="*/ 8 w 32"/>
                <a:gd name="T29" fmla="*/ 8 h 60"/>
                <a:gd name="T30" fmla="*/ 16 w 32"/>
                <a:gd name="T31" fmla="*/ 4 h 60"/>
                <a:gd name="T32" fmla="*/ 16 w 32"/>
                <a:gd name="T33" fmla="*/ 4 h 60"/>
                <a:gd name="T34" fmla="*/ 24 w 32"/>
                <a:gd name="T35" fmla="*/ 8 h 60"/>
                <a:gd name="T36" fmla="*/ 28 w 32"/>
                <a:gd name="T37" fmla="*/ 16 h 60"/>
                <a:gd name="T38" fmla="*/ 28 w 32"/>
                <a:gd name="T39" fmla="*/ 44 h 60"/>
                <a:gd name="T40" fmla="*/ 24 w 32"/>
                <a:gd name="T41" fmla="*/ 52 h 60"/>
                <a:gd name="T42" fmla="*/ 16 w 32"/>
                <a:gd name="T43" fmla="*/ 56 h 60"/>
                <a:gd name="T44" fmla="*/ 8 w 32"/>
                <a:gd name="T45" fmla="*/ 52 h 60"/>
                <a:gd name="T46" fmla="*/ 4 w 32"/>
                <a:gd name="T47" fmla="*/ 44 h 60"/>
                <a:gd name="T48" fmla="*/ 4 w 32"/>
                <a:gd name="T49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" h="60">
                  <a:moveTo>
                    <a:pt x="16" y="60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4" y="58"/>
                    <a:pt x="27" y="55"/>
                  </a:cubicBezTo>
                  <a:cubicBezTo>
                    <a:pt x="30" y="52"/>
                    <a:pt x="32" y="48"/>
                    <a:pt x="32" y="44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2"/>
                    <a:pt x="30" y="8"/>
                    <a:pt x="27" y="5"/>
                  </a:cubicBezTo>
                  <a:cubicBezTo>
                    <a:pt x="24" y="2"/>
                    <a:pt x="20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2" y="52"/>
                    <a:pt x="5" y="55"/>
                  </a:cubicBezTo>
                  <a:cubicBezTo>
                    <a:pt x="8" y="58"/>
                    <a:pt x="12" y="60"/>
                    <a:pt x="16" y="60"/>
                  </a:cubicBezTo>
                  <a:close/>
                  <a:moveTo>
                    <a:pt x="4" y="16"/>
                  </a:moveTo>
                  <a:cubicBezTo>
                    <a:pt x="4" y="13"/>
                    <a:pt x="5" y="10"/>
                    <a:pt x="8" y="8"/>
                  </a:cubicBezTo>
                  <a:cubicBezTo>
                    <a:pt x="10" y="5"/>
                    <a:pt x="13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9" y="4"/>
                    <a:pt x="22" y="5"/>
                    <a:pt x="24" y="8"/>
                  </a:cubicBezTo>
                  <a:cubicBezTo>
                    <a:pt x="27" y="10"/>
                    <a:pt x="28" y="13"/>
                    <a:pt x="28" y="16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7"/>
                    <a:pt x="27" y="50"/>
                    <a:pt x="24" y="52"/>
                  </a:cubicBezTo>
                  <a:cubicBezTo>
                    <a:pt x="22" y="55"/>
                    <a:pt x="19" y="56"/>
                    <a:pt x="16" y="56"/>
                  </a:cubicBezTo>
                  <a:cubicBezTo>
                    <a:pt x="13" y="56"/>
                    <a:pt x="10" y="55"/>
                    <a:pt x="8" y="52"/>
                  </a:cubicBezTo>
                  <a:cubicBezTo>
                    <a:pt x="5" y="50"/>
                    <a:pt x="4" y="47"/>
                    <a:pt x="4" y="44"/>
                  </a:cubicBezTo>
                  <a:lnTo>
                    <a:pt x="4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73"/>
            <p:cNvSpPr>
              <a:spLocks/>
            </p:cNvSpPr>
            <p:nvPr/>
          </p:nvSpPr>
          <p:spPr bwMode="auto">
            <a:xfrm>
              <a:off x="5121208" y="2889386"/>
              <a:ext cx="238450" cy="256514"/>
            </a:xfrm>
            <a:custGeom>
              <a:avLst/>
              <a:gdLst>
                <a:gd name="T0" fmla="*/ 52 w 56"/>
                <a:gd name="T1" fmla="*/ 0 h 60"/>
                <a:gd name="T2" fmla="*/ 52 w 56"/>
                <a:gd name="T3" fmla="*/ 14 h 60"/>
                <a:gd name="T4" fmla="*/ 47 w 56"/>
                <a:gd name="T5" fmla="*/ 27 h 60"/>
                <a:gd name="T6" fmla="*/ 34 w 56"/>
                <a:gd name="T7" fmla="*/ 32 h 60"/>
                <a:gd name="T8" fmla="*/ 22 w 56"/>
                <a:gd name="T9" fmla="*/ 32 h 60"/>
                <a:gd name="T10" fmla="*/ 9 w 56"/>
                <a:gd name="T11" fmla="*/ 27 h 60"/>
                <a:gd name="T12" fmla="*/ 4 w 56"/>
                <a:gd name="T13" fmla="*/ 14 h 60"/>
                <a:gd name="T14" fmla="*/ 4 w 56"/>
                <a:gd name="T15" fmla="*/ 0 h 60"/>
                <a:gd name="T16" fmla="*/ 0 w 56"/>
                <a:gd name="T17" fmla="*/ 0 h 60"/>
                <a:gd name="T18" fmla="*/ 0 w 56"/>
                <a:gd name="T19" fmla="*/ 14 h 60"/>
                <a:gd name="T20" fmla="*/ 6 w 56"/>
                <a:gd name="T21" fmla="*/ 30 h 60"/>
                <a:gd name="T22" fmla="*/ 22 w 56"/>
                <a:gd name="T23" fmla="*/ 36 h 60"/>
                <a:gd name="T24" fmla="*/ 26 w 56"/>
                <a:gd name="T25" fmla="*/ 36 h 60"/>
                <a:gd name="T26" fmla="*/ 26 w 56"/>
                <a:gd name="T27" fmla="*/ 56 h 60"/>
                <a:gd name="T28" fmla="*/ 12 w 56"/>
                <a:gd name="T29" fmla="*/ 56 h 60"/>
                <a:gd name="T30" fmla="*/ 12 w 56"/>
                <a:gd name="T31" fmla="*/ 60 h 60"/>
                <a:gd name="T32" fmla="*/ 26 w 56"/>
                <a:gd name="T33" fmla="*/ 60 h 60"/>
                <a:gd name="T34" fmla="*/ 30 w 56"/>
                <a:gd name="T35" fmla="*/ 60 h 60"/>
                <a:gd name="T36" fmla="*/ 44 w 56"/>
                <a:gd name="T37" fmla="*/ 60 h 60"/>
                <a:gd name="T38" fmla="*/ 44 w 56"/>
                <a:gd name="T39" fmla="*/ 56 h 60"/>
                <a:gd name="T40" fmla="*/ 30 w 56"/>
                <a:gd name="T41" fmla="*/ 56 h 60"/>
                <a:gd name="T42" fmla="*/ 30 w 56"/>
                <a:gd name="T43" fmla="*/ 36 h 60"/>
                <a:gd name="T44" fmla="*/ 34 w 56"/>
                <a:gd name="T45" fmla="*/ 36 h 60"/>
                <a:gd name="T46" fmla="*/ 50 w 56"/>
                <a:gd name="T47" fmla="*/ 30 h 60"/>
                <a:gd name="T48" fmla="*/ 56 w 56"/>
                <a:gd name="T49" fmla="*/ 14 h 60"/>
                <a:gd name="T50" fmla="*/ 56 w 56"/>
                <a:gd name="T51" fmla="*/ 0 h 60"/>
                <a:gd name="T52" fmla="*/ 52 w 56"/>
                <a:gd name="T5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0">
                  <a:moveTo>
                    <a:pt x="52" y="0"/>
                  </a:moveTo>
                  <a:cubicBezTo>
                    <a:pt x="52" y="14"/>
                    <a:pt x="52" y="14"/>
                    <a:pt x="52" y="14"/>
                  </a:cubicBezTo>
                  <a:cubicBezTo>
                    <a:pt x="52" y="19"/>
                    <a:pt x="50" y="23"/>
                    <a:pt x="47" y="27"/>
                  </a:cubicBezTo>
                  <a:cubicBezTo>
                    <a:pt x="43" y="30"/>
                    <a:pt x="39" y="32"/>
                    <a:pt x="34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17" y="32"/>
                    <a:pt x="13" y="30"/>
                    <a:pt x="9" y="27"/>
                  </a:cubicBezTo>
                  <a:cubicBezTo>
                    <a:pt x="6" y="23"/>
                    <a:pt x="4" y="19"/>
                    <a:pt x="4" y="1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0"/>
                    <a:pt x="2" y="25"/>
                    <a:pt x="6" y="30"/>
                  </a:cubicBezTo>
                  <a:cubicBezTo>
                    <a:pt x="11" y="34"/>
                    <a:pt x="16" y="36"/>
                    <a:pt x="22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40" y="36"/>
                    <a:pt x="45" y="34"/>
                    <a:pt x="50" y="30"/>
                  </a:cubicBezTo>
                  <a:cubicBezTo>
                    <a:pt x="54" y="25"/>
                    <a:pt x="56" y="20"/>
                    <a:pt x="56" y="14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149596" y="3847441"/>
            <a:ext cx="454557" cy="338923"/>
            <a:chOff x="6676550" y="2786420"/>
            <a:chExt cx="411868" cy="307094"/>
          </a:xfrm>
          <a:solidFill>
            <a:srgbClr val="608C7D"/>
          </a:solidFill>
        </p:grpSpPr>
        <p:sp>
          <p:nvSpPr>
            <p:cNvPr id="41" name="Freeform 74"/>
            <p:cNvSpPr>
              <a:spLocks noEditPoints="1"/>
            </p:cNvSpPr>
            <p:nvPr/>
          </p:nvSpPr>
          <p:spPr bwMode="auto">
            <a:xfrm>
              <a:off x="6676550" y="2786420"/>
              <a:ext cx="411868" cy="307094"/>
            </a:xfrm>
            <a:custGeom>
              <a:avLst/>
              <a:gdLst>
                <a:gd name="T0" fmla="*/ 0 w 228"/>
                <a:gd name="T1" fmla="*/ 0 h 170"/>
                <a:gd name="T2" fmla="*/ 0 w 228"/>
                <a:gd name="T3" fmla="*/ 170 h 170"/>
                <a:gd name="T4" fmla="*/ 228 w 228"/>
                <a:gd name="T5" fmla="*/ 170 h 170"/>
                <a:gd name="T6" fmla="*/ 228 w 228"/>
                <a:gd name="T7" fmla="*/ 0 h 170"/>
                <a:gd name="T8" fmla="*/ 0 w 228"/>
                <a:gd name="T9" fmla="*/ 0 h 170"/>
                <a:gd name="T10" fmla="*/ 218 w 228"/>
                <a:gd name="T11" fmla="*/ 161 h 170"/>
                <a:gd name="T12" fmla="*/ 10 w 228"/>
                <a:gd name="T13" fmla="*/ 161 h 170"/>
                <a:gd name="T14" fmla="*/ 10 w 228"/>
                <a:gd name="T15" fmla="*/ 9 h 170"/>
                <a:gd name="T16" fmla="*/ 218 w 228"/>
                <a:gd name="T17" fmla="*/ 9 h 170"/>
                <a:gd name="T18" fmla="*/ 218 w 228"/>
                <a:gd name="T19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" h="170">
                  <a:moveTo>
                    <a:pt x="0" y="0"/>
                  </a:moveTo>
                  <a:lnTo>
                    <a:pt x="0" y="170"/>
                  </a:lnTo>
                  <a:lnTo>
                    <a:pt x="228" y="170"/>
                  </a:lnTo>
                  <a:lnTo>
                    <a:pt x="228" y="0"/>
                  </a:lnTo>
                  <a:lnTo>
                    <a:pt x="0" y="0"/>
                  </a:lnTo>
                  <a:close/>
                  <a:moveTo>
                    <a:pt x="218" y="161"/>
                  </a:moveTo>
                  <a:lnTo>
                    <a:pt x="10" y="161"/>
                  </a:lnTo>
                  <a:lnTo>
                    <a:pt x="10" y="9"/>
                  </a:lnTo>
                  <a:lnTo>
                    <a:pt x="218" y="9"/>
                  </a:lnTo>
                  <a:lnTo>
                    <a:pt x="218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Freeform 75"/>
            <p:cNvSpPr>
              <a:spLocks noEditPoints="1"/>
            </p:cNvSpPr>
            <p:nvPr/>
          </p:nvSpPr>
          <p:spPr bwMode="auto">
            <a:xfrm>
              <a:off x="6728936" y="2889386"/>
              <a:ext cx="307094" cy="153548"/>
            </a:xfrm>
            <a:custGeom>
              <a:avLst/>
              <a:gdLst>
                <a:gd name="T0" fmla="*/ 132 w 170"/>
                <a:gd name="T1" fmla="*/ 28 h 85"/>
                <a:gd name="T2" fmla="*/ 94 w 170"/>
                <a:gd name="T3" fmla="*/ 37 h 85"/>
                <a:gd name="T4" fmla="*/ 57 w 170"/>
                <a:gd name="T5" fmla="*/ 0 h 85"/>
                <a:gd name="T6" fmla="*/ 0 w 170"/>
                <a:gd name="T7" fmla="*/ 85 h 85"/>
                <a:gd name="T8" fmla="*/ 170 w 170"/>
                <a:gd name="T9" fmla="*/ 85 h 85"/>
                <a:gd name="T10" fmla="*/ 132 w 170"/>
                <a:gd name="T11" fmla="*/ 28 h 85"/>
                <a:gd name="T12" fmla="*/ 59 w 170"/>
                <a:gd name="T13" fmla="*/ 14 h 85"/>
                <a:gd name="T14" fmla="*/ 87 w 170"/>
                <a:gd name="T15" fmla="*/ 45 h 85"/>
                <a:gd name="T16" fmla="*/ 92 w 170"/>
                <a:gd name="T17" fmla="*/ 47 h 85"/>
                <a:gd name="T18" fmla="*/ 97 w 170"/>
                <a:gd name="T19" fmla="*/ 47 h 85"/>
                <a:gd name="T20" fmla="*/ 128 w 170"/>
                <a:gd name="T21" fmla="*/ 40 h 85"/>
                <a:gd name="T22" fmla="*/ 154 w 170"/>
                <a:gd name="T23" fmla="*/ 75 h 85"/>
                <a:gd name="T24" fmla="*/ 16 w 170"/>
                <a:gd name="T25" fmla="*/ 75 h 85"/>
                <a:gd name="T26" fmla="*/ 59 w 170"/>
                <a:gd name="T27" fmla="*/ 1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85">
                  <a:moveTo>
                    <a:pt x="132" y="28"/>
                  </a:moveTo>
                  <a:lnTo>
                    <a:pt x="94" y="3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170" y="85"/>
                  </a:lnTo>
                  <a:lnTo>
                    <a:pt x="132" y="28"/>
                  </a:lnTo>
                  <a:close/>
                  <a:moveTo>
                    <a:pt x="59" y="14"/>
                  </a:moveTo>
                  <a:lnTo>
                    <a:pt x="87" y="45"/>
                  </a:lnTo>
                  <a:lnTo>
                    <a:pt x="92" y="47"/>
                  </a:lnTo>
                  <a:lnTo>
                    <a:pt x="97" y="47"/>
                  </a:lnTo>
                  <a:lnTo>
                    <a:pt x="128" y="40"/>
                  </a:lnTo>
                  <a:lnTo>
                    <a:pt x="154" y="75"/>
                  </a:lnTo>
                  <a:lnTo>
                    <a:pt x="16" y="75"/>
                  </a:lnTo>
                  <a:lnTo>
                    <a:pt x="5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Oval 76"/>
            <p:cNvSpPr>
              <a:spLocks noChangeArrowheads="1"/>
            </p:cNvSpPr>
            <p:nvPr/>
          </p:nvSpPr>
          <p:spPr bwMode="auto">
            <a:xfrm>
              <a:off x="6967386" y="2837000"/>
              <a:ext cx="68645" cy="6864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807744" y="4714687"/>
            <a:ext cx="452564" cy="396739"/>
            <a:chOff x="930275" y="3572219"/>
            <a:chExt cx="410062" cy="359481"/>
          </a:xfrm>
          <a:solidFill>
            <a:srgbClr val="608C7D"/>
          </a:solidFill>
        </p:grpSpPr>
        <p:sp>
          <p:nvSpPr>
            <p:cNvPr id="45" name="Rectangle 77"/>
            <p:cNvSpPr>
              <a:spLocks noChangeArrowheads="1"/>
            </p:cNvSpPr>
            <p:nvPr/>
          </p:nvSpPr>
          <p:spPr bwMode="auto">
            <a:xfrm>
              <a:off x="1033242" y="3572219"/>
              <a:ext cx="34323" cy="849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78"/>
            <p:cNvSpPr>
              <a:spLocks/>
            </p:cNvSpPr>
            <p:nvPr/>
          </p:nvSpPr>
          <p:spPr bwMode="auto">
            <a:xfrm>
              <a:off x="1203047" y="3572219"/>
              <a:ext cx="34323" cy="84903"/>
            </a:xfrm>
            <a:custGeom>
              <a:avLst/>
              <a:gdLst>
                <a:gd name="T0" fmla="*/ 19 w 19"/>
                <a:gd name="T1" fmla="*/ 29 h 47"/>
                <a:gd name="T2" fmla="*/ 19 w 19"/>
                <a:gd name="T3" fmla="*/ 0 h 47"/>
                <a:gd name="T4" fmla="*/ 0 w 19"/>
                <a:gd name="T5" fmla="*/ 0 h 47"/>
                <a:gd name="T6" fmla="*/ 0 w 19"/>
                <a:gd name="T7" fmla="*/ 29 h 47"/>
                <a:gd name="T8" fmla="*/ 0 w 19"/>
                <a:gd name="T9" fmla="*/ 47 h 47"/>
                <a:gd name="T10" fmla="*/ 19 w 19"/>
                <a:gd name="T11" fmla="*/ 47 h 47"/>
                <a:gd name="T12" fmla="*/ 19 w 19"/>
                <a:gd name="T13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7">
                  <a:moveTo>
                    <a:pt x="19" y="29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47"/>
                  </a:lnTo>
                  <a:lnTo>
                    <a:pt x="19" y="47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79"/>
            <p:cNvSpPr>
              <a:spLocks noEditPoints="1"/>
            </p:cNvSpPr>
            <p:nvPr/>
          </p:nvSpPr>
          <p:spPr bwMode="auto">
            <a:xfrm>
              <a:off x="930275" y="3624606"/>
              <a:ext cx="410062" cy="307094"/>
            </a:xfrm>
            <a:custGeom>
              <a:avLst/>
              <a:gdLst>
                <a:gd name="T0" fmla="*/ 180 w 227"/>
                <a:gd name="T1" fmla="*/ 0 h 170"/>
                <a:gd name="T2" fmla="*/ 180 w 227"/>
                <a:gd name="T3" fmla="*/ 18 h 170"/>
                <a:gd name="T4" fmla="*/ 180 w 227"/>
                <a:gd name="T5" fmla="*/ 28 h 170"/>
                <a:gd name="T6" fmla="*/ 170 w 227"/>
                <a:gd name="T7" fmla="*/ 28 h 170"/>
                <a:gd name="T8" fmla="*/ 151 w 227"/>
                <a:gd name="T9" fmla="*/ 28 h 170"/>
                <a:gd name="T10" fmla="*/ 142 w 227"/>
                <a:gd name="T11" fmla="*/ 28 h 170"/>
                <a:gd name="T12" fmla="*/ 142 w 227"/>
                <a:gd name="T13" fmla="*/ 18 h 170"/>
                <a:gd name="T14" fmla="*/ 142 w 227"/>
                <a:gd name="T15" fmla="*/ 0 h 170"/>
                <a:gd name="T16" fmla="*/ 85 w 227"/>
                <a:gd name="T17" fmla="*/ 0 h 170"/>
                <a:gd name="T18" fmla="*/ 85 w 227"/>
                <a:gd name="T19" fmla="*/ 18 h 170"/>
                <a:gd name="T20" fmla="*/ 85 w 227"/>
                <a:gd name="T21" fmla="*/ 28 h 170"/>
                <a:gd name="T22" fmla="*/ 76 w 227"/>
                <a:gd name="T23" fmla="*/ 28 h 170"/>
                <a:gd name="T24" fmla="*/ 57 w 227"/>
                <a:gd name="T25" fmla="*/ 28 h 170"/>
                <a:gd name="T26" fmla="*/ 47 w 227"/>
                <a:gd name="T27" fmla="*/ 28 h 170"/>
                <a:gd name="T28" fmla="*/ 47 w 227"/>
                <a:gd name="T29" fmla="*/ 18 h 170"/>
                <a:gd name="T30" fmla="*/ 47 w 227"/>
                <a:gd name="T31" fmla="*/ 0 h 170"/>
                <a:gd name="T32" fmla="*/ 0 w 227"/>
                <a:gd name="T33" fmla="*/ 0 h 170"/>
                <a:gd name="T34" fmla="*/ 0 w 227"/>
                <a:gd name="T35" fmla="*/ 170 h 170"/>
                <a:gd name="T36" fmla="*/ 227 w 227"/>
                <a:gd name="T37" fmla="*/ 170 h 170"/>
                <a:gd name="T38" fmla="*/ 227 w 227"/>
                <a:gd name="T39" fmla="*/ 0 h 170"/>
                <a:gd name="T40" fmla="*/ 180 w 227"/>
                <a:gd name="T41" fmla="*/ 0 h 170"/>
                <a:gd name="T42" fmla="*/ 218 w 227"/>
                <a:gd name="T43" fmla="*/ 160 h 170"/>
                <a:gd name="T44" fmla="*/ 9 w 227"/>
                <a:gd name="T45" fmla="*/ 160 h 170"/>
                <a:gd name="T46" fmla="*/ 9 w 227"/>
                <a:gd name="T47" fmla="*/ 9 h 170"/>
                <a:gd name="T48" fmla="*/ 38 w 227"/>
                <a:gd name="T49" fmla="*/ 9 h 170"/>
                <a:gd name="T50" fmla="*/ 38 w 227"/>
                <a:gd name="T51" fmla="*/ 18 h 170"/>
                <a:gd name="T52" fmla="*/ 38 w 227"/>
                <a:gd name="T53" fmla="*/ 28 h 170"/>
                <a:gd name="T54" fmla="*/ 38 w 227"/>
                <a:gd name="T55" fmla="*/ 37 h 170"/>
                <a:gd name="T56" fmla="*/ 47 w 227"/>
                <a:gd name="T57" fmla="*/ 37 h 170"/>
                <a:gd name="T58" fmla="*/ 57 w 227"/>
                <a:gd name="T59" fmla="*/ 37 h 170"/>
                <a:gd name="T60" fmla="*/ 76 w 227"/>
                <a:gd name="T61" fmla="*/ 37 h 170"/>
                <a:gd name="T62" fmla="*/ 85 w 227"/>
                <a:gd name="T63" fmla="*/ 37 h 170"/>
                <a:gd name="T64" fmla="*/ 95 w 227"/>
                <a:gd name="T65" fmla="*/ 37 h 170"/>
                <a:gd name="T66" fmla="*/ 95 w 227"/>
                <a:gd name="T67" fmla="*/ 28 h 170"/>
                <a:gd name="T68" fmla="*/ 95 w 227"/>
                <a:gd name="T69" fmla="*/ 18 h 170"/>
                <a:gd name="T70" fmla="*/ 95 w 227"/>
                <a:gd name="T71" fmla="*/ 9 h 170"/>
                <a:gd name="T72" fmla="*/ 133 w 227"/>
                <a:gd name="T73" fmla="*/ 9 h 170"/>
                <a:gd name="T74" fmla="*/ 133 w 227"/>
                <a:gd name="T75" fmla="*/ 18 h 170"/>
                <a:gd name="T76" fmla="*/ 133 w 227"/>
                <a:gd name="T77" fmla="*/ 28 h 170"/>
                <a:gd name="T78" fmla="*/ 133 w 227"/>
                <a:gd name="T79" fmla="*/ 37 h 170"/>
                <a:gd name="T80" fmla="*/ 142 w 227"/>
                <a:gd name="T81" fmla="*/ 37 h 170"/>
                <a:gd name="T82" fmla="*/ 151 w 227"/>
                <a:gd name="T83" fmla="*/ 37 h 170"/>
                <a:gd name="T84" fmla="*/ 170 w 227"/>
                <a:gd name="T85" fmla="*/ 37 h 170"/>
                <a:gd name="T86" fmla="*/ 180 w 227"/>
                <a:gd name="T87" fmla="*/ 37 h 170"/>
                <a:gd name="T88" fmla="*/ 189 w 227"/>
                <a:gd name="T89" fmla="*/ 37 h 170"/>
                <a:gd name="T90" fmla="*/ 189 w 227"/>
                <a:gd name="T91" fmla="*/ 28 h 170"/>
                <a:gd name="T92" fmla="*/ 189 w 227"/>
                <a:gd name="T93" fmla="*/ 18 h 170"/>
                <a:gd name="T94" fmla="*/ 189 w 227"/>
                <a:gd name="T95" fmla="*/ 9 h 170"/>
                <a:gd name="T96" fmla="*/ 218 w 227"/>
                <a:gd name="T97" fmla="*/ 9 h 170"/>
                <a:gd name="T98" fmla="*/ 218 w 227"/>
                <a:gd name="T99" fmla="*/ 16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7" h="170">
                  <a:moveTo>
                    <a:pt x="180" y="0"/>
                  </a:moveTo>
                  <a:lnTo>
                    <a:pt x="180" y="18"/>
                  </a:lnTo>
                  <a:lnTo>
                    <a:pt x="180" y="28"/>
                  </a:lnTo>
                  <a:lnTo>
                    <a:pt x="170" y="28"/>
                  </a:lnTo>
                  <a:lnTo>
                    <a:pt x="151" y="28"/>
                  </a:lnTo>
                  <a:lnTo>
                    <a:pt x="142" y="28"/>
                  </a:lnTo>
                  <a:lnTo>
                    <a:pt x="142" y="18"/>
                  </a:lnTo>
                  <a:lnTo>
                    <a:pt x="142" y="0"/>
                  </a:lnTo>
                  <a:lnTo>
                    <a:pt x="85" y="0"/>
                  </a:lnTo>
                  <a:lnTo>
                    <a:pt x="85" y="18"/>
                  </a:lnTo>
                  <a:lnTo>
                    <a:pt x="85" y="28"/>
                  </a:lnTo>
                  <a:lnTo>
                    <a:pt x="76" y="28"/>
                  </a:lnTo>
                  <a:lnTo>
                    <a:pt x="57" y="28"/>
                  </a:lnTo>
                  <a:lnTo>
                    <a:pt x="47" y="28"/>
                  </a:lnTo>
                  <a:lnTo>
                    <a:pt x="47" y="18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80" y="0"/>
                  </a:lnTo>
                  <a:close/>
                  <a:moveTo>
                    <a:pt x="218" y="160"/>
                  </a:moveTo>
                  <a:lnTo>
                    <a:pt x="9" y="160"/>
                  </a:lnTo>
                  <a:lnTo>
                    <a:pt x="9" y="9"/>
                  </a:lnTo>
                  <a:lnTo>
                    <a:pt x="38" y="9"/>
                  </a:lnTo>
                  <a:lnTo>
                    <a:pt x="38" y="18"/>
                  </a:lnTo>
                  <a:lnTo>
                    <a:pt x="38" y="28"/>
                  </a:lnTo>
                  <a:lnTo>
                    <a:pt x="38" y="37"/>
                  </a:lnTo>
                  <a:lnTo>
                    <a:pt x="47" y="37"/>
                  </a:lnTo>
                  <a:lnTo>
                    <a:pt x="57" y="37"/>
                  </a:lnTo>
                  <a:lnTo>
                    <a:pt x="76" y="37"/>
                  </a:lnTo>
                  <a:lnTo>
                    <a:pt x="85" y="37"/>
                  </a:lnTo>
                  <a:lnTo>
                    <a:pt x="95" y="37"/>
                  </a:lnTo>
                  <a:lnTo>
                    <a:pt x="95" y="28"/>
                  </a:lnTo>
                  <a:lnTo>
                    <a:pt x="95" y="18"/>
                  </a:lnTo>
                  <a:lnTo>
                    <a:pt x="95" y="9"/>
                  </a:lnTo>
                  <a:lnTo>
                    <a:pt x="133" y="9"/>
                  </a:lnTo>
                  <a:lnTo>
                    <a:pt x="133" y="18"/>
                  </a:lnTo>
                  <a:lnTo>
                    <a:pt x="133" y="28"/>
                  </a:lnTo>
                  <a:lnTo>
                    <a:pt x="133" y="37"/>
                  </a:lnTo>
                  <a:lnTo>
                    <a:pt x="142" y="37"/>
                  </a:lnTo>
                  <a:lnTo>
                    <a:pt x="151" y="37"/>
                  </a:lnTo>
                  <a:lnTo>
                    <a:pt x="170" y="37"/>
                  </a:lnTo>
                  <a:lnTo>
                    <a:pt x="180" y="37"/>
                  </a:lnTo>
                  <a:lnTo>
                    <a:pt x="189" y="37"/>
                  </a:lnTo>
                  <a:lnTo>
                    <a:pt x="189" y="28"/>
                  </a:lnTo>
                  <a:lnTo>
                    <a:pt x="189" y="18"/>
                  </a:lnTo>
                  <a:lnTo>
                    <a:pt x="189" y="9"/>
                  </a:lnTo>
                  <a:lnTo>
                    <a:pt x="218" y="9"/>
                  </a:lnTo>
                  <a:lnTo>
                    <a:pt x="218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Rectangle 80"/>
            <p:cNvSpPr>
              <a:spLocks noChangeArrowheads="1"/>
            </p:cNvSpPr>
            <p:nvPr/>
          </p:nvSpPr>
          <p:spPr bwMode="auto">
            <a:xfrm>
              <a:off x="1015178" y="3828733"/>
              <a:ext cx="240257" cy="18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Rectangle 81"/>
            <p:cNvSpPr>
              <a:spLocks noChangeArrowheads="1"/>
            </p:cNvSpPr>
            <p:nvPr/>
          </p:nvSpPr>
          <p:spPr bwMode="auto">
            <a:xfrm>
              <a:off x="1015178" y="3760088"/>
              <a:ext cx="240257" cy="18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657867" y="4704717"/>
            <a:ext cx="376804" cy="424651"/>
            <a:chOff x="2606648" y="3563187"/>
            <a:chExt cx="341417" cy="384771"/>
          </a:xfrm>
          <a:solidFill>
            <a:srgbClr val="608C7D"/>
          </a:solidFill>
        </p:grpSpPr>
        <p:sp>
          <p:nvSpPr>
            <p:cNvPr id="51" name="Freeform 82"/>
            <p:cNvSpPr>
              <a:spLocks noEditPoints="1"/>
            </p:cNvSpPr>
            <p:nvPr/>
          </p:nvSpPr>
          <p:spPr bwMode="auto">
            <a:xfrm>
              <a:off x="2640971" y="3640864"/>
              <a:ext cx="272772" cy="307094"/>
            </a:xfrm>
            <a:custGeom>
              <a:avLst/>
              <a:gdLst>
                <a:gd name="T0" fmla="*/ 0 w 64"/>
                <a:gd name="T1" fmla="*/ 56 h 72"/>
                <a:gd name="T2" fmla="*/ 5 w 64"/>
                <a:gd name="T3" fmla="*/ 67 h 72"/>
                <a:gd name="T4" fmla="*/ 16 w 64"/>
                <a:gd name="T5" fmla="*/ 72 h 72"/>
                <a:gd name="T6" fmla="*/ 48 w 64"/>
                <a:gd name="T7" fmla="*/ 72 h 72"/>
                <a:gd name="T8" fmla="*/ 59 w 64"/>
                <a:gd name="T9" fmla="*/ 67 h 72"/>
                <a:gd name="T10" fmla="*/ 64 w 64"/>
                <a:gd name="T11" fmla="*/ 56 h 72"/>
                <a:gd name="T12" fmla="*/ 64 w 64"/>
                <a:gd name="T13" fmla="*/ 0 h 72"/>
                <a:gd name="T14" fmla="*/ 0 w 64"/>
                <a:gd name="T15" fmla="*/ 0 h 72"/>
                <a:gd name="T16" fmla="*/ 0 w 64"/>
                <a:gd name="T17" fmla="*/ 56 h 72"/>
                <a:gd name="T18" fmla="*/ 4 w 64"/>
                <a:gd name="T19" fmla="*/ 4 h 72"/>
                <a:gd name="T20" fmla="*/ 60 w 64"/>
                <a:gd name="T21" fmla="*/ 4 h 72"/>
                <a:gd name="T22" fmla="*/ 60 w 64"/>
                <a:gd name="T23" fmla="*/ 56 h 72"/>
                <a:gd name="T24" fmla="*/ 56 w 64"/>
                <a:gd name="T25" fmla="*/ 64 h 72"/>
                <a:gd name="T26" fmla="*/ 48 w 64"/>
                <a:gd name="T27" fmla="*/ 68 h 72"/>
                <a:gd name="T28" fmla="*/ 16 w 64"/>
                <a:gd name="T29" fmla="*/ 68 h 72"/>
                <a:gd name="T30" fmla="*/ 8 w 64"/>
                <a:gd name="T31" fmla="*/ 64 h 72"/>
                <a:gd name="T32" fmla="*/ 4 w 64"/>
                <a:gd name="T33" fmla="*/ 56 h 72"/>
                <a:gd name="T34" fmla="*/ 4 w 64"/>
                <a:gd name="T35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" h="72">
                  <a:moveTo>
                    <a:pt x="0" y="56"/>
                  </a:moveTo>
                  <a:cubicBezTo>
                    <a:pt x="0" y="60"/>
                    <a:pt x="2" y="64"/>
                    <a:pt x="5" y="67"/>
                  </a:cubicBezTo>
                  <a:cubicBezTo>
                    <a:pt x="8" y="70"/>
                    <a:pt x="12" y="72"/>
                    <a:pt x="16" y="72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52" y="72"/>
                    <a:pt x="56" y="70"/>
                    <a:pt x="59" y="67"/>
                  </a:cubicBezTo>
                  <a:cubicBezTo>
                    <a:pt x="62" y="64"/>
                    <a:pt x="64" y="60"/>
                    <a:pt x="64" y="5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"/>
                  </a:lnTo>
                  <a:close/>
                  <a:moveTo>
                    <a:pt x="4" y="4"/>
                  </a:moveTo>
                  <a:cubicBezTo>
                    <a:pt x="60" y="4"/>
                    <a:pt x="60" y="4"/>
                    <a:pt x="60" y="4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59"/>
                    <a:pt x="59" y="62"/>
                    <a:pt x="56" y="64"/>
                  </a:cubicBezTo>
                  <a:cubicBezTo>
                    <a:pt x="54" y="67"/>
                    <a:pt x="51" y="68"/>
                    <a:pt x="48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3" y="68"/>
                    <a:pt x="10" y="67"/>
                    <a:pt x="8" y="64"/>
                  </a:cubicBezTo>
                  <a:cubicBezTo>
                    <a:pt x="5" y="62"/>
                    <a:pt x="4" y="59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83"/>
            <p:cNvSpPr>
              <a:spLocks/>
            </p:cNvSpPr>
            <p:nvPr/>
          </p:nvSpPr>
          <p:spPr bwMode="auto">
            <a:xfrm>
              <a:off x="2606648" y="3563187"/>
              <a:ext cx="341417" cy="43354"/>
            </a:xfrm>
            <a:custGeom>
              <a:avLst/>
              <a:gdLst>
                <a:gd name="T0" fmla="*/ 123 w 189"/>
                <a:gd name="T1" fmla="*/ 15 h 24"/>
                <a:gd name="T2" fmla="*/ 123 w 189"/>
                <a:gd name="T3" fmla="*/ 0 h 24"/>
                <a:gd name="T4" fmla="*/ 66 w 189"/>
                <a:gd name="T5" fmla="*/ 0 h 24"/>
                <a:gd name="T6" fmla="*/ 66 w 189"/>
                <a:gd name="T7" fmla="*/ 15 h 24"/>
                <a:gd name="T8" fmla="*/ 0 w 189"/>
                <a:gd name="T9" fmla="*/ 15 h 24"/>
                <a:gd name="T10" fmla="*/ 0 w 189"/>
                <a:gd name="T11" fmla="*/ 24 h 24"/>
                <a:gd name="T12" fmla="*/ 189 w 189"/>
                <a:gd name="T13" fmla="*/ 24 h 24"/>
                <a:gd name="T14" fmla="*/ 189 w 189"/>
                <a:gd name="T15" fmla="*/ 15 h 24"/>
                <a:gd name="T16" fmla="*/ 123 w 189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24">
                  <a:moveTo>
                    <a:pt x="123" y="15"/>
                  </a:moveTo>
                  <a:lnTo>
                    <a:pt x="123" y="0"/>
                  </a:lnTo>
                  <a:lnTo>
                    <a:pt x="66" y="0"/>
                  </a:lnTo>
                  <a:lnTo>
                    <a:pt x="66" y="15"/>
                  </a:lnTo>
                  <a:lnTo>
                    <a:pt x="0" y="15"/>
                  </a:lnTo>
                  <a:lnTo>
                    <a:pt x="0" y="24"/>
                  </a:lnTo>
                  <a:lnTo>
                    <a:pt x="189" y="24"/>
                  </a:lnTo>
                  <a:lnTo>
                    <a:pt x="189" y="15"/>
                  </a:lnTo>
                  <a:lnTo>
                    <a:pt x="123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Rectangle 84"/>
            <p:cNvSpPr>
              <a:spLocks noChangeArrowheads="1"/>
            </p:cNvSpPr>
            <p:nvPr/>
          </p:nvSpPr>
          <p:spPr bwMode="auto">
            <a:xfrm>
              <a:off x="2769227" y="3691444"/>
              <a:ext cx="16258" cy="20593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85"/>
            <p:cNvSpPr>
              <a:spLocks/>
            </p:cNvSpPr>
            <p:nvPr/>
          </p:nvSpPr>
          <p:spPr bwMode="auto">
            <a:xfrm>
              <a:off x="2837872" y="3691444"/>
              <a:ext cx="16258" cy="205934"/>
            </a:xfrm>
            <a:custGeom>
              <a:avLst/>
              <a:gdLst>
                <a:gd name="T0" fmla="*/ 9 w 9"/>
                <a:gd name="T1" fmla="*/ 0 h 114"/>
                <a:gd name="T2" fmla="*/ 0 w 9"/>
                <a:gd name="T3" fmla="*/ 0 h 114"/>
                <a:gd name="T4" fmla="*/ 0 w 9"/>
                <a:gd name="T5" fmla="*/ 114 h 114"/>
                <a:gd name="T6" fmla="*/ 9 w 9"/>
                <a:gd name="T7" fmla="*/ 104 h 114"/>
                <a:gd name="T8" fmla="*/ 9 w 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4">
                  <a:moveTo>
                    <a:pt x="9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9" y="104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86"/>
            <p:cNvSpPr>
              <a:spLocks/>
            </p:cNvSpPr>
            <p:nvPr/>
          </p:nvSpPr>
          <p:spPr bwMode="auto">
            <a:xfrm>
              <a:off x="2700583" y="3691444"/>
              <a:ext cx="16258" cy="205934"/>
            </a:xfrm>
            <a:custGeom>
              <a:avLst/>
              <a:gdLst>
                <a:gd name="T0" fmla="*/ 9 w 9"/>
                <a:gd name="T1" fmla="*/ 0 h 114"/>
                <a:gd name="T2" fmla="*/ 0 w 9"/>
                <a:gd name="T3" fmla="*/ 0 h 114"/>
                <a:gd name="T4" fmla="*/ 0 w 9"/>
                <a:gd name="T5" fmla="*/ 104 h 114"/>
                <a:gd name="T6" fmla="*/ 9 w 9"/>
                <a:gd name="T7" fmla="*/ 114 h 114"/>
                <a:gd name="T8" fmla="*/ 9 w 9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4">
                  <a:moveTo>
                    <a:pt x="9" y="0"/>
                  </a:moveTo>
                  <a:lnTo>
                    <a:pt x="0" y="0"/>
                  </a:lnTo>
                  <a:lnTo>
                    <a:pt x="0" y="104"/>
                  </a:lnTo>
                  <a:lnTo>
                    <a:pt x="9" y="114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712868" y="4696744"/>
            <a:ext cx="454557" cy="432625"/>
            <a:chOff x="1750397" y="3555962"/>
            <a:chExt cx="411868" cy="391997"/>
          </a:xfrm>
          <a:solidFill>
            <a:srgbClr val="608C7D"/>
          </a:solidFill>
        </p:grpSpPr>
        <p:sp>
          <p:nvSpPr>
            <p:cNvPr id="57" name="Freeform 87"/>
            <p:cNvSpPr>
              <a:spLocks noEditPoints="1"/>
            </p:cNvSpPr>
            <p:nvPr/>
          </p:nvSpPr>
          <p:spPr bwMode="auto">
            <a:xfrm>
              <a:off x="1750397" y="3606542"/>
              <a:ext cx="411868" cy="341417"/>
            </a:xfrm>
            <a:custGeom>
              <a:avLst/>
              <a:gdLst>
                <a:gd name="T0" fmla="*/ 180 w 228"/>
                <a:gd name="T1" fmla="*/ 0 h 189"/>
                <a:gd name="T2" fmla="*/ 180 w 228"/>
                <a:gd name="T3" fmla="*/ 19 h 189"/>
                <a:gd name="T4" fmla="*/ 180 w 228"/>
                <a:gd name="T5" fmla="*/ 28 h 189"/>
                <a:gd name="T6" fmla="*/ 171 w 228"/>
                <a:gd name="T7" fmla="*/ 28 h 189"/>
                <a:gd name="T8" fmla="*/ 152 w 228"/>
                <a:gd name="T9" fmla="*/ 28 h 189"/>
                <a:gd name="T10" fmla="*/ 143 w 228"/>
                <a:gd name="T11" fmla="*/ 28 h 189"/>
                <a:gd name="T12" fmla="*/ 143 w 228"/>
                <a:gd name="T13" fmla="*/ 19 h 189"/>
                <a:gd name="T14" fmla="*/ 143 w 228"/>
                <a:gd name="T15" fmla="*/ 0 h 189"/>
                <a:gd name="T16" fmla="*/ 86 w 228"/>
                <a:gd name="T17" fmla="*/ 0 h 189"/>
                <a:gd name="T18" fmla="*/ 86 w 228"/>
                <a:gd name="T19" fmla="*/ 19 h 189"/>
                <a:gd name="T20" fmla="*/ 86 w 228"/>
                <a:gd name="T21" fmla="*/ 28 h 189"/>
                <a:gd name="T22" fmla="*/ 76 w 228"/>
                <a:gd name="T23" fmla="*/ 28 h 189"/>
                <a:gd name="T24" fmla="*/ 57 w 228"/>
                <a:gd name="T25" fmla="*/ 28 h 189"/>
                <a:gd name="T26" fmla="*/ 48 w 228"/>
                <a:gd name="T27" fmla="*/ 28 h 189"/>
                <a:gd name="T28" fmla="*/ 48 w 228"/>
                <a:gd name="T29" fmla="*/ 19 h 189"/>
                <a:gd name="T30" fmla="*/ 48 w 228"/>
                <a:gd name="T31" fmla="*/ 0 h 189"/>
                <a:gd name="T32" fmla="*/ 0 w 228"/>
                <a:gd name="T33" fmla="*/ 0 h 189"/>
                <a:gd name="T34" fmla="*/ 0 w 228"/>
                <a:gd name="T35" fmla="*/ 189 h 189"/>
                <a:gd name="T36" fmla="*/ 228 w 228"/>
                <a:gd name="T37" fmla="*/ 189 h 189"/>
                <a:gd name="T38" fmla="*/ 228 w 228"/>
                <a:gd name="T39" fmla="*/ 0 h 189"/>
                <a:gd name="T40" fmla="*/ 180 w 228"/>
                <a:gd name="T41" fmla="*/ 0 h 189"/>
                <a:gd name="T42" fmla="*/ 218 w 228"/>
                <a:gd name="T43" fmla="*/ 180 h 189"/>
                <a:gd name="T44" fmla="*/ 10 w 228"/>
                <a:gd name="T45" fmla="*/ 180 h 189"/>
                <a:gd name="T46" fmla="*/ 10 w 228"/>
                <a:gd name="T47" fmla="*/ 10 h 189"/>
                <a:gd name="T48" fmla="*/ 38 w 228"/>
                <a:gd name="T49" fmla="*/ 10 h 189"/>
                <a:gd name="T50" fmla="*/ 38 w 228"/>
                <a:gd name="T51" fmla="*/ 19 h 189"/>
                <a:gd name="T52" fmla="*/ 38 w 228"/>
                <a:gd name="T53" fmla="*/ 28 h 189"/>
                <a:gd name="T54" fmla="*/ 38 w 228"/>
                <a:gd name="T55" fmla="*/ 38 h 189"/>
                <a:gd name="T56" fmla="*/ 48 w 228"/>
                <a:gd name="T57" fmla="*/ 38 h 189"/>
                <a:gd name="T58" fmla="*/ 57 w 228"/>
                <a:gd name="T59" fmla="*/ 38 h 189"/>
                <a:gd name="T60" fmla="*/ 76 w 228"/>
                <a:gd name="T61" fmla="*/ 38 h 189"/>
                <a:gd name="T62" fmla="*/ 86 w 228"/>
                <a:gd name="T63" fmla="*/ 38 h 189"/>
                <a:gd name="T64" fmla="*/ 95 w 228"/>
                <a:gd name="T65" fmla="*/ 38 h 189"/>
                <a:gd name="T66" fmla="*/ 95 w 228"/>
                <a:gd name="T67" fmla="*/ 28 h 189"/>
                <a:gd name="T68" fmla="*/ 95 w 228"/>
                <a:gd name="T69" fmla="*/ 19 h 189"/>
                <a:gd name="T70" fmla="*/ 95 w 228"/>
                <a:gd name="T71" fmla="*/ 10 h 189"/>
                <a:gd name="T72" fmla="*/ 133 w 228"/>
                <a:gd name="T73" fmla="*/ 10 h 189"/>
                <a:gd name="T74" fmla="*/ 133 w 228"/>
                <a:gd name="T75" fmla="*/ 19 h 189"/>
                <a:gd name="T76" fmla="*/ 133 w 228"/>
                <a:gd name="T77" fmla="*/ 28 h 189"/>
                <a:gd name="T78" fmla="*/ 133 w 228"/>
                <a:gd name="T79" fmla="*/ 38 h 189"/>
                <a:gd name="T80" fmla="*/ 143 w 228"/>
                <a:gd name="T81" fmla="*/ 38 h 189"/>
                <a:gd name="T82" fmla="*/ 152 w 228"/>
                <a:gd name="T83" fmla="*/ 38 h 189"/>
                <a:gd name="T84" fmla="*/ 171 w 228"/>
                <a:gd name="T85" fmla="*/ 38 h 189"/>
                <a:gd name="T86" fmla="*/ 180 w 228"/>
                <a:gd name="T87" fmla="*/ 38 h 189"/>
                <a:gd name="T88" fmla="*/ 190 w 228"/>
                <a:gd name="T89" fmla="*/ 38 h 189"/>
                <a:gd name="T90" fmla="*/ 190 w 228"/>
                <a:gd name="T91" fmla="*/ 28 h 189"/>
                <a:gd name="T92" fmla="*/ 190 w 228"/>
                <a:gd name="T93" fmla="*/ 19 h 189"/>
                <a:gd name="T94" fmla="*/ 190 w 228"/>
                <a:gd name="T95" fmla="*/ 10 h 189"/>
                <a:gd name="T96" fmla="*/ 218 w 228"/>
                <a:gd name="T97" fmla="*/ 10 h 189"/>
                <a:gd name="T98" fmla="*/ 218 w 228"/>
                <a:gd name="T99" fmla="*/ 18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8" h="189">
                  <a:moveTo>
                    <a:pt x="180" y="0"/>
                  </a:moveTo>
                  <a:lnTo>
                    <a:pt x="180" y="19"/>
                  </a:lnTo>
                  <a:lnTo>
                    <a:pt x="180" y="28"/>
                  </a:lnTo>
                  <a:lnTo>
                    <a:pt x="171" y="28"/>
                  </a:lnTo>
                  <a:lnTo>
                    <a:pt x="152" y="28"/>
                  </a:lnTo>
                  <a:lnTo>
                    <a:pt x="143" y="28"/>
                  </a:lnTo>
                  <a:lnTo>
                    <a:pt x="143" y="19"/>
                  </a:lnTo>
                  <a:lnTo>
                    <a:pt x="143" y="0"/>
                  </a:lnTo>
                  <a:lnTo>
                    <a:pt x="86" y="0"/>
                  </a:lnTo>
                  <a:lnTo>
                    <a:pt x="86" y="19"/>
                  </a:lnTo>
                  <a:lnTo>
                    <a:pt x="86" y="28"/>
                  </a:lnTo>
                  <a:lnTo>
                    <a:pt x="76" y="28"/>
                  </a:lnTo>
                  <a:lnTo>
                    <a:pt x="57" y="28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189"/>
                  </a:lnTo>
                  <a:lnTo>
                    <a:pt x="228" y="189"/>
                  </a:lnTo>
                  <a:lnTo>
                    <a:pt x="228" y="0"/>
                  </a:lnTo>
                  <a:lnTo>
                    <a:pt x="180" y="0"/>
                  </a:lnTo>
                  <a:close/>
                  <a:moveTo>
                    <a:pt x="218" y="180"/>
                  </a:moveTo>
                  <a:lnTo>
                    <a:pt x="10" y="180"/>
                  </a:lnTo>
                  <a:lnTo>
                    <a:pt x="10" y="10"/>
                  </a:lnTo>
                  <a:lnTo>
                    <a:pt x="38" y="10"/>
                  </a:lnTo>
                  <a:lnTo>
                    <a:pt x="38" y="19"/>
                  </a:lnTo>
                  <a:lnTo>
                    <a:pt x="38" y="28"/>
                  </a:lnTo>
                  <a:lnTo>
                    <a:pt x="38" y="38"/>
                  </a:lnTo>
                  <a:lnTo>
                    <a:pt x="48" y="38"/>
                  </a:lnTo>
                  <a:lnTo>
                    <a:pt x="57" y="38"/>
                  </a:lnTo>
                  <a:lnTo>
                    <a:pt x="76" y="38"/>
                  </a:lnTo>
                  <a:lnTo>
                    <a:pt x="86" y="38"/>
                  </a:lnTo>
                  <a:lnTo>
                    <a:pt x="95" y="38"/>
                  </a:lnTo>
                  <a:lnTo>
                    <a:pt x="95" y="28"/>
                  </a:lnTo>
                  <a:lnTo>
                    <a:pt x="95" y="19"/>
                  </a:lnTo>
                  <a:lnTo>
                    <a:pt x="95" y="10"/>
                  </a:lnTo>
                  <a:lnTo>
                    <a:pt x="133" y="10"/>
                  </a:lnTo>
                  <a:lnTo>
                    <a:pt x="133" y="19"/>
                  </a:lnTo>
                  <a:lnTo>
                    <a:pt x="133" y="28"/>
                  </a:lnTo>
                  <a:lnTo>
                    <a:pt x="133" y="38"/>
                  </a:lnTo>
                  <a:lnTo>
                    <a:pt x="143" y="38"/>
                  </a:lnTo>
                  <a:lnTo>
                    <a:pt x="152" y="38"/>
                  </a:lnTo>
                  <a:lnTo>
                    <a:pt x="171" y="38"/>
                  </a:lnTo>
                  <a:lnTo>
                    <a:pt x="180" y="38"/>
                  </a:lnTo>
                  <a:lnTo>
                    <a:pt x="190" y="38"/>
                  </a:lnTo>
                  <a:lnTo>
                    <a:pt x="190" y="28"/>
                  </a:lnTo>
                  <a:lnTo>
                    <a:pt x="190" y="19"/>
                  </a:lnTo>
                  <a:lnTo>
                    <a:pt x="190" y="10"/>
                  </a:lnTo>
                  <a:lnTo>
                    <a:pt x="218" y="10"/>
                  </a:lnTo>
                  <a:lnTo>
                    <a:pt x="218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Rectangle 88"/>
            <p:cNvSpPr>
              <a:spLocks noChangeArrowheads="1"/>
            </p:cNvSpPr>
            <p:nvPr/>
          </p:nvSpPr>
          <p:spPr bwMode="auto">
            <a:xfrm>
              <a:off x="1853365" y="3555962"/>
              <a:ext cx="34323" cy="849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89"/>
            <p:cNvSpPr>
              <a:spLocks/>
            </p:cNvSpPr>
            <p:nvPr/>
          </p:nvSpPr>
          <p:spPr bwMode="auto">
            <a:xfrm>
              <a:off x="2024976" y="3555962"/>
              <a:ext cx="34323" cy="84903"/>
            </a:xfrm>
            <a:custGeom>
              <a:avLst/>
              <a:gdLst>
                <a:gd name="T0" fmla="*/ 19 w 19"/>
                <a:gd name="T1" fmla="*/ 28 h 47"/>
                <a:gd name="T2" fmla="*/ 19 w 19"/>
                <a:gd name="T3" fmla="*/ 0 h 47"/>
                <a:gd name="T4" fmla="*/ 0 w 19"/>
                <a:gd name="T5" fmla="*/ 0 h 47"/>
                <a:gd name="T6" fmla="*/ 0 w 19"/>
                <a:gd name="T7" fmla="*/ 28 h 47"/>
                <a:gd name="T8" fmla="*/ 0 w 19"/>
                <a:gd name="T9" fmla="*/ 47 h 47"/>
                <a:gd name="T10" fmla="*/ 19 w 19"/>
                <a:gd name="T11" fmla="*/ 47 h 47"/>
                <a:gd name="T12" fmla="*/ 19 w 19"/>
                <a:gd name="T13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7">
                  <a:moveTo>
                    <a:pt x="19" y="28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47"/>
                  </a:lnTo>
                  <a:lnTo>
                    <a:pt x="19" y="47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90"/>
            <p:cNvSpPr>
              <a:spLocks noEditPoints="1"/>
            </p:cNvSpPr>
            <p:nvPr/>
          </p:nvSpPr>
          <p:spPr bwMode="auto">
            <a:xfrm>
              <a:off x="1784720" y="3691444"/>
              <a:ext cx="343223" cy="222192"/>
            </a:xfrm>
            <a:custGeom>
              <a:avLst/>
              <a:gdLst>
                <a:gd name="T0" fmla="*/ 0 w 190"/>
                <a:gd name="T1" fmla="*/ 123 h 123"/>
                <a:gd name="T2" fmla="*/ 190 w 190"/>
                <a:gd name="T3" fmla="*/ 123 h 123"/>
                <a:gd name="T4" fmla="*/ 190 w 190"/>
                <a:gd name="T5" fmla="*/ 0 h 123"/>
                <a:gd name="T6" fmla="*/ 0 w 190"/>
                <a:gd name="T7" fmla="*/ 0 h 123"/>
                <a:gd name="T8" fmla="*/ 0 w 190"/>
                <a:gd name="T9" fmla="*/ 123 h 123"/>
                <a:gd name="T10" fmla="*/ 10 w 190"/>
                <a:gd name="T11" fmla="*/ 10 h 123"/>
                <a:gd name="T12" fmla="*/ 180 w 190"/>
                <a:gd name="T13" fmla="*/ 10 h 123"/>
                <a:gd name="T14" fmla="*/ 180 w 190"/>
                <a:gd name="T15" fmla="*/ 114 h 123"/>
                <a:gd name="T16" fmla="*/ 10 w 190"/>
                <a:gd name="T17" fmla="*/ 114 h 123"/>
                <a:gd name="T18" fmla="*/ 10 w 190"/>
                <a:gd name="T19" fmla="*/ 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23">
                  <a:moveTo>
                    <a:pt x="0" y="123"/>
                  </a:moveTo>
                  <a:lnTo>
                    <a:pt x="190" y="123"/>
                  </a:lnTo>
                  <a:lnTo>
                    <a:pt x="190" y="0"/>
                  </a:lnTo>
                  <a:lnTo>
                    <a:pt x="0" y="0"/>
                  </a:lnTo>
                  <a:lnTo>
                    <a:pt x="0" y="123"/>
                  </a:lnTo>
                  <a:close/>
                  <a:moveTo>
                    <a:pt x="10" y="10"/>
                  </a:moveTo>
                  <a:lnTo>
                    <a:pt x="180" y="10"/>
                  </a:lnTo>
                  <a:lnTo>
                    <a:pt x="180" y="114"/>
                  </a:lnTo>
                  <a:lnTo>
                    <a:pt x="10" y="114"/>
                  </a:ln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91"/>
            <p:cNvSpPr>
              <a:spLocks/>
            </p:cNvSpPr>
            <p:nvPr/>
          </p:nvSpPr>
          <p:spPr bwMode="auto">
            <a:xfrm>
              <a:off x="1871429" y="3743831"/>
              <a:ext cx="72257" cy="122838"/>
            </a:xfrm>
            <a:custGeom>
              <a:avLst/>
              <a:gdLst>
                <a:gd name="T0" fmla="*/ 12 w 17"/>
                <a:gd name="T1" fmla="*/ 0 h 29"/>
                <a:gd name="T2" fmla="*/ 8 w 17"/>
                <a:gd name="T3" fmla="*/ 0 h 29"/>
                <a:gd name="T4" fmla="*/ 0 w 17"/>
                <a:gd name="T5" fmla="*/ 7 h 29"/>
                <a:gd name="T6" fmla="*/ 1 w 17"/>
                <a:gd name="T7" fmla="*/ 9 h 29"/>
                <a:gd name="T8" fmla="*/ 1 w 17"/>
                <a:gd name="T9" fmla="*/ 9 h 29"/>
                <a:gd name="T10" fmla="*/ 2 w 17"/>
                <a:gd name="T11" fmla="*/ 10 h 29"/>
                <a:gd name="T12" fmla="*/ 2 w 17"/>
                <a:gd name="T13" fmla="*/ 10 h 29"/>
                <a:gd name="T14" fmla="*/ 3 w 17"/>
                <a:gd name="T15" fmla="*/ 9 h 29"/>
                <a:gd name="T16" fmla="*/ 8 w 17"/>
                <a:gd name="T17" fmla="*/ 5 h 29"/>
                <a:gd name="T18" fmla="*/ 8 w 17"/>
                <a:gd name="T19" fmla="*/ 7 h 29"/>
                <a:gd name="T20" fmla="*/ 8 w 17"/>
                <a:gd name="T21" fmla="*/ 25 h 29"/>
                <a:gd name="T22" fmla="*/ 2 w 17"/>
                <a:gd name="T23" fmla="*/ 25 h 29"/>
                <a:gd name="T24" fmla="*/ 2 w 17"/>
                <a:gd name="T25" fmla="*/ 29 h 29"/>
                <a:gd name="T26" fmla="*/ 17 w 17"/>
                <a:gd name="T27" fmla="*/ 29 h 29"/>
                <a:gd name="T28" fmla="*/ 17 w 17"/>
                <a:gd name="T29" fmla="*/ 25 h 29"/>
                <a:gd name="T30" fmla="*/ 12 w 17"/>
                <a:gd name="T31" fmla="*/ 25 h 29"/>
                <a:gd name="T32" fmla="*/ 12 w 17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9">
                  <a:moveTo>
                    <a:pt x="1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2" y="25"/>
                    <a:pt x="12" y="25"/>
                    <a:pt x="12" y="25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92"/>
            <p:cNvSpPr>
              <a:spLocks/>
            </p:cNvSpPr>
            <p:nvPr/>
          </p:nvSpPr>
          <p:spPr bwMode="auto">
            <a:xfrm>
              <a:off x="1965364" y="3743831"/>
              <a:ext cx="84903" cy="122838"/>
            </a:xfrm>
            <a:custGeom>
              <a:avLst/>
              <a:gdLst>
                <a:gd name="T0" fmla="*/ 0 w 20"/>
                <a:gd name="T1" fmla="*/ 3 h 29"/>
                <a:gd name="T2" fmla="*/ 0 w 20"/>
                <a:gd name="T3" fmla="*/ 3 h 29"/>
                <a:gd name="T4" fmla="*/ 1 w 20"/>
                <a:gd name="T5" fmla="*/ 4 h 29"/>
                <a:gd name="T6" fmla="*/ 15 w 20"/>
                <a:gd name="T7" fmla="*/ 4 h 29"/>
                <a:gd name="T8" fmla="*/ 15 w 20"/>
                <a:gd name="T9" fmla="*/ 5 h 29"/>
                <a:gd name="T10" fmla="*/ 14 w 20"/>
                <a:gd name="T11" fmla="*/ 6 h 29"/>
                <a:gd name="T12" fmla="*/ 2 w 20"/>
                <a:gd name="T13" fmla="*/ 29 h 29"/>
                <a:gd name="T14" fmla="*/ 6 w 20"/>
                <a:gd name="T15" fmla="*/ 29 h 29"/>
                <a:gd name="T16" fmla="*/ 7 w 20"/>
                <a:gd name="T17" fmla="*/ 28 h 29"/>
                <a:gd name="T18" fmla="*/ 8 w 20"/>
                <a:gd name="T19" fmla="*/ 27 h 29"/>
                <a:gd name="T20" fmla="*/ 19 w 20"/>
                <a:gd name="T21" fmla="*/ 4 h 29"/>
                <a:gd name="T22" fmla="*/ 20 w 20"/>
                <a:gd name="T23" fmla="*/ 3 h 29"/>
                <a:gd name="T24" fmla="*/ 20 w 20"/>
                <a:gd name="T25" fmla="*/ 2 h 29"/>
                <a:gd name="T26" fmla="*/ 20 w 20"/>
                <a:gd name="T27" fmla="*/ 0 h 29"/>
                <a:gd name="T28" fmla="*/ 0 w 20"/>
                <a:gd name="T29" fmla="*/ 0 h 29"/>
                <a:gd name="T30" fmla="*/ 0 w 20"/>
                <a:gd name="T31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9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5"/>
                  </a:cubicBezTo>
                  <a:cubicBezTo>
                    <a:pt x="14" y="5"/>
                    <a:pt x="14" y="5"/>
                    <a:pt x="14" y="6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8"/>
                    <a:pt x="7" y="28"/>
                  </a:cubicBezTo>
                  <a:cubicBezTo>
                    <a:pt x="7" y="28"/>
                    <a:pt x="8" y="28"/>
                    <a:pt x="8" y="27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3"/>
                    <a:pt x="20" y="3"/>
                  </a:cubicBezTo>
                  <a:cubicBezTo>
                    <a:pt x="20" y="3"/>
                    <a:pt x="20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545049" y="4772502"/>
            <a:ext cx="472499" cy="301044"/>
            <a:chOff x="3410513" y="3624606"/>
            <a:chExt cx="428126" cy="272772"/>
          </a:xfrm>
          <a:solidFill>
            <a:srgbClr val="608C7D"/>
          </a:solidFill>
        </p:grpSpPr>
        <p:sp>
          <p:nvSpPr>
            <p:cNvPr id="64" name="Freeform 94"/>
            <p:cNvSpPr>
              <a:spLocks noEditPoints="1"/>
            </p:cNvSpPr>
            <p:nvPr/>
          </p:nvSpPr>
          <p:spPr bwMode="auto">
            <a:xfrm>
              <a:off x="3461093" y="3675186"/>
              <a:ext cx="68645" cy="171612"/>
            </a:xfrm>
            <a:custGeom>
              <a:avLst/>
              <a:gdLst>
                <a:gd name="T0" fmla="*/ 0 w 38"/>
                <a:gd name="T1" fmla="*/ 95 h 95"/>
                <a:gd name="T2" fmla="*/ 38 w 38"/>
                <a:gd name="T3" fmla="*/ 95 h 95"/>
                <a:gd name="T4" fmla="*/ 38 w 38"/>
                <a:gd name="T5" fmla="*/ 0 h 95"/>
                <a:gd name="T6" fmla="*/ 0 w 38"/>
                <a:gd name="T7" fmla="*/ 0 h 95"/>
                <a:gd name="T8" fmla="*/ 0 w 38"/>
                <a:gd name="T9" fmla="*/ 95 h 95"/>
                <a:gd name="T10" fmla="*/ 10 w 38"/>
                <a:gd name="T11" fmla="*/ 9 h 95"/>
                <a:gd name="T12" fmla="*/ 29 w 38"/>
                <a:gd name="T13" fmla="*/ 9 h 95"/>
                <a:gd name="T14" fmla="*/ 29 w 38"/>
                <a:gd name="T15" fmla="*/ 85 h 95"/>
                <a:gd name="T16" fmla="*/ 10 w 38"/>
                <a:gd name="T17" fmla="*/ 85 h 95"/>
                <a:gd name="T18" fmla="*/ 10 w 38"/>
                <a:gd name="T19" fmla="*/ 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95">
                  <a:moveTo>
                    <a:pt x="0" y="95"/>
                  </a:moveTo>
                  <a:lnTo>
                    <a:pt x="38" y="95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95"/>
                  </a:lnTo>
                  <a:close/>
                  <a:moveTo>
                    <a:pt x="10" y="9"/>
                  </a:moveTo>
                  <a:lnTo>
                    <a:pt x="29" y="9"/>
                  </a:lnTo>
                  <a:lnTo>
                    <a:pt x="29" y="85"/>
                  </a:lnTo>
                  <a:lnTo>
                    <a:pt x="10" y="85"/>
                  </a:lnTo>
                  <a:lnTo>
                    <a:pt x="1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95"/>
            <p:cNvSpPr>
              <a:spLocks noEditPoints="1"/>
            </p:cNvSpPr>
            <p:nvPr/>
          </p:nvSpPr>
          <p:spPr bwMode="auto">
            <a:xfrm>
              <a:off x="3564059" y="3675186"/>
              <a:ext cx="68645" cy="171612"/>
            </a:xfrm>
            <a:custGeom>
              <a:avLst/>
              <a:gdLst>
                <a:gd name="T0" fmla="*/ 0 w 38"/>
                <a:gd name="T1" fmla="*/ 95 h 95"/>
                <a:gd name="T2" fmla="*/ 38 w 38"/>
                <a:gd name="T3" fmla="*/ 95 h 95"/>
                <a:gd name="T4" fmla="*/ 38 w 38"/>
                <a:gd name="T5" fmla="*/ 0 h 95"/>
                <a:gd name="T6" fmla="*/ 0 w 38"/>
                <a:gd name="T7" fmla="*/ 0 h 95"/>
                <a:gd name="T8" fmla="*/ 0 w 38"/>
                <a:gd name="T9" fmla="*/ 95 h 95"/>
                <a:gd name="T10" fmla="*/ 10 w 38"/>
                <a:gd name="T11" fmla="*/ 9 h 95"/>
                <a:gd name="T12" fmla="*/ 29 w 38"/>
                <a:gd name="T13" fmla="*/ 9 h 95"/>
                <a:gd name="T14" fmla="*/ 29 w 38"/>
                <a:gd name="T15" fmla="*/ 85 h 95"/>
                <a:gd name="T16" fmla="*/ 10 w 38"/>
                <a:gd name="T17" fmla="*/ 85 h 95"/>
                <a:gd name="T18" fmla="*/ 10 w 38"/>
                <a:gd name="T19" fmla="*/ 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95">
                  <a:moveTo>
                    <a:pt x="0" y="95"/>
                  </a:moveTo>
                  <a:lnTo>
                    <a:pt x="38" y="95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95"/>
                  </a:lnTo>
                  <a:close/>
                  <a:moveTo>
                    <a:pt x="10" y="9"/>
                  </a:moveTo>
                  <a:lnTo>
                    <a:pt x="29" y="9"/>
                  </a:lnTo>
                  <a:lnTo>
                    <a:pt x="29" y="85"/>
                  </a:lnTo>
                  <a:lnTo>
                    <a:pt x="10" y="85"/>
                  </a:lnTo>
                  <a:lnTo>
                    <a:pt x="1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96"/>
            <p:cNvSpPr>
              <a:spLocks noEditPoints="1"/>
            </p:cNvSpPr>
            <p:nvPr/>
          </p:nvSpPr>
          <p:spPr bwMode="auto">
            <a:xfrm>
              <a:off x="3410513" y="3624606"/>
              <a:ext cx="428126" cy="272772"/>
            </a:xfrm>
            <a:custGeom>
              <a:avLst/>
              <a:gdLst>
                <a:gd name="T0" fmla="*/ 237 w 237"/>
                <a:gd name="T1" fmla="*/ 37 h 151"/>
                <a:gd name="T2" fmla="*/ 208 w 237"/>
                <a:gd name="T3" fmla="*/ 37 h 151"/>
                <a:gd name="T4" fmla="*/ 208 w 237"/>
                <a:gd name="T5" fmla="*/ 0 h 151"/>
                <a:gd name="T6" fmla="*/ 0 w 237"/>
                <a:gd name="T7" fmla="*/ 0 h 151"/>
                <a:gd name="T8" fmla="*/ 0 w 237"/>
                <a:gd name="T9" fmla="*/ 151 h 151"/>
                <a:gd name="T10" fmla="*/ 208 w 237"/>
                <a:gd name="T11" fmla="*/ 151 h 151"/>
                <a:gd name="T12" fmla="*/ 208 w 237"/>
                <a:gd name="T13" fmla="*/ 113 h 151"/>
                <a:gd name="T14" fmla="*/ 237 w 237"/>
                <a:gd name="T15" fmla="*/ 113 h 151"/>
                <a:gd name="T16" fmla="*/ 237 w 237"/>
                <a:gd name="T17" fmla="*/ 37 h 151"/>
                <a:gd name="T18" fmla="*/ 199 w 237"/>
                <a:gd name="T19" fmla="*/ 141 h 151"/>
                <a:gd name="T20" fmla="*/ 9 w 237"/>
                <a:gd name="T21" fmla="*/ 141 h 151"/>
                <a:gd name="T22" fmla="*/ 9 w 237"/>
                <a:gd name="T23" fmla="*/ 9 h 151"/>
                <a:gd name="T24" fmla="*/ 199 w 237"/>
                <a:gd name="T25" fmla="*/ 9 h 151"/>
                <a:gd name="T26" fmla="*/ 199 w 237"/>
                <a:gd name="T27" fmla="*/ 37 h 151"/>
                <a:gd name="T28" fmla="*/ 199 w 237"/>
                <a:gd name="T29" fmla="*/ 113 h 151"/>
                <a:gd name="T30" fmla="*/ 199 w 237"/>
                <a:gd name="T31" fmla="*/ 141 h 151"/>
                <a:gd name="T32" fmla="*/ 227 w 237"/>
                <a:gd name="T33" fmla="*/ 104 h 151"/>
                <a:gd name="T34" fmla="*/ 208 w 237"/>
                <a:gd name="T35" fmla="*/ 104 h 151"/>
                <a:gd name="T36" fmla="*/ 208 w 237"/>
                <a:gd name="T37" fmla="*/ 47 h 151"/>
                <a:gd name="T38" fmla="*/ 227 w 237"/>
                <a:gd name="T39" fmla="*/ 47 h 151"/>
                <a:gd name="T40" fmla="*/ 227 w 237"/>
                <a:gd name="T41" fmla="*/ 10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151">
                  <a:moveTo>
                    <a:pt x="237" y="37"/>
                  </a:moveTo>
                  <a:lnTo>
                    <a:pt x="208" y="37"/>
                  </a:lnTo>
                  <a:lnTo>
                    <a:pt x="208" y="0"/>
                  </a:lnTo>
                  <a:lnTo>
                    <a:pt x="0" y="0"/>
                  </a:lnTo>
                  <a:lnTo>
                    <a:pt x="0" y="151"/>
                  </a:lnTo>
                  <a:lnTo>
                    <a:pt x="208" y="151"/>
                  </a:lnTo>
                  <a:lnTo>
                    <a:pt x="208" y="113"/>
                  </a:lnTo>
                  <a:lnTo>
                    <a:pt x="237" y="113"/>
                  </a:lnTo>
                  <a:lnTo>
                    <a:pt x="237" y="37"/>
                  </a:lnTo>
                  <a:close/>
                  <a:moveTo>
                    <a:pt x="199" y="141"/>
                  </a:moveTo>
                  <a:lnTo>
                    <a:pt x="9" y="141"/>
                  </a:lnTo>
                  <a:lnTo>
                    <a:pt x="9" y="9"/>
                  </a:lnTo>
                  <a:lnTo>
                    <a:pt x="199" y="9"/>
                  </a:lnTo>
                  <a:lnTo>
                    <a:pt x="199" y="37"/>
                  </a:lnTo>
                  <a:lnTo>
                    <a:pt x="199" y="113"/>
                  </a:lnTo>
                  <a:lnTo>
                    <a:pt x="199" y="141"/>
                  </a:lnTo>
                  <a:close/>
                  <a:moveTo>
                    <a:pt x="227" y="104"/>
                  </a:moveTo>
                  <a:lnTo>
                    <a:pt x="208" y="104"/>
                  </a:lnTo>
                  <a:lnTo>
                    <a:pt x="208" y="47"/>
                  </a:lnTo>
                  <a:lnTo>
                    <a:pt x="227" y="47"/>
                  </a:lnTo>
                  <a:lnTo>
                    <a:pt x="227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470110" y="4696744"/>
            <a:ext cx="376804" cy="432625"/>
            <a:chOff x="4248699" y="3555962"/>
            <a:chExt cx="341417" cy="391997"/>
          </a:xfrm>
          <a:solidFill>
            <a:srgbClr val="608C7D"/>
          </a:solidFill>
        </p:grpSpPr>
        <p:sp>
          <p:nvSpPr>
            <p:cNvPr id="68" name="Freeform 97"/>
            <p:cNvSpPr>
              <a:spLocks noEditPoints="1"/>
            </p:cNvSpPr>
            <p:nvPr/>
          </p:nvSpPr>
          <p:spPr bwMode="auto">
            <a:xfrm>
              <a:off x="4248699" y="3812476"/>
              <a:ext cx="341417" cy="135483"/>
            </a:xfrm>
            <a:custGeom>
              <a:avLst/>
              <a:gdLst>
                <a:gd name="T0" fmla="*/ 40 w 80"/>
                <a:gd name="T1" fmla="*/ 0 h 32"/>
                <a:gd name="T2" fmla="*/ 0 w 80"/>
                <a:gd name="T3" fmla="*/ 32 h 32"/>
                <a:gd name="T4" fmla="*/ 40 w 80"/>
                <a:gd name="T5" fmla="*/ 32 h 32"/>
                <a:gd name="T6" fmla="*/ 80 w 80"/>
                <a:gd name="T7" fmla="*/ 32 h 32"/>
                <a:gd name="T8" fmla="*/ 40 w 80"/>
                <a:gd name="T9" fmla="*/ 0 h 32"/>
                <a:gd name="T10" fmla="*/ 4 w 80"/>
                <a:gd name="T11" fmla="*/ 28 h 32"/>
                <a:gd name="T12" fmla="*/ 40 w 80"/>
                <a:gd name="T13" fmla="*/ 4 h 32"/>
                <a:gd name="T14" fmla="*/ 76 w 80"/>
                <a:gd name="T15" fmla="*/ 28 h 32"/>
                <a:gd name="T16" fmla="*/ 40 w 80"/>
                <a:gd name="T17" fmla="*/ 28 h 32"/>
                <a:gd name="T18" fmla="*/ 4 w 80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32">
                  <a:moveTo>
                    <a:pt x="40" y="0"/>
                  </a:moveTo>
                  <a:cubicBezTo>
                    <a:pt x="8" y="0"/>
                    <a:pt x="0" y="18"/>
                    <a:pt x="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18"/>
                    <a:pt x="72" y="0"/>
                    <a:pt x="40" y="0"/>
                  </a:cubicBezTo>
                  <a:close/>
                  <a:moveTo>
                    <a:pt x="4" y="28"/>
                  </a:moveTo>
                  <a:cubicBezTo>
                    <a:pt x="6" y="19"/>
                    <a:pt x="12" y="4"/>
                    <a:pt x="40" y="4"/>
                  </a:cubicBezTo>
                  <a:cubicBezTo>
                    <a:pt x="68" y="4"/>
                    <a:pt x="75" y="19"/>
                    <a:pt x="76" y="28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4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98"/>
            <p:cNvSpPr>
              <a:spLocks noEditPoints="1"/>
            </p:cNvSpPr>
            <p:nvPr/>
          </p:nvSpPr>
          <p:spPr bwMode="auto">
            <a:xfrm>
              <a:off x="4324570" y="3555962"/>
              <a:ext cx="189676" cy="222192"/>
            </a:xfrm>
            <a:custGeom>
              <a:avLst/>
              <a:gdLst>
                <a:gd name="T0" fmla="*/ 22 w 44"/>
                <a:gd name="T1" fmla="*/ 52 h 52"/>
                <a:gd name="T2" fmla="*/ 44 w 44"/>
                <a:gd name="T3" fmla="*/ 22 h 52"/>
                <a:gd name="T4" fmla="*/ 22 w 44"/>
                <a:gd name="T5" fmla="*/ 0 h 52"/>
                <a:gd name="T6" fmla="*/ 0 w 44"/>
                <a:gd name="T7" fmla="*/ 22 h 52"/>
                <a:gd name="T8" fmla="*/ 22 w 44"/>
                <a:gd name="T9" fmla="*/ 52 h 52"/>
                <a:gd name="T10" fmla="*/ 22 w 44"/>
                <a:gd name="T11" fmla="*/ 4 h 52"/>
                <a:gd name="T12" fmla="*/ 40 w 44"/>
                <a:gd name="T13" fmla="*/ 22 h 52"/>
                <a:gd name="T14" fmla="*/ 22 w 44"/>
                <a:gd name="T15" fmla="*/ 48 h 52"/>
                <a:gd name="T16" fmla="*/ 4 w 44"/>
                <a:gd name="T17" fmla="*/ 22 h 52"/>
                <a:gd name="T18" fmla="*/ 22 w 44"/>
                <a:gd name="T19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2">
                  <a:moveTo>
                    <a:pt x="22" y="52"/>
                  </a:moveTo>
                  <a:cubicBezTo>
                    <a:pt x="34" y="52"/>
                    <a:pt x="44" y="36"/>
                    <a:pt x="44" y="22"/>
                  </a:cubicBezTo>
                  <a:cubicBezTo>
                    <a:pt x="44" y="8"/>
                    <a:pt x="34" y="0"/>
                    <a:pt x="22" y="0"/>
                  </a:cubicBezTo>
                  <a:cubicBezTo>
                    <a:pt x="10" y="0"/>
                    <a:pt x="0" y="8"/>
                    <a:pt x="0" y="22"/>
                  </a:cubicBezTo>
                  <a:cubicBezTo>
                    <a:pt x="0" y="36"/>
                    <a:pt x="10" y="52"/>
                    <a:pt x="22" y="52"/>
                  </a:cubicBezTo>
                  <a:close/>
                  <a:moveTo>
                    <a:pt x="22" y="4"/>
                  </a:moveTo>
                  <a:cubicBezTo>
                    <a:pt x="31" y="4"/>
                    <a:pt x="40" y="9"/>
                    <a:pt x="40" y="22"/>
                  </a:cubicBezTo>
                  <a:cubicBezTo>
                    <a:pt x="40" y="35"/>
                    <a:pt x="31" y="48"/>
                    <a:pt x="22" y="48"/>
                  </a:cubicBezTo>
                  <a:cubicBezTo>
                    <a:pt x="13" y="48"/>
                    <a:pt x="4" y="35"/>
                    <a:pt x="4" y="22"/>
                  </a:cubicBezTo>
                  <a:cubicBezTo>
                    <a:pt x="4" y="9"/>
                    <a:pt x="13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337353" y="4734622"/>
            <a:ext cx="454557" cy="414684"/>
            <a:chOff x="5034499" y="3590283"/>
            <a:chExt cx="411868" cy="375740"/>
          </a:xfrm>
          <a:solidFill>
            <a:srgbClr val="608C7D"/>
          </a:solidFill>
        </p:grpSpPr>
        <p:sp>
          <p:nvSpPr>
            <p:cNvPr id="71" name="Freeform 99"/>
            <p:cNvSpPr>
              <a:spLocks noEditPoints="1"/>
            </p:cNvSpPr>
            <p:nvPr/>
          </p:nvSpPr>
          <p:spPr bwMode="auto">
            <a:xfrm>
              <a:off x="5034499" y="3590283"/>
              <a:ext cx="411868" cy="272772"/>
            </a:xfrm>
            <a:custGeom>
              <a:avLst/>
              <a:gdLst>
                <a:gd name="T0" fmla="*/ 41 w 228"/>
                <a:gd name="T1" fmla="*/ 37 h 151"/>
                <a:gd name="T2" fmla="*/ 31 w 228"/>
                <a:gd name="T3" fmla="*/ 9 h 151"/>
                <a:gd name="T4" fmla="*/ 57 w 228"/>
                <a:gd name="T5" fmla="*/ 9 h 151"/>
                <a:gd name="T6" fmla="*/ 57 w 228"/>
                <a:gd name="T7" fmla="*/ 0 h 151"/>
                <a:gd name="T8" fmla="*/ 26 w 228"/>
                <a:gd name="T9" fmla="*/ 0 h 151"/>
                <a:gd name="T10" fmla="*/ 0 w 228"/>
                <a:gd name="T11" fmla="*/ 0 h 151"/>
                <a:gd name="T12" fmla="*/ 0 w 228"/>
                <a:gd name="T13" fmla="*/ 9 h 151"/>
                <a:gd name="T14" fmla="*/ 19 w 228"/>
                <a:gd name="T15" fmla="*/ 9 h 151"/>
                <a:gd name="T16" fmla="*/ 29 w 228"/>
                <a:gd name="T17" fmla="*/ 37 h 151"/>
                <a:gd name="T18" fmla="*/ 38 w 228"/>
                <a:gd name="T19" fmla="*/ 66 h 151"/>
                <a:gd name="T20" fmla="*/ 67 w 228"/>
                <a:gd name="T21" fmla="*/ 151 h 151"/>
                <a:gd name="T22" fmla="*/ 190 w 228"/>
                <a:gd name="T23" fmla="*/ 151 h 151"/>
                <a:gd name="T24" fmla="*/ 228 w 228"/>
                <a:gd name="T25" fmla="*/ 37 h 151"/>
                <a:gd name="T26" fmla="*/ 41 w 228"/>
                <a:gd name="T27" fmla="*/ 37 h 151"/>
                <a:gd name="T28" fmla="*/ 183 w 228"/>
                <a:gd name="T29" fmla="*/ 142 h 151"/>
                <a:gd name="T30" fmla="*/ 74 w 228"/>
                <a:gd name="T31" fmla="*/ 142 h 151"/>
                <a:gd name="T32" fmla="*/ 48 w 228"/>
                <a:gd name="T33" fmla="*/ 66 h 151"/>
                <a:gd name="T34" fmla="*/ 50 w 228"/>
                <a:gd name="T35" fmla="*/ 66 h 151"/>
                <a:gd name="T36" fmla="*/ 43 w 228"/>
                <a:gd name="T37" fmla="*/ 47 h 151"/>
                <a:gd name="T38" fmla="*/ 213 w 228"/>
                <a:gd name="T39" fmla="*/ 47 h 151"/>
                <a:gd name="T40" fmla="*/ 183 w 228"/>
                <a:gd name="T41" fmla="*/ 14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8" h="151">
                  <a:moveTo>
                    <a:pt x="41" y="37"/>
                  </a:moveTo>
                  <a:lnTo>
                    <a:pt x="31" y="9"/>
                  </a:lnTo>
                  <a:lnTo>
                    <a:pt x="57" y="9"/>
                  </a:lnTo>
                  <a:lnTo>
                    <a:pt x="57" y="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9" y="9"/>
                  </a:lnTo>
                  <a:lnTo>
                    <a:pt x="29" y="37"/>
                  </a:lnTo>
                  <a:lnTo>
                    <a:pt x="38" y="66"/>
                  </a:lnTo>
                  <a:lnTo>
                    <a:pt x="67" y="151"/>
                  </a:lnTo>
                  <a:lnTo>
                    <a:pt x="190" y="151"/>
                  </a:lnTo>
                  <a:lnTo>
                    <a:pt x="228" y="37"/>
                  </a:lnTo>
                  <a:lnTo>
                    <a:pt x="41" y="37"/>
                  </a:lnTo>
                  <a:close/>
                  <a:moveTo>
                    <a:pt x="183" y="142"/>
                  </a:moveTo>
                  <a:lnTo>
                    <a:pt x="74" y="142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43" y="47"/>
                  </a:lnTo>
                  <a:lnTo>
                    <a:pt x="213" y="47"/>
                  </a:lnTo>
                  <a:lnTo>
                    <a:pt x="183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Oval 100"/>
            <p:cNvSpPr>
              <a:spLocks noChangeArrowheads="1"/>
            </p:cNvSpPr>
            <p:nvPr/>
          </p:nvSpPr>
          <p:spPr bwMode="auto">
            <a:xfrm>
              <a:off x="5155531" y="3897378"/>
              <a:ext cx="68645" cy="6864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Oval 101"/>
            <p:cNvSpPr>
              <a:spLocks noChangeArrowheads="1"/>
            </p:cNvSpPr>
            <p:nvPr/>
          </p:nvSpPr>
          <p:spPr bwMode="auto">
            <a:xfrm>
              <a:off x="5309077" y="3897378"/>
              <a:ext cx="68645" cy="6864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244473" y="4696743"/>
            <a:ext cx="452562" cy="452561"/>
            <a:chOff x="5856428" y="3555962"/>
            <a:chExt cx="410061" cy="410060"/>
          </a:xfrm>
          <a:solidFill>
            <a:srgbClr val="608C7D"/>
          </a:solidFill>
        </p:grpSpPr>
        <p:sp>
          <p:nvSpPr>
            <p:cNvPr id="75" name="Freeform 102"/>
            <p:cNvSpPr>
              <a:spLocks/>
            </p:cNvSpPr>
            <p:nvPr/>
          </p:nvSpPr>
          <p:spPr bwMode="auto">
            <a:xfrm>
              <a:off x="6035265" y="3734798"/>
              <a:ext cx="231224" cy="231224"/>
            </a:xfrm>
            <a:custGeom>
              <a:avLst/>
              <a:gdLst>
                <a:gd name="T0" fmla="*/ 69 w 128"/>
                <a:gd name="T1" fmla="*/ 0 h 128"/>
                <a:gd name="T2" fmla="*/ 64 w 128"/>
                <a:gd name="T3" fmla="*/ 5 h 128"/>
                <a:gd name="T4" fmla="*/ 64 w 128"/>
                <a:gd name="T5" fmla="*/ 5 h 128"/>
                <a:gd name="T6" fmla="*/ 62 w 128"/>
                <a:gd name="T7" fmla="*/ 7 h 128"/>
                <a:gd name="T8" fmla="*/ 62 w 128"/>
                <a:gd name="T9" fmla="*/ 7 h 128"/>
                <a:gd name="T10" fmla="*/ 62 w 128"/>
                <a:gd name="T11" fmla="*/ 7 h 128"/>
                <a:gd name="T12" fmla="*/ 48 w 128"/>
                <a:gd name="T13" fmla="*/ 21 h 128"/>
                <a:gd name="T14" fmla="*/ 55 w 128"/>
                <a:gd name="T15" fmla="*/ 28 h 128"/>
                <a:gd name="T16" fmla="*/ 69 w 128"/>
                <a:gd name="T17" fmla="*/ 14 h 128"/>
                <a:gd name="T18" fmla="*/ 114 w 128"/>
                <a:gd name="T19" fmla="*/ 62 h 128"/>
                <a:gd name="T20" fmla="*/ 62 w 128"/>
                <a:gd name="T21" fmla="*/ 114 h 128"/>
                <a:gd name="T22" fmla="*/ 15 w 128"/>
                <a:gd name="T23" fmla="*/ 69 h 128"/>
                <a:gd name="T24" fmla="*/ 29 w 128"/>
                <a:gd name="T25" fmla="*/ 54 h 128"/>
                <a:gd name="T26" fmla="*/ 22 w 128"/>
                <a:gd name="T27" fmla="*/ 47 h 128"/>
                <a:gd name="T28" fmla="*/ 7 w 128"/>
                <a:gd name="T29" fmla="*/ 62 h 128"/>
                <a:gd name="T30" fmla="*/ 7 w 128"/>
                <a:gd name="T31" fmla="*/ 62 h 128"/>
                <a:gd name="T32" fmla="*/ 0 w 128"/>
                <a:gd name="T33" fmla="*/ 69 h 128"/>
                <a:gd name="T34" fmla="*/ 62 w 128"/>
                <a:gd name="T35" fmla="*/ 128 h 128"/>
                <a:gd name="T36" fmla="*/ 128 w 128"/>
                <a:gd name="T37" fmla="*/ 62 h 128"/>
                <a:gd name="T38" fmla="*/ 69 w 128"/>
                <a:gd name="T3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8" h="128">
                  <a:moveTo>
                    <a:pt x="69" y="0"/>
                  </a:moveTo>
                  <a:lnTo>
                    <a:pt x="64" y="5"/>
                  </a:lnTo>
                  <a:lnTo>
                    <a:pt x="64" y="5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48" y="21"/>
                  </a:lnTo>
                  <a:lnTo>
                    <a:pt x="55" y="28"/>
                  </a:lnTo>
                  <a:lnTo>
                    <a:pt x="69" y="14"/>
                  </a:lnTo>
                  <a:lnTo>
                    <a:pt x="114" y="62"/>
                  </a:lnTo>
                  <a:lnTo>
                    <a:pt x="62" y="114"/>
                  </a:lnTo>
                  <a:lnTo>
                    <a:pt x="15" y="69"/>
                  </a:lnTo>
                  <a:lnTo>
                    <a:pt x="29" y="54"/>
                  </a:lnTo>
                  <a:lnTo>
                    <a:pt x="22" y="47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0" y="69"/>
                  </a:lnTo>
                  <a:lnTo>
                    <a:pt x="62" y="128"/>
                  </a:lnTo>
                  <a:lnTo>
                    <a:pt x="128" y="62"/>
                  </a:lnTo>
                  <a:lnTo>
                    <a:pt x="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103"/>
            <p:cNvSpPr>
              <a:spLocks/>
            </p:cNvSpPr>
            <p:nvPr/>
          </p:nvSpPr>
          <p:spPr bwMode="auto">
            <a:xfrm>
              <a:off x="5975653" y="3675186"/>
              <a:ext cx="171612" cy="171612"/>
            </a:xfrm>
            <a:custGeom>
              <a:avLst/>
              <a:gdLst>
                <a:gd name="T0" fmla="*/ 0 w 95"/>
                <a:gd name="T1" fmla="*/ 7 h 95"/>
                <a:gd name="T2" fmla="*/ 88 w 95"/>
                <a:gd name="T3" fmla="*/ 95 h 95"/>
                <a:gd name="T4" fmla="*/ 95 w 95"/>
                <a:gd name="T5" fmla="*/ 87 h 95"/>
                <a:gd name="T6" fmla="*/ 7 w 95"/>
                <a:gd name="T7" fmla="*/ 0 h 95"/>
                <a:gd name="T8" fmla="*/ 0 w 95"/>
                <a:gd name="T9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5">
                  <a:moveTo>
                    <a:pt x="0" y="7"/>
                  </a:moveTo>
                  <a:lnTo>
                    <a:pt x="88" y="95"/>
                  </a:lnTo>
                  <a:lnTo>
                    <a:pt x="95" y="87"/>
                  </a:lnTo>
                  <a:lnTo>
                    <a:pt x="7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104"/>
            <p:cNvSpPr>
              <a:spLocks/>
            </p:cNvSpPr>
            <p:nvPr/>
          </p:nvSpPr>
          <p:spPr bwMode="auto">
            <a:xfrm>
              <a:off x="5856428" y="3555962"/>
              <a:ext cx="231224" cy="229418"/>
            </a:xfrm>
            <a:custGeom>
              <a:avLst/>
              <a:gdLst>
                <a:gd name="T0" fmla="*/ 59 w 128"/>
                <a:gd name="T1" fmla="*/ 113 h 127"/>
                <a:gd name="T2" fmla="*/ 14 w 128"/>
                <a:gd name="T3" fmla="*/ 66 h 127"/>
                <a:gd name="T4" fmla="*/ 66 w 128"/>
                <a:gd name="T5" fmla="*/ 14 h 127"/>
                <a:gd name="T6" fmla="*/ 114 w 128"/>
                <a:gd name="T7" fmla="*/ 59 h 127"/>
                <a:gd name="T8" fmla="*/ 99 w 128"/>
                <a:gd name="T9" fmla="*/ 73 h 127"/>
                <a:gd name="T10" fmla="*/ 106 w 128"/>
                <a:gd name="T11" fmla="*/ 80 h 127"/>
                <a:gd name="T12" fmla="*/ 121 w 128"/>
                <a:gd name="T13" fmla="*/ 66 h 127"/>
                <a:gd name="T14" fmla="*/ 121 w 128"/>
                <a:gd name="T15" fmla="*/ 66 h 127"/>
                <a:gd name="T16" fmla="*/ 128 w 128"/>
                <a:gd name="T17" fmla="*/ 59 h 127"/>
                <a:gd name="T18" fmla="*/ 66 w 128"/>
                <a:gd name="T19" fmla="*/ 0 h 127"/>
                <a:gd name="T20" fmla="*/ 0 w 128"/>
                <a:gd name="T21" fmla="*/ 66 h 127"/>
                <a:gd name="T22" fmla="*/ 59 w 128"/>
                <a:gd name="T23" fmla="*/ 127 h 127"/>
                <a:gd name="T24" fmla="*/ 66 w 128"/>
                <a:gd name="T25" fmla="*/ 120 h 127"/>
                <a:gd name="T26" fmla="*/ 80 w 128"/>
                <a:gd name="T27" fmla="*/ 106 h 127"/>
                <a:gd name="T28" fmla="*/ 73 w 128"/>
                <a:gd name="T29" fmla="*/ 99 h 127"/>
                <a:gd name="T30" fmla="*/ 59 w 128"/>
                <a:gd name="T31" fmla="*/ 11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127">
                  <a:moveTo>
                    <a:pt x="59" y="113"/>
                  </a:moveTo>
                  <a:lnTo>
                    <a:pt x="14" y="66"/>
                  </a:lnTo>
                  <a:lnTo>
                    <a:pt x="66" y="14"/>
                  </a:lnTo>
                  <a:lnTo>
                    <a:pt x="114" y="59"/>
                  </a:lnTo>
                  <a:lnTo>
                    <a:pt x="99" y="73"/>
                  </a:lnTo>
                  <a:lnTo>
                    <a:pt x="106" y="80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8" y="59"/>
                  </a:lnTo>
                  <a:lnTo>
                    <a:pt x="66" y="0"/>
                  </a:lnTo>
                  <a:lnTo>
                    <a:pt x="0" y="66"/>
                  </a:lnTo>
                  <a:lnTo>
                    <a:pt x="59" y="127"/>
                  </a:lnTo>
                  <a:lnTo>
                    <a:pt x="66" y="120"/>
                  </a:lnTo>
                  <a:lnTo>
                    <a:pt x="80" y="106"/>
                  </a:lnTo>
                  <a:lnTo>
                    <a:pt x="73" y="99"/>
                  </a:lnTo>
                  <a:lnTo>
                    <a:pt x="59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149596" y="4704718"/>
            <a:ext cx="454557" cy="434619"/>
            <a:chOff x="6676550" y="3563187"/>
            <a:chExt cx="411868" cy="393803"/>
          </a:xfrm>
          <a:solidFill>
            <a:srgbClr val="608C7D"/>
          </a:solidFill>
        </p:grpSpPr>
        <p:sp>
          <p:nvSpPr>
            <p:cNvPr id="79" name="Freeform 105"/>
            <p:cNvSpPr>
              <a:spLocks noEditPoints="1"/>
            </p:cNvSpPr>
            <p:nvPr/>
          </p:nvSpPr>
          <p:spPr bwMode="auto">
            <a:xfrm>
              <a:off x="6676550" y="3563187"/>
              <a:ext cx="411868" cy="393803"/>
            </a:xfrm>
            <a:custGeom>
              <a:avLst/>
              <a:gdLst>
                <a:gd name="T0" fmla="*/ 114 w 228"/>
                <a:gd name="T1" fmla="*/ 22 h 218"/>
                <a:gd name="T2" fmla="*/ 140 w 228"/>
                <a:gd name="T3" fmla="*/ 76 h 218"/>
                <a:gd name="T4" fmla="*/ 142 w 228"/>
                <a:gd name="T5" fmla="*/ 81 h 218"/>
                <a:gd name="T6" fmla="*/ 147 w 228"/>
                <a:gd name="T7" fmla="*/ 81 h 218"/>
                <a:gd name="T8" fmla="*/ 206 w 228"/>
                <a:gd name="T9" fmla="*/ 90 h 218"/>
                <a:gd name="T10" fmla="*/ 164 w 228"/>
                <a:gd name="T11" fmla="*/ 133 h 218"/>
                <a:gd name="T12" fmla="*/ 161 w 228"/>
                <a:gd name="T13" fmla="*/ 135 h 218"/>
                <a:gd name="T14" fmla="*/ 161 w 228"/>
                <a:gd name="T15" fmla="*/ 140 h 218"/>
                <a:gd name="T16" fmla="*/ 171 w 228"/>
                <a:gd name="T17" fmla="*/ 199 h 218"/>
                <a:gd name="T18" fmla="*/ 119 w 228"/>
                <a:gd name="T19" fmla="*/ 173 h 218"/>
                <a:gd name="T20" fmla="*/ 114 w 228"/>
                <a:gd name="T21" fmla="*/ 171 h 218"/>
                <a:gd name="T22" fmla="*/ 109 w 228"/>
                <a:gd name="T23" fmla="*/ 173 h 218"/>
                <a:gd name="T24" fmla="*/ 57 w 228"/>
                <a:gd name="T25" fmla="*/ 199 h 218"/>
                <a:gd name="T26" fmla="*/ 67 w 228"/>
                <a:gd name="T27" fmla="*/ 140 h 218"/>
                <a:gd name="T28" fmla="*/ 67 w 228"/>
                <a:gd name="T29" fmla="*/ 135 h 218"/>
                <a:gd name="T30" fmla="*/ 64 w 228"/>
                <a:gd name="T31" fmla="*/ 133 h 218"/>
                <a:gd name="T32" fmla="*/ 22 w 228"/>
                <a:gd name="T33" fmla="*/ 90 h 218"/>
                <a:gd name="T34" fmla="*/ 81 w 228"/>
                <a:gd name="T35" fmla="*/ 81 h 218"/>
                <a:gd name="T36" fmla="*/ 86 w 228"/>
                <a:gd name="T37" fmla="*/ 81 h 218"/>
                <a:gd name="T38" fmla="*/ 88 w 228"/>
                <a:gd name="T39" fmla="*/ 76 h 218"/>
                <a:gd name="T40" fmla="*/ 114 w 228"/>
                <a:gd name="T41" fmla="*/ 22 h 218"/>
                <a:gd name="T42" fmla="*/ 114 w 228"/>
                <a:gd name="T43" fmla="*/ 0 h 218"/>
                <a:gd name="T44" fmla="*/ 79 w 228"/>
                <a:gd name="T45" fmla="*/ 71 h 218"/>
                <a:gd name="T46" fmla="*/ 0 w 228"/>
                <a:gd name="T47" fmla="*/ 83 h 218"/>
                <a:gd name="T48" fmla="*/ 57 w 228"/>
                <a:gd name="T49" fmla="*/ 140 h 218"/>
                <a:gd name="T50" fmla="*/ 43 w 228"/>
                <a:gd name="T51" fmla="*/ 218 h 218"/>
                <a:gd name="T52" fmla="*/ 114 w 228"/>
                <a:gd name="T53" fmla="*/ 180 h 218"/>
                <a:gd name="T54" fmla="*/ 185 w 228"/>
                <a:gd name="T55" fmla="*/ 218 h 218"/>
                <a:gd name="T56" fmla="*/ 171 w 228"/>
                <a:gd name="T57" fmla="*/ 140 h 218"/>
                <a:gd name="T58" fmla="*/ 228 w 228"/>
                <a:gd name="T59" fmla="*/ 83 h 218"/>
                <a:gd name="T60" fmla="*/ 150 w 228"/>
                <a:gd name="T61" fmla="*/ 71 h 218"/>
                <a:gd name="T62" fmla="*/ 114 w 228"/>
                <a:gd name="T63" fmla="*/ 0 h 218"/>
                <a:gd name="T64" fmla="*/ 114 w 228"/>
                <a:gd name="T6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8" h="218">
                  <a:moveTo>
                    <a:pt x="114" y="22"/>
                  </a:moveTo>
                  <a:lnTo>
                    <a:pt x="140" y="76"/>
                  </a:lnTo>
                  <a:lnTo>
                    <a:pt x="142" y="81"/>
                  </a:lnTo>
                  <a:lnTo>
                    <a:pt x="147" y="81"/>
                  </a:lnTo>
                  <a:lnTo>
                    <a:pt x="206" y="90"/>
                  </a:lnTo>
                  <a:lnTo>
                    <a:pt x="164" y="133"/>
                  </a:lnTo>
                  <a:lnTo>
                    <a:pt x="161" y="135"/>
                  </a:lnTo>
                  <a:lnTo>
                    <a:pt x="161" y="140"/>
                  </a:lnTo>
                  <a:lnTo>
                    <a:pt x="171" y="199"/>
                  </a:lnTo>
                  <a:lnTo>
                    <a:pt x="119" y="173"/>
                  </a:lnTo>
                  <a:lnTo>
                    <a:pt x="114" y="171"/>
                  </a:lnTo>
                  <a:lnTo>
                    <a:pt x="109" y="173"/>
                  </a:lnTo>
                  <a:lnTo>
                    <a:pt x="57" y="199"/>
                  </a:lnTo>
                  <a:lnTo>
                    <a:pt x="67" y="140"/>
                  </a:lnTo>
                  <a:lnTo>
                    <a:pt x="67" y="135"/>
                  </a:lnTo>
                  <a:lnTo>
                    <a:pt x="64" y="133"/>
                  </a:lnTo>
                  <a:lnTo>
                    <a:pt x="22" y="90"/>
                  </a:lnTo>
                  <a:lnTo>
                    <a:pt x="81" y="81"/>
                  </a:lnTo>
                  <a:lnTo>
                    <a:pt x="86" y="81"/>
                  </a:lnTo>
                  <a:lnTo>
                    <a:pt x="88" y="76"/>
                  </a:lnTo>
                  <a:lnTo>
                    <a:pt x="114" y="22"/>
                  </a:lnTo>
                  <a:close/>
                  <a:moveTo>
                    <a:pt x="114" y="0"/>
                  </a:moveTo>
                  <a:lnTo>
                    <a:pt x="79" y="71"/>
                  </a:lnTo>
                  <a:lnTo>
                    <a:pt x="0" y="83"/>
                  </a:lnTo>
                  <a:lnTo>
                    <a:pt x="57" y="140"/>
                  </a:lnTo>
                  <a:lnTo>
                    <a:pt x="43" y="218"/>
                  </a:lnTo>
                  <a:lnTo>
                    <a:pt x="114" y="180"/>
                  </a:lnTo>
                  <a:lnTo>
                    <a:pt x="185" y="218"/>
                  </a:lnTo>
                  <a:lnTo>
                    <a:pt x="171" y="140"/>
                  </a:lnTo>
                  <a:lnTo>
                    <a:pt x="228" y="83"/>
                  </a:lnTo>
                  <a:lnTo>
                    <a:pt x="150" y="71"/>
                  </a:lnTo>
                  <a:lnTo>
                    <a:pt x="114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106"/>
            <p:cNvSpPr>
              <a:spLocks noEditPoints="1"/>
            </p:cNvSpPr>
            <p:nvPr/>
          </p:nvSpPr>
          <p:spPr bwMode="auto">
            <a:xfrm>
              <a:off x="6676550" y="3563187"/>
              <a:ext cx="411868" cy="393803"/>
            </a:xfrm>
            <a:custGeom>
              <a:avLst/>
              <a:gdLst>
                <a:gd name="T0" fmla="*/ 114 w 228"/>
                <a:gd name="T1" fmla="*/ 22 h 218"/>
                <a:gd name="T2" fmla="*/ 140 w 228"/>
                <a:gd name="T3" fmla="*/ 76 h 218"/>
                <a:gd name="T4" fmla="*/ 142 w 228"/>
                <a:gd name="T5" fmla="*/ 81 h 218"/>
                <a:gd name="T6" fmla="*/ 147 w 228"/>
                <a:gd name="T7" fmla="*/ 81 h 218"/>
                <a:gd name="T8" fmla="*/ 206 w 228"/>
                <a:gd name="T9" fmla="*/ 90 h 218"/>
                <a:gd name="T10" fmla="*/ 164 w 228"/>
                <a:gd name="T11" fmla="*/ 133 h 218"/>
                <a:gd name="T12" fmla="*/ 161 w 228"/>
                <a:gd name="T13" fmla="*/ 135 h 218"/>
                <a:gd name="T14" fmla="*/ 161 w 228"/>
                <a:gd name="T15" fmla="*/ 140 h 218"/>
                <a:gd name="T16" fmla="*/ 171 w 228"/>
                <a:gd name="T17" fmla="*/ 199 h 218"/>
                <a:gd name="T18" fmla="*/ 119 w 228"/>
                <a:gd name="T19" fmla="*/ 173 h 218"/>
                <a:gd name="T20" fmla="*/ 114 w 228"/>
                <a:gd name="T21" fmla="*/ 171 h 218"/>
                <a:gd name="T22" fmla="*/ 109 w 228"/>
                <a:gd name="T23" fmla="*/ 173 h 218"/>
                <a:gd name="T24" fmla="*/ 57 w 228"/>
                <a:gd name="T25" fmla="*/ 199 h 218"/>
                <a:gd name="T26" fmla="*/ 67 w 228"/>
                <a:gd name="T27" fmla="*/ 140 h 218"/>
                <a:gd name="T28" fmla="*/ 67 w 228"/>
                <a:gd name="T29" fmla="*/ 135 h 218"/>
                <a:gd name="T30" fmla="*/ 64 w 228"/>
                <a:gd name="T31" fmla="*/ 133 h 218"/>
                <a:gd name="T32" fmla="*/ 22 w 228"/>
                <a:gd name="T33" fmla="*/ 90 h 218"/>
                <a:gd name="T34" fmla="*/ 81 w 228"/>
                <a:gd name="T35" fmla="*/ 81 h 218"/>
                <a:gd name="T36" fmla="*/ 86 w 228"/>
                <a:gd name="T37" fmla="*/ 81 h 218"/>
                <a:gd name="T38" fmla="*/ 88 w 228"/>
                <a:gd name="T39" fmla="*/ 76 h 218"/>
                <a:gd name="T40" fmla="*/ 114 w 228"/>
                <a:gd name="T41" fmla="*/ 22 h 218"/>
                <a:gd name="T42" fmla="*/ 114 w 228"/>
                <a:gd name="T43" fmla="*/ 0 h 218"/>
                <a:gd name="T44" fmla="*/ 79 w 228"/>
                <a:gd name="T45" fmla="*/ 71 h 218"/>
                <a:gd name="T46" fmla="*/ 0 w 228"/>
                <a:gd name="T47" fmla="*/ 83 h 218"/>
                <a:gd name="T48" fmla="*/ 57 w 228"/>
                <a:gd name="T49" fmla="*/ 140 h 218"/>
                <a:gd name="T50" fmla="*/ 43 w 228"/>
                <a:gd name="T51" fmla="*/ 218 h 218"/>
                <a:gd name="T52" fmla="*/ 114 w 228"/>
                <a:gd name="T53" fmla="*/ 180 h 218"/>
                <a:gd name="T54" fmla="*/ 185 w 228"/>
                <a:gd name="T55" fmla="*/ 218 h 218"/>
                <a:gd name="T56" fmla="*/ 171 w 228"/>
                <a:gd name="T57" fmla="*/ 140 h 218"/>
                <a:gd name="T58" fmla="*/ 228 w 228"/>
                <a:gd name="T59" fmla="*/ 83 h 218"/>
                <a:gd name="T60" fmla="*/ 150 w 228"/>
                <a:gd name="T61" fmla="*/ 71 h 218"/>
                <a:gd name="T62" fmla="*/ 114 w 228"/>
                <a:gd name="T63" fmla="*/ 0 h 218"/>
                <a:gd name="T64" fmla="*/ 114 w 228"/>
                <a:gd name="T6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8" h="218">
                  <a:moveTo>
                    <a:pt x="114" y="22"/>
                  </a:moveTo>
                  <a:lnTo>
                    <a:pt x="140" y="76"/>
                  </a:lnTo>
                  <a:lnTo>
                    <a:pt x="142" y="81"/>
                  </a:lnTo>
                  <a:lnTo>
                    <a:pt x="147" y="81"/>
                  </a:lnTo>
                  <a:lnTo>
                    <a:pt x="206" y="90"/>
                  </a:lnTo>
                  <a:lnTo>
                    <a:pt x="164" y="133"/>
                  </a:lnTo>
                  <a:lnTo>
                    <a:pt x="161" y="135"/>
                  </a:lnTo>
                  <a:lnTo>
                    <a:pt x="161" y="140"/>
                  </a:lnTo>
                  <a:lnTo>
                    <a:pt x="171" y="199"/>
                  </a:lnTo>
                  <a:lnTo>
                    <a:pt x="119" y="173"/>
                  </a:lnTo>
                  <a:lnTo>
                    <a:pt x="114" y="171"/>
                  </a:lnTo>
                  <a:lnTo>
                    <a:pt x="109" y="173"/>
                  </a:lnTo>
                  <a:lnTo>
                    <a:pt x="57" y="199"/>
                  </a:lnTo>
                  <a:lnTo>
                    <a:pt x="67" y="140"/>
                  </a:lnTo>
                  <a:lnTo>
                    <a:pt x="67" y="135"/>
                  </a:lnTo>
                  <a:lnTo>
                    <a:pt x="64" y="133"/>
                  </a:lnTo>
                  <a:lnTo>
                    <a:pt x="22" y="90"/>
                  </a:lnTo>
                  <a:lnTo>
                    <a:pt x="81" y="81"/>
                  </a:lnTo>
                  <a:lnTo>
                    <a:pt x="86" y="81"/>
                  </a:lnTo>
                  <a:lnTo>
                    <a:pt x="88" y="76"/>
                  </a:lnTo>
                  <a:lnTo>
                    <a:pt x="114" y="22"/>
                  </a:lnTo>
                  <a:moveTo>
                    <a:pt x="114" y="0"/>
                  </a:moveTo>
                  <a:lnTo>
                    <a:pt x="79" y="71"/>
                  </a:lnTo>
                  <a:lnTo>
                    <a:pt x="0" y="83"/>
                  </a:lnTo>
                  <a:lnTo>
                    <a:pt x="57" y="140"/>
                  </a:lnTo>
                  <a:lnTo>
                    <a:pt x="43" y="218"/>
                  </a:lnTo>
                  <a:lnTo>
                    <a:pt x="114" y="180"/>
                  </a:lnTo>
                  <a:lnTo>
                    <a:pt x="185" y="218"/>
                  </a:lnTo>
                  <a:lnTo>
                    <a:pt x="171" y="140"/>
                  </a:lnTo>
                  <a:lnTo>
                    <a:pt x="228" y="83"/>
                  </a:lnTo>
                  <a:lnTo>
                    <a:pt x="150" y="71"/>
                  </a:lnTo>
                  <a:lnTo>
                    <a:pt x="114" y="0"/>
                  </a:lnTo>
                  <a:lnTo>
                    <a:pt x="11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111716" y="5597880"/>
            <a:ext cx="530316" cy="466518"/>
            <a:chOff x="6642227" y="4372471"/>
            <a:chExt cx="480513" cy="422706"/>
          </a:xfrm>
          <a:solidFill>
            <a:srgbClr val="608C7D"/>
          </a:solidFill>
        </p:grpSpPr>
        <p:sp>
          <p:nvSpPr>
            <p:cNvPr id="82" name="Freeform 107"/>
            <p:cNvSpPr>
              <a:spLocks noEditPoints="1"/>
            </p:cNvSpPr>
            <p:nvPr/>
          </p:nvSpPr>
          <p:spPr bwMode="auto">
            <a:xfrm>
              <a:off x="6745195" y="4444728"/>
              <a:ext cx="274578" cy="272772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2 w 64"/>
                <a:gd name="T11" fmla="*/ 60 h 64"/>
                <a:gd name="T12" fmla="*/ 4 w 64"/>
                <a:gd name="T13" fmla="*/ 32 h 64"/>
                <a:gd name="T14" fmla="*/ 32 w 64"/>
                <a:gd name="T15" fmla="*/ 4 h 64"/>
                <a:gd name="T16" fmla="*/ 60 w 64"/>
                <a:gd name="T17" fmla="*/ 32 h 64"/>
                <a:gd name="T18" fmla="*/ 32 w 64"/>
                <a:gd name="T1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2" y="60"/>
                  </a:moveTo>
                  <a:cubicBezTo>
                    <a:pt x="17" y="60"/>
                    <a:pt x="4" y="47"/>
                    <a:pt x="4" y="32"/>
                  </a:cubicBezTo>
                  <a:cubicBezTo>
                    <a:pt x="4" y="17"/>
                    <a:pt x="17" y="4"/>
                    <a:pt x="32" y="4"/>
                  </a:cubicBezTo>
                  <a:cubicBezTo>
                    <a:pt x="47" y="4"/>
                    <a:pt x="60" y="17"/>
                    <a:pt x="60" y="32"/>
                  </a:cubicBezTo>
                  <a:cubicBezTo>
                    <a:pt x="60" y="47"/>
                    <a:pt x="47" y="60"/>
                    <a:pt x="3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108"/>
            <p:cNvSpPr>
              <a:spLocks noEditPoints="1"/>
            </p:cNvSpPr>
            <p:nvPr/>
          </p:nvSpPr>
          <p:spPr bwMode="auto">
            <a:xfrm>
              <a:off x="6797581" y="4495309"/>
              <a:ext cx="84903" cy="171612"/>
            </a:xfrm>
            <a:custGeom>
              <a:avLst/>
              <a:gdLst>
                <a:gd name="T0" fmla="*/ 0 w 20"/>
                <a:gd name="T1" fmla="*/ 20 h 40"/>
                <a:gd name="T2" fmla="*/ 20 w 20"/>
                <a:gd name="T3" fmla="*/ 40 h 40"/>
                <a:gd name="T4" fmla="*/ 20 w 20"/>
                <a:gd name="T5" fmla="*/ 0 h 40"/>
                <a:gd name="T6" fmla="*/ 0 w 20"/>
                <a:gd name="T7" fmla="*/ 20 h 40"/>
                <a:gd name="T8" fmla="*/ 16 w 20"/>
                <a:gd name="T9" fmla="*/ 5 h 40"/>
                <a:gd name="T10" fmla="*/ 16 w 20"/>
                <a:gd name="T11" fmla="*/ 35 h 40"/>
                <a:gd name="T12" fmla="*/ 4 w 20"/>
                <a:gd name="T13" fmla="*/ 20 h 40"/>
                <a:gd name="T14" fmla="*/ 16 w 20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40">
                  <a:moveTo>
                    <a:pt x="0" y="20"/>
                  </a:moveTo>
                  <a:cubicBezTo>
                    <a:pt x="0" y="31"/>
                    <a:pt x="9" y="40"/>
                    <a:pt x="20" y="4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lose/>
                  <a:moveTo>
                    <a:pt x="16" y="5"/>
                  </a:moveTo>
                  <a:cubicBezTo>
                    <a:pt x="16" y="35"/>
                    <a:pt x="16" y="35"/>
                    <a:pt x="16" y="35"/>
                  </a:cubicBezTo>
                  <a:cubicBezTo>
                    <a:pt x="9" y="34"/>
                    <a:pt x="4" y="27"/>
                    <a:pt x="4" y="20"/>
                  </a:cubicBezTo>
                  <a:cubicBezTo>
                    <a:pt x="4" y="13"/>
                    <a:pt x="9" y="6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109"/>
            <p:cNvSpPr>
              <a:spLocks/>
            </p:cNvSpPr>
            <p:nvPr/>
          </p:nvSpPr>
          <p:spPr bwMode="auto">
            <a:xfrm>
              <a:off x="6642227" y="4572985"/>
              <a:ext cx="68645" cy="16258"/>
            </a:xfrm>
            <a:custGeom>
              <a:avLst/>
              <a:gdLst>
                <a:gd name="T0" fmla="*/ 0 w 16"/>
                <a:gd name="T1" fmla="*/ 0 h 4"/>
                <a:gd name="T2" fmla="*/ 0 w 16"/>
                <a:gd name="T3" fmla="*/ 4 h 4"/>
                <a:gd name="T4" fmla="*/ 16 w 16"/>
                <a:gd name="T5" fmla="*/ 4 h 4"/>
                <a:gd name="T6" fmla="*/ 16 w 16"/>
                <a:gd name="T7" fmla="*/ 2 h 4"/>
                <a:gd name="T8" fmla="*/ 16 w 16"/>
                <a:gd name="T9" fmla="*/ 0 h 4"/>
                <a:gd name="T10" fmla="*/ 0 w 1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2"/>
                  </a:cubicBezTo>
                  <a:cubicBezTo>
                    <a:pt x="16" y="1"/>
                    <a:pt x="16" y="1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110"/>
            <p:cNvSpPr>
              <a:spLocks/>
            </p:cNvSpPr>
            <p:nvPr/>
          </p:nvSpPr>
          <p:spPr bwMode="auto">
            <a:xfrm>
              <a:off x="7054095" y="4572985"/>
              <a:ext cx="68645" cy="16258"/>
            </a:xfrm>
            <a:custGeom>
              <a:avLst/>
              <a:gdLst>
                <a:gd name="T0" fmla="*/ 0 w 16"/>
                <a:gd name="T1" fmla="*/ 0 h 4"/>
                <a:gd name="T2" fmla="*/ 0 w 16"/>
                <a:gd name="T3" fmla="*/ 2 h 4"/>
                <a:gd name="T4" fmla="*/ 0 w 16"/>
                <a:gd name="T5" fmla="*/ 4 h 4"/>
                <a:gd name="T6" fmla="*/ 16 w 16"/>
                <a:gd name="T7" fmla="*/ 4 h 4"/>
                <a:gd name="T8" fmla="*/ 16 w 16"/>
                <a:gd name="T9" fmla="*/ 0 h 4"/>
                <a:gd name="T10" fmla="*/ 0 w 1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111"/>
            <p:cNvSpPr>
              <a:spLocks/>
            </p:cNvSpPr>
            <p:nvPr/>
          </p:nvSpPr>
          <p:spPr bwMode="auto">
            <a:xfrm>
              <a:off x="6754226" y="4722920"/>
              <a:ext cx="50580" cy="72257"/>
            </a:xfrm>
            <a:custGeom>
              <a:avLst/>
              <a:gdLst>
                <a:gd name="T0" fmla="*/ 8 w 12"/>
                <a:gd name="T1" fmla="*/ 0 h 17"/>
                <a:gd name="T2" fmla="*/ 0 w 12"/>
                <a:gd name="T3" fmla="*/ 15 h 17"/>
                <a:gd name="T4" fmla="*/ 4 w 12"/>
                <a:gd name="T5" fmla="*/ 17 h 17"/>
                <a:gd name="T6" fmla="*/ 12 w 12"/>
                <a:gd name="T7" fmla="*/ 2 h 17"/>
                <a:gd name="T8" fmla="*/ 10 w 12"/>
                <a:gd name="T9" fmla="*/ 2 h 17"/>
                <a:gd name="T10" fmla="*/ 8 w 12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112"/>
            <p:cNvSpPr>
              <a:spLocks/>
            </p:cNvSpPr>
            <p:nvPr/>
          </p:nvSpPr>
          <p:spPr bwMode="auto">
            <a:xfrm>
              <a:off x="6960160" y="4372471"/>
              <a:ext cx="50580" cy="66839"/>
            </a:xfrm>
            <a:custGeom>
              <a:avLst/>
              <a:gdLst>
                <a:gd name="T0" fmla="*/ 4 w 12"/>
                <a:gd name="T1" fmla="*/ 16 h 16"/>
                <a:gd name="T2" fmla="*/ 12 w 12"/>
                <a:gd name="T3" fmla="*/ 2 h 16"/>
                <a:gd name="T4" fmla="*/ 8 w 12"/>
                <a:gd name="T5" fmla="*/ 0 h 16"/>
                <a:gd name="T6" fmla="*/ 0 w 12"/>
                <a:gd name="T7" fmla="*/ 14 h 16"/>
                <a:gd name="T8" fmla="*/ 2 w 12"/>
                <a:gd name="T9" fmla="*/ 14 h 16"/>
                <a:gd name="T10" fmla="*/ 4 w 1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6">
                  <a:moveTo>
                    <a:pt x="4" y="16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3" y="15"/>
                    <a:pt x="3" y="15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113"/>
            <p:cNvSpPr>
              <a:spLocks/>
            </p:cNvSpPr>
            <p:nvPr/>
          </p:nvSpPr>
          <p:spPr bwMode="auto">
            <a:xfrm>
              <a:off x="6960160" y="4722920"/>
              <a:ext cx="50580" cy="72257"/>
            </a:xfrm>
            <a:custGeom>
              <a:avLst/>
              <a:gdLst>
                <a:gd name="T0" fmla="*/ 2 w 12"/>
                <a:gd name="T1" fmla="*/ 2 h 17"/>
                <a:gd name="T2" fmla="*/ 0 w 12"/>
                <a:gd name="T3" fmla="*/ 2 h 17"/>
                <a:gd name="T4" fmla="*/ 8 w 12"/>
                <a:gd name="T5" fmla="*/ 17 h 17"/>
                <a:gd name="T6" fmla="*/ 12 w 12"/>
                <a:gd name="T7" fmla="*/ 15 h 17"/>
                <a:gd name="T8" fmla="*/ 4 w 12"/>
                <a:gd name="T9" fmla="*/ 0 h 17"/>
                <a:gd name="T10" fmla="*/ 2 w 12"/>
                <a:gd name="T11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2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114"/>
            <p:cNvSpPr>
              <a:spLocks/>
            </p:cNvSpPr>
            <p:nvPr/>
          </p:nvSpPr>
          <p:spPr bwMode="auto">
            <a:xfrm>
              <a:off x="6754226" y="4372471"/>
              <a:ext cx="50580" cy="66839"/>
            </a:xfrm>
            <a:custGeom>
              <a:avLst/>
              <a:gdLst>
                <a:gd name="T0" fmla="*/ 10 w 12"/>
                <a:gd name="T1" fmla="*/ 14 h 16"/>
                <a:gd name="T2" fmla="*/ 12 w 12"/>
                <a:gd name="T3" fmla="*/ 14 h 16"/>
                <a:gd name="T4" fmla="*/ 4 w 12"/>
                <a:gd name="T5" fmla="*/ 0 h 16"/>
                <a:gd name="T6" fmla="*/ 0 w 12"/>
                <a:gd name="T7" fmla="*/ 2 h 16"/>
                <a:gd name="T8" fmla="*/ 8 w 12"/>
                <a:gd name="T9" fmla="*/ 16 h 16"/>
                <a:gd name="T10" fmla="*/ 10 w 12"/>
                <a:gd name="T1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6">
                  <a:moveTo>
                    <a:pt x="10" y="14"/>
                  </a:moveTo>
                  <a:cubicBezTo>
                    <a:pt x="11" y="14"/>
                    <a:pt x="11" y="14"/>
                    <a:pt x="12" y="1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5"/>
                    <a:pt x="9" y="15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7300296" y="5619810"/>
            <a:ext cx="358860" cy="416678"/>
            <a:chOff x="5907008" y="4392341"/>
            <a:chExt cx="325159" cy="377546"/>
          </a:xfrm>
          <a:solidFill>
            <a:srgbClr val="608C7D"/>
          </a:solidFill>
        </p:grpSpPr>
        <p:sp>
          <p:nvSpPr>
            <p:cNvPr id="91" name="Freeform 115"/>
            <p:cNvSpPr>
              <a:spLocks noEditPoints="1"/>
            </p:cNvSpPr>
            <p:nvPr/>
          </p:nvSpPr>
          <p:spPr bwMode="auto">
            <a:xfrm>
              <a:off x="5907008" y="4444728"/>
              <a:ext cx="121032" cy="222192"/>
            </a:xfrm>
            <a:custGeom>
              <a:avLst/>
              <a:gdLst>
                <a:gd name="T0" fmla="*/ 28 w 28"/>
                <a:gd name="T1" fmla="*/ 30 h 52"/>
                <a:gd name="T2" fmla="*/ 28 w 28"/>
                <a:gd name="T3" fmla="*/ 0 h 52"/>
                <a:gd name="T4" fmla="*/ 0 w 28"/>
                <a:gd name="T5" fmla="*/ 32 h 52"/>
                <a:gd name="T6" fmla="*/ 7 w 28"/>
                <a:gd name="T7" fmla="*/ 52 h 52"/>
                <a:gd name="T8" fmla="*/ 28 w 28"/>
                <a:gd name="T9" fmla="*/ 30 h 52"/>
                <a:gd name="T10" fmla="*/ 24 w 28"/>
                <a:gd name="T11" fmla="*/ 5 h 52"/>
                <a:gd name="T12" fmla="*/ 24 w 28"/>
                <a:gd name="T13" fmla="*/ 29 h 52"/>
                <a:gd name="T14" fmla="*/ 7 w 28"/>
                <a:gd name="T15" fmla="*/ 45 h 52"/>
                <a:gd name="T16" fmla="*/ 4 w 28"/>
                <a:gd name="T17" fmla="*/ 32 h 52"/>
                <a:gd name="T18" fmla="*/ 24 w 28"/>
                <a:gd name="T1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52">
                  <a:moveTo>
                    <a:pt x="28" y="3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2" y="2"/>
                    <a:pt x="0" y="16"/>
                    <a:pt x="0" y="32"/>
                  </a:cubicBezTo>
                  <a:cubicBezTo>
                    <a:pt x="0" y="39"/>
                    <a:pt x="3" y="46"/>
                    <a:pt x="7" y="52"/>
                  </a:cubicBezTo>
                  <a:lnTo>
                    <a:pt x="28" y="30"/>
                  </a:lnTo>
                  <a:close/>
                  <a:moveTo>
                    <a:pt x="24" y="5"/>
                  </a:moveTo>
                  <a:cubicBezTo>
                    <a:pt x="24" y="29"/>
                    <a:pt x="24" y="29"/>
                    <a:pt x="24" y="29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5" y="41"/>
                    <a:pt x="4" y="37"/>
                    <a:pt x="4" y="32"/>
                  </a:cubicBezTo>
                  <a:cubicBezTo>
                    <a:pt x="4" y="19"/>
                    <a:pt x="12" y="9"/>
                    <a:pt x="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116"/>
            <p:cNvSpPr>
              <a:spLocks noEditPoints="1"/>
            </p:cNvSpPr>
            <p:nvPr/>
          </p:nvSpPr>
          <p:spPr bwMode="auto">
            <a:xfrm>
              <a:off x="5925073" y="4392341"/>
              <a:ext cx="307094" cy="377546"/>
            </a:xfrm>
            <a:custGeom>
              <a:avLst/>
              <a:gdLst>
                <a:gd name="T0" fmla="*/ 32 w 72"/>
                <a:gd name="T1" fmla="*/ 0 h 88"/>
                <a:gd name="T2" fmla="*/ 32 w 72"/>
                <a:gd name="T3" fmla="*/ 46 h 88"/>
                <a:gd name="T4" fmla="*/ 0 w 72"/>
                <a:gd name="T5" fmla="*/ 78 h 88"/>
                <a:gd name="T6" fmla="*/ 28 w 72"/>
                <a:gd name="T7" fmla="*/ 88 h 88"/>
                <a:gd name="T8" fmla="*/ 72 w 72"/>
                <a:gd name="T9" fmla="*/ 44 h 88"/>
                <a:gd name="T10" fmla="*/ 32 w 72"/>
                <a:gd name="T11" fmla="*/ 0 h 88"/>
                <a:gd name="T12" fmla="*/ 28 w 72"/>
                <a:gd name="T13" fmla="*/ 84 h 88"/>
                <a:gd name="T14" fmla="*/ 6 w 72"/>
                <a:gd name="T15" fmla="*/ 77 h 88"/>
                <a:gd name="T16" fmla="*/ 35 w 72"/>
                <a:gd name="T17" fmla="*/ 48 h 88"/>
                <a:gd name="T18" fmla="*/ 36 w 72"/>
                <a:gd name="T19" fmla="*/ 47 h 88"/>
                <a:gd name="T20" fmla="*/ 36 w 72"/>
                <a:gd name="T21" fmla="*/ 46 h 88"/>
                <a:gd name="T22" fmla="*/ 36 w 72"/>
                <a:gd name="T23" fmla="*/ 5 h 88"/>
                <a:gd name="T24" fmla="*/ 68 w 72"/>
                <a:gd name="T25" fmla="*/ 44 h 88"/>
                <a:gd name="T26" fmla="*/ 28 w 72"/>
                <a:gd name="T27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88">
                  <a:moveTo>
                    <a:pt x="32" y="0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7" y="84"/>
                    <a:pt x="17" y="88"/>
                    <a:pt x="28" y="88"/>
                  </a:cubicBezTo>
                  <a:cubicBezTo>
                    <a:pt x="52" y="88"/>
                    <a:pt x="72" y="68"/>
                    <a:pt x="72" y="44"/>
                  </a:cubicBezTo>
                  <a:cubicBezTo>
                    <a:pt x="72" y="21"/>
                    <a:pt x="54" y="2"/>
                    <a:pt x="32" y="0"/>
                  </a:cubicBezTo>
                  <a:close/>
                  <a:moveTo>
                    <a:pt x="28" y="84"/>
                  </a:moveTo>
                  <a:cubicBezTo>
                    <a:pt x="20" y="84"/>
                    <a:pt x="12" y="82"/>
                    <a:pt x="6" y="7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55" y="9"/>
                    <a:pt x="68" y="25"/>
                    <a:pt x="68" y="44"/>
                  </a:cubicBezTo>
                  <a:cubicBezTo>
                    <a:pt x="68" y="66"/>
                    <a:pt x="50" y="84"/>
                    <a:pt x="28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93" name="Freeform 117"/>
          <p:cNvSpPr>
            <a:spLocks noEditPoints="1"/>
          </p:cNvSpPr>
          <p:nvPr/>
        </p:nvSpPr>
        <p:spPr bwMode="auto">
          <a:xfrm>
            <a:off x="3619500" y="5676900"/>
            <a:ext cx="452438" cy="301625"/>
          </a:xfrm>
          <a:custGeom>
            <a:avLst/>
            <a:gdLst>
              <a:gd name="T0" fmla="*/ 59 w 96"/>
              <a:gd name="T1" fmla="*/ 4 h 64"/>
              <a:gd name="T2" fmla="*/ 82 w 96"/>
              <a:gd name="T3" fmla="*/ 26 h 64"/>
              <a:gd name="T4" fmla="*/ 82 w 96"/>
              <a:gd name="T5" fmla="*/ 29 h 64"/>
              <a:gd name="T6" fmla="*/ 81 w 96"/>
              <a:gd name="T7" fmla="*/ 32 h 64"/>
              <a:gd name="T8" fmla="*/ 84 w 96"/>
              <a:gd name="T9" fmla="*/ 33 h 64"/>
              <a:gd name="T10" fmla="*/ 92 w 96"/>
              <a:gd name="T11" fmla="*/ 46 h 64"/>
              <a:gd name="T12" fmla="*/ 78 w 96"/>
              <a:gd name="T13" fmla="*/ 60 h 64"/>
              <a:gd name="T14" fmla="*/ 19 w 96"/>
              <a:gd name="T15" fmla="*/ 60 h 64"/>
              <a:gd name="T16" fmla="*/ 4 w 96"/>
              <a:gd name="T17" fmla="*/ 45 h 64"/>
              <a:gd name="T18" fmla="*/ 16 w 96"/>
              <a:gd name="T19" fmla="*/ 30 h 64"/>
              <a:gd name="T20" fmla="*/ 20 w 96"/>
              <a:gd name="T21" fmla="*/ 30 h 64"/>
              <a:gd name="T22" fmla="*/ 20 w 96"/>
              <a:gd name="T23" fmla="*/ 26 h 64"/>
              <a:gd name="T24" fmla="*/ 20 w 96"/>
              <a:gd name="T25" fmla="*/ 25 h 64"/>
              <a:gd name="T26" fmla="*/ 29 w 96"/>
              <a:gd name="T27" fmla="*/ 15 h 64"/>
              <a:gd name="T28" fmla="*/ 34 w 96"/>
              <a:gd name="T29" fmla="*/ 17 h 64"/>
              <a:gd name="T30" fmla="*/ 37 w 96"/>
              <a:gd name="T31" fmla="*/ 19 h 64"/>
              <a:gd name="T32" fmla="*/ 39 w 96"/>
              <a:gd name="T33" fmla="*/ 15 h 64"/>
              <a:gd name="T34" fmla="*/ 59 w 96"/>
              <a:gd name="T35" fmla="*/ 4 h 64"/>
              <a:gd name="T36" fmla="*/ 59 w 96"/>
              <a:gd name="T37" fmla="*/ 0 h 64"/>
              <a:gd name="T38" fmla="*/ 36 w 96"/>
              <a:gd name="T39" fmla="*/ 13 h 64"/>
              <a:gd name="T40" fmla="*/ 29 w 96"/>
              <a:gd name="T41" fmla="*/ 11 h 64"/>
              <a:gd name="T42" fmla="*/ 16 w 96"/>
              <a:gd name="T43" fmla="*/ 25 h 64"/>
              <a:gd name="T44" fmla="*/ 16 w 96"/>
              <a:gd name="T45" fmla="*/ 27 h 64"/>
              <a:gd name="T46" fmla="*/ 0 w 96"/>
              <a:gd name="T47" fmla="*/ 45 h 64"/>
              <a:gd name="T48" fmla="*/ 19 w 96"/>
              <a:gd name="T49" fmla="*/ 64 h 64"/>
              <a:gd name="T50" fmla="*/ 78 w 96"/>
              <a:gd name="T51" fmla="*/ 64 h 64"/>
              <a:gd name="T52" fmla="*/ 96 w 96"/>
              <a:gd name="T53" fmla="*/ 46 h 64"/>
              <a:gd name="T54" fmla="*/ 86 w 96"/>
              <a:gd name="T55" fmla="*/ 30 h 64"/>
              <a:gd name="T56" fmla="*/ 86 w 96"/>
              <a:gd name="T57" fmla="*/ 26 h 64"/>
              <a:gd name="T58" fmla="*/ 59 w 96"/>
              <a:gd name="T5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6" h="64">
                <a:moveTo>
                  <a:pt x="59" y="4"/>
                </a:moveTo>
                <a:cubicBezTo>
                  <a:pt x="72" y="4"/>
                  <a:pt x="82" y="14"/>
                  <a:pt x="82" y="26"/>
                </a:cubicBezTo>
                <a:cubicBezTo>
                  <a:pt x="82" y="27"/>
                  <a:pt x="82" y="28"/>
                  <a:pt x="82" y="29"/>
                </a:cubicBezTo>
                <a:cubicBezTo>
                  <a:pt x="81" y="32"/>
                  <a:pt x="81" y="32"/>
                  <a:pt x="81" y="32"/>
                </a:cubicBezTo>
                <a:cubicBezTo>
                  <a:pt x="84" y="33"/>
                  <a:pt x="84" y="33"/>
                  <a:pt x="84" y="33"/>
                </a:cubicBezTo>
                <a:cubicBezTo>
                  <a:pt x="89" y="36"/>
                  <a:pt x="92" y="41"/>
                  <a:pt x="92" y="46"/>
                </a:cubicBezTo>
                <a:cubicBezTo>
                  <a:pt x="92" y="54"/>
                  <a:pt x="86" y="60"/>
                  <a:pt x="78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1" y="60"/>
                  <a:pt x="4" y="53"/>
                  <a:pt x="4" y="45"/>
                </a:cubicBezTo>
                <a:cubicBezTo>
                  <a:pt x="4" y="38"/>
                  <a:pt x="9" y="32"/>
                  <a:pt x="16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5"/>
                  <a:pt x="20" y="25"/>
                </a:cubicBezTo>
                <a:cubicBezTo>
                  <a:pt x="20" y="20"/>
                  <a:pt x="24" y="15"/>
                  <a:pt x="29" y="15"/>
                </a:cubicBezTo>
                <a:cubicBezTo>
                  <a:pt x="31" y="15"/>
                  <a:pt x="33" y="16"/>
                  <a:pt x="34" y="17"/>
                </a:cubicBezTo>
                <a:cubicBezTo>
                  <a:pt x="37" y="19"/>
                  <a:pt x="37" y="19"/>
                  <a:pt x="37" y="19"/>
                </a:cubicBezTo>
                <a:cubicBezTo>
                  <a:pt x="39" y="15"/>
                  <a:pt x="39" y="15"/>
                  <a:pt x="39" y="15"/>
                </a:cubicBezTo>
                <a:cubicBezTo>
                  <a:pt x="44" y="8"/>
                  <a:pt x="51" y="4"/>
                  <a:pt x="59" y="4"/>
                </a:cubicBezTo>
                <a:moveTo>
                  <a:pt x="59" y="0"/>
                </a:moveTo>
                <a:cubicBezTo>
                  <a:pt x="49" y="0"/>
                  <a:pt x="41" y="5"/>
                  <a:pt x="36" y="13"/>
                </a:cubicBezTo>
                <a:cubicBezTo>
                  <a:pt x="34" y="12"/>
                  <a:pt x="32" y="11"/>
                  <a:pt x="29" y="11"/>
                </a:cubicBezTo>
                <a:cubicBezTo>
                  <a:pt x="22" y="11"/>
                  <a:pt x="16" y="18"/>
                  <a:pt x="16" y="25"/>
                </a:cubicBezTo>
                <a:cubicBezTo>
                  <a:pt x="16" y="26"/>
                  <a:pt x="16" y="26"/>
                  <a:pt x="16" y="27"/>
                </a:cubicBezTo>
                <a:cubicBezTo>
                  <a:pt x="7" y="28"/>
                  <a:pt x="0" y="36"/>
                  <a:pt x="0" y="45"/>
                </a:cubicBezTo>
                <a:cubicBezTo>
                  <a:pt x="0" y="56"/>
                  <a:pt x="9" y="64"/>
                  <a:pt x="19" y="64"/>
                </a:cubicBezTo>
                <a:cubicBezTo>
                  <a:pt x="78" y="64"/>
                  <a:pt x="78" y="64"/>
                  <a:pt x="78" y="64"/>
                </a:cubicBezTo>
                <a:cubicBezTo>
                  <a:pt x="88" y="64"/>
                  <a:pt x="96" y="56"/>
                  <a:pt x="96" y="46"/>
                </a:cubicBezTo>
                <a:cubicBezTo>
                  <a:pt x="96" y="39"/>
                  <a:pt x="92" y="33"/>
                  <a:pt x="86" y="30"/>
                </a:cubicBezTo>
                <a:cubicBezTo>
                  <a:pt x="86" y="29"/>
                  <a:pt x="86" y="27"/>
                  <a:pt x="86" y="26"/>
                </a:cubicBezTo>
                <a:cubicBezTo>
                  <a:pt x="86" y="12"/>
                  <a:pt x="74" y="0"/>
                  <a:pt x="59" y="0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4525112" y="5677625"/>
            <a:ext cx="454557" cy="301044"/>
            <a:chOff x="3392449" y="4444728"/>
            <a:chExt cx="411868" cy="272772"/>
          </a:xfrm>
          <a:solidFill>
            <a:srgbClr val="608C7D"/>
          </a:solidFill>
        </p:grpSpPr>
        <p:sp>
          <p:nvSpPr>
            <p:cNvPr id="95" name="Freeform 118"/>
            <p:cNvSpPr>
              <a:spLocks noEditPoints="1"/>
            </p:cNvSpPr>
            <p:nvPr/>
          </p:nvSpPr>
          <p:spPr bwMode="auto">
            <a:xfrm>
              <a:off x="3392449" y="4444728"/>
              <a:ext cx="411868" cy="272772"/>
            </a:xfrm>
            <a:custGeom>
              <a:avLst/>
              <a:gdLst>
                <a:gd name="T0" fmla="*/ 85 w 96"/>
                <a:gd name="T1" fmla="*/ 31 h 64"/>
                <a:gd name="T2" fmla="*/ 85 w 96"/>
                <a:gd name="T3" fmla="*/ 26 h 64"/>
                <a:gd name="T4" fmla="*/ 60 w 96"/>
                <a:gd name="T5" fmla="*/ 0 h 64"/>
                <a:gd name="T6" fmla="*/ 36 w 96"/>
                <a:gd name="T7" fmla="*/ 15 h 64"/>
                <a:gd name="T8" fmla="*/ 29 w 96"/>
                <a:gd name="T9" fmla="*/ 12 h 64"/>
                <a:gd name="T10" fmla="*/ 16 w 96"/>
                <a:gd name="T11" fmla="*/ 25 h 64"/>
                <a:gd name="T12" fmla="*/ 17 w 96"/>
                <a:gd name="T13" fmla="*/ 28 h 64"/>
                <a:gd name="T14" fmla="*/ 0 w 96"/>
                <a:gd name="T15" fmla="*/ 46 h 64"/>
                <a:gd name="T16" fmla="*/ 18 w 96"/>
                <a:gd name="T17" fmla="*/ 64 h 64"/>
                <a:gd name="T18" fmla="*/ 79 w 96"/>
                <a:gd name="T19" fmla="*/ 64 h 64"/>
                <a:gd name="T20" fmla="*/ 96 w 96"/>
                <a:gd name="T21" fmla="*/ 47 h 64"/>
                <a:gd name="T22" fmla="*/ 85 w 96"/>
                <a:gd name="T23" fmla="*/ 31 h 64"/>
                <a:gd name="T24" fmla="*/ 79 w 96"/>
                <a:gd name="T25" fmla="*/ 60 h 64"/>
                <a:gd name="T26" fmla="*/ 18 w 96"/>
                <a:gd name="T27" fmla="*/ 60 h 64"/>
                <a:gd name="T28" fmla="*/ 4 w 96"/>
                <a:gd name="T29" fmla="*/ 46 h 64"/>
                <a:gd name="T30" fmla="*/ 17 w 96"/>
                <a:gd name="T31" fmla="*/ 32 h 64"/>
                <a:gd name="T32" fmla="*/ 22 w 96"/>
                <a:gd name="T33" fmla="*/ 31 h 64"/>
                <a:gd name="T34" fmla="*/ 20 w 96"/>
                <a:gd name="T35" fmla="*/ 27 h 64"/>
                <a:gd name="T36" fmla="*/ 20 w 96"/>
                <a:gd name="T37" fmla="*/ 25 h 64"/>
                <a:gd name="T38" fmla="*/ 29 w 96"/>
                <a:gd name="T39" fmla="*/ 16 h 64"/>
                <a:gd name="T40" fmla="*/ 34 w 96"/>
                <a:gd name="T41" fmla="*/ 18 h 64"/>
                <a:gd name="T42" fmla="*/ 38 w 96"/>
                <a:gd name="T43" fmla="*/ 21 h 64"/>
                <a:gd name="T44" fmla="*/ 40 w 96"/>
                <a:gd name="T45" fmla="*/ 17 h 64"/>
                <a:gd name="T46" fmla="*/ 60 w 96"/>
                <a:gd name="T47" fmla="*/ 4 h 64"/>
                <a:gd name="T48" fmla="*/ 81 w 96"/>
                <a:gd name="T49" fmla="*/ 26 h 64"/>
                <a:gd name="T50" fmla="*/ 81 w 96"/>
                <a:gd name="T51" fmla="*/ 30 h 64"/>
                <a:gd name="T52" fmla="*/ 80 w 96"/>
                <a:gd name="T53" fmla="*/ 33 h 64"/>
                <a:gd name="T54" fmla="*/ 83 w 96"/>
                <a:gd name="T55" fmla="*/ 34 h 64"/>
                <a:gd name="T56" fmla="*/ 92 w 96"/>
                <a:gd name="T57" fmla="*/ 47 h 64"/>
                <a:gd name="T58" fmla="*/ 79 w 96"/>
                <a:gd name="T5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" h="64">
                  <a:moveTo>
                    <a:pt x="85" y="31"/>
                  </a:moveTo>
                  <a:cubicBezTo>
                    <a:pt x="85" y="29"/>
                    <a:pt x="85" y="27"/>
                    <a:pt x="85" y="26"/>
                  </a:cubicBezTo>
                  <a:cubicBezTo>
                    <a:pt x="85" y="12"/>
                    <a:pt x="74" y="0"/>
                    <a:pt x="60" y="0"/>
                  </a:cubicBezTo>
                  <a:cubicBezTo>
                    <a:pt x="50" y="0"/>
                    <a:pt x="41" y="6"/>
                    <a:pt x="36" y="15"/>
                  </a:cubicBezTo>
                  <a:cubicBezTo>
                    <a:pt x="34" y="13"/>
                    <a:pt x="31" y="12"/>
                    <a:pt x="29" y="12"/>
                  </a:cubicBezTo>
                  <a:cubicBezTo>
                    <a:pt x="22" y="12"/>
                    <a:pt x="16" y="18"/>
                    <a:pt x="16" y="25"/>
                  </a:cubicBezTo>
                  <a:cubicBezTo>
                    <a:pt x="16" y="26"/>
                    <a:pt x="16" y="27"/>
                    <a:pt x="17" y="28"/>
                  </a:cubicBezTo>
                  <a:cubicBezTo>
                    <a:pt x="7" y="29"/>
                    <a:pt x="0" y="36"/>
                    <a:pt x="0" y="46"/>
                  </a:cubicBezTo>
                  <a:cubicBezTo>
                    <a:pt x="0" y="56"/>
                    <a:pt x="8" y="64"/>
                    <a:pt x="18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8" y="64"/>
                    <a:pt x="96" y="56"/>
                    <a:pt x="96" y="47"/>
                  </a:cubicBezTo>
                  <a:cubicBezTo>
                    <a:pt x="96" y="40"/>
                    <a:pt x="92" y="33"/>
                    <a:pt x="85" y="31"/>
                  </a:cubicBezTo>
                  <a:close/>
                  <a:moveTo>
                    <a:pt x="79" y="60"/>
                  </a:moveTo>
                  <a:cubicBezTo>
                    <a:pt x="18" y="60"/>
                    <a:pt x="18" y="60"/>
                    <a:pt x="18" y="60"/>
                  </a:cubicBezTo>
                  <a:cubicBezTo>
                    <a:pt x="10" y="60"/>
                    <a:pt x="4" y="54"/>
                    <a:pt x="4" y="46"/>
                  </a:cubicBezTo>
                  <a:cubicBezTo>
                    <a:pt x="4" y="39"/>
                    <a:pt x="10" y="32"/>
                    <a:pt x="17" y="32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20" y="25"/>
                    <a:pt x="20" y="25"/>
                  </a:cubicBezTo>
                  <a:cubicBezTo>
                    <a:pt x="20" y="20"/>
                    <a:pt x="24" y="16"/>
                    <a:pt x="29" y="16"/>
                  </a:cubicBezTo>
                  <a:cubicBezTo>
                    <a:pt x="30" y="16"/>
                    <a:pt x="32" y="17"/>
                    <a:pt x="34" y="18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3" y="9"/>
                    <a:pt x="51" y="4"/>
                    <a:pt x="60" y="4"/>
                  </a:cubicBezTo>
                  <a:cubicBezTo>
                    <a:pt x="72" y="4"/>
                    <a:pt x="81" y="14"/>
                    <a:pt x="81" y="26"/>
                  </a:cubicBezTo>
                  <a:cubicBezTo>
                    <a:pt x="81" y="27"/>
                    <a:pt x="81" y="29"/>
                    <a:pt x="81" y="3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9" y="36"/>
                    <a:pt x="92" y="41"/>
                    <a:pt x="92" y="47"/>
                  </a:cubicBezTo>
                  <a:cubicBezTo>
                    <a:pt x="92" y="54"/>
                    <a:pt x="86" y="60"/>
                    <a:pt x="7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119"/>
            <p:cNvSpPr>
              <a:spLocks/>
            </p:cNvSpPr>
            <p:nvPr/>
          </p:nvSpPr>
          <p:spPr bwMode="auto">
            <a:xfrm>
              <a:off x="3538769" y="4554921"/>
              <a:ext cx="119225" cy="119225"/>
            </a:xfrm>
            <a:custGeom>
              <a:avLst/>
              <a:gdLst>
                <a:gd name="T0" fmla="*/ 66 w 66"/>
                <a:gd name="T1" fmla="*/ 14 h 66"/>
                <a:gd name="T2" fmla="*/ 52 w 66"/>
                <a:gd name="T3" fmla="*/ 0 h 66"/>
                <a:gd name="T4" fmla="*/ 33 w 66"/>
                <a:gd name="T5" fmla="*/ 19 h 66"/>
                <a:gd name="T6" fmla="*/ 14 w 66"/>
                <a:gd name="T7" fmla="*/ 0 h 66"/>
                <a:gd name="T8" fmla="*/ 0 w 66"/>
                <a:gd name="T9" fmla="*/ 14 h 66"/>
                <a:gd name="T10" fmla="*/ 19 w 66"/>
                <a:gd name="T11" fmla="*/ 33 h 66"/>
                <a:gd name="T12" fmla="*/ 0 w 66"/>
                <a:gd name="T13" fmla="*/ 52 h 66"/>
                <a:gd name="T14" fmla="*/ 14 w 66"/>
                <a:gd name="T15" fmla="*/ 66 h 66"/>
                <a:gd name="T16" fmla="*/ 33 w 66"/>
                <a:gd name="T17" fmla="*/ 48 h 66"/>
                <a:gd name="T18" fmla="*/ 52 w 66"/>
                <a:gd name="T19" fmla="*/ 66 h 66"/>
                <a:gd name="T20" fmla="*/ 66 w 66"/>
                <a:gd name="T21" fmla="*/ 52 h 66"/>
                <a:gd name="T22" fmla="*/ 47 w 66"/>
                <a:gd name="T23" fmla="*/ 33 h 66"/>
                <a:gd name="T24" fmla="*/ 66 w 66"/>
                <a:gd name="T25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66">
                  <a:moveTo>
                    <a:pt x="66" y="14"/>
                  </a:moveTo>
                  <a:lnTo>
                    <a:pt x="52" y="0"/>
                  </a:lnTo>
                  <a:lnTo>
                    <a:pt x="33" y="19"/>
                  </a:lnTo>
                  <a:lnTo>
                    <a:pt x="14" y="0"/>
                  </a:lnTo>
                  <a:lnTo>
                    <a:pt x="0" y="14"/>
                  </a:lnTo>
                  <a:lnTo>
                    <a:pt x="19" y="33"/>
                  </a:lnTo>
                  <a:lnTo>
                    <a:pt x="0" y="52"/>
                  </a:lnTo>
                  <a:lnTo>
                    <a:pt x="14" y="66"/>
                  </a:lnTo>
                  <a:lnTo>
                    <a:pt x="33" y="48"/>
                  </a:lnTo>
                  <a:lnTo>
                    <a:pt x="52" y="66"/>
                  </a:lnTo>
                  <a:lnTo>
                    <a:pt x="66" y="52"/>
                  </a:lnTo>
                  <a:lnTo>
                    <a:pt x="47" y="33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5432230" y="5677625"/>
            <a:ext cx="452564" cy="301044"/>
            <a:chOff x="4214377" y="4444728"/>
            <a:chExt cx="410062" cy="272772"/>
          </a:xfrm>
          <a:solidFill>
            <a:srgbClr val="608C7D"/>
          </a:solidFill>
        </p:grpSpPr>
        <p:sp>
          <p:nvSpPr>
            <p:cNvPr id="98" name="Freeform 120"/>
            <p:cNvSpPr>
              <a:spLocks noEditPoints="1"/>
            </p:cNvSpPr>
            <p:nvPr/>
          </p:nvSpPr>
          <p:spPr bwMode="auto">
            <a:xfrm>
              <a:off x="4214377" y="4444728"/>
              <a:ext cx="410062" cy="272772"/>
            </a:xfrm>
            <a:custGeom>
              <a:avLst/>
              <a:gdLst>
                <a:gd name="T0" fmla="*/ 85 w 96"/>
                <a:gd name="T1" fmla="*/ 31 h 64"/>
                <a:gd name="T2" fmla="*/ 85 w 96"/>
                <a:gd name="T3" fmla="*/ 26 h 64"/>
                <a:gd name="T4" fmla="*/ 60 w 96"/>
                <a:gd name="T5" fmla="*/ 0 h 64"/>
                <a:gd name="T6" fmla="*/ 36 w 96"/>
                <a:gd name="T7" fmla="*/ 15 h 64"/>
                <a:gd name="T8" fmla="*/ 29 w 96"/>
                <a:gd name="T9" fmla="*/ 12 h 64"/>
                <a:gd name="T10" fmla="*/ 16 w 96"/>
                <a:gd name="T11" fmla="*/ 25 h 64"/>
                <a:gd name="T12" fmla="*/ 17 w 96"/>
                <a:gd name="T13" fmla="*/ 28 h 64"/>
                <a:gd name="T14" fmla="*/ 0 w 96"/>
                <a:gd name="T15" fmla="*/ 46 h 64"/>
                <a:gd name="T16" fmla="*/ 18 w 96"/>
                <a:gd name="T17" fmla="*/ 64 h 64"/>
                <a:gd name="T18" fmla="*/ 79 w 96"/>
                <a:gd name="T19" fmla="*/ 64 h 64"/>
                <a:gd name="T20" fmla="*/ 96 w 96"/>
                <a:gd name="T21" fmla="*/ 47 h 64"/>
                <a:gd name="T22" fmla="*/ 85 w 96"/>
                <a:gd name="T23" fmla="*/ 31 h 64"/>
                <a:gd name="T24" fmla="*/ 79 w 96"/>
                <a:gd name="T25" fmla="*/ 60 h 64"/>
                <a:gd name="T26" fmla="*/ 18 w 96"/>
                <a:gd name="T27" fmla="*/ 60 h 64"/>
                <a:gd name="T28" fmla="*/ 4 w 96"/>
                <a:gd name="T29" fmla="*/ 46 h 64"/>
                <a:gd name="T30" fmla="*/ 17 w 96"/>
                <a:gd name="T31" fmla="*/ 32 h 64"/>
                <a:gd name="T32" fmla="*/ 22 w 96"/>
                <a:gd name="T33" fmla="*/ 31 h 64"/>
                <a:gd name="T34" fmla="*/ 20 w 96"/>
                <a:gd name="T35" fmla="*/ 27 h 64"/>
                <a:gd name="T36" fmla="*/ 20 w 96"/>
                <a:gd name="T37" fmla="*/ 25 h 64"/>
                <a:gd name="T38" fmla="*/ 29 w 96"/>
                <a:gd name="T39" fmla="*/ 16 h 64"/>
                <a:gd name="T40" fmla="*/ 34 w 96"/>
                <a:gd name="T41" fmla="*/ 18 h 64"/>
                <a:gd name="T42" fmla="*/ 38 w 96"/>
                <a:gd name="T43" fmla="*/ 21 h 64"/>
                <a:gd name="T44" fmla="*/ 40 w 96"/>
                <a:gd name="T45" fmla="*/ 17 h 64"/>
                <a:gd name="T46" fmla="*/ 60 w 96"/>
                <a:gd name="T47" fmla="*/ 4 h 64"/>
                <a:gd name="T48" fmla="*/ 81 w 96"/>
                <a:gd name="T49" fmla="*/ 26 h 64"/>
                <a:gd name="T50" fmla="*/ 81 w 96"/>
                <a:gd name="T51" fmla="*/ 30 h 64"/>
                <a:gd name="T52" fmla="*/ 80 w 96"/>
                <a:gd name="T53" fmla="*/ 33 h 64"/>
                <a:gd name="T54" fmla="*/ 83 w 96"/>
                <a:gd name="T55" fmla="*/ 34 h 64"/>
                <a:gd name="T56" fmla="*/ 92 w 96"/>
                <a:gd name="T57" fmla="*/ 47 h 64"/>
                <a:gd name="T58" fmla="*/ 79 w 96"/>
                <a:gd name="T59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" h="64">
                  <a:moveTo>
                    <a:pt x="85" y="31"/>
                  </a:moveTo>
                  <a:cubicBezTo>
                    <a:pt x="85" y="29"/>
                    <a:pt x="85" y="28"/>
                    <a:pt x="85" y="26"/>
                  </a:cubicBezTo>
                  <a:cubicBezTo>
                    <a:pt x="85" y="12"/>
                    <a:pt x="74" y="0"/>
                    <a:pt x="60" y="0"/>
                  </a:cubicBezTo>
                  <a:cubicBezTo>
                    <a:pt x="50" y="0"/>
                    <a:pt x="41" y="6"/>
                    <a:pt x="36" y="15"/>
                  </a:cubicBezTo>
                  <a:cubicBezTo>
                    <a:pt x="34" y="13"/>
                    <a:pt x="31" y="12"/>
                    <a:pt x="29" y="12"/>
                  </a:cubicBezTo>
                  <a:cubicBezTo>
                    <a:pt x="22" y="12"/>
                    <a:pt x="16" y="18"/>
                    <a:pt x="16" y="25"/>
                  </a:cubicBezTo>
                  <a:cubicBezTo>
                    <a:pt x="16" y="26"/>
                    <a:pt x="16" y="27"/>
                    <a:pt x="17" y="28"/>
                  </a:cubicBezTo>
                  <a:cubicBezTo>
                    <a:pt x="7" y="29"/>
                    <a:pt x="0" y="36"/>
                    <a:pt x="0" y="46"/>
                  </a:cubicBezTo>
                  <a:cubicBezTo>
                    <a:pt x="0" y="56"/>
                    <a:pt x="8" y="64"/>
                    <a:pt x="18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8" y="64"/>
                    <a:pt x="96" y="56"/>
                    <a:pt x="96" y="47"/>
                  </a:cubicBezTo>
                  <a:cubicBezTo>
                    <a:pt x="96" y="40"/>
                    <a:pt x="92" y="33"/>
                    <a:pt x="85" y="31"/>
                  </a:cubicBezTo>
                  <a:close/>
                  <a:moveTo>
                    <a:pt x="79" y="60"/>
                  </a:moveTo>
                  <a:cubicBezTo>
                    <a:pt x="18" y="60"/>
                    <a:pt x="18" y="60"/>
                    <a:pt x="18" y="60"/>
                  </a:cubicBezTo>
                  <a:cubicBezTo>
                    <a:pt x="10" y="60"/>
                    <a:pt x="4" y="54"/>
                    <a:pt x="4" y="46"/>
                  </a:cubicBezTo>
                  <a:cubicBezTo>
                    <a:pt x="4" y="39"/>
                    <a:pt x="10" y="32"/>
                    <a:pt x="17" y="32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20" y="25"/>
                    <a:pt x="20" y="25"/>
                  </a:cubicBezTo>
                  <a:cubicBezTo>
                    <a:pt x="20" y="20"/>
                    <a:pt x="24" y="16"/>
                    <a:pt x="29" y="16"/>
                  </a:cubicBezTo>
                  <a:cubicBezTo>
                    <a:pt x="30" y="16"/>
                    <a:pt x="32" y="17"/>
                    <a:pt x="34" y="18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3" y="9"/>
                    <a:pt x="51" y="4"/>
                    <a:pt x="60" y="4"/>
                  </a:cubicBezTo>
                  <a:cubicBezTo>
                    <a:pt x="72" y="4"/>
                    <a:pt x="81" y="14"/>
                    <a:pt x="81" y="26"/>
                  </a:cubicBezTo>
                  <a:cubicBezTo>
                    <a:pt x="81" y="27"/>
                    <a:pt x="81" y="29"/>
                    <a:pt x="81" y="3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9" y="36"/>
                    <a:pt x="92" y="41"/>
                    <a:pt x="92" y="47"/>
                  </a:cubicBezTo>
                  <a:cubicBezTo>
                    <a:pt x="92" y="54"/>
                    <a:pt x="86" y="60"/>
                    <a:pt x="7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121"/>
            <p:cNvSpPr>
              <a:spLocks/>
            </p:cNvSpPr>
            <p:nvPr/>
          </p:nvSpPr>
          <p:spPr bwMode="auto">
            <a:xfrm>
              <a:off x="4358892" y="4547695"/>
              <a:ext cx="121032" cy="153548"/>
            </a:xfrm>
            <a:custGeom>
              <a:avLst/>
              <a:gdLst>
                <a:gd name="T0" fmla="*/ 43 w 67"/>
                <a:gd name="T1" fmla="*/ 0 h 85"/>
                <a:gd name="T2" fmla="*/ 24 w 67"/>
                <a:gd name="T3" fmla="*/ 0 h 85"/>
                <a:gd name="T4" fmla="*/ 24 w 67"/>
                <a:gd name="T5" fmla="*/ 37 h 85"/>
                <a:gd name="T6" fmla="*/ 0 w 67"/>
                <a:gd name="T7" fmla="*/ 37 h 85"/>
                <a:gd name="T8" fmla="*/ 34 w 67"/>
                <a:gd name="T9" fmla="*/ 85 h 85"/>
                <a:gd name="T10" fmla="*/ 67 w 67"/>
                <a:gd name="T11" fmla="*/ 37 h 85"/>
                <a:gd name="T12" fmla="*/ 43 w 67"/>
                <a:gd name="T13" fmla="*/ 37 h 85"/>
                <a:gd name="T14" fmla="*/ 43 w 67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85">
                  <a:moveTo>
                    <a:pt x="43" y="0"/>
                  </a:moveTo>
                  <a:lnTo>
                    <a:pt x="24" y="0"/>
                  </a:lnTo>
                  <a:lnTo>
                    <a:pt x="24" y="37"/>
                  </a:lnTo>
                  <a:lnTo>
                    <a:pt x="0" y="37"/>
                  </a:lnTo>
                  <a:lnTo>
                    <a:pt x="34" y="85"/>
                  </a:lnTo>
                  <a:lnTo>
                    <a:pt x="67" y="37"/>
                  </a:lnTo>
                  <a:lnTo>
                    <a:pt x="43" y="37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00" name="Freeform 122"/>
          <p:cNvSpPr>
            <a:spLocks noEditPoints="1"/>
          </p:cNvSpPr>
          <p:nvPr/>
        </p:nvSpPr>
        <p:spPr bwMode="auto">
          <a:xfrm>
            <a:off x="6337300" y="5676900"/>
            <a:ext cx="454025" cy="301625"/>
          </a:xfrm>
          <a:custGeom>
            <a:avLst/>
            <a:gdLst>
              <a:gd name="T0" fmla="*/ 85 w 96"/>
              <a:gd name="T1" fmla="*/ 31 h 64"/>
              <a:gd name="T2" fmla="*/ 85 w 96"/>
              <a:gd name="T3" fmla="*/ 26 h 64"/>
              <a:gd name="T4" fmla="*/ 60 w 96"/>
              <a:gd name="T5" fmla="*/ 0 h 64"/>
              <a:gd name="T6" fmla="*/ 36 w 96"/>
              <a:gd name="T7" fmla="*/ 15 h 64"/>
              <a:gd name="T8" fmla="*/ 29 w 96"/>
              <a:gd name="T9" fmla="*/ 12 h 64"/>
              <a:gd name="T10" fmla="*/ 16 w 96"/>
              <a:gd name="T11" fmla="*/ 25 h 64"/>
              <a:gd name="T12" fmla="*/ 17 w 96"/>
              <a:gd name="T13" fmla="*/ 28 h 64"/>
              <a:gd name="T14" fmla="*/ 0 w 96"/>
              <a:gd name="T15" fmla="*/ 46 h 64"/>
              <a:gd name="T16" fmla="*/ 18 w 96"/>
              <a:gd name="T17" fmla="*/ 64 h 64"/>
              <a:gd name="T18" fmla="*/ 79 w 96"/>
              <a:gd name="T19" fmla="*/ 64 h 64"/>
              <a:gd name="T20" fmla="*/ 96 w 96"/>
              <a:gd name="T21" fmla="*/ 47 h 64"/>
              <a:gd name="T22" fmla="*/ 85 w 96"/>
              <a:gd name="T23" fmla="*/ 31 h 64"/>
              <a:gd name="T24" fmla="*/ 79 w 96"/>
              <a:gd name="T25" fmla="*/ 60 h 64"/>
              <a:gd name="T26" fmla="*/ 52 w 96"/>
              <a:gd name="T27" fmla="*/ 60 h 64"/>
              <a:gd name="T28" fmla="*/ 52 w 96"/>
              <a:gd name="T29" fmla="*/ 44 h 64"/>
              <a:gd name="T30" fmla="*/ 62 w 96"/>
              <a:gd name="T31" fmla="*/ 44 h 64"/>
              <a:gd name="T32" fmla="*/ 48 w 96"/>
              <a:gd name="T33" fmla="*/ 24 h 64"/>
              <a:gd name="T34" fmla="*/ 34 w 96"/>
              <a:gd name="T35" fmla="*/ 44 h 64"/>
              <a:gd name="T36" fmla="*/ 44 w 96"/>
              <a:gd name="T37" fmla="*/ 44 h 64"/>
              <a:gd name="T38" fmla="*/ 44 w 96"/>
              <a:gd name="T39" fmla="*/ 60 h 64"/>
              <a:gd name="T40" fmla="*/ 18 w 96"/>
              <a:gd name="T41" fmla="*/ 60 h 64"/>
              <a:gd name="T42" fmla="*/ 4 w 96"/>
              <a:gd name="T43" fmla="*/ 46 h 64"/>
              <a:gd name="T44" fmla="*/ 17 w 96"/>
              <a:gd name="T45" fmla="*/ 32 h 64"/>
              <a:gd name="T46" fmla="*/ 22 w 96"/>
              <a:gd name="T47" fmla="*/ 31 h 64"/>
              <a:gd name="T48" fmla="*/ 20 w 96"/>
              <a:gd name="T49" fmla="*/ 27 h 64"/>
              <a:gd name="T50" fmla="*/ 20 w 96"/>
              <a:gd name="T51" fmla="*/ 25 h 64"/>
              <a:gd name="T52" fmla="*/ 29 w 96"/>
              <a:gd name="T53" fmla="*/ 16 h 64"/>
              <a:gd name="T54" fmla="*/ 34 w 96"/>
              <a:gd name="T55" fmla="*/ 18 h 64"/>
              <a:gd name="T56" fmla="*/ 38 w 96"/>
              <a:gd name="T57" fmla="*/ 21 h 64"/>
              <a:gd name="T58" fmla="*/ 40 w 96"/>
              <a:gd name="T59" fmla="*/ 17 h 64"/>
              <a:gd name="T60" fmla="*/ 60 w 96"/>
              <a:gd name="T61" fmla="*/ 4 h 64"/>
              <a:gd name="T62" fmla="*/ 81 w 96"/>
              <a:gd name="T63" fmla="*/ 26 h 64"/>
              <a:gd name="T64" fmla="*/ 81 w 96"/>
              <a:gd name="T65" fmla="*/ 30 h 64"/>
              <a:gd name="T66" fmla="*/ 80 w 96"/>
              <a:gd name="T67" fmla="*/ 33 h 64"/>
              <a:gd name="T68" fmla="*/ 83 w 96"/>
              <a:gd name="T69" fmla="*/ 34 h 64"/>
              <a:gd name="T70" fmla="*/ 92 w 96"/>
              <a:gd name="T71" fmla="*/ 47 h 64"/>
              <a:gd name="T72" fmla="*/ 79 w 96"/>
              <a:gd name="T73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6" h="64">
                <a:moveTo>
                  <a:pt x="85" y="31"/>
                </a:moveTo>
                <a:cubicBezTo>
                  <a:pt x="85" y="29"/>
                  <a:pt x="85" y="27"/>
                  <a:pt x="85" y="26"/>
                </a:cubicBezTo>
                <a:cubicBezTo>
                  <a:pt x="85" y="12"/>
                  <a:pt x="74" y="0"/>
                  <a:pt x="60" y="0"/>
                </a:cubicBezTo>
                <a:cubicBezTo>
                  <a:pt x="50" y="0"/>
                  <a:pt x="41" y="6"/>
                  <a:pt x="36" y="15"/>
                </a:cubicBezTo>
                <a:cubicBezTo>
                  <a:pt x="34" y="13"/>
                  <a:pt x="31" y="12"/>
                  <a:pt x="29" y="12"/>
                </a:cubicBezTo>
                <a:cubicBezTo>
                  <a:pt x="22" y="12"/>
                  <a:pt x="16" y="18"/>
                  <a:pt x="16" y="25"/>
                </a:cubicBezTo>
                <a:cubicBezTo>
                  <a:pt x="16" y="26"/>
                  <a:pt x="16" y="27"/>
                  <a:pt x="17" y="28"/>
                </a:cubicBezTo>
                <a:cubicBezTo>
                  <a:pt x="7" y="29"/>
                  <a:pt x="0" y="36"/>
                  <a:pt x="0" y="46"/>
                </a:cubicBezTo>
                <a:cubicBezTo>
                  <a:pt x="0" y="56"/>
                  <a:pt x="8" y="64"/>
                  <a:pt x="18" y="64"/>
                </a:cubicBezTo>
                <a:cubicBezTo>
                  <a:pt x="79" y="64"/>
                  <a:pt x="79" y="64"/>
                  <a:pt x="79" y="64"/>
                </a:cubicBezTo>
                <a:cubicBezTo>
                  <a:pt x="88" y="64"/>
                  <a:pt x="96" y="56"/>
                  <a:pt x="96" y="47"/>
                </a:cubicBezTo>
                <a:cubicBezTo>
                  <a:pt x="96" y="40"/>
                  <a:pt x="92" y="33"/>
                  <a:pt x="85" y="31"/>
                </a:cubicBezTo>
                <a:close/>
                <a:moveTo>
                  <a:pt x="79" y="60"/>
                </a:moveTo>
                <a:cubicBezTo>
                  <a:pt x="52" y="60"/>
                  <a:pt x="52" y="60"/>
                  <a:pt x="52" y="60"/>
                </a:cubicBezTo>
                <a:cubicBezTo>
                  <a:pt x="52" y="44"/>
                  <a:pt x="52" y="44"/>
                  <a:pt x="52" y="44"/>
                </a:cubicBezTo>
                <a:cubicBezTo>
                  <a:pt x="62" y="44"/>
                  <a:pt x="62" y="44"/>
                  <a:pt x="62" y="44"/>
                </a:cubicBezTo>
                <a:cubicBezTo>
                  <a:pt x="48" y="24"/>
                  <a:pt x="48" y="24"/>
                  <a:pt x="48" y="24"/>
                </a:cubicBezTo>
                <a:cubicBezTo>
                  <a:pt x="34" y="44"/>
                  <a:pt x="34" y="44"/>
                  <a:pt x="3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60"/>
                  <a:pt x="44" y="60"/>
                  <a:pt x="44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10" y="60"/>
                  <a:pt x="4" y="54"/>
                  <a:pt x="4" y="46"/>
                </a:cubicBezTo>
                <a:cubicBezTo>
                  <a:pt x="4" y="39"/>
                  <a:pt x="10" y="32"/>
                  <a:pt x="17" y="32"/>
                </a:cubicBezTo>
                <a:cubicBezTo>
                  <a:pt x="22" y="31"/>
                  <a:pt x="22" y="31"/>
                  <a:pt x="22" y="31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6"/>
                  <a:pt x="20" y="25"/>
                  <a:pt x="20" y="25"/>
                </a:cubicBezTo>
                <a:cubicBezTo>
                  <a:pt x="20" y="20"/>
                  <a:pt x="24" y="16"/>
                  <a:pt x="29" y="16"/>
                </a:cubicBezTo>
                <a:cubicBezTo>
                  <a:pt x="30" y="16"/>
                  <a:pt x="32" y="17"/>
                  <a:pt x="34" y="18"/>
                </a:cubicBezTo>
                <a:cubicBezTo>
                  <a:pt x="38" y="21"/>
                  <a:pt x="38" y="21"/>
                  <a:pt x="38" y="21"/>
                </a:cubicBezTo>
                <a:cubicBezTo>
                  <a:pt x="40" y="17"/>
                  <a:pt x="40" y="17"/>
                  <a:pt x="40" y="17"/>
                </a:cubicBezTo>
                <a:cubicBezTo>
                  <a:pt x="43" y="9"/>
                  <a:pt x="51" y="4"/>
                  <a:pt x="60" y="4"/>
                </a:cubicBezTo>
                <a:cubicBezTo>
                  <a:pt x="72" y="4"/>
                  <a:pt x="81" y="14"/>
                  <a:pt x="81" y="26"/>
                </a:cubicBezTo>
                <a:cubicBezTo>
                  <a:pt x="81" y="27"/>
                  <a:pt x="81" y="29"/>
                  <a:pt x="81" y="30"/>
                </a:cubicBezTo>
                <a:cubicBezTo>
                  <a:pt x="80" y="33"/>
                  <a:pt x="80" y="33"/>
                  <a:pt x="80" y="33"/>
                </a:cubicBezTo>
                <a:cubicBezTo>
                  <a:pt x="83" y="34"/>
                  <a:pt x="83" y="34"/>
                  <a:pt x="83" y="34"/>
                </a:cubicBezTo>
                <a:cubicBezTo>
                  <a:pt x="89" y="36"/>
                  <a:pt x="92" y="41"/>
                  <a:pt x="92" y="47"/>
                </a:cubicBezTo>
                <a:cubicBezTo>
                  <a:pt x="92" y="54"/>
                  <a:pt x="86" y="60"/>
                  <a:pt x="79" y="60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1" name="Freeform 123"/>
          <p:cNvSpPr>
            <a:spLocks noEditPoints="1"/>
          </p:cNvSpPr>
          <p:nvPr/>
        </p:nvSpPr>
        <p:spPr bwMode="auto">
          <a:xfrm>
            <a:off x="1825625" y="5667375"/>
            <a:ext cx="417513" cy="358775"/>
          </a:xfrm>
          <a:custGeom>
            <a:avLst/>
            <a:gdLst>
              <a:gd name="T0" fmla="*/ 66 w 88"/>
              <a:gd name="T1" fmla="*/ 4 h 76"/>
              <a:gd name="T2" fmla="*/ 84 w 88"/>
              <a:gd name="T3" fmla="*/ 22 h 76"/>
              <a:gd name="T4" fmla="*/ 83 w 88"/>
              <a:gd name="T5" fmla="*/ 28 h 76"/>
              <a:gd name="T6" fmla="*/ 44 w 88"/>
              <a:gd name="T7" fmla="*/ 71 h 76"/>
              <a:gd name="T8" fmla="*/ 5 w 88"/>
              <a:gd name="T9" fmla="*/ 28 h 76"/>
              <a:gd name="T10" fmla="*/ 4 w 88"/>
              <a:gd name="T11" fmla="*/ 22 h 76"/>
              <a:gd name="T12" fmla="*/ 22 w 88"/>
              <a:gd name="T13" fmla="*/ 4 h 76"/>
              <a:gd name="T14" fmla="*/ 40 w 88"/>
              <a:gd name="T15" fmla="*/ 22 h 76"/>
              <a:gd name="T16" fmla="*/ 48 w 88"/>
              <a:gd name="T17" fmla="*/ 22 h 76"/>
              <a:gd name="T18" fmla="*/ 66 w 88"/>
              <a:gd name="T19" fmla="*/ 4 h 76"/>
              <a:gd name="T20" fmla="*/ 66 w 88"/>
              <a:gd name="T21" fmla="*/ 0 h 76"/>
              <a:gd name="T22" fmla="*/ 44 w 88"/>
              <a:gd name="T23" fmla="*/ 22 h 76"/>
              <a:gd name="T24" fmla="*/ 22 w 88"/>
              <a:gd name="T25" fmla="*/ 0 h 76"/>
              <a:gd name="T26" fmla="*/ 0 w 88"/>
              <a:gd name="T27" fmla="*/ 22 h 76"/>
              <a:gd name="T28" fmla="*/ 1 w 88"/>
              <a:gd name="T29" fmla="*/ 29 h 76"/>
              <a:gd name="T30" fmla="*/ 44 w 88"/>
              <a:gd name="T31" fmla="*/ 76 h 76"/>
              <a:gd name="T32" fmla="*/ 87 w 88"/>
              <a:gd name="T33" fmla="*/ 29 h 76"/>
              <a:gd name="T34" fmla="*/ 88 w 88"/>
              <a:gd name="T35" fmla="*/ 22 h 76"/>
              <a:gd name="T36" fmla="*/ 66 w 88"/>
              <a:gd name="T37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8" h="76">
                <a:moveTo>
                  <a:pt x="66" y="4"/>
                </a:moveTo>
                <a:cubicBezTo>
                  <a:pt x="76" y="4"/>
                  <a:pt x="84" y="12"/>
                  <a:pt x="84" y="22"/>
                </a:cubicBezTo>
                <a:cubicBezTo>
                  <a:pt x="84" y="24"/>
                  <a:pt x="84" y="26"/>
                  <a:pt x="83" y="28"/>
                </a:cubicBezTo>
                <a:cubicBezTo>
                  <a:pt x="77" y="45"/>
                  <a:pt x="52" y="65"/>
                  <a:pt x="44" y="71"/>
                </a:cubicBezTo>
                <a:cubicBezTo>
                  <a:pt x="36" y="65"/>
                  <a:pt x="11" y="45"/>
                  <a:pt x="5" y="28"/>
                </a:cubicBezTo>
                <a:cubicBezTo>
                  <a:pt x="4" y="26"/>
                  <a:pt x="4" y="24"/>
                  <a:pt x="4" y="22"/>
                </a:cubicBezTo>
                <a:cubicBezTo>
                  <a:pt x="4" y="12"/>
                  <a:pt x="12" y="4"/>
                  <a:pt x="22" y="4"/>
                </a:cubicBezTo>
                <a:cubicBezTo>
                  <a:pt x="32" y="4"/>
                  <a:pt x="40" y="12"/>
                  <a:pt x="40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12"/>
                  <a:pt x="56" y="4"/>
                  <a:pt x="66" y="4"/>
                </a:cubicBezTo>
                <a:moveTo>
                  <a:pt x="66" y="0"/>
                </a:moveTo>
                <a:cubicBezTo>
                  <a:pt x="54" y="0"/>
                  <a:pt x="44" y="10"/>
                  <a:pt x="44" y="22"/>
                </a:cubicBezTo>
                <a:cubicBezTo>
                  <a:pt x="44" y="10"/>
                  <a:pt x="34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25"/>
                  <a:pt x="0" y="27"/>
                  <a:pt x="1" y="29"/>
                </a:cubicBezTo>
                <a:cubicBezTo>
                  <a:pt x="9" y="51"/>
                  <a:pt x="44" y="76"/>
                  <a:pt x="44" y="76"/>
                </a:cubicBezTo>
                <a:cubicBezTo>
                  <a:pt x="44" y="76"/>
                  <a:pt x="79" y="51"/>
                  <a:pt x="87" y="29"/>
                </a:cubicBezTo>
                <a:cubicBezTo>
                  <a:pt x="88" y="27"/>
                  <a:pt x="88" y="25"/>
                  <a:pt x="88" y="22"/>
                </a:cubicBezTo>
                <a:cubicBezTo>
                  <a:pt x="88" y="10"/>
                  <a:pt x="78" y="0"/>
                  <a:pt x="66" y="0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2" name="Freeform 124"/>
          <p:cNvSpPr>
            <a:spLocks noEditPoints="1"/>
          </p:cNvSpPr>
          <p:nvPr/>
        </p:nvSpPr>
        <p:spPr bwMode="auto">
          <a:xfrm>
            <a:off x="7281863" y="2884488"/>
            <a:ext cx="415925" cy="414337"/>
          </a:xfrm>
          <a:custGeom>
            <a:avLst/>
            <a:gdLst>
              <a:gd name="T0" fmla="*/ 132 w 208"/>
              <a:gd name="T1" fmla="*/ 0 h 208"/>
              <a:gd name="T2" fmla="*/ 0 w 208"/>
              <a:gd name="T3" fmla="*/ 133 h 208"/>
              <a:gd name="T4" fmla="*/ 0 w 208"/>
              <a:gd name="T5" fmla="*/ 140 h 208"/>
              <a:gd name="T6" fmla="*/ 0 w 208"/>
              <a:gd name="T7" fmla="*/ 140 h 208"/>
              <a:gd name="T8" fmla="*/ 0 w 208"/>
              <a:gd name="T9" fmla="*/ 140 h 208"/>
              <a:gd name="T10" fmla="*/ 0 w 208"/>
              <a:gd name="T11" fmla="*/ 208 h 208"/>
              <a:gd name="T12" fmla="*/ 76 w 208"/>
              <a:gd name="T13" fmla="*/ 208 h 208"/>
              <a:gd name="T14" fmla="*/ 208 w 208"/>
              <a:gd name="T15" fmla="*/ 76 h 208"/>
              <a:gd name="T16" fmla="*/ 132 w 208"/>
              <a:gd name="T17" fmla="*/ 0 h 208"/>
              <a:gd name="T18" fmla="*/ 151 w 208"/>
              <a:gd name="T19" fmla="*/ 31 h 208"/>
              <a:gd name="T20" fmla="*/ 28 w 208"/>
              <a:gd name="T21" fmla="*/ 154 h 208"/>
              <a:gd name="T22" fmla="*/ 9 w 208"/>
              <a:gd name="T23" fmla="*/ 135 h 208"/>
              <a:gd name="T24" fmla="*/ 132 w 208"/>
              <a:gd name="T25" fmla="*/ 14 h 208"/>
              <a:gd name="T26" fmla="*/ 151 w 208"/>
              <a:gd name="T27" fmla="*/ 31 h 208"/>
              <a:gd name="T28" fmla="*/ 9 w 208"/>
              <a:gd name="T29" fmla="*/ 149 h 208"/>
              <a:gd name="T30" fmla="*/ 59 w 208"/>
              <a:gd name="T31" fmla="*/ 199 h 208"/>
              <a:gd name="T32" fmla="*/ 9 w 208"/>
              <a:gd name="T33" fmla="*/ 199 h 208"/>
              <a:gd name="T34" fmla="*/ 9 w 208"/>
              <a:gd name="T35" fmla="*/ 149 h 208"/>
              <a:gd name="T36" fmla="*/ 73 w 208"/>
              <a:gd name="T37" fmla="*/ 199 h 208"/>
              <a:gd name="T38" fmla="*/ 35 w 208"/>
              <a:gd name="T39" fmla="*/ 161 h 208"/>
              <a:gd name="T40" fmla="*/ 158 w 208"/>
              <a:gd name="T41" fmla="*/ 38 h 208"/>
              <a:gd name="T42" fmla="*/ 194 w 208"/>
              <a:gd name="T43" fmla="*/ 76 h 208"/>
              <a:gd name="T44" fmla="*/ 73 w 208"/>
              <a:gd name="T45" fmla="*/ 19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8" h="208">
                <a:moveTo>
                  <a:pt x="132" y="0"/>
                </a:moveTo>
                <a:lnTo>
                  <a:pt x="0" y="133"/>
                </a:lnTo>
                <a:lnTo>
                  <a:pt x="0" y="140"/>
                </a:lnTo>
                <a:lnTo>
                  <a:pt x="0" y="140"/>
                </a:lnTo>
                <a:lnTo>
                  <a:pt x="0" y="140"/>
                </a:lnTo>
                <a:lnTo>
                  <a:pt x="0" y="208"/>
                </a:lnTo>
                <a:lnTo>
                  <a:pt x="76" y="208"/>
                </a:lnTo>
                <a:lnTo>
                  <a:pt x="208" y="76"/>
                </a:lnTo>
                <a:lnTo>
                  <a:pt x="132" y="0"/>
                </a:lnTo>
                <a:close/>
                <a:moveTo>
                  <a:pt x="151" y="31"/>
                </a:moveTo>
                <a:lnTo>
                  <a:pt x="28" y="154"/>
                </a:lnTo>
                <a:lnTo>
                  <a:pt x="9" y="135"/>
                </a:lnTo>
                <a:lnTo>
                  <a:pt x="132" y="14"/>
                </a:lnTo>
                <a:lnTo>
                  <a:pt x="151" y="31"/>
                </a:lnTo>
                <a:close/>
                <a:moveTo>
                  <a:pt x="9" y="149"/>
                </a:moveTo>
                <a:lnTo>
                  <a:pt x="59" y="199"/>
                </a:lnTo>
                <a:lnTo>
                  <a:pt x="9" y="199"/>
                </a:lnTo>
                <a:lnTo>
                  <a:pt x="9" y="149"/>
                </a:lnTo>
                <a:close/>
                <a:moveTo>
                  <a:pt x="73" y="199"/>
                </a:moveTo>
                <a:lnTo>
                  <a:pt x="35" y="161"/>
                </a:lnTo>
                <a:lnTo>
                  <a:pt x="158" y="38"/>
                </a:lnTo>
                <a:lnTo>
                  <a:pt x="194" y="76"/>
                </a:lnTo>
                <a:lnTo>
                  <a:pt x="73" y="199"/>
                </a:ln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03" name="Freeform 156"/>
          <p:cNvSpPr>
            <a:spLocks/>
          </p:cNvSpPr>
          <p:nvPr/>
        </p:nvSpPr>
        <p:spPr bwMode="auto">
          <a:xfrm>
            <a:off x="9047163" y="1995488"/>
            <a:ext cx="428625" cy="461962"/>
          </a:xfrm>
          <a:custGeom>
            <a:avLst/>
            <a:gdLst>
              <a:gd name="T0" fmla="*/ 47 w 91"/>
              <a:gd name="T1" fmla="*/ 39 h 98"/>
              <a:gd name="T2" fmla="*/ 44 w 91"/>
              <a:gd name="T3" fmla="*/ 36 h 98"/>
              <a:gd name="T4" fmla="*/ 19 w 91"/>
              <a:gd name="T5" fmla="*/ 62 h 98"/>
              <a:gd name="T6" fmla="*/ 14 w 91"/>
              <a:gd name="T7" fmla="*/ 72 h 98"/>
              <a:gd name="T8" fmla="*/ 19 w 91"/>
              <a:gd name="T9" fmla="*/ 82 h 98"/>
              <a:gd name="T10" fmla="*/ 28 w 91"/>
              <a:gd name="T11" fmla="*/ 86 h 98"/>
              <a:gd name="T12" fmla="*/ 38 w 91"/>
              <a:gd name="T13" fmla="*/ 82 h 98"/>
              <a:gd name="T14" fmla="*/ 84 w 91"/>
              <a:gd name="T15" fmla="*/ 36 h 98"/>
              <a:gd name="T16" fmla="*/ 84 w 91"/>
              <a:gd name="T17" fmla="*/ 8 h 98"/>
              <a:gd name="T18" fmla="*/ 55 w 91"/>
              <a:gd name="T19" fmla="*/ 8 h 98"/>
              <a:gd name="T20" fmla="*/ 10 w 91"/>
              <a:gd name="T21" fmla="*/ 53 h 98"/>
              <a:gd name="T22" fmla="*/ 10 w 91"/>
              <a:gd name="T23" fmla="*/ 53 h 98"/>
              <a:gd name="T24" fmla="*/ 10 w 91"/>
              <a:gd name="T25" fmla="*/ 90 h 98"/>
              <a:gd name="T26" fmla="*/ 28 w 91"/>
              <a:gd name="T27" fmla="*/ 98 h 98"/>
              <a:gd name="T28" fmla="*/ 28 w 91"/>
              <a:gd name="T29" fmla="*/ 98 h 98"/>
              <a:gd name="T30" fmla="*/ 47 w 91"/>
              <a:gd name="T31" fmla="*/ 90 h 98"/>
              <a:gd name="T32" fmla="*/ 47 w 91"/>
              <a:gd name="T33" fmla="*/ 90 h 98"/>
              <a:gd name="T34" fmla="*/ 72 w 91"/>
              <a:gd name="T35" fmla="*/ 65 h 98"/>
              <a:gd name="T36" fmla="*/ 70 w 91"/>
              <a:gd name="T37" fmla="*/ 62 h 98"/>
              <a:gd name="T38" fmla="*/ 44 w 91"/>
              <a:gd name="T39" fmla="*/ 87 h 98"/>
              <a:gd name="T40" fmla="*/ 44 w 91"/>
              <a:gd name="T41" fmla="*/ 87 h 98"/>
              <a:gd name="T42" fmla="*/ 28 w 91"/>
              <a:gd name="T43" fmla="*/ 94 h 98"/>
              <a:gd name="T44" fmla="*/ 28 w 91"/>
              <a:gd name="T45" fmla="*/ 94 h 98"/>
              <a:gd name="T46" fmla="*/ 13 w 91"/>
              <a:gd name="T47" fmla="*/ 87 h 98"/>
              <a:gd name="T48" fmla="*/ 13 w 91"/>
              <a:gd name="T49" fmla="*/ 56 h 98"/>
              <a:gd name="T50" fmla="*/ 13 w 91"/>
              <a:gd name="T51" fmla="*/ 56 h 98"/>
              <a:gd name="T52" fmla="*/ 58 w 91"/>
              <a:gd name="T53" fmla="*/ 11 h 98"/>
              <a:gd name="T54" fmla="*/ 81 w 91"/>
              <a:gd name="T55" fmla="*/ 11 h 98"/>
              <a:gd name="T56" fmla="*/ 81 w 91"/>
              <a:gd name="T57" fmla="*/ 34 h 98"/>
              <a:gd name="T58" fmla="*/ 36 w 91"/>
              <a:gd name="T59" fmla="*/ 79 h 98"/>
              <a:gd name="T60" fmla="*/ 21 w 91"/>
              <a:gd name="T61" fmla="*/ 79 h 98"/>
              <a:gd name="T62" fmla="*/ 18 w 91"/>
              <a:gd name="T63" fmla="*/ 72 h 98"/>
              <a:gd name="T64" fmla="*/ 21 w 91"/>
              <a:gd name="T65" fmla="*/ 65 h 98"/>
              <a:gd name="T66" fmla="*/ 47 w 91"/>
              <a:gd name="T67" fmla="*/ 3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1" h="98">
                <a:moveTo>
                  <a:pt x="47" y="39"/>
                </a:moveTo>
                <a:cubicBezTo>
                  <a:pt x="44" y="36"/>
                  <a:pt x="44" y="36"/>
                  <a:pt x="44" y="36"/>
                </a:cubicBezTo>
                <a:cubicBezTo>
                  <a:pt x="19" y="62"/>
                  <a:pt x="19" y="62"/>
                  <a:pt x="19" y="62"/>
                </a:cubicBezTo>
                <a:cubicBezTo>
                  <a:pt x="16" y="64"/>
                  <a:pt x="14" y="68"/>
                  <a:pt x="14" y="72"/>
                </a:cubicBezTo>
                <a:cubicBezTo>
                  <a:pt x="14" y="75"/>
                  <a:pt x="16" y="79"/>
                  <a:pt x="19" y="82"/>
                </a:cubicBezTo>
                <a:cubicBezTo>
                  <a:pt x="21" y="84"/>
                  <a:pt x="25" y="86"/>
                  <a:pt x="28" y="86"/>
                </a:cubicBezTo>
                <a:cubicBezTo>
                  <a:pt x="32" y="86"/>
                  <a:pt x="36" y="84"/>
                  <a:pt x="38" y="82"/>
                </a:cubicBezTo>
                <a:cubicBezTo>
                  <a:pt x="84" y="36"/>
                  <a:pt x="84" y="36"/>
                  <a:pt x="84" y="36"/>
                </a:cubicBezTo>
                <a:cubicBezTo>
                  <a:pt x="91" y="29"/>
                  <a:pt x="91" y="16"/>
                  <a:pt x="84" y="8"/>
                </a:cubicBezTo>
                <a:cubicBezTo>
                  <a:pt x="76" y="0"/>
                  <a:pt x="63" y="0"/>
                  <a:pt x="55" y="8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10" y="53"/>
                  <a:pt x="10" y="53"/>
                </a:cubicBezTo>
                <a:cubicBezTo>
                  <a:pt x="0" y="63"/>
                  <a:pt x="0" y="80"/>
                  <a:pt x="10" y="90"/>
                </a:cubicBezTo>
                <a:cubicBezTo>
                  <a:pt x="15" y="95"/>
                  <a:pt x="22" y="98"/>
                  <a:pt x="28" y="98"/>
                </a:cubicBezTo>
                <a:cubicBezTo>
                  <a:pt x="28" y="98"/>
                  <a:pt x="28" y="98"/>
                  <a:pt x="28" y="98"/>
                </a:cubicBezTo>
                <a:cubicBezTo>
                  <a:pt x="35" y="98"/>
                  <a:pt x="42" y="95"/>
                  <a:pt x="47" y="90"/>
                </a:cubicBezTo>
                <a:cubicBezTo>
                  <a:pt x="47" y="90"/>
                  <a:pt x="47" y="90"/>
                  <a:pt x="47" y="90"/>
                </a:cubicBezTo>
                <a:cubicBezTo>
                  <a:pt x="72" y="65"/>
                  <a:pt x="72" y="65"/>
                  <a:pt x="72" y="65"/>
                </a:cubicBezTo>
                <a:cubicBezTo>
                  <a:pt x="70" y="62"/>
                  <a:pt x="70" y="62"/>
                  <a:pt x="70" y="62"/>
                </a:cubicBezTo>
                <a:cubicBezTo>
                  <a:pt x="44" y="87"/>
                  <a:pt x="44" y="87"/>
                  <a:pt x="44" y="87"/>
                </a:cubicBezTo>
                <a:cubicBezTo>
                  <a:pt x="44" y="87"/>
                  <a:pt x="44" y="87"/>
                  <a:pt x="44" y="87"/>
                </a:cubicBezTo>
                <a:cubicBezTo>
                  <a:pt x="40" y="91"/>
                  <a:pt x="34" y="94"/>
                  <a:pt x="28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3" y="94"/>
                  <a:pt x="17" y="91"/>
                  <a:pt x="13" y="87"/>
                </a:cubicBezTo>
                <a:cubicBezTo>
                  <a:pt x="4" y="79"/>
                  <a:pt x="4" y="65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58" y="11"/>
                  <a:pt x="58" y="11"/>
                  <a:pt x="58" y="11"/>
                </a:cubicBezTo>
                <a:cubicBezTo>
                  <a:pt x="64" y="5"/>
                  <a:pt x="75" y="5"/>
                  <a:pt x="81" y="11"/>
                </a:cubicBezTo>
                <a:cubicBezTo>
                  <a:pt x="87" y="17"/>
                  <a:pt x="87" y="27"/>
                  <a:pt x="81" y="34"/>
                </a:cubicBezTo>
                <a:cubicBezTo>
                  <a:pt x="36" y="79"/>
                  <a:pt x="36" y="79"/>
                  <a:pt x="36" y="79"/>
                </a:cubicBezTo>
                <a:cubicBezTo>
                  <a:pt x="32" y="83"/>
                  <a:pt x="25" y="83"/>
                  <a:pt x="21" y="79"/>
                </a:cubicBezTo>
                <a:cubicBezTo>
                  <a:pt x="20" y="77"/>
                  <a:pt x="18" y="74"/>
                  <a:pt x="18" y="72"/>
                </a:cubicBezTo>
                <a:cubicBezTo>
                  <a:pt x="18" y="69"/>
                  <a:pt x="20" y="67"/>
                  <a:pt x="21" y="65"/>
                </a:cubicBezTo>
                <a:lnTo>
                  <a:pt x="47" y="39"/>
                </a:ln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6395172" y="2884499"/>
            <a:ext cx="338923" cy="452564"/>
            <a:chOff x="5086886" y="1913910"/>
            <a:chExt cx="307094" cy="410062"/>
          </a:xfrm>
          <a:solidFill>
            <a:srgbClr val="608C7D"/>
          </a:solidFill>
        </p:grpSpPr>
        <p:sp>
          <p:nvSpPr>
            <p:cNvPr id="105" name="Freeform 167"/>
            <p:cNvSpPr>
              <a:spLocks noEditPoints="1"/>
            </p:cNvSpPr>
            <p:nvPr/>
          </p:nvSpPr>
          <p:spPr bwMode="auto">
            <a:xfrm>
              <a:off x="5086886" y="1913910"/>
              <a:ext cx="307094" cy="410062"/>
            </a:xfrm>
            <a:custGeom>
              <a:avLst/>
              <a:gdLst>
                <a:gd name="T0" fmla="*/ 113 w 170"/>
                <a:gd name="T1" fmla="*/ 0 h 227"/>
                <a:gd name="T2" fmla="*/ 0 w 170"/>
                <a:gd name="T3" fmla="*/ 0 h 227"/>
                <a:gd name="T4" fmla="*/ 0 w 170"/>
                <a:gd name="T5" fmla="*/ 227 h 227"/>
                <a:gd name="T6" fmla="*/ 170 w 170"/>
                <a:gd name="T7" fmla="*/ 227 h 227"/>
                <a:gd name="T8" fmla="*/ 170 w 170"/>
                <a:gd name="T9" fmla="*/ 57 h 227"/>
                <a:gd name="T10" fmla="*/ 113 w 170"/>
                <a:gd name="T11" fmla="*/ 0 h 227"/>
                <a:gd name="T12" fmla="*/ 161 w 170"/>
                <a:gd name="T13" fmla="*/ 218 h 227"/>
                <a:gd name="T14" fmla="*/ 9 w 170"/>
                <a:gd name="T15" fmla="*/ 218 h 227"/>
                <a:gd name="T16" fmla="*/ 9 w 170"/>
                <a:gd name="T17" fmla="*/ 10 h 227"/>
                <a:gd name="T18" fmla="*/ 109 w 170"/>
                <a:gd name="T19" fmla="*/ 10 h 227"/>
                <a:gd name="T20" fmla="*/ 161 w 170"/>
                <a:gd name="T21" fmla="*/ 62 h 227"/>
                <a:gd name="T22" fmla="*/ 161 w 170"/>
                <a:gd name="T23" fmla="*/ 21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227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57"/>
                  </a:lnTo>
                  <a:lnTo>
                    <a:pt x="113" y="0"/>
                  </a:lnTo>
                  <a:close/>
                  <a:moveTo>
                    <a:pt x="161" y="218"/>
                  </a:moveTo>
                  <a:lnTo>
                    <a:pt x="9" y="218"/>
                  </a:lnTo>
                  <a:lnTo>
                    <a:pt x="9" y="10"/>
                  </a:lnTo>
                  <a:lnTo>
                    <a:pt x="109" y="10"/>
                  </a:lnTo>
                  <a:lnTo>
                    <a:pt x="161" y="62"/>
                  </a:lnTo>
                  <a:lnTo>
                    <a:pt x="161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Rectangle 168"/>
            <p:cNvSpPr>
              <a:spLocks noChangeArrowheads="1"/>
            </p:cNvSpPr>
            <p:nvPr/>
          </p:nvSpPr>
          <p:spPr bwMode="auto">
            <a:xfrm>
              <a:off x="5155531" y="2222811"/>
              <a:ext cx="169805" cy="3251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Rectangle 169"/>
            <p:cNvSpPr>
              <a:spLocks noChangeArrowheads="1"/>
            </p:cNvSpPr>
            <p:nvPr/>
          </p:nvSpPr>
          <p:spPr bwMode="auto">
            <a:xfrm>
              <a:off x="5155531" y="2136102"/>
              <a:ext cx="169805" cy="34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Rectangle 170"/>
            <p:cNvSpPr>
              <a:spLocks noChangeArrowheads="1"/>
            </p:cNvSpPr>
            <p:nvPr/>
          </p:nvSpPr>
          <p:spPr bwMode="auto">
            <a:xfrm>
              <a:off x="5155531" y="2051199"/>
              <a:ext cx="68645" cy="34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09" name="Freeform 176"/>
          <p:cNvSpPr>
            <a:spLocks noEditPoints="1"/>
          </p:cNvSpPr>
          <p:nvPr/>
        </p:nvSpPr>
        <p:spPr bwMode="auto">
          <a:xfrm>
            <a:off x="9070975" y="5675313"/>
            <a:ext cx="414338" cy="414337"/>
          </a:xfrm>
          <a:custGeom>
            <a:avLst/>
            <a:gdLst>
              <a:gd name="T0" fmla="*/ 175 w 208"/>
              <a:gd name="T1" fmla="*/ 132 h 208"/>
              <a:gd name="T2" fmla="*/ 175 w 208"/>
              <a:gd name="T3" fmla="*/ 99 h 208"/>
              <a:gd name="T4" fmla="*/ 109 w 208"/>
              <a:gd name="T5" fmla="*/ 99 h 208"/>
              <a:gd name="T6" fmla="*/ 109 w 208"/>
              <a:gd name="T7" fmla="*/ 76 h 208"/>
              <a:gd name="T8" fmla="*/ 142 w 208"/>
              <a:gd name="T9" fmla="*/ 76 h 208"/>
              <a:gd name="T10" fmla="*/ 142 w 208"/>
              <a:gd name="T11" fmla="*/ 0 h 208"/>
              <a:gd name="T12" fmla="*/ 66 w 208"/>
              <a:gd name="T13" fmla="*/ 0 h 208"/>
              <a:gd name="T14" fmla="*/ 66 w 208"/>
              <a:gd name="T15" fmla="*/ 76 h 208"/>
              <a:gd name="T16" fmla="*/ 99 w 208"/>
              <a:gd name="T17" fmla="*/ 76 h 208"/>
              <a:gd name="T18" fmla="*/ 99 w 208"/>
              <a:gd name="T19" fmla="*/ 99 h 208"/>
              <a:gd name="T20" fmla="*/ 33 w 208"/>
              <a:gd name="T21" fmla="*/ 99 h 208"/>
              <a:gd name="T22" fmla="*/ 33 w 208"/>
              <a:gd name="T23" fmla="*/ 132 h 208"/>
              <a:gd name="T24" fmla="*/ 0 w 208"/>
              <a:gd name="T25" fmla="*/ 132 h 208"/>
              <a:gd name="T26" fmla="*/ 0 w 208"/>
              <a:gd name="T27" fmla="*/ 208 h 208"/>
              <a:gd name="T28" fmla="*/ 76 w 208"/>
              <a:gd name="T29" fmla="*/ 208 h 208"/>
              <a:gd name="T30" fmla="*/ 76 w 208"/>
              <a:gd name="T31" fmla="*/ 132 h 208"/>
              <a:gd name="T32" fmla="*/ 42 w 208"/>
              <a:gd name="T33" fmla="*/ 132 h 208"/>
              <a:gd name="T34" fmla="*/ 42 w 208"/>
              <a:gd name="T35" fmla="*/ 109 h 208"/>
              <a:gd name="T36" fmla="*/ 166 w 208"/>
              <a:gd name="T37" fmla="*/ 109 h 208"/>
              <a:gd name="T38" fmla="*/ 166 w 208"/>
              <a:gd name="T39" fmla="*/ 132 h 208"/>
              <a:gd name="T40" fmla="*/ 132 w 208"/>
              <a:gd name="T41" fmla="*/ 132 h 208"/>
              <a:gd name="T42" fmla="*/ 132 w 208"/>
              <a:gd name="T43" fmla="*/ 208 h 208"/>
              <a:gd name="T44" fmla="*/ 208 w 208"/>
              <a:gd name="T45" fmla="*/ 208 h 208"/>
              <a:gd name="T46" fmla="*/ 208 w 208"/>
              <a:gd name="T47" fmla="*/ 132 h 208"/>
              <a:gd name="T48" fmla="*/ 175 w 208"/>
              <a:gd name="T49" fmla="*/ 132 h 208"/>
              <a:gd name="T50" fmla="*/ 76 w 208"/>
              <a:gd name="T51" fmla="*/ 9 h 208"/>
              <a:gd name="T52" fmla="*/ 132 w 208"/>
              <a:gd name="T53" fmla="*/ 9 h 208"/>
              <a:gd name="T54" fmla="*/ 132 w 208"/>
              <a:gd name="T55" fmla="*/ 66 h 208"/>
              <a:gd name="T56" fmla="*/ 76 w 208"/>
              <a:gd name="T57" fmla="*/ 66 h 208"/>
              <a:gd name="T58" fmla="*/ 76 w 208"/>
              <a:gd name="T59" fmla="*/ 9 h 208"/>
              <a:gd name="T60" fmla="*/ 66 w 208"/>
              <a:gd name="T61" fmla="*/ 199 h 208"/>
              <a:gd name="T62" fmla="*/ 9 w 208"/>
              <a:gd name="T63" fmla="*/ 199 h 208"/>
              <a:gd name="T64" fmla="*/ 9 w 208"/>
              <a:gd name="T65" fmla="*/ 142 h 208"/>
              <a:gd name="T66" fmla="*/ 66 w 208"/>
              <a:gd name="T67" fmla="*/ 142 h 208"/>
              <a:gd name="T68" fmla="*/ 66 w 208"/>
              <a:gd name="T69" fmla="*/ 199 h 208"/>
              <a:gd name="T70" fmla="*/ 199 w 208"/>
              <a:gd name="T71" fmla="*/ 199 h 208"/>
              <a:gd name="T72" fmla="*/ 142 w 208"/>
              <a:gd name="T73" fmla="*/ 199 h 208"/>
              <a:gd name="T74" fmla="*/ 142 w 208"/>
              <a:gd name="T75" fmla="*/ 142 h 208"/>
              <a:gd name="T76" fmla="*/ 199 w 208"/>
              <a:gd name="T77" fmla="*/ 142 h 208"/>
              <a:gd name="T78" fmla="*/ 199 w 208"/>
              <a:gd name="T79" fmla="*/ 19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8" h="208">
                <a:moveTo>
                  <a:pt x="175" y="132"/>
                </a:moveTo>
                <a:lnTo>
                  <a:pt x="175" y="99"/>
                </a:lnTo>
                <a:lnTo>
                  <a:pt x="109" y="99"/>
                </a:lnTo>
                <a:lnTo>
                  <a:pt x="109" y="76"/>
                </a:lnTo>
                <a:lnTo>
                  <a:pt x="142" y="76"/>
                </a:lnTo>
                <a:lnTo>
                  <a:pt x="142" y="0"/>
                </a:lnTo>
                <a:lnTo>
                  <a:pt x="66" y="0"/>
                </a:lnTo>
                <a:lnTo>
                  <a:pt x="66" y="76"/>
                </a:lnTo>
                <a:lnTo>
                  <a:pt x="99" y="76"/>
                </a:lnTo>
                <a:lnTo>
                  <a:pt x="99" y="99"/>
                </a:lnTo>
                <a:lnTo>
                  <a:pt x="33" y="99"/>
                </a:lnTo>
                <a:lnTo>
                  <a:pt x="33" y="132"/>
                </a:lnTo>
                <a:lnTo>
                  <a:pt x="0" y="132"/>
                </a:lnTo>
                <a:lnTo>
                  <a:pt x="0" y="208"/>
                </a:lnTo>
                <a:lnTo>
                  <a:pt x="76" y="208"/>
                </a:lnTo>
                <a:lnTo>
                  <a:pt x="76" y="132"/>
                </a:lnTo>
                <a:lnTo>
                  <a:pt x="42" y="132"/>
                </a:lnTo>
                <a:lnTo>
                  <a:pt x="42" y="109"/>
                </a:lnTo>
                <a:lnTo>
                  <a:pt x="166" y="109"/>
                </a:lnTo>
                <a:lnTo>
                  <a:pt x="166" y="132"/>
                </a:lnTo>
                <a:lnTo>
                  <a:pt x="132" y="132"/>
                </a:lnTo>
                <a:lnTo>
                  <a:pt x="132" y="208"/>
                </a:lnTo>
                <a:lnTo>
                  <a:pt x="208" y="208"/>
                </a:lnTo>
                <a:lnTo>
                  <a:pt x="208" y="132"/>
                </a:lnTo>
                <a:lnTo>
                  <a:pt x="175" y="132"/>
                </a:lnTo>
                <a:close/>
                <a:moveTo>
                  <a:pt x="76" y="9"/>
                </a:moveTo>
                <a:lnTo>
                  <a:pt x="132" y="9"/>
                </a:lnTo>
                <a:lnTo>
                  <a:pt x="132" y="66"/>
                </a:lnTo>
                <a:lnTo>
                  <a:pt x="76" y="66"/>
                </a:lnTo>
                <a:lnTo>
                  <a:pt x="76" y="9"/>
                </a:lnTo>
                <a:close/>
                <a:moveTo>
                  <a:pt x="66" y="199"/>
                </a:moveTo>
                <a:lnTo>
                  <a:pt x="9" y="199"/>
                </a:lnTo>
                <a:lnTo>
                  <a:pt x="9" y="142"/>
                </a:lnTo>
                <a:lnTo>
                  <a:pt x="66" y="142"/>
                </a:lnTo>
                <a:lnTo>
                  <a:pt x="66" y="199"/>
                </a:lnTo>
                <a:close/>
                <a:moveTo>
                  <a:pt x="199" y="199"/>
                </a:moveTo>
                <a:lnTo>
                  <a:pt x="142" y="199"/>
                </a:lnTo>
                <a:lnTo>
                  <a:pt x="142" y="142"/>
                </a:lnTo>
                <a:lnTo>
                  <a:pt x="199" y="142"/>
                </a:lnTo>
                <a:lnTo>
                  <a:pt x="199" y="199"/>
                </a:ln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0" name="Freeform 177"/>
          <p:cNvSpPr>
            <a:spLocks noEditPoints="1"/>
          </p:cNvSpPr>
          <p:nvPr/>
        </p:nvSpPr>
        <p:spPr bwMode="auto">
          <a:xfrm>
            <a:off x="9958388" y="5675313"/>
            <a:ext cx="414337" cy="414337"/>
          </a:xfrm>
          <a:custGeom>
            <a:avLst/>
            <a:gdLst>
              <a:gd name="T0" fmla="*/ 68 w 88"/>
              <a:gd name="T1" fmla="*/ 48 h 88"/>
              <a:gd name="T2" fmla="*/ 50 w 88"/>
              <a:gd name="T3" fmla="*/ 59 h 88"/>
              <a:gd name="T4" fmla="*/ 31 w 88"/>
              <a:gd name="T5" fmla="*/ 50 h 88"/>
              <a:gd name="T6" fmla="*/ 32 w 88"/>
              <a:gd name="T7" fmla="*/ 44 h 88"/>
              <a:gd name="T8" fmla="*/ 30 w 88"/>
              <a:gd name="T9" fmla="*/ 36 h 88"/>
              <a:gd name="T10" fmla="*/ 62 w 88"/>
              <a:gd name="T11" fmla="*/ 19 h 88"/>
              <a:gd name="T12" fmla="*/ 72 w 88"/>
              <a:gd name="T13" fmla="*/ 24 h 88"/>
              <a:gd name="T14" fmla="*/ 84 w 88"/>
              <a:gd name="T15" fmla="*/ 12 h 88"/>
              <a:gd name="T16" fmla="*/ 72 w 88"/>
              <a:gd name="T17" fmla="*/ 0 h 88"/>
              <a:gd name="T18" fmla="*/ 60 w 88"/>
              <a:gd name="T19" fmla="*/ 12 h 88"/>
              <a:gd name="T20" fmla="*/ 61 w 88"/>
              <a:gd name="T21" fmla="*/ 16 h 88"/>
              <a:gd name="T22" fmla="*/ 27 w 88"/>
              <a:gd name="T23" fmla="*/ 33 h 88"/>
              <a:gd name="T24" fmla="*/ 16 w 88"/>
              <a:gd name="T25" fmla="*/ 28 h 88"/>
              <a:gd name="T26" fmla="*/ 0 w 88"/>
              <a:gd name="T27" fmla="*/ 44 h 88"/>
              <a:gd name="T28" fmla="*/ 16 w 88"/>
              <a:gd name="T29" fmla="*/ 60 h 88"/>
              <a:gd name="T30" fmla="*/ 29 w 88"/>
              <a:gd name="T31" fmla="*/ 54 h 88"/>
              <a:gd name="T32" fmla="*/ 49 w 88"/>
              <a:gd name="T33" fmla="*/ 63 h 88"/>
              <a:gd name="T34" fmla="*/ 48 w 88"/>
              <a:gd name="T35" fmla="*/ 68 h 88"/>
              <a:gd name="T36" fmla="*/ 68 w 88"/>
              <a:gd name="T37" fmla="*/ 88 h 88"/>
              <a:gd name="T38" fmla="*/ 88 w 88"/>
              <a:gd name="T39" fmla="*/ 68 h 88"/>
              <a:gd name="T40" fmla="*/ 68 w 88"/>
              <a:gd name="T41" fmla="*/ 48 h 88"/>
              <a:gd name="T42" fmla="*/ 72 w 88"/>
              <a:gd name="T43" fmla="*/ 4 h 88"/>
              <a:gd name="T44" fmla="*/ 80 w 88"/>
              <a:gd name="T45" fmla="*/ 12 h 88"/>
              <a:gd name="T46" fmla="*/ 72 w 88"/>
              <a:gd name="T47" fmla="*/ 20 h 88"/>
              <a:gd name="T48" fmla="*/ 64 w 88"/>
              <a:gd name="T49" fmla="*/ 12 h 88"/>
              <a:gd name="T50" fmla="*/ 72 w 88"/>
              <a:gd name="T51" fmla="*/ 4 h 88"/>
              <a:gd name="T52" fmla="*/ 16 w 88"/>
              <a:gd name="T53" fmla="*/ 56 h 88"/>
              <a:gd name="T54" fmla="*/ 4 w 88"/>
              <a:gd name="T55" fmla="*/ 44 h 88"/>
              <a:gd name="T56" fmla="*/ 16 w 88"/>
              <a:gd name="T57" fmla="*/ 32 h 88"/>
              <a:gd name="T58" fmla="*/ 28 w 88"/>
              <a:gd name="T59" fmla="*/ 44 h 88"/>
              <a:gd name="T60" fmla="*/ 16 w 88"/>
              <a:gd name="T61" fmla="*/ 56 h 88"/>
              <a:gd name="T62" fmla="*/ 68 w 88"/>
              <a:gd name="T63" fmla="*/ 84 h 88"/>
              <a:gd name="T64" fmla="*/ 52 w 88"/>
              <a:gd name="T65" fmla="*/ 68 h 88"/>
              <a:gd name="T66" fmla="*/ 68 w 88"/>
              <a:gd name="T67" fmla="*/ 52 h 88"/>
              <a:gd name="T68" fmla="*/ 84 w 88"/>
              <a:gd name="T69" fmla="*/ 68 h 88"/>
              <a:gd name="T70" fmla="*/ 68 w 88"/>
              <a:gd name="T71" fmla="*/ 84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8" h="88">
                <a:moveTo>
                  <a:pt x="68" y="48"/>
                </a:moveTo>
                <a:cubicBezTo>
                  <a:pt x="60" y="48"/>
                  <a:pt x="54" y="52"/>
                  <a:pt x="50" y="59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48"/>
                  <a:pt x="32" y="46"/>
                  <a:pt x="32" y="44"/>
                </a:cubicBezTo>
                <a:cubicBezTo>
                  <a:pt x="32" y="41"/>
                  <a:pt x="31" y="38"/>
                  <a:pt x="30" y="36"/>
                </a:cubicBezTo>
                <a:cubicBezTo>
                  <a:pt x="62" y="19"/>
                  <a:pt x="62" y="19"/>
                  <a:pt x="62" y="19"/>
                </a:cubicBezTo>
                <a:cubicBezTo>
                  <a:pt x="65" y="22"/>
                  <a:pt x="68" y="24"/>
                  <a:pt x="72" y="24"/>
                </a:cubicBezTo>
                <a:cubicBezTo>
                  <a:pt x="79" y="24"/>
                  <a:pt x="84" y="19"/>
                  <a:pt x="84" y="12"/>
                </a:cubicBezTo>
                <a:cubicBezTo>
                  <a:pt x="84" y="5"/>
                  <a:pt x="79" y="0"/>
                  <a:pt x="72" y="0"/>
                </a:cubicBezTo>
                <a:cubicBezTo>
                  <a:pt x="65" y="0"/>
                  <a:pt x="60" y="5"/>
                  <a:pt x="60" y="12"/>
                </a:cubicBezTo>
                <a:cubicBezTo>
                  <a:pt x="60" y="13"/>
                  <a:pt x="60" y="14"/>
                  <a:pt x="61" y="16"/>
                </a:cubicBezTo>
                <a:cubicBezTo>
                  <a:pt x="27" y="33"/>
                  <a:pt x="27" y="33"/>
                  <a:pt x="27" y="33"/>
                </a:cubicBezTo>
                <a:cubicBezTo>
                  <a:pt x="24" y="30"/>
                  <a:pt x="20" y="28"/>
                  <a:pt x="16" y="28"/>
                </a:cubicBezTo>
                <a:cubicBezTo>
                  <a:pt x="7" y="28"/>
                  <a:pt x="0" y="35"/>
                  <a:pt x="0" y="44"/>
                </a:cubicBezTo>
                <a:cubicBezTo>
                  <a:pt x="0" y="53"/>
                  <a:pt x="7" y="60"/>
                  <a:pt x="16" y="60"/>
                </a:cubicBezTo>
                <a:cubicBezTo>
                  <a:pt x="21" y="60"/>
                  <a:pt x="26" y="58"/>
                  <a:pt x="29" y="54"/>
                </a:cubicBezTo>
                <a:cubicBezTo>
                  <a:pt x="49" y="63"/>
                  <a:pt x="49" y="63"/>
                  <a:pt x="49" y="63"/>
                </a:cubicBezTo>
                <a:cubicBezTo>
                  <a:pt x="48" y="64"/>
                  <a:pt x="48" y="66"/>
                  <a:pt x="48" y="68"/>
                </a:cubicBezTo>
                <a:cubicBezTo>
                  <a:pt x="48" y="79"/>
                  <a:pt x="57" y="88"/>
                  <a:pt x="68" y="88"/>
                </a:cubicBezTo>
                <a:cubicBezTo>
                  <a:pt x="79" y="88"/>
                  <a:pt x="88" y="79"/>
                  <a:pt x="88" y="68"/>
                </a:cubicBezTo>
                <a:cubicBezTo>
                  <a:pt x="88" y="57"/>
                  <a:pt x="79" y="48"/>
                  <a:pt x="68" y="48"/>
                </a:cubicBezTo>
                <a:close/>
                <a:moveTo>
                  <a:pt x="72" y="4"/>
                </a:moveTo>
                <a:cubicBezTo>
                  <a:pt x="76" y="4"/>
                  <a:pt x="80" y="8"/>
                  <a:pt x="80" y="12"/>
                </a:cubicBezTo>
                <a:cubicBezTo>
                  <a:pt x="80" y="16"/>
                  <a:pt x="76" y="20"/>
                  <a:pt x="72" y="20"/>
                </a:cubicBezTo>
                <a:cubicBezTo>
                  <a:pt x="68" y="20"/>
                  <a:pt x="64" y="16"/>
                  <a:pt x="64" y="12"/>
                </a:cubicBezTo>
                <a:cubicBezTo>
                  <a:pt x="64" y="8"/>
                  <a:pt x="68" y="4"/>
                  <a:pt x="72" y="4"/>
                </a:cubicBezTo>
                <a:close/>
                <a:moveTo>
                  <a:pt x="16" y="56"/>
                </a:moveTo>
                <a:cubicBezTo>
                  <a:pt x="9" y="56"/>
                  <a:pt x="4" y="51"/>
                  <a:pt x="4" y="44"/>
                </a:cubicBezTo>
                <a:cubicBezTo>
                  <a:pt x="4" y="37"/>
                  <a:pt x="9" y="32"/>
                  <a:pt x="16" y="32"/>
                </a:cubicBezTo>
                <a:cubicBezTo>
                  <a:pt x="23" y="32"/>
                  <a:pt x="28" y="37"/>
                  <a:pt x="28" y="44"/>
                </a:cubicBezTo>
                <a:cubicBezTo>
                  <a:pt x="28" y="51"/>
                  <a:pt x="23" y="56"/>
                  <a:pt x="16" y="56"/>
                </a:cubicBezTo>
                <a:close/>
                <a:moveTo>
                  <a:pt x="68" y="84"/>
                </a:moveTo>
                <a:cubicBezTo>
                  <a:pt x="59" y="84"/>
                  <a:pt x="52" y="77"/>
                  <a:pt x="52" y="68"/>
                </a:cubicBezTo>
                <a:cubicBezTo>
                  <a:pt x="52" y="59"/>
                  <a:pt x="59" y="52"/>
                  <a:pt x="68" y="52"/>
                </a:cubicBezTo>
                <a:cubicBezTo>
                  <a:pt x="77" y="52"/>
                  <a:pt x="84" y="59"/>
                  <a:pt x="84" y="68"/>
                </a:cubicBezTo>
                <a:cubicBezTo>
                  <a:pt x="84" y="77"/>
                  <a:pt x="77" y="84"/>
                  <a:pt x="68" y="84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11" name="Freeform 179"/>
          <p:cNvSpPr>
            <a:spLocks noEditPoints="1"/>
          </p:cNvSpPr>
          <p:nvPr/>
        </p:nvSpPr>
        <p:spPr bwMode="auto">
          <a:xfrm>
            <a:off x="9136063" y="2928938"/>
            <a:ext cx="328612" cy="447675"/>
          </a:xfrm>
          <a:custGeom>
            <a:avLst/>
            <a:gdLst>
              <a:gd name="T0" fmla="*/ 0 w 165"/>
              <a:gd name="T1" fmla="*/ 0 h 225"/>
              <a:gd name="T2" fmla="*/ 0 w 165"/>
              <a:gd name="T3" fmla="*/ 225 h 225"/>
              <a:gd name="T4" fmla="*/ 9 w 165"/>
              <a:gd name="T5" fmla="*/ 225 h 225"/>
              <a:gd name="T6" fmla="*/ 9 w 165"/>
              <a:gd name="T7" fmla="*/ 161 h 225"/>
              <a:gd name="T8" fmla="*/ 165 w 165"/>
              <a:gd name="T9" fmla="*/ 83 h 225"/>
              <a:gd name="T10" fmla="*/ 0 w 165"/>
              <a:gd name="T11" fmla="*/ 0 h 225"/>
              <a:gd name="T12" fmla="*/ 9 w 165"/>
              <a:gd name="T13" fmla="*/ 14 h 225"/>
              <a:gd name="T14" fmla="*/ 146 w 165"/>
              <a:gd name="T15" fmla="*/ 83 h 225"/>
              <a:gd name="T16" fmla="*/ 9 w 165"/>
              <a:gd name="T17" fmla="*/ 152 h 225"/>
              <a:gd name="T18" fmla="*/ 9 w 165"/>
              <a:gd name="T19" fmla="*/ 14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" h="225">
                <a:moveTo>
                  <a:pt x="0" y="0"/>
                </a:moveTo>
                <a:lnTo>
                  <a:pt x="0" y="225"/>
                </a:lnTo>
                <a:lnTo>
                  <a:pt x="9" y="225"/>
                </a:lnTo>
                <a:lnTo>
                  <a:pt x="9" y="161"/>
                </a:lnTo>
                <a:lnTo>
                  <a:pt x="165" y="83"/>
                </a:lnTo>
                <a:lnTo>
                  <a:pt x="0" y="0"/>
                </a:lnTo>
                <a:close/>
                <a:moveTo>
                  <a:pt x="9" y="14"/>
                </a:moveTo>
                <a:lnTo>
                  <a:pt x="146" y="83"/>
                </a:lnTo>
                <a:lnTo>
                  <a:pt x="9" y="152"/>
                </a:lnTo>
                <a:lnTo>
                  <a:pt x="9" y="14"/>
                </a:ln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00918" tIns="50459" rIns="100918" bIns="5045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87">
              <a:solidFill>
                <a:prstClr val="black"/>
              </a:solidFill>
              <a:latin typeface="+mn-lt"/>
              <a:ea typeface="+mn-ea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9985765" y="2918392"/>
            <a:ext cx="432625" cy="434619"/>
            <a:chOff x="8340279" y="1944619"/>
            <a:chExt cx="391997" cy="393803"/>
          </a:xfrm>
          <a:solidFill>
            <a:srgbClr val="608C7D"/>
          </a:solidFill>
        </p:grpSpPr>
        <p:sp>
          <p:nvSpPr>
            <p:cNvPr id="113" name="Freeform 180"/>
            <p:cNvSpPr>
              <a:spLocks noEditPoints="1"/>
            </p:cNvSpPr>
            <p:nvPr/>
          </p:nvSpPr>
          <p:spPr bwMode="auto">
            <a:xfrm>
              <a:off x="8340279" y="2025908"/>
              <a:ext cx="310707" cy="312514"/>
            </a:xfrm>
            <a:custGeom>
              <a:avLst/>
              <a:gdLst>
                <a:gd name="T0" fmla="*/ 0 w 172"/>
                <a:gd name="T1" fmla="*/ 93 h 173"/>
                <a:gd name="T2" fmla="*/ 0 w 172"/>
                <a:gd name="T3" fmla="*/ 173 h 173"/>
                <a:gd name="T4" fmla="*/ 80 w 172"/>
                <a:gd name="T5" fmla="*/ 173 h 173"/>
                <a:gd name="T6" fmla="*/ 172 w 172"/>
                <a:gd name="T7" fmla="*/ 81 h 173"/>
                <a:gd name="T8" fmla="*/ 92 w 172"/>
                <a:gd name="T9" fmla="*/ 0 h 173"/>
                <a:gd name="T10" fmla="*/ 0 w 172"/>
                <a:gd name="T11" fmla="*/ 93 h 173"/>
                <a:gd name="T12" fmla="*/ 9 w 172"/>
                <a:gd name="T13" fmla="*/ 102 h 173"/>
                <a:gd name="T14" fmla="*/ 47 w 172"/>
                <a:gd name="T15" fmla="*/ 126 h 173"/>
                <a:gd name="T16" fmla="*/ 71 w 172"/>
                <a:gd name="T17" fmla="*/ 164 h 173"/>
                <a:gd name="T18" fmla="*/ 9 w 172"/>
                <a:gd name="T19" fmla="*/ 164 h 173"/>
                <a:gd name="T20" fmla="*/ 9 w 172"/>
                <a:gd name="T21" fmla="*/ 102 h 173"/>
                <a:gd name="T22" fmla="*/ 80 w 172"/>
                <a:gd name="T23" fmla="*/ 161 h 173"/>
                <a:gd name="T24" fmla="*/ 54 w 172"/>
                <a:gd name="T25" fmla="*/ 119 h 173"/>
                <a:gd name="T26" fmla="*/ 12 w 172"/>
                <a:gd name="T27" fmla="*/ 93 h 173"/>
                <a:gd name="T28" fmla="*/ 92 w 172"/>
                <a:gd name="T29" fmla="*/ 15 h 173"/>
                <a:gd name="T30" fmla="*/ 158 w 172"/>
                <a:gd name="T31" fmla="*/ 81 h 173"/>
                <a:gd name="T32" fmla="*/ 80 w 172"/>
                <a:gd name="T33" fmla="*/ 16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73">
                  <a:moveTo>
                    <a:pt x="0" y="93"/>
                  </a:moveTo>
                  <a:lnTo>
                    <a:pt x="0" y="173"/>
                  </a:lnTo>
                  <a:lnTo>
                    <a:pt x="80" y="173"/>
                  </a:lnTo>
                  <a:lnTo>
                    <a:pt x="172" y="81"/>
                  </a:lnTo>
                  <a:lnTo>
                    <a:pt x="92" y="0"/>
                  </a:lnTo>
                  <a:lnTo>
                    <a:pt x="0" y="93"/>
                  </a:lnTo>
                  <a:close/>
                  <a:moveTo>
                    <a:pt x="9" y="102"/>
                  </a:moveTo>
                  <a:lnTo>
                    <a:pt x="47" y="126"/>
                  </a:lnTo>
                  <a:lnTo>
                    <a:pt x="71" y="164"/>
                  </a:lnTo>
                  <a:lnTo>
                    <a:pt x="9" y="164"/>
                  </a:lnTo>
                  <a:lnTo>
                    <a:pt x="9" y="102"/>
                  </a:lnTo>
                  <a:close/>
                  <a:moveTo>
                    <a:pt x="80" y="161"/>
                  </a:moveTo>
                  <a:lnTo>
                    <a:pt x="54" y="119"/>
                  </a:lnTo>
                  <a:lnTo>
                    <a:pt x="12" y="93"/>
                  </a:lnTo>
                  <a:lnTo>
                    <a:pt x="92" y="15"/>
                  </a:lnTo>
                  <a:lnTo>
                    <a:pt x="158" y="81"/>
                  </a:lnTo>
                  <a:lnTo>
                    <a:pt x="80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181"/>
            <p:cNvSpPr>
              <a:spLocks noEditPoints="1"/>
            </p:cNvSpPr>
            <p:nvPr/>
          </p:nvSpPr>
          <p:spPr bwMode="auto">
            <a:xfrm>
              <a:off x="8528148" y="1944619"/>
              <a:ext cx="204128" cy="205934"/>
            </a:xfrm>
            <a:custGeom>
              <a:avLst/>
              <a:gdLst>
                <a:gd name="T0" fmla="*/ 35 w 113"/>
                <a:gd name="T1" fmla="*/ 0 h 114"/>
                <a:gd name="T2" fmla="*/ 0 w 113"/>
                <a:gd name="T3" fmla="*/ 34 h 114"/>
                <a:gd name="T4" fmla="*/ 80 w 113"/>
                <a:gd name="T5" fmla="*/ 114 h 114"/>
                <a:gd name="T6" fmla="*/ 113 w 113"/>
                <a:gd name="T7" fmla="*/ 78 h 114"/>
                <a:gd name="T8" fmla="*/ 35 w 113"/>
                <a:gd name="T9" fmla="*/ 0 h 114"/>
                <a:gd name="T10" fmla="*/ 14 w 113"/>
                <a:gd name="T11" fmla="*/ 34 h 114"/>
                <a:gd name="T12" fmla="*/ 35 w 113"/>
                <a:gd name="T13" fmla="*/ 12 h 114"/>
                <a:gd name="T14" fmla="*/ 102 w 113"/>
                <a:gd name="T15" fmla="*/ 78 h 114"/>
                <a:gd name="T16" fmla="*/ 80 w 113"/>
                <a:gd name="T17" fmla="*/ 100 h 114"/>
                <a:gd name="T18" fmla="*/ 14 w 113"/>
                <a:gd name="T19" fmla="*/ 3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14">
                  <a:moveTo>
                    <a:pt x="35" y="0"/>
                  </a:moveTo>
                  <a:lnTo>
                    <a:pt x="0" y="34"/>
                  </a:lnTo>
                  <a:lnTo>
                    <a:pt x="80" y="114"/>
                  </a:lnTo>
                  <a:lnTo>
                    <a:pt x="113" y="78"/>
                  </a:lnTo>
                  <a:lnTo>
                    <a:pt x="35" y="0"/>
                  </a:lnTo>
                  <a:close/>
                  <a:moveTo>
                    <a:pt x="14" y="34"/>
                  </a:moveTo>
                  <a:lnTo>
                    <a:pt x="35" y="12"/>
                  </a:lnTo>
                  <a:lnTo>
                    <a:pt x="102" y="78"/>
                  </a:lnTo>
                  <a:lnTo>
                    <a:pt x="80" y="100"/>
                  </a:lnTo>
                  <a:lnTo>
                    <a:pt x="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9068678" y="3847440"/>
            <a:ext cx="416678" cy="416678"/>
            <a:chOff x="7509318" y="2786419"/>
            <a:chExt cx="377546" cy="377546"/>
          </a:xfrm>
          <a:solidFill>
            <a:srgbClr val="608C7D"/>
          </a:solidFill>
        </p:grpSpPr>
        <p:sp>
          <p:nvSpPr>
            <p:cNvPr id="116" name="Freeform 201"/>
            <p:cNvSpPr>
              <a:spLocks noEditPoints="1"/>
            </p:cNvSpPr>
            <p:nvPr/>
          </p:nvSpPr>
          <p:spPr bwMode="auto">
            <a:xfrm>
              <a:off x="7509318" y="2786419"/>
              <a:ext cx="377546" cy="377546"/>
            </a:xfrm>
            <a:custGeom>
              <a:avLst/>
              <a:gdLst>
                <a:gd name="T0" fmla="*/ 0 w 209"/>
                <a:gd name="T1" fmla="*/ 0 h 209"/>
                <a:gd name="T2" fmla="*/ 0 w 209"/>
                <a:gd name="T3" fmla="*/ 209 h 209"/>
                <a:gd name="T4" fmla="*/ 209 w 209"/>
                <a:gd name="T5" fmla="*/ 209 h 209"/>
                <a:gd name="T6" fmla="*/ 209 w 209"/>
                <a:gd name="T7" fmla="*/ 0 h 209"/>
                <a:gd name="T8" fmla="*/ 0 w 209"/>
                <a:gd name="T9" fmla="*/ 0 h 209"/>
                <a:gd name="T10" fmla="*/ 199 w 209"/>
                <a:gd name="T11" fmla="*/ 10 h 209"/>
                <a:gd name="T12" fmla="*/ 199 w 209"/>
                <a:gd name="T13" fmla="*/ 57 h 209"/>
                <a:gd name="T14" fmla="*/ 10 w 209"/>
                <a:gd name="T15" fmla="*/ 57 h 209"/>
                <a:gd name="T16" fmla="*/ 10 w 209"/>
                <a:gd name="T17" fmla="*/ 10 h 209"/>
                <a:gd name="T18" fmla="*/ 199 w 209"/>
                <a:gd name="T19" fmla="*/ 10 h 209"/>
                <a:gd name="T20" fmla="*/ 10 w 209"/>
                <a:gd name="T21" fmla="*/ 199 h 209"/>
                <a:gd name="T22" fmla="*/ 10 w 209"/>
                <a:gd name="T23" fmla="*/ 67 h 209"/>
                <a:gd name="T24" fmla="*/ 199 w 209"/>
                <a:gd name="T25" fmla="*/ 67 h 209"/>
                <a:gd name="T26" fmla="*/ 199 w 209"/>
                <a:gd name="T27" fmla="*/ 199 h 209"/>
                <a:gd name="T28" fmla="*/ 10 w 209"/>
                <a:gd name="T29" fmla="*/ 19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9" h="209">
                  <a:moveTo>
                    <a:pt x="0" y="0"/>
                  </a:moveTo>
                  <a:lnTo>
                    <a:pt x="0" y="209"/>
                  </a:lnTo>
                  <a:lnTo>
                    <a:pt x="209" y="209"/>
                  </a:lnTo>
                  <a:lnTo>
                    <a:pt x="209" y="0"/>
                  </a:lnTo>
                  <a:lnTo>
                    <a:pt x="0" y="0"/>
                  </a:lnTo>
                  <a:close/>
                  <a:moveTo>
                    <a:pt x="199" y="10"/>
                  </a:moveTo>
                  <a:lnTo>
                    <a:pt x="199" y="57"/>
                  </a:lnTo>
                  <a:lnTo>
                    <a:pt x="10" y="57"/>
                  </a:lnTo>
                  <a:lnTo>
                    <a:pt x="10" y="10"/>
                  </a:lnTo>
                  <a:lnTo>
                    <a:pt x="199" y="10"/>
                  </a:lnTo>
                  <a:close/>
                  <a:moveTo>
                    <a:pt x="10" y="199"/>
                  </a:moveTo>
                  <a:lnTo>
                    <a:pt x="10" y="67"/>
                  </a:lnTo>
                  <a:lnTo>
                    <a:pt x="199" y="67"/>
                  </a:lnTo>
                  <a:lnTo>
                    <a:pt x="199" y="199"/>
                  </a:lnTo>
                  <a:lnTo>
                    <a:pt x="10" y="1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Rectangle 202"/>
            <p:cNvSpPr>
              <a:spLocks noChangeArrowheads="1"/>
            </p:cNvSpPr>
            <p:nvPr/>
          </p:nvSpPr>
          <p:spPr bwMode="auto">
            <a:xfrm>
              <a:off x="7596027" y="2941772"/>
              <a:ext cx="34323" cy="34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Rectangle 203"/>
            <p:cNvSpPr>
              <a:spLocks noChangeArrowheads="1"/>
            </p:cNvSpPr>
            <p:nvPr/>
          </p:nvSpPr>
          <p:spPr bwMode="auto">
            <a:xfrm>
              <a:off x="7680929" y="2941772"/>
              <a:ext cx="34323" cy="34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Rectangle 204"/>
            <p:cNvSpPr>
              <a:spLocks noChangeArrowheads="1"/>
            </p:cNvSpPr>
            <p:nvPr/>
          </p:nvSpPr>
          <p:spPr bwMode="auto">
            <a:xfrm>
              <a:off x="7765832" y="2941772"/>
              <a:ext cx="34323" cy="34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Rectangle 206"/>
            <p:cNvSpPr>
              <a:spLocks noChangeArrowheads="1"/>
            </p:cNvSpPr>
            <p:nvPr/>
          </p:nvSpPr>
          <p:spPr bwMode="auto">
            <a:xfrm>
              <a:off x="7596027" y="3008610"/>
              <a:ext cx="34323" cy="34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Rectangle 207"/>
            <p:cNvSpPr>
              <a:spLocks noChangeArrowheads="1"/>
            </p:cNvSpPr>
            <p:nvPr/>
          </p:nvSpPr>
          <p:spPr bwMode="auto">
            <a:xfrm>
              <a:off x="7680929" y="3008610"/>
              <a:ext cx="34323" cy="34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Rectangle 208"/>
            <p:cNvSpPr>
              <a:spLocks noChangeArrowheads="1"/>
            </p:cNvSpPr>
            <p:nvPr/>
          </p:nvSpPr>
          <p:spPr bwMode="auto">
            <a:xfrm>
              <a:off x="7765832" y="3008610"/>
              <a:ext cx="34323" cy="34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Rectangle 209"/>
            <p:cNvSpPr>
              <a:spLocks noChangeArrowheads="1"/>
            </p:cNvSpPr>
            <p:nvPr/>
          </p:nvSpPr>
          <p:spPr bwMode="auto">
            <a:xfrm>
              <a:off x="7596027" y="3077254"/>
              <a:ext cx="34323" cy="34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Rectangle 210"/>
            <p:cNvSpPr>
              <a:spLocks noChangeArrowheads="1"/>
            </p:cNvSpPr>
            <p:nvPr/>
          </p:nvSpPr>
          <p:spPr bwMode="auto">
            <a:xfrm>
              <a:off x="7680929" y="3077254"/>
              <a:ext cx="34323" cy="34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Rectangle 211"/>
            <p:cNvSpPr>
              <a:spLocks noChangeArrowheads="1"/>
            </p:cNvSpPr>
            <p:nvPr/>
          </p:nvSpPr>
          <p:spPr bwMode="auto">
            <a:xfrm>
              <a:off x="7765832" y="3077254"/>
              <a:ext cx="34323" cy="34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9965828" y="3839466"/>
            <a:ext cx="434619" cy="432625"/>
            <a:chOff x="8322214" y="2779193"/>
            <a:chExt cx="393803" cy="391997"/>
          </a:xfrm>
          <a:solidFill>
            <a:srgbClr val="608C7D"/>
          </a:solidFill>
        </p:grpSpPr>
        <p:sp>
          <p:nvSpPr>
            <p:cNvPr id="127" name="Freeform 212"/>
            <p:cNvSpPr>
              <a:spLocks/>
            </p:cNvSpPr>
            <p:nvPr/>
          </p:nvSpPr>
          <p:spPr bwMode="auto">
            <a:xfrm>
              <a:off x="8381826" y="2838805"/>
              <a:ext cx="86709" cy="84903"/>
            </a:xfrm>
            <a:custGeom>
              <a:avLst/>
              <a:gdLst>
                <a:gd name="T0" fmla="*/ 48 w 48"/>
                <a:gd name="T1" fmla="*/ 19 h 47"/>
                <a:gd name="T2" fmla="*/ 29 w 48"/>
                <a:gd name="T3" fmla="*/ 19 h 47"/>
                <a:gd name="T4" fmla="*/ 29 w 48"/>
                <a:gd name="T5" fmla="*/ 0 h 47"/>
                <a:gd name="T6" fmla="*/ 19 w 48"/>
                <a:gd name="T7" fmla="*/ 0 h 47"/>
                <a:gd name="T8" fmla="*/ 19 w 48"/>
                <a:gd name="T9" fmla="*/ 19 h 47"/>
                <a:gd name="T10" fmla="*/ 0 w 48"/>
                <a:gd name="T11" fmla="*/ 19 h 47"/>
                <a:gd name="T12" fmla="*/ 0 w 48"/>
                <a:gd name="T13" fmla="*/ 28 h 47"/>
                <a:gd name="T14" fmla="*/ 19 w 48"/>
                <a:gd name="T15" fmla="*/ 28 h 47"/>
                <a:gd name="T16" fmla="*/ 19 w 48"/>
                <a:gd name="T17" fmla="*/ 47 h 47"/>
                <a:gd name="T18" fmla="*/ 29 w 48"/>
                <a:gd name="T19" fmla="*/ 47 h 47"/>
                <a:gd name="T20" fmla="*/ 29 w 48"/>
                <a:gd name="T21" fmla="*/ 28 h 47"/>
                <a:gd name="T22" fmla="*/ 48 w 48"/>
                <a:gd name="T23" fmla="*/ 28 h 47"/>
                <a:gd name="T24" fmla="*/ 48 w 48"/>
                <a:gd name="T25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7">
                  <a:moveTo>
                    <a:pt x="48" y="19"/>
                  </a:moveTo>
                  <a:lnTo>
                    <a:pt x="29" y="19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9" y="1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19" y="28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29" y="28"/>
                  </a:lnTo>
                  <a:lnTo>
                    <a:pt x="48" y="28"/>
                  </a:lnTo>
                  <a:lnTo>
                    <a:pt x="4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213"/>
            <p:cNvSpPr>
              <a:spLocks/>
            </p:cNvSpPr>
            <p:nvPr/>
          </p:nvSpPr>
          <p:spPr bwMode="auto">
            <a:xfrm>
              <a:off x="8390859" y="3035707"/>
              <a:ext cx="68645" cy="68645"/>
            </a:xfrm>
            <a:custGeom>
              <a:avLst/>
              <a:gdLst>
                <a:gd name="T0" fmla="*/ 33 w 38"/>
                <a:gd name="T1" fmla="*/ 0 h 38"/>
                <a:gd name="T2" fmla="*/ 19 w 38"/>
                <a:gd name="T3" fmla="*/ 11 h 38"/>
                <a:gd name="T4" fmla="*/ 5 w 38"/>
                <a:gd name="T5" fmla="*/ 0 h 38"/>
                <a:gd name="T6" fmla="*/ 0 w 38"/>
                <a:gd name="T7" fmla="*/ 4 h 38"/>
                <a:gd name="T8" fmla="*/ 12 w 38"/>
                <a:gd name="T9" fmla="*/ 19 h 38"/>
                <a:gd name="T10" fmla="*/ 0 w 38"/>
                <a:gd name="T11" fmla="*/ 33 h 38"/>
                <a:gd name="T12" fmla="*/ 5 w 38"/>
                <a:gd name="T13" fmla="*/ 38 h 38"/>
                <a:gd name="T14" fmla="*/ 19 w 38"/>
                <a:gd name="T15" fmla="*/ 26 h 38"/>
                <a:gd name="T16" fmla="*/ 33 w 38"/>
                <a:gd name="T17" fmla="*/ 38 h 38"/>
                <a:gd name="T18" fmla="*/ 38 w 38"/>
                <a:gd name="T19" fmla="*/ 33 h 38"/>
                <a:gd name="T20" fmla="*/ 26 w 38"/>
                <a:gd name="T21" fmla="*/ 19 h 38"/>
                <a:gd name="T22" fmla="*/ 38 w 38"/>
                <a:gd name="T23" fmla="*/ 4 h 38"/>
                <a:gd name="T24" fmla="*/ 33 w 38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8">
                  <a:moveTo>
                    <a:pt x="33" y="0"/>
                  </a:moveTo>
                  <a:lnTo>
                    <a:pt x="19" y="11"/>
                  </a:lnTo>
                  <a:lnTo>
                    <a:pt x="5" y="0"/>
                  </a:lnTo>
                  <a:lnTo>
                    <a:pt x="0" y="4"/>
                  </a:lnTo>
                  <a:lnTo>
                    <a:pt x="12" y="19"/>
                  </a:lnTo>
                  <a:lnTo>
                    <a:pt x="0" y="33"/>
                  </a:lnTo>
                  <a:lnTo>
                    <a:pt x="5" y="38"/>
                  </a:lnTo>
                  <a:lnTo>
                    <a:pt x="19" y="26"/>
                  </a:lnTo>
                  <a:lnTo>
                    <a:pt x="33" y="38"/>
                  </a:lnTo>
                  <a:lnTo>
                    <a:pt x="38" y="33"/>
                  </a:lnTo>
                  <a:lnTo>
                    <a:pt x="26" y="19"/>
                  </a:lnTo>
                  <a:lnTo>
                    <a:pt x="38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Rectangle 214"/>
            <p:cNvSpPr>
              <a:spLocks noChangeArrowheads="1"/>
            </p:cNvSpPr>
            <p:nvPr/>
          </p:nvSpPr>
          <p:spPr bwMode="auto">
            <a:xfrm>
              <a:off x="8571503" y="2873127"/>
              <a:ext cx="84903" cy="16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Rectangle 215"/>
            <p:cNvSpPr>
              <a:spLocks noChangeArrowheads="1"/>
            </p:cNvSpPr>
            <p:nvPr/>
          </p:nvSpPr>
          <p:spPr bwMode="auto">
            <a:xfrm>
              <a:off x="8571503" y="3042933"/>
              <a:ext cx="84903" cy="18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Rectangle 216"/>
            <p:cNvSpPr>
              <a:spLocks noChangeArrowheads="1"/>
            </p:cNvSpPr>
            <p:nvPr/>
          </p:nvSpPr>
          <p:spPr bwMode="auto">
            <a:xfrm>
              <a:off x="8571503" y="3077254"/>
              <a:ext cx="84903" cy="180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217"/>
            <p:cNvSpPr>
              <a:spLocks noEditPoints="1"/>
            </p:cNvSpPr>
            <p:nvPr/>
          </p:nvSpPr>
          <p:spPr bwMode="auto">
            <a:xfrm>
              <a:off x="8322214" y="2779193"/>
              <a:ext cx="393803" cy="391997"/>
            </a:xfrm>
            <a:custGeom>
              <a:avLst/>
              <a:gdLst>
                <a:gd name="T0" fmla="*/ 0 w 218"/>
                <a:gd name="T1" fmla="*/ 0 h 217"/>
                <a:gd name="T2" fmla="*/ 0 w 218"/>
                <a:gd name="T3" fmla="*/ 217 h 217"/>
                <a:gd name="T4" fmla="*/ 218 w 218"/>
                <a:gd name="T5" fmla="*/ 217 h 217"/>
                <a:gd name="T6" fmla="*/ 218 w 218"/>
                <a:gd name="T7" fmla="*/ 0 h 217"/>
                <a:gd name="T8" fmla="*/ 0 w 218"/>
                <a:gd name="T9" fmla="*/ 0 h 217"/>
                <a:gd name="T10" fmla="*/ 10 w 218"/>
                <a:gd name="T11" fmla="*/ 9 h 217"/>
                <a:gd name="T12" fmla="*/ 104 w 218"/>
                <a:gd name="T13" fmla="*/ 9 h 217"/>
                <a:gd name="T14" fmla="*/ 104 w 218"/>
                <a:gd name="T15" fmla="*/ 104 h 217"/>
                <a:gd name="T16" fmla="*/ 10 w 218"/>
                <a:gd name="T17" fmla="*/ 104 h 217"/>
                <a:gd name="T18" fmla="*/ 10 w 218"/>
                <a:gd name="T19" fmla="*/ 9 h 217"/>
                <a:gd name="T20" fmla="*/ 10 w 218"/>
                <a:gd name="T21" fmla="*/ 208 h 217"/>
                <a:gd name="T22" fmla="*/ 10 w 218"/>
                <a:gd name="T23" fmla="*/ 113 h 217"/>
                <a:gd name="T24" fmla="*/ 104 w 218"/>
                <a:gd name="T25" fmla="*/ 113 h 217"/>
                <a:gd name="T26" fmla="*/ 104 w 218"/>
                <a:gd name="T27" fmla="*/ 208 h 217"/>
                <a:gd name="T28" fmla="*/ 10 w 218"/>
                <a:gd name="T29" fmla="*/ 208 h 217"/>
                <a:gd name="T30" fmla="*/ 209 w 218"/>
                <a:gd name="T31" fmla="*/ 208 h 217"/>
                <a:gd name="T32" fmla="*/ 114 w 218"/>
                <a:gd name="T33" fmla="*/ 208 h 217"/>
                <a:gd name="T34" fmla="*/ 114 w 218"/>
                <a:gd name="T35" fmla="*/ 113 h 217"/>
                <a:gd name="T36" fmla="*/ 209 w 218"/>
                <a:gd name="T37" fmla="*/ 113 h 217"/>
                <a:gd name="T38" fmla="*/ 209 w 218"/>
                <a:gd name="T39" fmla="*/ 208 h 217"/>
                <a:gd name="T40" fmla="*/ 209 w 218"/>
                <a:gd name="T41" fmla="*/ 104 h 217"/>
                <a:gd name="T42" fmla="*/ 114 w 218"/>
                <a:gd name="T43" fmla="*/ 104 h 217"/>
                <a:gd name="T44" fmla="*/ 114 w 218"/>
                <a:gd name="T45" fmla="*/ 9 h 217"/>
                <a:gd name="T46" fmla="*/ 209 w 218"/>
                <a:gd name="T47" fmla="*/ 9 h 217"/>
                <a:gd name="T48" fmla="*/ 209 w 218"/>
                <a:gd name="T49" fmla="*/ 10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8" h="217">
                  <a:moveTo>
                    <a:pt x="0" y="0"/>
                  </a:moveTo>
                  <a:lnTo>
                    <a:pt x="0" y="217"/>
                  </a:lnTo>
                  <a:lnTo>
                    <a:pt x="218" y="217"/>
                  </a:lnTo>
                  <a:lnTo>
                    <a:pt x="218" y="0"/>
                  </a:lnTo>
                  <a:lnTo>
                    <a:pt x="0" y="0"/>
                  </a:lnTo>
                  <a:close/>
                  <a:moveTo>
                    <a:pt x="10" y="9"/>
                  </a:moveTo>
                  <a:lnTo>
                    <a:pt x="104" y="9"/>
                  </a:lnTo>
                  <a:lnTo>
                    <a:pt x="104" y="104"/>
                  </a:lnTo>
                  <a:lnTo>
                    <a:pt x="10" y="104"/>
                  </a:lnTo>
                  <a:lnTo>
                    <a:pt x="10" y="9"/>
                  </a:lnTo>
                  <a:close/>
                  <a:moveTo>
                    <a:pt x="10" y="208"/>
                  </a:moveTo>
                  <a:lnTo>
                    <a:pt x="10" y="113"/>
                  </a:lnTo>
                  <a:lnTo>
                    <a:pt x="104" y="113"/>
                  </a:lnTo>
                  <a:lnTo>
                    <a:pt x="104" y="208"/>
                  </a:lnTo>
                  <a:lnTo>
                    <a:pt x="10" y="208"/>
                  </a:lnTo>
                  <a:close/>
                  <a:moveTo>
                    <a:pt x="209" y="208"/>
                  </a:moveTo>
                  <a:lnTo>
                    <a:pt x="114" y="208"/>
                  </a:lnTo>
                  <a:lnTo>
                    <a:pt x="114" y="113"/>
                  </a:lnTo>
                  <a:lnTo>
                    <a:pt x="209" y="113"/>
                  </a:lnTo>
                  <a:lnTo>
                    <a:pt x="209" y="208"/>
                  </a:lnTo>
                  <a:close/>
                  <a:moveTo>
                    <a:pt x="209" y="104"/>
                  </a:moveTo>
                  <a:lnTo>
                    <a:pt x="114" y="104"/>
                  </a:lnTo>
                  <a:lnTo>
                    <a:pt x="114" y="9"/>
                  </a:lnTo>
                  <a:lnTo>
                    <a:pt x="209" y="9"/>
                  </a:lnTo>
                  <a:lnTo>
                    <a:pt x="209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9078648" y="4740601"/>
            <a:ext cx="420664" cy="418670"/>
            <a:chOff x="7518350" y="3595702"/>
            <a:chExt cx="381159" cy="379352"/>
          </a:xfrm>
          <a:solidFill>
            <a:srgbClr val="608C7D"/>
          </a:solidFill>
        </p:grpSpPr>
        <p:sp>
          <p:nvSpPr>
            <p:cNvPr id="134" name="Freeform 233"/>
            <p:cNvSpPr>
              <a:spLocks noEditPoints="1"/>
            </p:cNvSpPr>
            <p:nvPr/>
          </p:nvSpPr>
          <p:spPr bwMode="auto">
            <a:xfrm>
              <a:off x="7518350" y="3595702"/>
              <a:ext cx="381159" cy="379352"/>
            </a:xfrm>
            <a:custGeom>
              <a:avLst/>
              <a:gdLst>
                <a:gd name="T0" fmla="*/ 109 w 211"/>
                <a:gd name="T1" fmla="*/ 0 h 210"/>
                <a:gd name="T2" fmla="*/ 0 w 211"/>
                <a:gd name="T3" fmla="*/ 108 h 210"/>
                <a:gd name="T4" fmla="*/ 0 w 211"/>
                <a:gd name="T5" fmla="*/ 210 h 210"/>
                <a:gd name="T6" fmla="*/ 102 w 211"/>
                <a:gd name="T7" fmla="*/ 210 h 210"/>
                <a:gd name="T8" fmla="*/ 211 w 211"/>
                <a:gd name="T9" fmla="*/ 101 h 210"/>
                <a:gd name="T10" fmla="*/ 109 w 211"/>
                <a:gd name="T11" fmla="*/ 0 h 210"/>
                <a:gd name="T12" fmla="*/ 97 w 211"/>
                <a:gd name="T13" fmla="*/ 201 h 210"/>
                <a:gd name="T14" fmla="*/ 10 w 211"/>
                <a:gd name="T15" fmla="*/ 201 h 210"/>
                <a:gd name="T16" fmla="*/ 10 w 211"/>
                <a:gd name="T17" fmla="*/ 113 h 210"/>
                <a:gd name="T18" fmla="*/ 109 w 211"/>
                <a:gd name="T19" fmla="*/ 14 h 210"/>
                <a:gd name="T20" fmla="*/ 197 w 211"/>
                <a:gd name="T21" fmla="*/ 101 h 210"/>
                <a:gd name="T22" fmla="*/ 97 w 211"/>
                <a:gd name="T23" fmla="*/ 20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1" h="210">
                  <a:moveTo>
                    <a:pt x="109" y="0"/>
                  </a:moveTo>
                  <a:lnTo>
                    <a:pt x="0" y="108"/>
                  </a:lnTo>
                  <a:lnTo>
                    <a:pt x="0" y="210"/>
                  </a:lnTo>
                  <a:lnTo>
                    <a:pt x="102" y="210"/>
                  </a:lnTo>
                  <a:lnTo>
                    <a:pt x="211" y="101"/>
                  </a:lnTo>
                  <a:lnTo>
                    <a:pt x="109" y="0"/>
                  </a:lnTo>
                  <a:close/>
                  <a:moveTo>
                    <a:pt x="97" y="201"/>
                  </a:moveTo>
                  <a:lnTo>
                    <a:pt x="10" y="201"/>
                  </a:lnTo>
                  <a:lnTo>
                    <a:pt x="10" y="113"/>
                  </a:lnTo>
                  <a:lnTo>
                    <a:pt x="109" y="14"/>
                  </a:lnTo>
                  <a:lnTo>
                    <a:pt x="197" y="101"/>
                  </a:lnTo>
                  <a:lnTo>
                    <a:pt x="97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234"/>
            <p:cNvSpPr>
              <a:spLocks/>
            </p:cNvSpPr>
            <p:nvPr/>
          </p:nvSpPr>
          <p:spPr bwMode="auto">
            <a:xfrm>
              <a:off x="7596027" y="3778152"/>
              <a:ext cx="115612" cy="115612"/>
            </a:xfrm>
            <a:custGeom>
              <a:avLst/>
              <a:gdLst>
                <a:gd name="T0" fmla="*/ 0 w 64"/>
                <a:gd name="T1" fmla="*/ 7 h 64"/>
                <a:gd name="T2" fmla="*/ 57 w 64"/>
                <a:gd name="T3" fmla="*/ 64 h 64"/>
                <a:gd name="T4" fmla="*/ 64 w 64"/>
                <a:gd name="T5" fmla="*/ 59 h 64"/>
                <a:gd name="T6" fmla="*/ 7 w 64"/>
                <a:gd name="T7" fmla="*/ 0 h 64"/>
                <a:gd name="T8" fmla="*/ 0 w 64"/>
                <a:gd name="T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0" y="7"/>
                  </a:moveTo>
                  <a:lnTo>
                    <a:pt x="57" y="64"/>
                  </a:lnTo>
                  <a:lnTo>
                    <a:pt x="64" y="59"/>
                  </a:lnTo>
                  <a:lnTo>
                    <a:pt x="7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Oval 235"/>
            <p:cNvSpPr>
              <a:spLocks noChangeArrowheads="1"/>
            </p:cNvSpPr>
            <p:nvPr/>
          </p:nvSpPr>
          <p:spPr bwMode="auto">
            <a:xfrm>
              <a:off x="7570737" y="3855829"/>
              <a:ext cx="66839" cy="6864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9975796" y="4754557"/>
            <a:ext cx="414683" cy="414683"/>
            <a:chOff x="8331246" y="3608347"/>
            <a:chExt cx="375739" cy="375739"/>
          </a:xfrm>
          <a:solidFill>
            <a:srgbClr val="608C7D"/>
          </a:solidFill>
        </p:grpSpPr>
        <p:sp>
          <p:nvSpPr>
            <p:cNvPr id="138" name="Freeform 236"/>
            <p:cNvSpPr>
              <a:spLocks noEditPoints="1"/>
            </p:cNvSpPr>
            <p:nvPr/>
          </p:nvSpPr>
          <p:spPr bwMode="auto">
            <a:xfrm>
              <a:off x="8331246" y="3608347"/>
              <a:ext cx="375739" cy="375739"/>
            </a:xfrm>
            <a:custGeom>
              <a:avLst/>
              <a:gdLst>
                <a:gd name="T0" fmla="*/ 0 w 208"/>
                <a:gd name="T1" fmla="*/ 0 h 208"/>
                <a:gd name="T2" fmla="*/ 0 w 208"/>
                <a:gd name="T3" fmla="*/ 208 h 208"/>
                <a:gd name="T4" fmla="*/ 208 w 208"/>
                <a:gd name="T5" fmla="*/ 208 h 208"/>
                <a:gd name="T6" fmla="*/ 208 w 208"/>
                <a:gd name="T7" fmla="*/ 0 h 208"/>
                <a:gd name="T8" fmla="*/ 0 w 208"/>
                <a:gd name="T9" fmla="*/ 0 h 208"/>
                <a:gd name="T10" fmla="*/ 199 w 208"/>
                <a:gd name="T11" fmla="*/ 198 h 208"/>
                <a:gd name="T12" fmla="*/ 9 w 208"/>
                <a:gd name="T13" fmla="*/ 198 h 208"/>
                <a:gd name="T14" fmla="*/ 9 w 208"/>
                <a:gd name="T15" fmla="*/ 9 h 208"/>
                <a:gd name="T16" fmla="*/ 199 w 208"/>
                <a:gd name="T17" fmla="*/ 9 h 208"/>
                <a:gd name="T18" fmla="*/ 199 w 208"/>
                <a:gd name="T19" fmla="*/ 19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08">
                  <a:moveTo>
                    <a:pt x="0" y="0"/>
                  </a:moveTo>
                  <a:lnTo>
                    <a:pt x="0" y="208"/>
                  </a:lnTo>
                  <a:lnTo>
                    <a:pt x="208" y="208"/>
                  </a:lnTo>
                  <a:lnTo>
                    <a:pt x="208" y="0"/>
                  </a:lnTo>
                  <a:lnTo>
                    <a:pt x="0" y="0"/>
                  </a:lnTo>
                  <a:close/>
                  <a:moveTo>
                    <a:pt x="199" y="198"/>
                  </a:moveTo>
                  <a:lnTo>
                    <a:pt x="9" y="198"/>
                  </a:lnTo>
                  <a:lnTo>
                    <a:pt x="9" y="9"/>
                  </a:lnTo>
                  <a:lnTo>
                    <a:pt x="199" y="9"/>
                  </a:lnTo>
                  <a:lnTo>
                    <a:pt x="199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237"/>
            <p:cNvSpPr>
              <a:spLocks/>
            </p:cNvSpPr>
            <p:nvPr/>
          </p:nvSpPr>
          <p:spPr bwMode="auto">
            <a:xfrm>
              <a:off x="8381826" y="3702281"/>
              <a:ext cx="274578" cy="182451"/>
            </a:xfrm>
            <a:custGeom>
              <a:avLst/>
              <a:gdLst>
                <a:gd name="T0" fmla="*/ 48 w 152"/>
                <a:gd name="T1" fmla="*/ 49 h 101"/>
                <a:gd name="T2" fmla="*/ 76 w 152"/>
                <a:gd name="T3" fmla="*/ 101 h 101"/>
                <a:gd name="T4" fmla="*/ 105 w 152"/>
                <a:gd name="T5" fmla="*/ 28 h 101"/>
                <a:gd name="T6" fmla="*/ 121 w 152"/>
                <a:gd name="T7" fmla="*/ 66 h 101"/>
                <a:gd name="T8" fmla="*/ 152 w 152"/>
                <a:gd name="T9" fmla="*/ 66 h 101"/>
                <a:gd name="T10" fmla="*/ 152 w 152"/>
                <a:gd name="T11" fmla="*/ 56 h 101"/>
                <a:gd name="T12" fmla="*/ 126 w 152"/>
                <a:gd name="T13" fmla="*/ 56 h 101"/>
                <a:gd name="T14" fmla="*/ 105 w 152"/>
                <a:gd name="T15" fmla="*/ 0 h 101"/>
                <a:gd name="T16" fmla="*/ 76 w 152"/>
                <a:gd name="T17" fmla="*/ 78 h 101"/>
                <a:gd name="T18" fmla="*/ 48 w 152"/>
                <a:gd name="T19" fmla="*/ 35 h 101"/>
                <a:gd name="T20" fmla="*/ 26 w 152"/>
                <a:gd name="T21" fmla="*/ 56 h 101"/>
                <a:gd name="T22" fmla="*/ 0 w 152"/>
                <a:gd name="T23" fmla="*/ 56 h 101"/>
                <a:gd name="T24" fmla="*/ 0 w 152"/>
                <a:gd name="T25" fmla="*/ 66 h 101"/>
                <a:gd name="T26" fmla="*/ 31 w 152"/>
                <a:gd name="T27" fmla="*/ 66 h 101"/>
                <a:gd name="T28" fmla="*/ 48 w 152"/>
                <a:gd name="T29" fmla="*/ 4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01">
                  <a:moveTo>
                    <a:pt x="48" y="49"/>
                  </a:moveTo>
                  <a:lnTo>
                    <a:pt x="76" y="101"/>
                  </a:lnTo>
                  <a:lnTo>
                    <a:pt x="105" y="28"/>
                  </a:lnTo>
                  <a:lnTo>
                    <a:pt x="121" y="66"/>
                  </a:lnTo>
                  <a:lnTo>
                    <a:pt x="152" y="66"/>
                  </a:lnTo>
                  <a:lnTo>
                    <a:pt x="152" y="56"/>
                  </a:lnTo>
                  <a:lnTo>
                    <a:pt x="126" y="56"/>
                  </a:lnTo>
                  <a:lnTo>
                    <a:pt x="105" y="0"/>
                  </a:lnTo>
                  <a:lnTo>
                    <a:pt x="76" y="78"/>
                  </a:lnTo>
                  <a:lnTo>
                    <a:pt x="48" y="35"/>
                  </a:lnTo>
                  <a:lnTo>
                    <a:pt x="26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31" y="66"/>
                  </a:lnTo>
                  <a:lnTo>
                    <a:pt x="4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2722838" y="5677627"/>
            <a:ext cx="434619" cy="358860"/>
            <a:chOff x="1759430" y="4444728"/>
            <a:chExt cx="393803" cy="325159"/>
          </a:xfrm>
          <a:solidFill>
            <a:srgbClr val="608C7D"/>
          </a:solidFill>
        </p:grpSpPr>
        <p:sp>
          <p:nvSpPr>
            <p:cNvPr id="141" name="Freeform 249"/>
            <p:cNvSpPr>
              <a:spLocks/>
            </p:cNvSpPr>
            <p:nvPr/>
          </p:nvSpPr>
          <p:spPr bwMode="auto">
            <a:xfrm>
              <a:off x="1759430" y="4444728"/>
              <a:ext cx="393803" cy="81290"/>
            </a:xfrm>
            <a:custGeom>
              <a:avLst/>
              <a:gdLst>
                <a:gd name="T0" fmla="*/ 46 w 92"/>
                <a:gd name="T1" fmla="*/ 0 h 19"/>
                <a:gd name="T2" fmla="*/ 0 w 92"/>
                <a:gd name="T3" fmla="*/ 16 h 19"/>
                <a:gd name="T4" fmla="*/ 2 w 92"/>
                <a:gd name="T5" fmla="*/ 19 h 19"/>
                <a:gd name="T6" fmla="*/ 46 w 92"/>
                <a:gd name="T7" fmla="*/ 4 h 19"/>
                <a:gd name="T8" fmla="*/ 90 w 92"/>
                <a:gd name="T9" fmla="*/ 19 h 19"/>
                <a:gd name="T10" fmla="*/ 92 w 92"/>
                <a:gd name="T11" fmla="*/ 16 h 19"/>
                <a:gd name="T12" fmla="*/ 46 w 92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9">
                  <a:moveTo>
                    <a:pt x="46" y="0"/>
                  </a:moveTo>
                  <a:cubicBezTo>
                    <a:pt x="29" y="0"/>
                    <a:pt x="13" y="6"/>
                    <a:pt x="0" y="16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4" y="10"/>
                    <a:pt x="29" y="4"/>
                    <a:pt x="46" y="4"/>
                  </a:cubicBezTo>
                  <a:cubicBezTo>
                    <a:pt x="63" y="4"/>
                    <a:pt x="78" y="10"/>
                    <a:pt x="90" y="19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79" y="6"/>
                    <a:pt x="63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0918" tIns="50459" rIns="100918" bIns="5045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87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grpSp>
          <p:nvGrpSpPr>
            <p:cNvPr id="142" name="组合 141"/>
            <p:cNvGrpSpPr/>
            <p:nvPr/>
          </p:nvGrpSpPr>
          <p:grpSpPr>
            <a:xfrm>
              <a:off x="1811816" y="4529630"/>
              <a:ext cx="290837" cy="240257"/>
              <a:chOff x="1811816" y="4529630"/>
              <a:chExt cx="290837" cy="240257"/>
            </a:xfrm>
            <a:grpFill/>
          </p:grpSpPr>
          <p:sp>
            <p:nvSpPr>
              <p:cNvPr id="143" name="Freeform 248"/>
              <p:cNvSpPr>
                <a:spLocks/>
              </p:cNvSpPr>
              <p:nvPr/>
            </p:nvSpPr>
            <p:spPr bwMode="auto">
              <a:xfrm>
                <a:off x="1862396" y="4614534"/>
                <a:ext cx="187869" cy="46967"/>
              </a:xfrm>
              <a:custGeom>
                <a:avLst/>
                <a:gdLst>
                  <a:gd name="T0" fmla="*/ 0 w 44"/>
                  <a:gd name="T1" fmla="*/ 8 h 11"/>
                  <a:gd name="T2" fmla="*/ 3 w 44"/>
                  <a:gd name="T3" fmla="*/ 11 h 11"/>
                  <a:gd name="T4" fmla="*/ 22 w 44"/>
                  <a:gd name="T5" fmla="*/ 4 h 11"/>
                  <a:gd name="T6" fmla="*/ 41 w 44"/>
                  <a:gd name="T7" fmla="*/ 11 h 11"/>
                  <a:gd name="T8" fmla="*/ 44 w 44"/>
                  <a:gd name="T9" fmla="*/ 8 h 11"/>
                  <a:gd name="T10" fmla="*/ 22 w 44"/>
                  <a:gd name="T11" fmla="*/ 0 h 11"/>
                  <a:gd name="T12" fmla="*/ 0 w 44"/>
                  <a:gd name="T1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1">
                    <a:moveTo>
                      <a:pt x="0" y="8"/>
                    </a:moveTo>
                    <a:cubicBezTo>
                      <a:pt x="3" y="11"/>
                      <a:pt x="3" y="11"/>
                      <a:pt x="3" y="11"/>
                    </a:cubicBezTo>
                    <a:cubicBezTo>
                      <a:pt x="8" y="7"/>
                      <a:pt x="15" y="4"/>
                      <a:pt x="22" y="4"/>
                    </a:cubicBezTo>
                    <a:cubicBezTo>
                      <a:pt x="29" y="4"/>
                      <a:pt x="36" y="7"/>
                      <a:pt x="41" y="11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38" y="3"/>
                      <a:pt x="30" y="0"/>
                      <a:pt x="22" y="0"/>
                    </a:cubicBezTo>
                    <a:cubicBezTo>
                      <a:pt x="14" y="0"/>
                      <a:pt x="6" y="3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00918" tIns="50459" rIns="100918" bIns="50459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87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" name="Freeform 250"/>
              <p:cNvSpPr>
                <a:spLocks/>
              </p:cNvSpPr>
              <p:nvPr/>
            </p:nvSpPr>
            <p:spPr bwMode="auto">
              <a:xfrm>
                <a:off x="1811816" y="4529630"/>
                <a:ext cx="290837" cy="65032"/>
              </a:xfrm>
              <a:custGeom>
                <a:avLst/>
                <a:gdLst>
                  <a:gd name="T0" fmla="*/ 0 w 68"/>
                  <a:gd name="T1" fmla="*/ 12 h 15"/>
                  <a:gd name="T2" fmla="*/ 2 w 68"/>
                  <a:gd name="T3" fmla="*/ 15 h 15"/>
                  <a:gd name="T4" fmla="*/ 34 w 68"/>
                  <a:gd name="T5" fmla="*/ 4 h 15"/>
                  <a:gd name="T6" fmla="*/ 66 w 68"/>
                  <a:gd name="T7" fmla="*/ 15 h 15"/>
                  <a:gd name="T8" fmla="*/ 68 w 68"/>
                  <a:gd name="T9" fmla="*/ 12 h 15"/>
                  <a:gd name="T10" fmla="*/ 34 w 68"/>
                  <a:gd name="T11" fmla="*/ 0 h 15"/>
                  <a:gd name="T12" fmla="*/ 0 w 68"/>
                  <a:gd name="T13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15">
                    <a:moveTo>
                      <a:pt x="0" y="12"/>
                    </a:moveTo>
                    <a:cubicBezTo>
                      <a:pt x="2" y="15"/>
                      <a:pt x="2" y="15"/>
                      <a:pt x="2" y="15"/>
                    </a:cubicBezTo>
                    <a:cubicBezTo>
                      <a:pt x="11" y="8"/>
                      <a:pt x="22" y="4"/>
                      <a:pt x="34" y="4"/>
                    </a:cubicBezTo>
                    <a:cubicBezTo>
                      <a:pt x="46" y="4"/>
                      <a:pt x="57" y="8"/>
                      <a:pt x="66" y="15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59" y="4"/>
                      <a:pt x="47" y="0"/>
                      <a:pt x="34" y="0"/>
                    </a:cubicBezTo>
                    <a:cubicBezTo>
                      <a:pt x="21" y="0"/>
                      <a:pt x="9" y="4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00918" tIns="50459" rIns="100918" bIns="50459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87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" name="Freeform 251"/>
              <p:cNvSpPr>
                <a:spLocks/>
              </p:cNvSpPr>
              <p:nvPr/>
            </p:nvSpPr>
            <p:spPr bwMode="auto">
              <a:xfrm>
                <a:off x="1912976" y="4701242"/>
                <a:ext cx="86709" cy="68645"/>
              </a:xfrm>
              <a:custGeom>
                <a:avLst/>
                <a:gdLst>
                  <a:gd name="T0" fmla="*/ 0 w 20"/>
                  <a:gd name="T1" fmla="*/ 3 h 16"/>
                  <a:gd name="T2" fmla="*/ 10 w 20"/>
                  <a:gd name="T3" fmla="*/ 16 h 16"/>
                  <a:gd name="T4" fmla="*/ 20 w 20"/>
                  <a:gd name="T5" fmla="*/ 3 h 16"/>
                  <a:gd name="T6" fmla="*/ 10 w 20"/>
                  <a:gd name="T7" fmla="*/ 0 h 16"/>
                  <a:gd name="T8" fmla="*/ 0 w 20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6">
                    <a:moveTo>
                      <a:pt x="0" y="3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7" y="1"/>
                      <a:pt x="14" y="0"/>
                      <a:pt x="10" y="0"/>
                    </a:cubicBezTo>
                    <a:cubicBezTo>
                      <a:pt x="6" y="0"/>
                      <a:pt x="3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00918" tIns="50459" rIns="100918" bIns="50459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87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46" name="Freeform 32"/>
          <p:cNvSpPr>
            <a:spLocks noEditPoints="1"/>
          </p:cNvSpPr>
          <p:nvPr/>
        </p:nvSpPr>
        <p:spPr bwMode="auto">
          <a:xfrm>
            <a:off x="1898650" y="2014538"/>
            <a:ext cx="344488" cy="469900"/>
          </a:xfrm>
          <a:custGeom>
            <a:avLst/>
            <a:gdLst>
              <a:gd name="T0" fmla="*/ 580 w 661"/>
              <a:gd name="T1" fmla="*/ 230 h 899"/>
              <a:gd name="T2" fmla="*/ 579 w 661"/>
              <a:gd name="T3" fmla="*/ 250 h 899"/>
              <a:gd name="T4" fmla="*/ 582 w 661"/>
              <a:gd name="T5" fmla="*/ 272 h 899"/>
              <a:gd name="T6" fmla="*/ 546 w 661"/>
              <a:gd name="T7" fmla="*/ 355 h 899"/>
              <a:gd name="T8" fmla="*/ 559 w 661"/>
              <a:gd name="T9" fmla="*/ 262 h 899"/>
              <a:gd name="T10" fmla="*/ 557 w 661"/>
              <a:gd name="T11" fmla="*/ 240 h 899"/>
              <a:gd name="T12" fmla="*/ 562 w 661"/>
              <a:gd name="T13" fmla="*/ 225 h 899"/>
              <a:gd name="T14" fmla="*/ 569 w 661"/>
              <a:gd name="T15" fmla="*/ 92 h 899"/>
              <a:gd name="T16" fmla="*/ 576 w 661"/>
              <a:gd name="T17" fmla="*/ 113 h 899"/>
              <a:gd name="T18" fmla="*/ 642 w 661"/>
              <a:gd name="T19" fmla="*/ 166 h 899"/>
              <a:gd name="T20" fmla="*/ 576 w 661"/>
              <a:gd name="T21" fmla="*/ 225 h 899"/>
              <a:gd name="T22" fmla="*/ 384 w 661"/>
              <a:gd name="T23" fmla="*/ 3 h 899"/>
              <a:gd name="T24" fmla="*/ 555 w 661"/>
              <a:gd name="T25" fmla="*/ 100 h 899"/>
              <a:gd name="T26" fmla="*/ 476 w 661"/>
              <a:gd name="T27" fmla="*/ 185 h 899"/>
              <a:gd name="T28" fmla="*/ 174 w 661"/>
              <a:gd name="T29" fmla="*/ 233 h 899"/>
              <a:gd name="T30" fmla="*/ 267 w 661"/>
              <a:gd name="T31" fmla="*/ 98 h 899"/>
              <a:gd name="T32" fmla="*/ 448 w 661"/>
              <a:gd name="T33" fmla="*/ 115 h 899"/>
              <a:gd name="T34" fmla="*/ 261 w 661"/>
              <a:gd name="T35" fmla="*/ 89 h 899"/>
              <a:gd name="T36" fmla="*/ 12 w 661"/>
              <a:gd name="T37" fmla="*/ 63 h 899"/>
              <a:gd name="T38" fmla="*/ 168 w 661"/>
              <a:gd name="T39" fmla="*/ 249 h 899"/>
              <a:gd name="T40" fmla="*/ 105 w 661"/>
              <a:gd name="T41" fmla="*/ 579 h 899"/>
              <a:gd name="T42" fmla="*/ 215 w 661"/>
              <a:gd name="T43" fmla="*/ 520 h 899"/>
              <a:gd name="T44" fmla="*/ 253 w 661"/>
              <a:gd name="T45" fmla="*/ 514 h 899"/>
              <a:gd name="T46" fmla="*/ 294 w 661"/>
              <a:gd name="T47" fmla="*/ 543 h 899"/>
              <a:gd name="T48" fmla="*/ 407 w 661"/>
              <a:gd name="T49" fmla="*/ 515 h 899"/>
              <a:gd name="T50" fmla="*/ 420 w 661"/>
              <a:gd name="T51" fmla="*/ 544 h 899"/>
              <a:gd name="T52" fmla="*/ 455 w 661"/>
              <a:gd name="T53" fmla="*/ 524 h 899"/>
              <a:gd name="T54" fmla="*/ 503 w 661"/>
              <a:gd name="T55" fmla="*/ 305 h 899"/>
              <a:gd name="T56" fmla="*/ 168 w 661"/>
              <a:gd name="T57" fmla="*/ 249 h 899"/>
              <a:gd name="T58" fmla="*/ 256 w 661"/>
              <a:gd name="T59" fmla="*/ 319 h 899"/>
              <a:gd name="T60" fmla="*/ 236 w 661"/>
              <a:gd name="T61" fmla="*/ 456 h 899"/>
              <a:gd name="T62" fmla="*/ 354 w 661"/>
              <a:gd name="T63" fmla="*/ 522 h 899"/>
              <a:gd name="T64" fmla="*/ 435 w 661"/>
              <a:gd name="T65" fmla="*/ 320 h 899"/>
              <a:gd name="T66" fmla="*/ 378 w 661"/>
              <a:gd name="T67" fmla="*/ 271 h 899"/>
              <a:gd name="T68" fmla="*/ 86 w 661"/>
              <a:gd name="T69" fmla="*/ 613 h 899"/>
              <a:gd name="T70" fmla="*/ 330 w 661"/>
              <a:gd name="T71" fmla="*/ 641 h 899"/>
              <a:gd name="T72" fmla="*/ 571 w 661"/>
              <a:gd name="T73" fmla="*/ 610 h 899"/>
              <a:gd name="T74" fmla="*/ 331 w 661"/>
              <a:gd name="T75" fmla="*/ 899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61" h="899">
                <a:moveTo>
                  <a:pt x="576" y="225"/>
                </a:moveTo>
                <a:cubicBezTo>
                  <a:pt x="579" y="226"/>
                  <a:pt x="580" y="227"/>
                  <a:pt x="580" y="230"/>
                </a:cubicBezTo>
                <a:lnTo>
                  <a:pt x="581" y="240"/>
                </a:lnTo>
                <a:cubicBezTo>
                  <a:pt x="581" y="246"/>
                  <a:pt x="579" y="246"/>
                  <a:pt x="579" y="250"/>
                </a:cubicBezTo>
                <a:lnTo>
                  <a:pt x="579" y="262"/>
                </a:lnTo>
                <a:cubicBezTo>
                  <a:pt x="580" y="266"/>
                  <a:pt x="582" y="267"/>
                  <a:pt x="582" y="272"/>
                </a:cubicBezTo>
                <a:lnTo>
                  <a:pt x="592" y="355"/>
                </a:lnTo>
                <a:cubicBezTo>
                  <a:pt x="587" y="365"/>
                  <a:pt x="551" y="364"/>
                  <a:pt x="546" y="355"/>
                </a:cubicBezTo>
                <a:lnTo>
                  <a:pt x="556" y="272"/>
                </a:lnTo>
                <a:cubicBezTo>
                  <a:pt x="556" y="267"/>
                  <a:pt x="558" y="266"/>
                  <a:pt x="559" y="262"/>
                </a:cubicBezTo>
                <a:lnTo>
                  <a:pt x="559" y="251"/>
                </a:lnTo>
                <a:cubicBezTo>
                  <a:pt x="559" y="246"/>
                  <a:pt x="557" y="245"/>
                  <a:pt x="557" y="240"/>
                </a:cubicBezTo>
                <a:lnTo>
                  <a:pt x="558" y="230"/>
                </a:lnTo>
                <a:cubicBezTo>
                  <a:pt x="558" y="227"/>
                  <a:pt x="559" y="226"/>
                  <a:pt x="562" y="225"/>
                </a:cubicBezTo>
                <a:lnTo>
                  <a:pt x="562" y="92"/>
                </a:lnTo>
                <a:lnTo>
                  <a:pt x="569" y="92"/>
                </a:lnTo>
                <a:cubicBezTo>
                  <a:pt x="573" y="92"/>
                  <a:pt x="576" y="95"/>
                  <a:pt x="576" y="99"/>
                </a:cubicBezTo>
                <a:lnTo>
                  <a:pt x="576" y="113"/>
                </a:lnTo>
                <a:lnTo>
                  <a:pt x="643" y="156"/>
                </a:lnTo>
                <a:cubicBezTo>
                  <a:pt x="648" y="160"/>
                  <a:pt x="647" y="165"/>
                  <a:pt x="642" y="166"/>
                </a:cubicBezTo>
                <a:lnTo>
                  <a:pt x="576" y="174"/>
                </a:lnTo>
                <a:lnTo>
                  <a:pt x="576" y="225"/>
                </a:lnTo>
                <a:close/>
                <a:moveTo>
                  <a:pt x="15" y="54"/>
                </a:moveTo>
                <a:lnTo>
                  <a:pt x="384" y="3"/>
                </a:lnTo>
                <a:cubicBezTo>
                  <a:pt x="399" y="1"/>
                  <a:pt x="405" y="0"/>
                  <a:pt x="419" y="9"/>
                </a:cubicBezTo>
                <a:lnTo>
                  <a:pt x="555" y="100"/>
                </a:lnTo>
                <a:lnTo>
                  <a:pt x="555" y="176"/>
                </a:lnTo>
                <a:lnTo>
                  <a:pt x="476" y="185"/>
                </a:lnTo>
                <a:lnTo>
                  <a:pt x="487" y="233"/>
                </a:lnTo>
                <a:cubicBezTo>
                  <a:pt x="384" y="209"/>
                  <a:pt x="277" y="209"/>
                  <a:pt x="174" y="233"/>
                </a:cubicBezTo>
                <a:lnTo>
                  <a:pt x="195" y="143"/>
                </a:lnTo>
                <a:cubicBezTo>
                  <a:pt x="203" y="112"/>
                  <a:pt x="233" y="102"/>
                  <a:pt x="267" y="98"/>
                </a:cubicBezTo>
                <a:cubicBezTo>
                  <a:pt x="309" y="92"/>
                  <a:pt x="353" y="92"/>
                  <a:pt x="395" y="98"/>
                </a:cubicBezTo>
                <a:cubicBezTo>
                  <a:pt x="415" y="100"/>
                  <a:pt x="434" y="105"/>
                  <a:pt x="448" y="115"/>
                </a:cubicBezTo>
                <a:cubicBezTo>
                  <a:pt x="431" y="98"/>
                  <a:pt x="415" y="93"/>
                  <a:pt x="386" y="90"/>
                </a:cubicBezTo>
                <a:cubicBezTo>
                  <a:pt x="341" y="84"/>
                  <a:pt x="306" y="83"/>
                  <a:pt x="261" y="89"/>
                </a:cubicBezTo>
                <a:cubicBezTo>
                  <a:pt x="194" y="97"/>
                  <a:pt x="185" y="122"/>
                  <a:pt x="175" y="168"/>
                </a:cubicBezTo>
                <a:lnTo>
                  <a:pt x="12" y="63"/>
                </a:lnTo>
                <a:cubicBezTo>
                  <a:pt x="6" y="59"/>
                  <a:pt x="8" y="54"/>
                  <a:pt x="15" y="54"/>
                </a:cubicBezTo>
                <a:close/>
                <a:moveTo>
                  <a:pt x="168" y="249"/>
                </a:moveTo>
                <a:cubicBezTo>
                  <a:pt x="161" y="267"/>
                  <a:pt x="159" y="286"/>
                  <a:pt x="157" y="305"/>
                </a:cubicBezTo>
                <a:cubicBezTo>
                  <a:pt x="151" y="404"/>
                  <a:pt x="166" y="484"/>
                  <a:pt x="105" y="579"/>
                </a:cubicBezTo>
                <a:cubicBezTo>
                  <a:pt x="137" y="557"/>
                  <a:pt x="171" y="539"/>
                  <a:pt x="206" y="524"/>
                </a:cubicBezTo>
                <a:lnTo>
                  <a:pt x="215" y="520"/>
                </a:lnTo>
                <a:cubicBezTo>
                  <a:pt x="222" y="527"/>
                  <a:pt x="232" y="539"/>
                  <a:pt x="241" y="544"/>
                </a:cubicBezTo>
                <a:cubicBezTo>
                  <a:pt x="244" y="545"/>
                  <a:pt x="251" y="526"/>
                  <a:pt x="253" y="514"/>
                </a:cubicBezTo>
                <a:cubicBezTo>
                  <a:pt x="253" y="514"/>
                  <a:pt x="253" y="515"/>
                  <a:pt x="253" y="515"/>
                </a:cubicBezTo>
                <a:cubicBezTo>
                  <a:pt x="266" y="526"/>
                  <a:pt x="280" y="535"/>
                  <a:pt x="294" y="543"/>
                </a:cubicBezTo>
                <a:cubicBezTo>
                  <a:pt x="319" y="557"/>
                  <a:pt x="342" y="557"/>
                  <a:pt x="367" y="543"/>
                </a:cubicBezTo>
                <a:cubicBezTo>
                  <a:pt x="381" y="535"/>
                  <a:pt x="395" y="526"/>
                  <a:pt x="407" y="515"/>
                </a:cubicBezTo>
                <a:cubicBezTo>
                  <a:pt x="408" y="515"/>
                  <a:pt x="408" y="514"/>
                  <a:pt x="408" y="514"/>
                </a:cubicBezTo>
                <a:cubicBezTo>
                  <a:pt x="410" y="526"/>
                  <a:pt x="417" y="545"/>
                  <a:pt x="420" y="544"/>
                </a:cubicBezTo>
                <a:cubicBezTo>
                  <a:pt x="429" y="539"/>
                  <a:pt x="439" y="527"/>
                  <a:pt x="446" y="520"/>
                </a:cubicBezTo>
                <a:lnTo>
                  <a:pt x="455" y="524"/>
                </a:lnTo>
                <a:cubicBezTo>
                  <a:pt x="490" y="539"/>
                  <a:pt x="524" y="557"/>
                  <a:pt x="556" y="579"/>
                </a:cubicBezTo>
                <a:cubicBezTo>
                  <a:pt x="491" y="476"/>
                  <a:pt x="510" y="404"/>
                  <a:pt x="503" y="305"/>
                </a:cubicBezTo>
                <a:cubicBezTo>
                  <a:pt x="502" y="286"/>
                  <a:pt x="499" y="267"/>
                  <a:pt x="492" y="249"/>
                </a:cubicBezTo>
                <a:cubicBezTo>
                  <a:pt x="386" y="226"/>
                  <a:pt x="275" y="226"/>
                  <a:pt x="168" y="249"/>
                </a:cubicBezTo>
                <a:close/>
                <a:moveTo>
                  <a:pt x="378" y="271"/>
                </a:moveTo>
                <a:cubicBezTo>
                  <a:pt x="360" y="295"/>
                  <a:pt x="312" y="314"/>
                  <a:pt x="256" y="319"/>
                </a:cubicBezTo>
                <a:cubicBezTo>
                  <a:pt x="246" y="320"/>
                  <a:pt x="236" y="320"/>
                  <a:pt x="226" y="320"/>
                </a:cubicBezTo>
                <a:cubicBezTo>
                  <a:pt x="212" y="361"/>
                  <a:pt x="219" y="424"/>
                  <a:pt x="236" y="456"/>
                </a:cubicBezTo>
                <a:cubicBezTo>
                  <a:pt x="251" y="483"/>
                  <a:pt x="274" y="504"/>
                  <a:pt x="307" y="522"/>
                </a:cubicBezTo>
                <a:cubicBezTo>
                  <a:pt x="323" y="531"/>
                  <a:pt x="338" y="531"/>
                  <a:pt x="354" y="522"/>
                </a:cubicBezTo>
                <a:cubicBezTo>
                  <a:pt x="387" y="504"/>
                  <a:pt x="410" y="483"/>
                  <a:pt x="424" y="456"/>
                </a:cubicBezTo>
                <a:cubicBezTo>
                  <a:pt x="441" y="424"/>
                  <a:pt x="449" y="362"/>
                  <a:pt x="435" y="320"/>
                </a:cubicBezTo>
                <a:cubicBezTo>
                  <a:pt x="424" y="317"/>
                  <a:pt x="413" y="310"/>
                  <a:pt x="403" y="301"/>
                </a:cubicBezTo>
                <a:cubicBezTo>
                  <a:pt x="392" y="292"/>
                  <a:pt x="384" y="282"/>
                  <a:pt x="378" y="271"/>
                </a:cubicBezTo>
                <a:close/>
                <a:moveTo>
                  <a:pt x="0" y="705"/>
                </a:moveTo>
                <a:cubicBezTo>
                  <a:pt x="23" y="672"/>
                  <a:pt x="52" y="641"/>
                  <a:pt x="86" y="613"/>
                </a:cubicBezTo>
                <a:cubicBezTo>
                  <a:pt x="124" y="583"/>
                  <a:pt x="166" y="559"/>
                  <a:pt x="210" y="540"/>
                </a:cubicBezTo>
                <a:cubicBezTo>
                  <a:pt x="237" y="576"/>
                  <a:pt x="275" y="610"/>
                  <a:pt x="330" y="641"/>
                </a:cubicBezTo>
                <a:cubicBezTo>
                  <a:pt x="380" y="612"/>
                  <a:pt x="421" y="578"/>
                  <a:pt x="450" y="539"/>
                </a:cubicBezTo>
                <a:cubicBezTo>
                  <a:pt x="493" y="558"/>
                  <a:pt x="534" y="581"/>
                  <a:pt x="571" y="610"/>
                </a:cubicBezTo>
                <a:cubicBezTo>
                  <a:pt x="607" y="639"/>
                  <a:pt x="637" y="671"/>
                  <a:pt x="661" y="705"/>
                </a:cubicBezTo>
                <a:cubicBezTo>
                  <a:pt x="596" y="821"/>
                  <a:pt x="473" y="899"/>
                  <a:pt x="331" y="899"/>
                </a:cubicBezTo>
                <a:cubicBezTo>
                  <a:pt x="188" y="899"/>
                  <a:pt x="65" y="821"/>
                  <a:pt x="0" y="705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5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47" name="Freeform 33"/>
          <p:cNvSpPr>
            <a:spLocks noEditPoints="1"/>
          </p:cNvSpPr>
          <p:nvPr/>
        </p:nvSpPr>
        <p:spPr bwMode="auto">
          <a:xfrm>
            <a:off x="2736850" y="2035175"/>
            <a:ext cx="387350" cy="511175"/>
          </a:xfrm>
          <a:custGeom>
            <a:avLst/>
            <a:gdLst>
              <a:gd name="T0" fmla="*/ 618 w 742"/>
              <a:gd name="T1" fmla="*/ 231 h 975"/>
              <a:gd name="T2" fmla="*/ 617 w 742"/>
              <a:gd name="T3" fmla="*/ 251 h 975"/>
              <a:gd name="T4" fmla="*/ 620 w 742"/>
              <a:gd name="T5" fmla="*/ 272 h 975"/>
              <a:gd name="T6" fmla="*/ 584 w 742"/>
              <a:gd name="T7" fmla="*/ 355 h 975"/>
              <a:gd name="T8" fmla="*/ 597 w 742"/>
              <a:gd name="T9" fmla="*/ 263 h 975"/>
              <a:gd name="T10" fmla="*/ 595 w 742"/>
              <a:gd name="T11" fmla="*/ 240 h 975"/>
              <a:gd name="T12" fmla="*/ 600 w 742"/>
              <a:gd name="T13" fmla="*/ 226 h 975"/>
              <a:gd name="T14" fmla="*/ 606 w 742"/>
              <a:gd name="T15" fmla="*/ 93 h 975"/>
              <a:gd name="T16" fmla="*/ 614 w 742"/>
              <a:gd name="T17" fmla="*/ 114 h 975"/>
              <a:gd name="T18" fmla="*/ 678 w 742"/>
              <a:gd name="T19" fmla="*/ 167 h 975"/>
              <a:gd name="T20" fmla="*/ 614 w 742"/>
              <a:gd name="T21" fmla="*/ 226 h 975"/>
              <a:gd name="T22" fmla="*/ 424 w 742"/>
              <a:gd name="T23" fmla="*/ 4 h 975"/>
              <a:gd name="T24" fmla="*/ 593 w 742"/>
              <a:gd name="T25" fmla="*/ 101 h 975"/>
              <a:gd name="T26" fmla="*/ 515 w 742"/>
              <a:gd name="T27" fmla="*/ 185 h 975"/>
              <a:gd name="T28" fmla="*/ 217 w 742"/>
              <a:gd name="T29" fmla="*/ 234 h 975"/>
              <a:gd name="T30" fmla="*/ 308 w 742"/>
              <a:gd name="T31" fmla="*/ 98 h 975"/>
              <a:gd name="T32" fmla="*/ 487 w 742"/>
              <a:gd name="T33" fmla="*/ 116 h 975"/>
              <a:gd name="T34" fmla="*/ 302 w 742"/>
              <a:gd name="T35" fmla="*/ 90 h 975"/>
              <a:gd name="T36" fmla="*/ 57 w 742"/>
              <a:gd name="T37" fmla="*/ 64 h 975"/>
              <a:gd name="T38" fmla="*/ 265 w 742"/>
              <a:gd name="T39" fmla="*/ 296 h 975"/>
              <a:gd name="T40" fmla="*/ 455 w 742"/>
              <a:gd name="T41" fmla="*/ 259 h 975"/>
              <a:gd name="T42" fmla="*/ 474 w 742"/>
              <a:gd name="T43" fmla="*/ 271 h 975"/>
              <a:gd name="T44" fmla="*/ 479 w 742"/>
              <a:gd name="T45" fmla="*/ 314 h 975"/>
              <a:gd name="T46" fmla="*/ 491 w 742"/>
              <a:gd name="T47" fmla="*/ 312 h 975"/>
              <a:gd name="T48" fmla="*/ 517 w 742"/>
              <a:gd name="T49" fmla="*/ 357 h 975"/>
              <a:gd name="T50" fmla="*/ 487 w 742"/>
              <a:gd name="T51" fmla="*/ 418 h 975"/>
              <a:gd name="T52" fmla="*/ 333 w 742"/>
              <a:gd name="T53" fmla="*/ 522 h 975"/>
              <a:gd name="T54" fmla="*/ 251 w 742"/>
              <a:gd name="T55" fmla="*/ 414 h 975"/>
              <a:gd name="T56" fmla="*/ 239 w 742"/>
              <a:gd name="T57" fmla="*/ 300 h 975"/>
              <a:gd name="T58" fmla="*/ 263 w 742"/>
              <a:gd name="T59" fmla="*/ 321 h 975"/>
              <a:gd name="T60" fmla="*/ 527 w 742"/>
              <a:gd name="T61" fmla="*/ 248 h 975"/>
              <a:gd name="T62" fmla="*/ 540 w 742"/>
              <a:gd name="T63" fmla="*/ 360 h 975"/>
              <a:gd name="T64" fmla="*/ 422 w 742"/>
              <a:gd name="T65" fmla="*/ 542 h 975"/>
              <a:gd name="T66" fmla="*/ 235 w 742"/>
              <a:gd name="T67" fmla="*/ 435 h 975"/>
              <a:gd name="T68" fmla="*/ 214 w 742"/>
              <a:gd name="T69" fmla="*/ 288 h 975"/>
              <a:gd name="T70" fmla="*/ 527 w 742"/>
              <a:gd name="T71" fmla="*/ 248 h 975"/>
              <a:gd name="T72" fmla="*/ 39 w 742"/>
              <a:gd name="T73" fmla="*/ 665 h 975"/>
              <a:gd name="T74" fmla="*/ 338 w 742"/>
              <a:gd name="T75" fmla="*/ 719 h 975"/>
              <a:gd name="T76" fmla="*/ 320 w 742"/>
              <a:gd name="T77" fmla="*/ 595 h 975"/>
              <a:gd name="T78" fmla="*/ 424 w 742"/>
              <a:gd name="T79" fmla="*/ 576 h 975"/>
              <a:gd name="T80" fmla="*/ 396 w 742"/>
              <a:gd name="T81" fmla="*/ 644 h 975"/>
              <a:gd name="T82" fmla="*/ 492 w 742"/>
              <a:gd name="T83" fmla="*/ 553 h 975"/>
              <a:gd name="T84" fmla="*/ 742 w 742"/>
              <a:gd name="T85" fmla="*/ 730 h 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42" h="975">
                <a:moveTo>
                  <a:pt x="614" y="226"/>
                </a:moveTo>
                <a:cubicBezTo>
                  <a:pt x="617" y="226"/>
                  <a:pt x="618" y="228"/>
                  <a:pt x="618" y="231"/>
                </a:cubicBezTo>
                <a:lnTo>
                  <a:pt x="619" y="241"/>
                </a:lnTo>
                <a:cubicBezTo>
                  <a:pt x="619" y="247"/>
                  <a:pt x="616" y="247"/>
                  <a:pt x="617" y="251"/>
                </a:cubicBezTo>
                <a:lnTo>
                  <a:pt x="617" y="263"/>
                </a:lnTo>
                <a:cubicBezTo>
                  <a:pt x="617" y="267"/>
                  <a:pt x="620" y="268"/>
                  <a:pt x="620" y="272"/>
                </a:cubicBezTo>
                <a:lnTo>
                  <a:pt x="630" y="355"/>
                </a:lnTo>
                <a:cubicBezTo>
                  <a:pt x="625" y="365"/>
                  <a:pt x="589" y="365"/>
                  <a:pt x="584" y="355"/>
                </a:cubicBezTo>
                <a:lnTo>
                  <a:pt x="594" y="272"/>
                </a:lnTo>
                <a:cubicBezTo>
                  <a:pt x="594" y="268"/>
                  <a:pt x="596" y="266"/>
                  <a:pt x="597" y="263"/>
                </a:cubicBezTo>
                <a:lnTo>
                  <a:pt x="597" y="251"/>
                </a:lnTo>
                <a:cubicBezTo>
                  <a:pt x="597" y="247"/>
                  <a:pt x="595" y="246"/>
                  <a:pt x="595" y="240"/>
                </a:cubicBezTo>
                <a:lnTo>
                  <a:pt x="596" y="231"/>
                </a:lnTo>
                <a:cubicBezTo>
                  <a:pt x="596" y="228"/>
                  <a:pt x="597" y="226"/>
                  <a:pt x="600" y="226"/>
                </a:cubicBezTo>
                <a:lnTo>
                  <a:pt x="600" y="93"/>
                </a:lnTo>
                <a:lnTo>
                  <a:pt x="606" y="93"/>
                </a:lnTo>
                <a:cubicBezTo>
                  <a:pt x="610" y="93"/>
                  <a:pt x="614" y="96"/>
                  <a:pt x="614" y="100"/>
                </a:cubicBezTo>
                <a:lnTo>
                  <a:pt x="614" y="114"/>
                </a:lnTo>
                <a:lnTo>
                  <a:pt x="680" y="157"/>
                </a:lnTo>
                <a:cubicBezTo>
                  <a:pt x="685" y="160"/>
                  <a:pt x="684" y="166"/>
                  <a:pt x="678" y="167"/>
                </a:cubicBezTo>
                <a:lnTo>
                  <a:pt x="614" y="174"/>
                </a:lnTo>
                <a:lnTo>
                  <a:pt x="614" y="226"/>
                </a:lnTo>
                <a:close/>
                <a:moveTo>
                  <a:pt x="60" y="54"/>
                </a:moveTo>
                <a:lnTo>
                  <a:pt x="424" y="4"/>
                </a:lnTo>
                <a:cubicBezTo>
                  <a:pt x="439" y="2"/>
                  <a:pt x="444" y="0"/>
                  <a:pt x="459" y="10"/>
                </a:cubicBezTo>
                <a:lnTo>
                  <a:pt x="593" y="101"/>
                </a:lnTo>
                <a:lnTo>
                  <a:pt x="593" y="177"/>
                </a:lnTo>
                <a:lnTo>
                  <a:pt x="515" y="185"/>
                </a:lnTo>
                <a:lnTo>
                  <a:pt x="526" y="234"/>
                </a:lnTo>
                <a:cubicBezTo>
                  <a:pt x="424" y="210"/>
                  <a:pt x="319" y="210"/>
                  <a:pt x="217" y="234"/>
                </a:cubicBezTo>
                <a:lnTo>
                  <a:pt x="237" y="144"/>
                </a:lnTo>
                <a:cubicBezTo>
                  <a:pt x="245" y="112"/>
                  <a:pt x="275" y="103"/>
                  <a:pt x="308" y="98"/>
                </a:cubicBezTo>
                <a:cubicBezTo>
                  <a:pt x="350" y="93"/>
                  <a:pt x="393" y="93"/>
                  <a:pt x="435" y="98"/>
                </a:cubicBezTo>
                <a:cubicBezTo>
                  <a:pt x="455" y="101"/>
                  <a:pt x="474" y="106"/>
                  <a:pt x="487" y="116"/>
                </a:cubicBezTo>
                <a:cubicBezTo>
                  <a:pt x="471" y="99"/>
                  <a:pt x="455" y="94"/>
                  <a:pt x="426" y="91"/>
                </a:cubicBezTo>
                <a:cubicBezTo>
                  <a:pt x="382" y="85"/>
                  <a:pt x="347" y="84"/>
                  <a:pt x="302" y="90"/>
                </a:cubicBezTo>
                <a:cubicBezTo>
                  <a:pt x="236" y="98"/>
                  <a:pt x="228" y="123"/>
                  <a:pt x="217" y="168"/>
                </a:cubicBezTo>
                <a:lnTo>
                  <a:pt x="57" y="64"/>
                </a:lnTo>
                <a:cubicBezTo>
                  <a:pt x="51" y="60"/>
                  <a:pt x="52" y="55"/>
                  <a:pt x="60" y="54"/>
                </a:cubicBezTo>
                <a:close/>
                <a:moveTo>
                  <a:pt x="265" y="296"/>
                </a:moveTo>
                <a:cubicBezTo>
                  <a:pt x="265" y="284"/>
                  <a:pt x="269" y="284"/>
                  <a:pt x="279" y="287"/>
                </a:cubicBezTo>
                <a:cubicBezTo>
                  <a:pt x="306" y="294"/>
                  <a:pt x="427" y="272"/>
                  <a:pt x="455" y="259"/>
                </a:cubicBezTo>
                <a:cubicBezTo>
                  <a:pt x="460" y="257"/>
                  <a:pt x="465" y="255"/>
                  <a:pt x="469" y="261"/>
                </a:cubicBezTo>
                <a:cubicBezTo>
                  <a:pt x="472" y="263"/>
                  <a:pt x="473" y="267"/>
                  <a:pt x="474" y="271"/>
                </a:cubicBezTo>
                <a:cubicBezTo>
                  <a:pt x="477" y="282"/>
                  <a:pt x="477" y="297"/>
                  <a:pt x="478" y="308"/>
                </a:cubicBezTo>
                <a:cubicBezTo>
                  <a:pt x="478" y="310"/>
                  <a:pt x="479" y="313"/>
                  <a:pt x="479" y="314"/>
                </a:cubicBezTo>
                <a:cubicBezTo>
                  <a:pt x="480" y="322"/>
                  <a:pt x="482" y="323"/>
                  <a:pt x="485" y="321"/>
                </a:cubicBezTo>
                <a:cubicBezTo>
                  <a:pt x="488" y="319"/>
                  <a:pt x="489" y="316"/>
                  <a:pt x="491" y="312"/>
                </a:cubicBezTo>
                <a:cubicBezTo>
                  <a:pt x="495" y="304"/>
                  <a:pt x="499" y="300"/>
                  <a:pt x="504" y="300"/>
                </a:cubicBezTo>
                <a:cubicBezTo>
                  <a:pt x="514" y="300"/>
                  <a:pt x="520" y="325"/>
                  <a:pt x="517" y="357"/>
                </a:cubicBezTo>
                <a:cubicBezTo>
                  <a:pt x="513" y="389"/>
                  <a:pt x="502" y="414"/>
                  <a:pt x="492" y="414"/>
                </a:cubicBezTo>
                <a:cubicBezTo>
                  <a:pt x="489" y="414"/>
                  <a:pt x="488" y="415"/>
                  <a:pt x="487" y="418"/>
                </a:cubicBezTo>
                <a:cubicBezTo>
                  <a:pt x="478" y="463"/>
                  <a:pt x="448" y="501"/>
                  <a:pt x="413" y="521"/>
                </a:cubicBezTo>
                <a:cubicBezTo>
                  <a:pt x="383" y="538"/>
                  <a:pt x="365" y="538"/>
                  <a:pt x="333" y="522"/>
                </a:cubicBezTo>
                <a:cubicBezTo>
                  <a:pt x="296" y="504"/>
                  <a:pt x="265" y="464"/>
                  <a:pt x="256" y="418"/>
                </a:cubicBezTo>
                <a:cubicBezTo>
                  <a:pt x="255" y="415"/>
                  <a:pt x="254" y="414"/>
                  <a:pt x="251" y="414"/>
                </a:cubicBezTo>
                <a:cubicBezTo>
                  <a:pt x="241" y="414"/>
                  <a:pt x="230" y="389"/>
                  <a:pt x="226" y="357"/>
                </a:cubicBezTo>
                <a:cubicBezTo>
                  <a:pt x="223" y="325"/>
                  <a:pt x="229" y="300"/>
                  <a:pt x="239" y="300"/>
                </a:cubicBezTo>
                <a:cubicBezTo>
                  <a:pt x="244" y="300"/>
                  <a:pt x="249" y="306"/>
                  <a:pt x="254" y="316"/>
                </a:cubicBezTo>
                <a:cubicBezTo>
                  <a:pt x="256" y="320"/>
                  <a:pt x="261" y="326"/>
                  <a:pt x="263" y="321"/>
                </a:cubicBezTo>
                <a:cubicBezTo>
                  <a:pt x="265" y="318"/>
                  <a:pt x="265" y="300"/>
                  <a:pt x="265" y="296"/>
                </a:cubicBezTo>
                <a:close/>
                <a:moveTo>
                  <a:pt x="527" y="248"/>
                </a:moveTo>
                <a:cubicBezTo>
                  <a:pt x="529" y="261"/>
                  <a:pt x="529" y="275"/>
                  <a:pt x="529" y="288"/>
                </a:cubicBezTo>
                <a:cubicBezTo>
                  <a:pt x="542" y="306"/>
                  <a:pt x="542" y="340"/>
                  <a:pt x="540" y="360"/>
                </a:cubicBezTo>
                <a:cubicBezTo>
                  <a:pt x="538" y="382"/>
                  <a:pt x="530" y="422"/>
                  <a:pt x="508" y="435"/>
                </a:cubicBezTo>
                <a:cubicBezTo>
                  <a:pt x="498" y="478"/>
                  <a:pt x="463" y="518"/>
                  <a:pt x="422" y="542"/>
                </a:cubicBezTo>
                <a:cubicBezTo>
                  <a:pt x="391" y="561"/>
                  <a:pt x="356" y="563"/>
                  <a:pt x="323" y="544"/>
                </a:cubicBezTo>
                <a:cubicBezTo>
                  <a:pt x="281" y="521"/>
                  <a:pt x="246" y="479"/>
                  <a:pt x="235" y="435"/>
                </a:cubicBezTo>
                <a:cubicBezTo>
                  <a:pt x="213" y="422"/>
                  <a:pt x="205" y="382"/>
                  <a:pt x="203" y="360"/>
                </a:cubicBezTo>
                <a:cubicBezTo>
                  <a:pt x="201" y="340"/>
                  <a:pt x="201" y="306"/>
                  <a:pt x="214" y="288"/>
                </a:cubicBezTo>
                <a:cubicBezTo>
                  <a:pt x="214" y="275"/>
                  <a:pt x="214" y="262"/>
                  <a:pt x="215" y="248"/>
                </a:cubicBezTo>
                <a:cubicBezTo>
                  <a:pt x="318" y="224"/>
                  <a:pt x="424" y="224"/>
                  <a:pt x="527" y="248"/>
                </a:cubicBezTo>
                <a:close/>
                <a:moveTo>
                  <a:pt x="0" y="730"/>
                </a:moveTo>
                <a:cubicBezTo>
                  <a:pt x="10" y="707"/>
                  <a:pt x="23" y="686"/>
                  <a:pt x="39" y="665"/>
                </a:cubicBezTo>
                <a:cubicBezTo>
                  <a:pt x="112" y="573"/>
                  <a:pt x="186" y="603"/>
                  <a:pt x="252" y="554"/>
                </a:cubicBezTo>
                <a:cubicBezTo>
                  <a:pt x="276" y="615"/>
                  <a:pt x="294" y="664"/>
                  <a:pt x="338" y="719"/>
                </a:cubicBezTo>
                <a:lnTo>
                  <a:pt x="347" y="644"/>
                </a:lnTo>
                <a:lnTo>
                  <a:pt x="320" y="595"/>
                </a:lnTo>
                <a:cubicBezTo>
                  <a:pt x="317" y="590"/>
                  <a:pt x="316" y="581"/>
                  <a:pt x="319" y="576"/>
                </a:cubicBezTo>
                <a:cubicBezTo>
                  <a:pt x="346" y="589"/>
                  <a:pt x="397" y="589"/>
                  <a:pt x="424" y="576"/>
                </a:cubicBezTo>
                <a:cubicBezTo>
                  <a:pt x="426" y="582"/>
                  <a:pt x="426" y="589"/>
                  <a:pt x="424" y="594"/>
                </a:cubicBezTo>
                <a:lnTo>
                  <a:pt x="396" y="644"/>
                </a:lnTo>
                <a:lnTo>
                  <a:pt x="405" y="719"/>
                </a:lnTo>
                <a:cubicBezTo>
                  <a:pt x="449" y="664"/>
                  <a:pt x="467" y="615"/>
                  <a:pt x="492" y="553"/>
                </a:cubicBezTo>
                <a:cubicBezTo>
                  <a:pt x="554" y="598"/>
                  <a:pt x="632" y="574"/>
                  <a:pt x="704" y="665"/>
                </a:cubicBezTo>
                <a:cubicBezTo>
                  <a:pt x="720" y="686"/>
                  <a:pt x="733" y="707"/>
                  <a:pt x="742" y="730"/>
                </a:cubicBezTo>
                <a:cubicBezTo>
                  <a:pt x="524" y="971"/>
                  <a:pt x="219" y="975"/>
                  <a:pt x="0" y="730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5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48" name="Freeform 14"/>
          <p:cNvSpPr>
            <a:spLocks noEditPoints="1"/>
          </p:cNvSpPr>
          <p:nvPr/>
        </p:nvSpPr>
        <p:spPr bwMode="auto">
          <a:xfrm>
            <a:off x="5467350" y="2057400"/>
            <a:ext cx="498475" cy="423863"/>
          </a:xfrm>
          <a:custGeom>
            <a:avLst/>
            <a:gdLst>
              <a:gd name="T0" fmla="*/ 400 w 844"/>
              <a:gd name="T1" fmla="*/ 140 h 717"/>
              <a:gd name="T2" fmla="*/ 74 w 844"/>
              <a:gd name="T3" fmla="*/ 0 h 717"/>
              <a:gd name="T4" fmla="*/ 74 w 844"/>
              <a:gd name="T5" fmla="*/ 72 h 717"/>
              <a:gd name="T6" fmla="*/ 400 w 844"/>
              <a:gd name="T7" fmla="*/ 140 h 717"/>
              <a:gd name="T8" fmla="*/ 765 w 844"/>
              <a:gd name="T9" fmla="*/ 0 h 717"/>
              <a:gd name="T10" fmla="*/ 439 w 844"/>
              <a:gd name="T11" fmla="*/ 140 h 717"/>
              <a:gd name="T12" fmla="*/ 439 w 844"/>
              <a:gd name="T13" fmla="*/ 140 h 717"/>
              <a:gd name="T14" fmla="*/ 765 w 844"/>
              <a:gd name="T15" fmla="*/ 72 h 717"/>
              <a:gd name="T16" fmla="*/ 765 w 844"/>
              <a:gd name="T17" fmla="*/ 0 h 717"/>
              <a:gd name="T18" fmla="*/ 0 w 844"/>
              <a:gd name="T19" fmla="*/ 632 h 717"/>
              <a:gd name="T20" fmla="*/ 405 w 844"/>
              <a:gd name="T21" fmla="*/ 717 h 717"/>
              <a:gd name="T22" fmla="*/ 405 w 844"/>
              <a:gd name="T23" fmla="*/ 162 h 717"/>
              <a:gd name="T24" fmla="*/ 0 w 844"/>
              <a:gd name="T25" fmla="*/ 77 h 717"/>
              <a:gd name="T26" fmla="*/ 0 w 844"/>
              <a:gd name="T27" fmla="*/ 632 h 717"/>
              <a:gd name="T28" fmla="*/ 439 w 844"/>
              <a:gd name="T29" fmla="*/ 162 h 717"/>
              <a:gd name="T30" fmla="*/ 439 w 844"/>
              <a:gd name="T31" fmla="*/ 717 h 717"/>
              <a:gd name="T32" fmla="*/ 844 w 844"/>
              <a:gd name="T33" fmla="*/ 632 h 717"/>
              <a:gd name="T34" fmla="*/ 844 w 844"/>
              <a:gd name="T35" fmla="*/ 77 h 717"/>
              <a:gd name="T36" fmla="*/ 439 w 844"/>
              <a:gd name="T37" fmla="*/ 162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44" h="717">
                <a:moveTo>
                  <a:pt x="400" y="140"/>
                </a:moveTo>
                <a:lnTo>
                  <a:pt x="74" y="0"/>
                </a:lnTo>
                <a:lnTo>
                  <a:pt x="74" y="72"/>
                </a:lnTo>
                <a:lnTo>
                  <a:pt x="400" y="140"/>
                </a:lnTo>
                <a:close/>
                <a:moveTo>
                  <a:pt x="765" y="0"/>
                </a:moveTo>
                <a:lnTo>
                  <a:pt x="439" y="140"/>
                </a:lnTo>
                <a:lnTo>
                  <a:pt x="765" y="72"/>
                </a:lnTo>
                <a:lnTo>
                  <a:pt x="765" y="0"/>
                </a:lnTo>
                <a:close/>
                <a:moveTo>
                  <a:pt x="0" y="632"/>
                </a:moveTo>
                <a:lnTo>
                  <a:pt x="405" y="717"/>
                </a:lnTo>
                <a:lnTo>
                  <a:pt x="405" y="162"/>
                </a:lnTo>
                <a:lnTo>
                  <a:pt x="0" y="77"/>
                </a:lnTo>
                <a:lnTo>
                  <a:pt x="0" y="632"/>
                </a:lnTo>
                <a:close/>
                <a:moveTo>
                  <a:pt x="439" y="162"/>
                </a:moveTo>
                <a:lnTo>
                  <a:pt x="439" y="717"/>
                </a:lnTo>
                <a:lnTo>
                  <a:pt x="844" y="632"/>
                </a:lnTo>
                <a:lnTo>
                  <a:pt x="844" y="77"/>
                </a:lnTo>
                <a:lnTo>
                  <a:pt x="439" y="162"/>
                </a:lnTo>
                <a:close/>
              </a:path>
            </a:pathLst>
          </a:custGeom>
          <a:solidFill>
            <a:srgbClr val="608C7D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5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49" name="Freeform 16"/>
          <p:cNvSpPr>
            <a:spLocks noEditPoints="1"/>
          </p:cNvSpPr>
          <p:nvPr/>
        </p:nvSpPr>
        <p:spPr bwMode="auto">
          <a:xfrm>
            <a:off x="3638550" y="1984375"/>
            <a:ext cx="488950" cy="530225"/>
          </a:xfrm>
          <a:custGeom>
            <a:avLst/>
            <a:gdLst>
              <a:gd name="T0" fmla="*/ 448 w 1053"/>
              <a:gd name="T1" fmla="*/ 1024 h 1145"/>
              <a:gd name="T2" fmla="*/ 432 w 1053"/>
              <a:gd name="T3" fmla="*/ 1076 h 1145"/>
              <a:gd name="T4" fmla="*/ 447 w 1053"/>
              <a:gd name="T5" fmla="*/ 1101 h 1145"/>
              <a:gd name="T6" fmla="*/ 462 w 1053"/>
              <a:gd name="T7" fmla="*/ 1108 h 1145"/>
              <a:gd name="T8" fmla="*/ 492 w 1053"/>
              <a:gd name="T9" fmla="*/ 1138 h 1145"/>
              <a:gd name="T10" fmla="*/ 523 w 1053"/>
              <a:gd name="T11" fmla="*/ 1145 h 1145"/>
              <a:gd name="T12" fmla="*/ 556 w 1053"/>
              <a:gd name="T13" fmla="*/ 1140 h 1145"/>
              <a:gd name="T14" fmla="*/ 590 w 1053"/>
              <a:gd name="T15" fmla="*/ 1109 h 1145"/>
              <a:gd name="T16" fmla="*/ 597 w 1053"/>
              <a:gd name="T17" fmla="*/ 1107 h 1145"/>
              <a:gd name="T18" fmla="*/ 619 w 1053"/>
              <a:gd name="T19" fmla="*/ 1086 h 1145"/>
              <a:gd name="T20" fmla="*/ 622 w 1053"/>
              <a:gd name="T21" fmla="*/ 1040 h 1145"/>
              <a:gd name="T22" fmla="*/ 527 w 1053"/>
              <a:gd name="T23" fmla="*/ 240 h 1145"/>
              <a:gd name="T24" fmla="*/ 303 w 1053"/>
              <a:gd name="T25" fmla="*/ 705 h 1145"/>
              <a:gd name="T26" fmla="*/ 428 w 1053"/>
              <a:gd name="T27" fmla="*/ 935 h 1145"/>
              <a:gd name="T28" fmla="*/ 437 w 1053"/>
              <a:gd name="T29" fmla="*/ 996 h 1145"/>
              <a:gd name="T30" fmla="*/ 648 w 1053"/>
              <a:gd name="T31" fmla="*/ 964 h 1145"/>
              <a:gd name="T32" fmla="*/ 724 w 1053"/>
              <a:gd name="T33" fmla="*/ 739 h 1145"/>
              <a:gd name="T34" fmla="*/ 807 w 1053"/>
              <a:gd name="T35" fmla="*/ 532 h 1145"/>
              <a:gd name="T36" fmla="*/ 527 w 1053"/>
              <a:gd name="T37" fmla="*/ 240 h 1145"/>
              <a:gd name="T38" fmla="*/ 912 w 1053"/>
              <a:gd name="T39" fmla="*/ 699 h 1145"/>
              <a:gd name="T40" fmla="*/ 868 w 1053"/>
              <a:gd name="T41" fmla="*/ 775 h 1145"/>
              <a:gd name="T42" fmla="*/ 982 w 1053"/>
              <a:gd name="T43" fmla="*/ 790 h 1145"/>
              <a:gd name="T44" fmla="*/ 338 w 1053"/>
              <a:gd name="T45" fmla="*/ 200 h 1145"/>
              <a:gd name="T46" fmla="*/ 323 w 1053"/>
              <a:gd name="T47" fmla="*/ 87 h 1145"/>
              <a:gd name="T48" fmla="*/ 247 w 1053"/>
              <a:gd name="T49" fmla="*/ 130 h 1145"/>
              <a:gd name="T50" fmla="*/ 338 w 1053"/>
              <a:gd name="T51" fmla="*/ 200 h 1145"/>
              <a:gd name="T52" fmla="*/ 730 w 1053"/>
              <a:gd name="T53" fmla="*/ 87 h 1145"/>
              <a:gd name="T54" fmla="*/ 715 w 1053"/>
              <a:gd name="T55" fmla="*/ 200 h 1145"/>
              <a:gd name="T56" fmla="*/ 806 w 1053"/>
              <a:gd name="T57" fmla="*/ 130 h 1145"/>
              <a:gd name="T58" fmla="*/ 1009 w 1053"/>
              <a:gd name="T59" fmla="*/ 483 h 1145"/>
              <a:gd name="T60" fmla="*/ 903 w 1053"/>
              <a:gd name="T61" fmla="*/ 526 h 1145"/>
              <a:gd name="T62" fmla="*/ 1009 w 1053"/>
              <a:gd name="T63" fmla="*/ 570 h 1145"/>
              <a:gd name="T64" fmla="*/ 1009 w 1053"/>
              <a:gd name="T65" fmla="*/ 483 h 1145"/>
              <a:gd name="T66" fmla="*/ 570 w 1053"/>
              <a:gd name="T67" fmla="*/ 106 h 1145"/>
              <a:gd name="T68" fmla="*/ 526 w 1053"/>
              <a:gd name="T69" fmla="*/ 0 h 1145"/>
              <a:gd name="T70" fmla="*/ 483 w 1053"/>
              <a:gd name="T71" fmla="*/ 106 h 1145"/>
              <a:gd name="T72" fmla="*/ 184 w 1053"/>
              <a:gd name="T73" fmla="*/ 278 h 1145"/>
              <a:gd name="T74" fmla="*/ 70 w 1053"/>
              <a:gd name="T75" fmla="*/ 263 h 1145"/>
              <a:gd name="T76" fmla="*/ 140 w 1053"/>
              <a:gd name="T77" fmla="*/ 354 h 1145"/>
              <a:gd name="T78" fmla="*/ 184 w 1053"/>
              <a:gd name="T79" fmla="*/ 278 h 1145"/>
              <a:gd name="T80" fmla="*/ 966 w 1053"/>
              <a:gd name="T81" fmla="*/ 323 h 1145"/>
              <a:gd name="T82" fmla="*/ 923 w 1053"/>
              <a:gd name="T83" fmla="*/ 247 h 1145"/>
              <a:gd name="T84" fmla="*/ 852 w 1053"/>
              <a:gd name="T85" fmla="*/ 338 h 1145"/>
              <a:gd name="T86" fmla="*/ 140 w 1053"/>
              <a:gd name="T87" fmla="*/ 699 h 1145"/>
              <a:gd name="T88" fmla="*/ 70 w 1053"/>
              <a:gd name="T89" fmla="*/ 790 h 1145"/>
              <a:gd name="T90" fmla="*/ 184 w 1053"/>
              <a:gd name="T91" fmla="*/ 775 h 1145"/>
              <a:gd name="T92" fmla="*/ 140 w 1053"/>
              <a:gd name="T93" fmla="*/ 699 h 1145"/>
              <a:gd name="T94" fmla="*/ 106 w 1053"/>
              <a:gd name="T95" fmla="*/ 483 h 1145"/>
              <a:gd name="T96" fmla="*/ 0 w 1053"/>
              <a:gd name="T97" fmla="*/ 526 h 1145"/>
              <a:gd name="T98" fmla="*/ 106 w 1053"/>
              <a:gd name="T99" fmla="*/ 570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3" h="1145">
                <a:moveTo>
                  <a:pt x="606" y="1024"/>
                </a:moveTo>
                <a:lnTo>
                  <a:pt x="448" y="1024"/>
                </a:lnTo>
                <a:cubicBezTo>
                  <a:pt x="439" y="1024"/>
                  <a:pt x="432" y="1031"/>
                  <a:pt x="432" y="1040"/>
                </a:cubicBezTo>
                <a:lnTo>
                  <a:pt x="432" y="1076"/>
                </a:lnTo>
                <a:cubicBezTo>
                  <a:pt x="432" y="1079"/>
                  <a:pt x="433" y="1083"/>
                  <a:pt x="435" y="1086"/>
                </a:cubicBezTo>
                <a:lnTo>
                  <a:pt x="447" y="1101"/>
                </a:lnTo>
                <a:cubicBezTo>
                  <a:pt x="449" y="1103"/>
                  <a:pt x="452" y="1105"/>
                  <a:pt x="455" y="1106"/>
                </a:cubicBezTo>
                <a:cubicBezTo>
                  <a:pt x="457" y="1107"/>
                  <a:pt x="459" y="1107"/>
                  <a:pt x="462" y="1108"/>
                </a:cubicBezTo>
                <a:cubicBezTo>
                  <a:pt x="463" y="1108"/>
                  <a:pt x="464" y="1108"/>
                  <a:pt x="465" y="1109"/>
                </a:cubicBezTo>
                <a:lnTo>
                  <a:pt x="492" y="1138"/>
                </a:lnTo>
                <a:cubicBezTo>
                  <a:pt x="494" y="1139"/>
                  <a:pt x="496" y="1141"/>
                  <a:pt x="498" y="1142"/>
                </a:cubicBezTo>
                <a:cubicBezTo>
                  <a:pt x="504" y="1144"/>
                  <a:pt x="513" y="1145"/>
                  <a:pt x="523" y="1145"/>
                </a:cubicBezTo>
                <a:lnTo>
                  <a:pt x="525" y="1145"/>
                </a:lnTo>
                <a:cubicBezTo>
                  <a:pt x="542" y="1145"/>
                  <a:pt x="551" y="1142"/>
                  <a:pt x="556" y="1140"/>
                </a:cubicBezTo>
                <a:cubicBezTo>
                  <a:pt x="558" y="1139"/>
                  <a:pt x="560" y="1138"/>
                  <a:pt x="561" y="1137"/>
                </a:cubicBezTo>
                <a:cubicBezTo>
                  <a:pt x="561" y="1137"/>
                  <a:pt x="589" y="1109"/>
                  <a:pt x="590" y="1109"/>
                </a:cubicBezTo>
                <a:cubicBezTo>
                  <a:pt x="591" y="1108"/>
                  <a:pt x="592" y="1108"/>
                  <a:pt x="593" y="1108"/>
                </a:cubicBezTo>
                <a:cubicBezTo>
                  <a:pt x="595" y="1108"/>
                  <a:pt x="596" y="1108"/>
                  <a:pt x="597" y="1107"/>
                </a:cubicBezTo>
                <a:cubicBezTo>
                  <a:pt x="602" y="1107"/>
                  <a:pt x="606" y="1105"/>
                  <a:pt x="609" y="1101"/>
                </a:cubicBezTo>
                <a:lnTo>
                  <a:pt x="619" y="1086"/>
                </a:lnTo>
                <a:cubicBezTo>
                  <a:pt x="621" y="1083"/>
                  <a:pt x="622" y="1080"/>
                  <a:pt x="622" y="1077"/>
                </a:cubicBezTo>
                <a:lnTo>
                  <a:pt x="622" y="1040"/>
                </a:lnTo>
                <a:cubicBezTo>
                  <a:pt x="622" y="1031"/>
                  <a:pt x="615" y="1024"/>
                  <a:pt x="606" y="1024"/>
                </a:cubicBezTo>
                <a:close/>
                <a:moveTo>
                  <a:pt x="527" y="240"/>
                </a:moveTo>
                <a:cubicBezTo>
                  <a:pt x="373" y="240"/>
                  <a:pt x="248" y="370"/>
                  <a:pt x="247" y="531"/>
                </a:cubicBezTo>
                <a:cubicBezTo>
                  <a:pt x="247" y="594"/>
                  <a:pt x="266" y="654"/>
                  <a:pt x="303" y="705"/>
                </a:cubicBezTo>
                <a:cubicBezTo>
                  <a:pt x="304" y="707"/>
                  <a:pt x="322" y="730"/>
                  <a:pt x="331" y="740"/>
                </a:cubicBezTo>
                <a:cubicBezTo>
                  <a:pt x="396" y="820"/>
                  <a:pt x="428" y="884"/>
                  <a:pt x="428" y="935"/>
                </a:cubicBezTo>
                <a:cubicBezTo>
                  <a:pt x="415" y="939"/>
                  <a:pt x="406" y="950"/>
                  <a:pt x="406" y="964"/>
                </a:cubicBezTo>
                <a:cubicBezTo>
                  <a:pt x="406" y="982"/>
                  <a:pt x="420" y="996"/>
                  <a:pt x="437" y="996"/>
                </a:cubicBezTo>
                <a:lnTo>
                  <a:pt x="617" y="996"/>
                </a:lnTo>
                <a:cubicBezTo>
                  <a:pt x="634" y="996"/>
                  <a:pt x="648" y="982"/>
                  <a:pt x="648" y="964"/>
                </a:cubicBezTo>
                <a:cubicBezTo>
                  <a:pt x="648" y="954"/>
                  <a:pt x="643" y="944"/>
                  <a:pt x="635" y="939"/>
                </a:cubicBezTo>
                <a:cubicBezTo>
                  <a:pt x="634" y="881"/>
                  <a:pt x="663" y="815"/>
                  <a:pt x="724" y="739"/>
                </a:cubicBezTo>
                <a:cubicBezTo>
                  <a:pt x="733" y="729"/>
                  <a:pt x="750" y="707"/>
                  <a:pt x="751" y="706"/>
                </a:cubicBezTo>
                <a:cubicBezTo>
                  <a:pt x="787" y="655"/>
                  <a:pt x="807" y="595"/>
                  <a:pt x="807" y="532"/>
                </a:cubicBezTo>
                <a:cubicBezTo>
                  <a:pt x="807" y="454"/>
                  <a:pt x="778" y="381"/>
                  <a:pt x="726" y="326"/>
                </a:cubicBezTo>
                <a:cubicBezTo>
                  <a:pt x="673" y="271"/>
                  <a:pt x="603" y="240"/>
                  <a:pt x="527" y="240"/>
                </a:cubicBezTo>
                <a:close/>
                <a:moveTo>
                  <a:pt x="966" y="730"/>
                </a:moveTo>
                <a:lnTo>
                  <a:pt x="912" y="699"/>
                </a:lnTo>
                <a:cubicBezTo>
                  <a:pt x="891" y="687"/>
                  <a:pt x="864" y="694"/>
                  <a:pt x="852" y="715"/>
                </a:cubicBezTo>
                <a:cubicBezTo>
                  <a:pt x="840" y="736"/>
                  <a:pt x="847" y="762"/>
                  <a:pt x="868" y="775"/>
                </a:cubicBezTo>
                <a:lnTo>
                  <a:pt x="923" y="806"/>
                </a:lnTo>
                <a:cubicBezTo>
                  <a:pt x="943" y="818"/>
                  <a:pt x="970" y="811"/>
                  <a:pt x="982" y="790"/>
                </a:cubicBezTo>
                <a:cubicBezTo>
                  <a:pt x="994" y="769"/>
                  <a:pt x="987" y="742"/>
                  <a:pt x="966" y="730"/>
                </a:cubicBezTo>
                <a:close/>
                <a:moveTo>
                  <a:pt x="338" y="200"/>
                </a:moveTo>
                <a:cubicBezTo>
                  <a:pt x="359" y="188"/>
                  <a:pt x="366" y="162"/>
                  <a:pt x="354" y="141"/>
                </a:cubicBezTo>
                <a:lnTo>
                  <a:pt x="323" y="87"/>
                </a:lnTo>
                <a:cubicBezTo>
                  <a:pt x="311" y="66"/>
                  <a:pt x="284" y="58"/>
                  <a:pt x="263" y="71"/>
                </a:cubicBezTo>
                <a:cubicBezTo>
                  <a:pt x="242" y="83"/>
                  <a:pt x="235" y="109"/>
                  <a:pt x="247" y="130"/>
                </a:cubicBezTo>
                <a:lnTo>
                  <a:pt x="278" y="184"/>
                </a:lnTo>
                <a:cubicBezTo>
                  <a:pt x="290" y="205"/>
                  <a:pt x="317" y="213"/>
                  <a:pt x="338" y="200"/>
                </a:cubicBezTo>
                <a:close/>
                <a:moveTo>
                  <a:pt x="790" y="71"/>
                </a:moveTo>
                <a:cubicBezTo>
                  <a:pt x="769" y="58"/>
                  <a:pt x="742" y="66"/>
                  <a:pt x="730" y="87"/>
                </a:cubicBezTo>
                <a:lnTo>
                  <a:pt x="699" y="141"/>
                </a:lnTo>
                <a:cubicBezTo>
                  <a:pt x="686" y="162"/>
                  <a:pt x="694" y="188"/>
                  <a:pt x="715" y="200"/>
                </a:cubicBezTo>
                <a:cubicBezTo>
                  <a:pt x="735" y="213"/>
                  <a:pt x="762" y="205"/>
                  <a:pt x="774" y="184"/>
                </a:cubicBezTo>
                <a:lnTo>
                  <a:pt x="806" y="130"/>
                </a:lnTo>
                <a:cubicBezTo>
                  <a:pt x="818" y="109"/>
                  <a:pt x="811" y="83"/>
                  <a:pt x="790" y="71"/>
                </a:cubicBezTo>
                <a:close/>
                <a:moveTo>
                  <a:pt x="1009" y="483"/>
                </a:moveTo>
                <a:lnTo>
                  <a:pt x="947" y="483"/>
                </a:lnTo>
                <a:cubicBezTo>
                  <a:pt x="922" y="483"/>
                  <a:pt x="903" y="502"/>
                  <a:pt x="903" y="526"/>
                </a:cubicBezTo>
                <a:cubicBezTo>
                  <a:pt x="903" y="551"/>
                  <a:pt x="922" y="570"/>
                  <a:pt x="947" y="570"/>
                </a:cubicBezTo>
                <a:lnTo>
                  <a:pt x="1009" y="570"/>
                </a:lnTo>
                <a:cubicBezTo>
                  <a:pt x="1033" y="570"/>
                  <a:pt x="1053" y="551"/>
                  <a:pt x="1053" y="526"/>
                </a:cubicBezTo>
                <a:cubicBezTo>
                  <a:pt x="1053" y="502"/>
                  <a:pt x="1033" y="483"/>
                  <a:pt x="1009" y="483"/>
                </a:cubicBezTo>
                <a:close/>
                <a:moveTo>
                  <a:pt x="526" y="150"/>
                </a:moveTo>
                <a:cubicBezTo>
                  <a:pt x="550" y="150"/>
                  <a:pt x="570" y="130"/>
                  <a:pt x="570" y="106"/>
                </a:cubicBezTo>
                <a:lnTo>
                  <a:pt x="570" y="44"/>
                </a:lnTo>
                <a:cubicBezTo>
                  <a:pt x="570" y="20"/>
                  <a:pt x="550" y="0"/>
                  <a:pt x="526" y="0"/>
                </a:cubicBezTo>
                <a:cubicBezTo>
                  <a:pt x="502" y="0"/>
                  <a:pt x="483" y="20"/>
                  <a:pt x="483" y="44"/>
                </a:cubicBezTo>
                <a:lnTo>
                  <a:pt x="483" y="106"/>
                </a:lnTo>
                <a:cubicBezTo>
                  <a:pt x="483" y="130"/>
                  <a:pt x="502" y="150"/>
                  <a:pt x="526" y="150"/>
                </a:cubicBezTo>
                <a:close/>
                <a:moveTo>
                  <a:pt x="184" y="278"/>
                </a:moveTo>
                <a:lnTo>
                  <a:pt x="130" y="247"/>
                </a:lnTo>
                <a:cubicBezTo>
                  <a:pt x="109" y="235"/>
                  <a:pt x="82" y="242"/>
                  <a:pt x="70" y="263"/>
                </a:cubicBezTo>
                <a:cubicBezTo>
                  <a:pt x="58" y="284"/>
                  <a:pt x="65" y="311"/>
                  <a:pt x="86" y="323"/>
                </a:cubicBezTo>
                <a:lnTo>
                  <a:pt x="140" y="354"/>
                </a:lnTo>
                <a:cubicBezTo>
                  <a:pt x="161" y="366"/>
                  <a:pt x="188" y="359"/>
                  <a:pt x="200" y="338"/>
                </a:cubicBezTo>
                <a:cubicBezTo>
                  <a:pt x="212" y="317"/>
                  <a:pt x="205" y="291"/>
                  <a:pt x="184" y="278"/>
                </a:cubicBezTo>
                <a:close/>
                <a:moveTo>
                  <a:pt x="912" y="354"/>
                </a:moveTo>
                <a:lnTo>
                  <a:pt x="966" y="323"/>
                </a:lnTo>
                <a:cubicBezTo>
                  <a:pt x="987" y="311"/>
                  <a:pt x="994" y="284"/>
                  <a:pt x="982" y="263"/>
                </a:cubicBezTo>
                <a:cubicBezTo>
                  <a:pt x="970" y="242"/>
                  <a:pt x="943" y="235"/>
                  <a:pt x="923" y="247"/>
                </a:cubicBezTo>
                <a:lnTo>
                  <a:pt x="868" y="278"/>
                </a:lnTo>
                <a:cubicBezTo>
                  <a:pt x="847" y="291"/>
                  <a:pt x="840" y="317"/>
                  <a:pt x="852" y="338"/>
                </a:cubicBezTo>
                <a:cubicBezTo>
                  <a:pt x="864" y="359"/>
                  <a:pt x="891" y="366"/>
                  <a:pt x="912" y="354"/>
                </a:cubicBezTo>
                <a:close/>
                <a:moveTo>
                  <a:pt x="140" y="699"/>
                </a:moveTo>
                <a:lnTo>
                  <a:pt x="86" y="730"/>
                </a:lnTo>
                <a:cubicBezTo>
                  <a:pt x="65" y="742"/>
                  <a:pt x="58" y="769"/>
                  <a:pt x="70" y="790"/>
                </a:cubicBezTo>
                <a:cubicBezTo>
                  <a:pt x="82" y="811"/>
                  <a:pt x="109" y="818"/>
                  <a:pt x="130" y="806"/>
                </a:cubicBezTo>
                <a:lnTo>
                  <a:pt x="184" y="775"/>
                </a:lnTo>
                <a:cubicBezTo>
                  <a:pt x="205" y="762"/>
                  <a:pt x="212" y="736"/>
                  <a:pt x="200" y="715"/>
                </a:cubicBezTo>
                <a:cubicBezTo>
                  <a:pt x="188" y="694"/>
                  <a:pt x="161" y="687"/>
                  <a:pt x="140" y="699"/>
                </a:cubicBezTo>
                <a:close/>
                <a:moveTo>
                  <a:pt x="150" y="526"/>
                </a:moveTo>
                <a:cubicBezTo>
                  <a:pt x="150" y="502"/>
                  <a:pt x="130" y="483"/>
                  <a:pt x="106" y="483"/>
                </a:cubicBezTo>
                <a:lnTo>
                  <a:pt x="44" y="483"/>
                </a:lnTo>
                <a:cubicBezTo>
                  <a:pt x="19" y="483"/>
                  <a:pt x="0" y="502"/>
                  <a:pt x="0" y="526"/>
                </a:cubicBezTo>
                <a:cubicBezTo>
                  <a:pt x="0" y="551"/>
                  <a:pt x="19" y="570"/>
                  <a:pt x="44" y="570"/>
                </a:cubicBezTo>
                <a:lnTo>
                  <a:pt x="106" y="570"/>
                </a:lnTo>
                <a:cubicBezTo>
                  <a:pt x="130" y="570"/>
                  <a:pt x="150" y="551"/>
                  <a:pt x="150" y="526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5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0" name="Freeform 56"/>
          <p:cNvSpPr>
            <a:spLocks noEditPoints="1"/>
          </p:cNvSpPr>
          <p:nvPr/>
        </p:nvSpPr>
        <p:spPr bwMode="auto">
          <a:xfrm>
            <a:off x="4505325" y="2046288"/>
            <a:ext cx="601663" cy="452437"/>
          </a:xfrm>
          <a:custGeom>
            <a:avLst/>
            <a:gdLst>
              <a:gd name="T0" fmla="*/ 2673 w 2673"/>
              <a:gd name="T1" fmla="*/ 637 h 2005"/>
              <a:gd name="T2" fmla="*/ 1341 w 2673"/>
              <a:gd name="T3" fmla="*/ 0 h 2005"/>
              <a:gd name="T4" fmla="*/ 0 w 2673"/>
              <a:gd name="T5" fmla="*/ 637 h 2005"/>
              <a:gd name="T6" fmla="*/ 1341 w 2673"/>
              <a:gd name="T7" fmla="*/ 1273 h 2005"/>
              <a:gd name="T8" fmla="*/ 2388 w 2673"/>
              <a:gd name="T9" fmla="*/ 773 h 2005"/>
              <a:gd name="T10" fmla="*/ 2388 w 2673"/>
              <a:gd name="T11" fmla="*/ 1514 h 2005"/>
              <a:gd name="T12" fmla="*/ 2497 w 2673"/>
              <a:gd name="T13" fmla="*/ 1514 h 2005"/>
              <a:gd name="T14" fmla="*/ 2497 w 2673"/>
              <a:gd name="T15" fmla="*/ 721 h 2005"/>
              <a:gd name="T16" fmla="*/ 2673 w 2673"/>
              <a:gd name="T17" fmla="*/ 637 h 2005"/>
              <a:gd name="T18" fmla="*/ 2673 w 2673"/>
              <a:gd name="T19" fmla="*/ 637 h 2005"/>
              <a:gd name="T20" fmla="*/ 1341 w 2673"/>
              <a:gd name="T21" fmla="*/ 1110 h 2005"/>
              <a:gd name="T22" fmla="*/ 343 w 2673"/>
              <a:gd name="T23" fmla="*/ 637 h 2005"/>
              <a:gd name="T24" fmla="*/ 1341 w 2673"/>
              <a:gd name="T25" fmla="*/ 163 h 2005"/>
              <a:gd name="T26" fmla="*/ 2332 w 2673"/>
              <a:gd name="T27" fmla="*/ 637 h 2005"/>
              <a:gd name="T28" fmla="*/ 1341 w 2673"/>
              <a:gd name="T29" fmla="*/ 1110 h 2005"/>
              <a:gd name="T30" fmla="*/ 1341 w 2673"/>
              <a:gd name="T31" fmla="*/ 1110 h 2005"/>
              <a:gd name="T32" fmla="*/ 2052 w 2673"/>
              <a:gd name="T33" fmla="*/ 1661 h 2005"/>
              <a:gd name="T34" fmla="*/ 1539 w 2673"/>
              <a:gd name="T35" fmla="*/ 1840 h 2005"/>
              <a:gd name="T36" fmla="*/ 1063 w 2673"/>
              <a:gd name="T37" fmla="*/ 1818 h 2005"/>
              <a:gd name="T38" fmla="*/ 630 w 2673"/>
              <a:gd name="T39" fmla="*/ 1661 h 2005"/>
              <a:gd name="T40" fmla="*/ 630 w 2673"/>
              <a:gd name="T41" fmla="*/ 1174 h 2005"/>
              <a:gd name="T42" fmla="*/ 521 w 2673"/>
              <a:gd name="T43" fmla="*/ 1174 h 2005"/>
              <a:gd name="T44" fmla="*/ 521 w 2673"/>
              <a:gd name="T45" fmla="*/ 1762 h 2005"/>
              <a:gd name="T46" fmla="*/ 553 w 2673"/>
              <a:gd name="T47" fmla="*/ 1783 h 2005"/>
              <a:gd name="T48" fmla="*/ 1044 w 2673"/>
              <a:gd name="T49" fmla="*/ 1970 h 2005"/>
              <a:gd name="T50" fmla="*/ 1367 w 2673"/>
              <a:gd name="T51" fmla="*/ 2005 h 2005"/>
              <a:gd name="T52" fmla="*/ 1547 w 2673"/>
              <a:gd name="T53" fmla="*/ 1994 h 2005"/>
              <a:gd name="T54" fmla="*/ 2128 w 2673"/>
              <a:gd name="T55" fmla="*/ 1783 h 2005"/>
              <a:gd name="T56" fmla="*/ 2160 w 2673"/>
              <a:gd name="T57" fmla="*/ 1762 h 2005"/>
              <a:gd name="T58" fmla="*/ 2160 w 2673"/>
              <a:gd name="T59" fmla="*/ 1174 h 2005"/>
              <a:gd name="T60" fmla="*/ 2052 w 2673"/>
              <a:gd name="T61" fmla="*/ 1174 h 2005"/>
              <a:gd name="T62" fmla="*/ 2052 w 2673"/>
              <a:gd name="T63" fmla="*/ 1661 h 2005"/>
              <a:gd name="T64" fmla="*/ 2052 w 2673"/>
              <a:gd name="T65" fmla="*/ 1661 h 2005"/>
              <a:gd name="T66" fmla="*/ 2052 w 2673"/>
              <a:gd name="T67" fmla="*/ 1661 h 2005"/>
              <a:gd name="T68" fmla="*/ 2052 w 2673"/>
              <a:gd name="T69" fmla="*/ 1661 h 2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73" h="2005">
                <a:moveTo>
                  <a:pt x="2673" y="637"/>
                </a:moveTo>
                <a:cubicBezTo>
                  <a:pt x="1341" y="0"/>
                  <a:pt x="1341" y="0"/>
                  <a:pt x="1341" y="0"/>
                </a:cubicBezTo>
                <a:cubicBezTo>
                  <a:pt x="0" y="637"/>
                  <a:pt x="0" y="637"/>
                  <a:pt x="0" y="637"/>
                </a:cubicBezTo>
                <a:cubicBezTo>
                  <a:pt x="1341" y="1273"/>
                  <a:pt x="1341" y="1273"/>
                  <a:pt x="1341" y="1273"/>
                </a:cubicBezTo>
                <a:cubicBezTo>
                  <a:pt x="2388" y="773"/>
                  <a:pt x="2388" y="773"/>
                  <a:pt x="2388" y="773"/>
                </a:cubicBezTo>
                <a:cubicBezTo>
                  <a:pt x="2388" y="1514"/>
                  <a:pt x="2388" y="1514"/>
                  <a:pt x="2388" y="1514"/>
                </a:cubicBezTo>
                <a:cubicBezTo>
                  <a:pt x="2497" y="1514"/>
                  <a:pt x="2497" y="1514"/>
                  <a:pt x="2497" y="1514"/>
                </a:cubicBezTo>
                <a:cubicBezTo>
                  <a:pt x="2497" y="721"/>
                  <a:pt x="2497" y="721"/>
                  <a:pt x="2497" y="721"/>
                </a:cubicBezTo>
                <a:cubicBezTo>
                  <a:pt x="2673" y="637"/>
                  <a:pt x="2673" y="637"/>
                  <a:pt x="2673" y="637"/>
                </a:cubicBezTo>
                <a:cubicBezTo>
                  <a:pt x="2673" y="637"/>
                  <a:pt x="2673" y="637"/>
                  <a:pt x="2673" y="637"/>
                </a:cubicBezTo>
                <a:close/>
                <a:moveTo>
                  <a:pt x="1341" y="1110"/>
                </a:moveTo>
                <a:cubicBezTo>
                  <a:pt x="343" y="637"/>
                  <a:pt x="343" y="637"/>
                  <a:pt x="343" y="637"/>
                </a:cubicBezTo>
                <a:cubicBezTo>
                  <a:pt x="1341" y="163"/>
                  <a:pt x="1341" y="163"/>
                  <a:pt x="1341" y="163"/>
                </a:cubicBezTo>
                <a:cubicBezTo>
                  <a:pt x="2332" y="637"/>
                  <a:pt x="2332" y="637"/>
                  <a:pt x="2332" y="637"/>
                </a:cubicBezTo>
                <a:cubicBezTo>
                  <a:pt x="1341" y="1110"/>
                  <a:pt x="1341" y="1110"/>
                  <a:pt x="1341" y="1110"/>
                </a:cubicBezTo>
                <a:cubicBezTo>
                  <a:pt x="1341" y="1110"/>
                  <a:pt x="1341" y="1110"/>
                  <a:pt x="1341" y="1110"/>
                </a:cubicBezTo>
                <a:close/>
                <a:moveTo>
                  <a:pt x="2052" y="1661"/>
                </a:moveTo>
                <a:cubicBezTo>
                  <a:pt x="1891" y="1757"/>
                  <a:pt x="1719" y="1817"/>
                  <a:pt x="1539" y="1840"/>
                </a:cubicBezTo>
                <a:cubicBezTo>
                  <a:pt x="1385" y="1859"/>
                  <a:pt x="1225" y="1852"/>
                  <a:pt x="1063" y="1818"/>
                </a:cubicBezTo>
                <a:cubicBezTo>
                  <a:pt x="872" y="1778"/>
                  <a:pt x="711" y="1706"/>
                  <a:pt x="630" y="1661"/>
                </a:cubicBezTo>
                <a:cubicBezTo>
                  <a:pt x="630" y="1174"/>
                  <a:pt x="630" y="1174"/>
                  <a:pt x="630" y="1174"/>
                </a:cubicBezTo>
                <a:cubicBezTo>
                  <a:pt x="521" y="1174"/>
                  <a:pt x="521" y="1174"/>
                  <a:pt x="521" y="1174"/>
                </a:cubicBezTo>
                <a:cubicBezTo>
                  <a:pt x="521" y="1762"/>
                  <a:pt x="521" y="1762"/>
                  <a:pt x="521" y="1762"/>
                </a:cubicBezTo>
                <a:cubicBezTo>
                  <a:pt x="553" y="1783"/>
                  <a:pt x="553" y="1783"/>
                  <a:pt x="553" y="1783"/>
                </a:cubicBezTo>
                <a:cubicBezTo>
                  <a:pt x="561" y="1788"/>
                  <a:pt x="753" y="1909"/>
                  <a:pt x="1044" y="1970"/>
                </a:cubicBezTo>
                <a:cubicBezTo>
                  <a:pt x="1152" y="1993"/>
                  <a:pt x="1260" y="2005"/>
                  <a:pt x="1367" y="2005"/>
                </a:cubicBezTo>
                <a:cubicBezTo>
                  <a:pt x="1427" y="2005"/>
                  <a:pt x="1487" y="2001"/>
                  <a:pt x="1547" y="1994"/>
                </a:cubicBezTo>
                <a:cubicBezTo>
                  <a:pt x="1751" y="1968"/>
                  <a:pt x="1947" y="1897"/>
                  <a:pt x="2128" y="1783"/>
                </a:cubicBezTo>
                <a:cubicBezTo>
                  <a:pt x="2160" y="1762"/>
                  <a:pt x="2160" y="1762"/>
                  <a:pt x="2160" y="1762"/>
                </a:cubicBezTo>
                <a:cubicBezTo>
                  <a:pt x="2160" y="1174"/>
                  <a:pt x="2160" y="1174"/>
                  <a:pt x="2160" y="1174"/>
                </a:cubicBezTo>
                <a:cubicBezTo>
                  <a:pt x="2052" y="1174"/>
                  <a:pt x="2052" y="1174"/>
                  <a:pt x="2052" y="1174"/>
                </a:cubicBezTo>
                <a:cubicBezTo>
                  <a:pt x="2052" y="1661"/>
                  <a:pt x="2052" y="1661"/>
                  <a:pt x="2052" y="1661"/>
                </a:cubicBezTo>
                <a:cubicBezTo>
                  <a:pt x="2052" y="1661"/>
                  <a:pt x="2052" y="1661"/>
                  <a:pt x="2052" y="1661"/>
                </a:cubicBezTo>
                <a:close/>
                <a:moveTo>
                  <a:pt x="2052" y="1661"/>
                </a:moveTo>
                <a:cubicBezTo>
                  <a:pt x="2052" y="1661"/>
                  <a:pt x="2052" y="1661"/>
                  <a:pt x="2052" y="1661"/>
                </a:cubicBezTo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14924" tIns="57462" rIns="114924" bIns="57462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5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51" name="Freeform 188"/>
          <p:cNvSpPr>
            <a:spLocks/>
          </p:cNvSpPr>
          <p:nvPr/>
        </p:nvSpPr>
        <p:spPr bwMode="auto">
          <a:xfrm>
            <a:off x="9963150" y="2085975"/>
            <a:ext cx="465138" cy="407988"/>
          </a:xfrm>
          <a:custGeom>
            <a:avLst/>
            <a:gdLst>
              <a:gd name="T0" fmla="*/ 217 w 288"/>
              <a:gd name="T1" fmla="*/ 0 h 252"/>
              <a:gd name="T2" fmla="*/ 144 w 288"/>
              <a:gd name="T3" fmla="*/ 44 h 252"/>
              <a:gd name="T4" fmla="*/ 72 w 288"/>
              <a:gd name="T5" fmla="*/ 0 h 252"/>
              <a:gd name="T6" fmla="*/ 0 w 288"/>
              <a:gd name="T7" fmla="*/ 72 h 252"/>
              <a:gd name="T8" fmla="*/ 36 w 288"/>
              <a:gd name="T9" fmla="*/ 144 h 252"/>
              <a:gd name="T10" fmla="*/ 144 w 288"/>
              <a:gd name="T11" fmla="*/ 252 h 252"/>
              <a:gd name="T12" fmla="*/ 252 w 288"/>
              <a:gd name="T13" fmla="*/ 144 h 252"/>
              <a:gd name="T14" fmla="*/ 288 w 288"/>
              <a:gd name="T15" fmla="*/ 72 h 252"/>
              <a:gd name="T16" fmla="*/ 217 w 288"/>
              <a:gd name="T1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52">
                <a:moveTo>
                  <a:pt x="217" y="0"/>
                </a:moveTo>
                <a:cubicBezTo>
                  <a:pt x="180" y="0"/>
                  <a:pt x="144" y="44"/>
                  <a:pt x="144" y="44"/>
                </a:cubicBezTo>
                <a:cubicBezTo>
                  <a:pt x="144" y="44"/>
                  <a:pt x="108" y="0"/>
                  <a:pt x="72" y="0"/>
                </a:cubicBezTo>
                <a:cubicBezTo>
                  <a:pt x="35" y="0"/>
                  <a:pt x="0" y="18"/>
                  <a:pt x="0" y="72"/>
                </a:cubicBezTo>
                <a:cubicBezTo>
                  <a:pt x="0" y="111"/>
                  <a:pt x="36" y="144"/>
                  <a:pt x="36" y="144"/>
                </a:cubicBezTo>
                <a:cubicBezTo>
                  <a:pt x="144" y="252"/>
                  <a:pt x="144" y="252"/>
                  <a:pt x="144" y="252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44"/>
                  <a:pt x="288" y="111"/>
                  <a:pt x="288" y="72"/>
                </a:cubicBezTo>
                <a:cubicBezTo>
                  <a:pt x="288" y="18"/>
                  <a:pt x="253" y="0"/>
                  <a:pt x="217" y="0"/>
                </a:cubicBezTo>
                <a:close/>
              </a:path>
            </a:pathLst>
          </a:custGeom>
          <a:solidFill>
            <a:srgbClr val="608C7D"/>
          </a:solidFill>
          <a:ln>
            <a:noFill/>
          </a:ln>
          <a:extLst/>
        </p:spPr>
        <p:txBody>
          <a:bodyPr lIns="114924" tIns="57462" rIns="114924" bIns="57462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57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19509" name="文本框 151"/>
          <p:cNvSpPr txBox="1">
            <a:spLocks noChangeArrowheads="1"/>
          </p:cNvSpPr>
          <p:nvPr/>
        </p:nvSpPr>
        <p:spPr bwMode="auto">
          <a:xfrm>
            <a:off x="3313113" y="841375"/>
            <a:ext cx="566102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rgbClr val="595959"/>
                </a:solidFill>
                <a:latin typeface="楷体" pitchFamily="49" charset="-122"/>
                <a:ea typeface="楷体" pitchFamily="49" charset="-122"/>
              </a:rPr>
              <a:t>赠送可编辑图标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29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95"/>
          <a:stretch>
            <a:fillRect/>
          </a:stretch>
        </p:blipFill>
        <p:spPr bwMode="auto">
          <a:xfrm>
            <a:off x="0" y="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3" name="组合 2313"/>
          <p:cNvGrpSpPr>
            <a:grpSpLocks/>
          </p:cNvGrpSpPr>
          <p:nvPr/>
        </p:nvGrpSpPr>
        <p:grpSpPr bwMode="auto">
          <a:xfrm>
            <a:off x="2597150" y="2266950"/>
            <a:ext cx="7400925" cy="1468438"/>
            <a:chOff x="2472641" y="2478198"/>
            <a:chExt cx="7401550" cy="1468407"/>
          </a:xfrm>
        </p:grpSpPr>
        <p:sp>
          <p:nvSpPr>
            <p:cNvPr id="20497" name="文本框 2298"/>
            <p:cNvSpPr txBox="1">
              <a:spLocks noChangeArrowheads="1"/>
            </p:cNvSpPr>
            <p:nvPr/>
          </p:nvSpPr>
          <p:spPr bwMode="auto">
            <a:xfrm>
              <a:off x="2472641" y="2478198"/>
              <a:ext cx="7401550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600">
                  <a:solidFill>
                    <a:srgbClr val="608C7D"/>
                  </a:solidFill>
                  <a:latin typeface="汉仪南宫体简" pitchFamily="49" charset="-122"/>
                  <a:ea typeface="汉仪南宫体简" pitchFamily="49" charset="-122"/>
                </a:rPr>
                <a:t>感恩有你 师恩铭记</a:t>
              </a:r>
            </a:p>
          </p:txBody>
        </p:sp>
        <p:sp>
          <p:nvSpPr>
            <p:cNvPr id="2300" name="文本框 2299"/>
            <p:cNvSpPr txBox="1"/>
            <p:nvPr/>
          </p:nvSpPr>
          <p:spPr>
            <a:xfrm>
              <a:off x="3269633" y="3608474"/>
              <a:ext cx="5807565" cy="3381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PROFESSIONAL POWERPOINT TEMPLATE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484" name="组合 2300"/>
          <p:cNvGrpSpPr>
            <a:grpSpLocks/>
          </p:cNvGrpSpPr>
          <p:nvPr/>
        </p:nvGrpSpPr>
        <p:grpSpPr bwMode="auto">
          <a:xfrm>
            <a:off x="4941888" y="4181475"/>
            <a:ext cx="2588190" cy="1266825"/>
            <a:chOff x="4860926" y="4639381"/>
            <a:chExt cx="2588188" cy="1266832"/>
          </a:xfrm>
        </p:grpSpPr>
        <p:grpSp>
          <p:nvGrpSpPr>
            <p:cNvPr id="20485" name="组合 2301"/>
            <p:cNvGrpSpPr>
              <a:grpSpLocks/>
            </p:cNvGrpSpPr>
            <p:nvPr/>
          </p:nvGrpSpPr>
          <p:grpSpPr bwMode="auto">
            <a:xfrm>
              <a:off x="4860926" y="4639381"/>
              <a:ext cx="2588188" cy="390527"/>
              <a:chOff x="4435477" y="4778270"/>
              <a:chExt cx="2588188" cy="390527"/>
            </a:xfrm>
          </p:grpSpPr>
          <p:cxnSp>
            <p:nvCxnSpPr>
              <p:cNvPr id="2311" name="直接连接符 2310"/>
              <p:cNvCxnSpPr/>
              <p:nvPr/>
            </p:nvCxnSpPr>
            <p:spPr>
              <a:xfrm>
                <a:off x="5238751" y="5105297"/>
                <a:ext cx="1666874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12" name="矩形 2311"/>
              <p:cNvSpPr/>
              <p:nvPr/>
            </p:nvSpPr>
            <p:spPr>
              <a:xfrm>
                <a:off x="4435477" y="4798908"/>
                <a:ext cx="877886" cy="3698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姓名：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13" name="矩形 2312"/>
              <p:cNvSpPr/>
              <p:nvPr/>
            </p:nvSpPr>
            <p:spPr>
              <a:xfrm>
                <a:off x="5684838" y="4778270"/>
                <a:ext cx="1338827" cy="3693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哎呀小小草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0486" name="组合 2302"/>
            <p:cNvGrpSpPr>
              <a:grpSpLocks/>
            </p:cNvGrpSpPr>
            <p:nvPr/>
          </p:nvGrpSpPr>
          <p:grpSpPr bwMode="auto">
            <a:xfrm>
              <a:off x="4860926" y="5047708"/>
              <a:ext cx="2470148" cy="390533"/>
              <a:chOff x="4435477" y="4778270"/>
              <a:chExt cx="2470148" cy="390533"/>
            </a:xfrm>
          </p:grpSpPr>
          <p:cxnSp>
            <p:nvCxnSpPr>
              <p:cNvPr id="2308" name="直接连接符 2307"/>
              <p:cNvCxnSpPr/>
              <p:nvPr/>
            </p:nvCxnSpPr>
            <p:spPr>
              <a:xfrm>
                <a:off x="5238751" y="5104960"/>
                <a:ext cx="1666874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9" name="矩形 2308"/>
              <p:cNvSpPr/>
              <p:nvPr/>
            </p:nvSpPr>
            <p:spPr>
              <a:xfrm>
                <a:off x="4435477" y="4798570"/>
                <a:ext cx="877886" cy="3698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专业：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10" name="矩形 2309"/>
              <p:cNvSpPr/>
              <p:nvPr/>
            </p:nvSpPr>
            <p:spPr>
              <a:xfrm>
                <a:off x="5684838" y="4777933"/>
                <a:ext cx="1108074" cy="3698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财务管理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0487" name="组合 2303"/>
            <p:cNvGrpSpPr>
              <a:grpSpLocks/>
            </p:cNvGrpSpPr>
            <p:nvPr/>
          </p:nvGrpSpPr>
          <p:grpSpPr bwMode="auto">
            <a:xfrm>
              <a:off x="4860926" y="5515686"/>
              <a:ext cx="2588188" cy="390527"/>
              <a:chOff x="4435477" y="4778276"/>
              <a:chExt cx="2588188" cy="390527"/>
            </a:xfrm>
          </p:grpSpPr>
          <p:cxnSp>
            <p:nvCxnSpPr>
              <p:cNvPr id="2305" name="直接连接符 2304"/>
              <p:cNvCxnSpPr/>
              <p:nvPr/>
            </p:nvCxnSpPr>
            <p:spPr>
              <a:xfrm>
                <a:off x="5238751" y="5105303"/>
                <a:ext cx="1666874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6" name="矩形 2305"/>
              <p:cNvSpPr/>
              <p:nvPr/>
            </p:nvSpPr>
            <p:spPr>
              <a:xfrm>
                <a:off x="4435477" y="4798914"/>
                <a:ext cx="877886" cy="3698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导师：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07" name="矩形 2306"/>
              <p:cNvSpPr/>
              <p:nvPr/>
            </p:nvSpPr>
            <p:spPr>
              <a:xfrm>
                <a:off x="5684838" y="4778276"/>
                <a:ext cx="1338827" cy="3693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哎呀小小草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300" y="-317500"/>
            <a:ext cx="13182600" cy="749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2"/>
          <p:cNvGrpSpPr>
            <a:grpSpLocks/>
          </p:cNvGrpSpPr>
          <p:nvPr/>
        </p:nvGrpSpPr>
        <p:grpSpPr bwMode="auto">
          <a:xfrm>
            <a:off x="1276350" y="2373313"/>
            <a:ext cx="9467850" cy="2109787"/>
            <a:chOff x="1143505" y="1857375"/>
            <a:chExt cx="11483470" cy="2558627"/>
          </a:xfrm>
        </p:grpSpPr>
        <p:pic>
          <p:nvPicPr>
            <p:cNvPr id="6158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505" y="1857375"/>
              <a:ext cx="2482345" cy="255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9" name="图片 169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3880" y="1857375"/>
              <a:ext cx="2482345" cy="255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0" name="图片 169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4255" y="1857375"/>
              <a:ext cx="2482345" cy="255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1" name="图片 169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44630" y="1857375"/>
              <a:ext cx="2482345" cy="2558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01" name="文本框 1700"/>
          <p:cNvSpPr txBox="1"/>
          <p:nvPr/>
        </p:nvSpPr>
        <p:spPr>
          <a:xfrm>
            <a:off x="1284288" y="4911725"/>
            <a:ext cx="21558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选题背景与意义</a:t>
            </a:r>
          </a:p>
        </p:txBody>
      </p:sp>
      <p:sp>
        <p:nvSpPr>
          <p:cNvPr id="1702" name="文本框 1701"/>
          <p:cNvSpPr txBox="1"/>
          <p:nvPr/>
        </p:nvSpPr>
        <p:spPr>
          <a:xfrm>
            <a:off x="6329363" y="4911725"/>
            <a:ext cx="21542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研究方法及过程</a:t>
            </a:r>
          </a:p>
        </p:txBody>
      </p:sp>
      <p:sp>
        <p:nvSpPr>
          <p:cNvPr id="1703" name="文本框 1702"/>
          <p:cNvSpPr txBox="1"/>
          <p:nvPr/>
        </p:nvSpPr>
        <p:spPr>
          <a:xfrm>
            <a:off x="8788400" y="4938713"/>
            <a:ext cx="20494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论文总结及致谢</a:t>
            </a:r>
          </a:p>
        </p:txBody>
      </p:sp>
      <p:sp>
        <p:nvSpPr>
          <p:cNvPr id="1704" name="文本框 1703"/>
          <p:cNvSpPr txBox="1"/>
          <p:nvPr/>
        </p:nvSpPr>
        <p:spPr>
          <a:xfrm>
            <a:off x="4114800" y="4911725"/>
            <a:ext cx="13176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  <p:sp>
        <p:nvSpPr>
          <p:cNvPr id="1705" name="文本框 1704"/>
          <p:cNvSpPr txBox="1"/>
          <p:nvPr/>
        </p:nvSpPr>
        <p:spPr>
          <a:xfrm>
            <a:off x="5562600" y="795338"/>
            <a:ext cx="11239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目录</a:t>
            </a:r>
          </a:p>
        </p:txBody>
      </p:sp>
      <p:cxnSp>
        <p:nvCxnSpPr>
          <p:cNvPr id="1706" name="直接连接符 1705"/>
          <p:cNvCxnSpPr/>
          <p:nvPr/>
        </p:nvCxnSpPr>
        <p:spPr>
          <a:xfrm>
            <a:off x="5688013" y="1431925"/>
            <a:ext cx="91122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7" name="文本框 1706"/>
          <p:cNvSpPr txBox="1"/>
          <p:nvPr/>
        </p:nvSpPr>
        <p:spPr>
          <a:xfrm>
            <a:off x="5646738" y="1462088"/>
            <a:ext cx="131762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4" name="文本框 3"/>
          <p:cNvSpPr txBox="1">
            <a:spLocks noChangeArrowheads="1"/>
          </p:cNvSpPr>
          <p:nvPr/>
        </p:nvSpPr>
        <p:spPr bwMode="auto">
          <a:xfrm>
            <a:off x="1763713" y="3033713"/>
            <a:ext cx="1255712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5400" i="1">
                <a:solidFill>
                  <a:srgbClr val="FAD585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5400" i="1">
              <a:solidFill>
                <a:srgbClr val="FAD58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5" name="文本框 1719"/>
          <p:cNvSpPr txBox="1">
            <a:spLocks noChangeArrowheads="1"/>
          </p:cNvSpPr>
          <p:nvPr/>
        </p:nvSpPr>
        <p:spPr bwMode="auto">
          <a:xfrm>
            <a:off x="4232275" y="3033713"/>
            <a:ext cx="125571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5400" i="1">
                <a:solidFill>
                  <a:srgbClr val="F298A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5400" i="1">
              <a:solidFill>
                <a:srgbClr val="F298A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6" name="文本框 1720"/>
          <p:cNvSpPr txBox="1">
            <a:spLocks noChangeArrowheads="1"/>
          </p:cNvSpPr>
          <p:nvPr/>
        </p:nvSpPr>
        <p:spPr bwMode="auto">
          <a:xfrm>
            <a:off x="6723063" y="3033713"/>
            <a:ext cx="1255712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5400" i="1">
                <a:solidFill>
                  <a:srgbClr val="A6A6A6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5400" i="1">
              <a:solidFill>
                <a:srgbClr val="A6A6A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7" name="文本框 1721"/>
          <p:cNvSpPr txBox="1">
            <a:spLocks noChangeArrowheads="1"/>
          </p:cNvSpPr>
          <p:nvPr/>
        </p:nvSpPr>
        <p:spPr bwMode="auto">
          <a:xfrm>
            <a:off x="9185275" y="3033713"/>
            <a:ext cx="125571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5400" i="1">
                <a:solidFill>
                  <a:srgbClr val="AAD8D4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5400" i="1">
              <a:solidFill>
                <a:srgbClr val="AAD8D4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85"/>
          <a:stretch>
            <a:fillRect/>
          </a:stretch>
        </p:blipFill>
        <p:spPr bwMode="auto">
          <a:xfrm>
            <a:off x="53975" y="565150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735513" y="409575"/>
            <a:ext cx="2951162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选题背景与意义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3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5" y="1455738"/>
            <a:ext cx="3187700" cy="402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文本框 7"/>
          <p:cNvSpPr txBox="1">
            <a:spLocks noChangeArrowheads="1"/>
          </p:cNvSpPr>
          <p:nvPr/>
        </p:nvSpPr>
        <p:spPr bwMode="auto">
          <a:xfrm>
            <a:off x="6442075" y="2759075"/>
            <a:ext cx="2749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选题意义与目的</a:t>
            </a:r>
          </a:p>
        </p:txBody>
      </p:sp>
      <p:sp>
        <p:nvSpPr>
          <p:cNvPr id="9" name="矩形 8"/>
          <p:cNvSpPr/>
          <p:nvPr/>
        </p:nvSpPr>
        <p:spPr>
          <a:xfrm>
            <a:off x="6532563" y="3405188"/>
            <a:ext cx="4637087" cy="18954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817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817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464175" y="2105025"/>
            <a:ext cx="0" cy="319563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85"/>
          <a:stretch>
            <a:fillRect/>
          </a:stretch>
        </p:blipFill>
        <p:spPr bwMode="auto">
          <a:xfrm>
            <a:off x="53975" y="565150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735513" y="409575"/>
            <a:ext cx="2951162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选题背景与意义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97" name="组合 6"/>
          <p:cNvGrpSpPr>
            <a:grpSpLocks/>
          </p:cNvGrpSpPr>
          <p:nvPr/>
        </p:nvGrpSpPr>
        <p:grpSpPr bwMode="auto">
          <a:xfrm>
            <a:off x="4627563" y="2208213"/>
            <a:ext cx="2155825" cy="3498850"/>
            <a:chOff x="5093668" y="2276452"/>
            <a:chExt cx="2155989" cy="3499507"/>
          </a:xfrm>
        </p:grpSpPr>
        <p:sp>
          <p:nvSpPr>
            <p:cNvPr id="8" name="Shape 794"/>
            <p:cNvSpPr/>
            <p:nvPr/>
          </p:nvSpPr>
          <p:spPr>
            <a:xfrm>
              <a:off x="5835086" y="5002701"/>
              <a:ext cx="885892" cy="747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0" extrusionOk="0">
                  <a:moveTo>
                    <a:pt x="1148" y="18936"/>
                  </a:moveTo>
                  <a:lnTo>
                    <a:pt x="0" y="0"/>
                  </a:lnTo>
                  <a:lnTo>
                    <a:pt x="21600" y="60"/>
                  </a:lnTo>
                  <a:lnTo>
                    <a:pt x="20137" y="18999"/>
                  </a:lnTo>
                  <a:cubicBezTo>
                    <a:pt x="17349" y="20563"/>
                    <a:pt x="14313" y="21416"/>
                    <a:pt x="11227" y="21502"/>
                  </a:cubicBezTo>
                  <a:cubicBezTo>
                    <a:pt x="7741" y="21600"/>
                    <a:pt x="4289" y="20721"/>
                    <a:pt x="1148" y="18936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/>
              </a:pPr>
              <a:endParaRPr sz="2400" kern="0">
                <a:solidFill>
                  <a:srgbClr val="070707"/>
                </a:solidFill>
                <a:latin typeface="+mn-lt"/>
                <a:ea typeface="+mn-ea"/>
              </a:endParaRPr>
            </a:p>
          </p:txBody>
        </p:sp>
        <p:sp>
          <p:nvSpPr>
            <p:cNvPr id="9" name="Shape 795"/>
            <p:cNvSpPr/>
            <p:nvPr/>
          </p:nvSpPr>
          <p:spPr>
            <a:xfrm>
              <a:off x="5882715" y="5536201"/>
              <a:ext cx="781109" cy="239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Shape 796"/>
            <p:cNvSpPr/>
            <p:nvPr/>
          </p:nvSpPr>
          <p:spPr>
            <a:xfrm>
              <a:off x="5716015" y="4810578"/>
              <a:ext cx="1124036" cy="239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Shape 797"/>
            <p:cNvSpPr/>
            <p:nvPr/>
          </p:nvSpPr>
          <p:spPr>
            <a:xfrm>
              <a:off x="5717602" y="4855036"/>
              <a:ext cx="1122448" cy="73039"/>
            </a:xfrm>
            <a:prstGeom prst="rect">
              <a:avLst/>
            </a:pr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Shape 798"/>
            <p:cNvSpPr/>
            <p:nvPr/>
          </p:nvSpPr>
          <p:spPr>
            <a:xfrm>
              <a:off x="5716015" y="4732775"/>
              <a:ext cx="1124036" cy="239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Shape 799"/>
            <p:cNvSpPr/>
            <p:nvPr/>
          </p:nvSpPr>
          <p:spPr>
            <a:xfrm>
              <a:off x="5816035" y="4753417"/>
              <a:ext cx="923995" cy="198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56668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Shape 800"/>
            <p:cNvSpPr/>
            <p:nvPr/>
          </p:nvSpPr>
          <p:spPr>
            <a:xfrm>
              <a:off x="5093668" y="2276452"/>
              <a:ext cx="2155989" cy="26738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9" extrusionOk="0">
                  <a:moveTo>
                    <a:pt x="10757" y="21467"/>
                  </a:moveTo>
                  <a:lnTo>
                    <a:pt x="11826" y="19116"/>
                  </a:lnTo>
                  <a:cubicBezTo>
                    <a:pt x="12087" y="18607"/>
                    <a:pt x="12190" y="18055"/>
                    <a:pt x="12127" y="17507"/>
                  </a:cubicBezTo>
                  <a:cubicBezTo>
                    <a:pt x="12066" y="16967"/>
                    <a:pt x="11844" y="16447"/>
                    <a:pt x="11481" y="15989"/>
                  </a:cubicBezTo>
                  <a:cubicBezTo>
                    <a:pt x="10958" y="15432"/>
                    <a:pt x="10650" y="14765"/>
                    <a:pt x="10593" y="14069"/>
                  </a:cubicBezTo>
                  <a:cubicBezTo>
                    <a:pt x="10543" y="13451"/>
                    <a:pt x="10694" y="12833"/>
                    <a:pt x="11032" y="12276"/>
                  </a:cubicBezTo>
                  <a:cubicBezTo>
                    <a:pt x="11247" y="11900"/>
                    <a:pt x="11398" y="11502"/>
                    <a:pt x="11480" y="11093"/>
                  </a:cubicBezTo>
                  <a:cubicBezTo>
                    <a:pt x="11739" y="9816"/>
                    <a:pt x="11333" y="8509"/>
                    <a:pt x="10359" y="7478"/>
                  </a:cubicBezTo>
                  <a:cubicBezTo>
                    <a:pt x="9315" y="7680"/>
                    <a:pt x="8234" y="7623"/>
                    <a:pt x="7252" y="7330"/>
                  </a:cubicBezTo>
                  <a:cubicBezTo>
                    <a:pt x="6258" y="7034"/>
                    <a:pt x="5388" y="6505"/>
                    <a:pt x="4707" y="5826"/>
                  </a:cubicBezTo>
                  <a:cubicBezTo>
                    <a:pt x="3547" y="4668"/>
                    <a:pt x="3056" y="3186"/>
                    <a:pt x="2010" y="1975"/>
                  </a:cubicBezTo>
                  <a:cubicBezTo>
                    <a:pt x="1468" y="1348"/>
                    <a:pt x="787" y="803"/>
                    <a:pt x="0" y="370"/>
                  </a:cubicBezTo>
                  <a:cubicBezTo>
                    <a:pt x="1660" y="-78"/>
                    <a:pt x="3449" y="-120"/>
                    <a:pt x="5139" y="248"/>
                  </a:cubicBezTo>
                  <a:cubicBezTo>
                    <a:pt x="6349" y="512"/>
                    <a:pt x="7473" y="980"/>
                    <a:pt x="8438" y="1621"/>
                  </a:cubicBezTo>
                  <a:cubicBezTo>
                    <a:pt x="9203" y="2075"/>
                    <a:pt x="9799" y="2687"/>
                    <a:pt x="10163" y="3392"/>
                  </a:cubicBezTo>
                  <a:cubicBezTo>
                    <a:pt x="10372" y="3796"/>
                    <a:pt x="10499" y="4221"/>
                    <a:pt x="10600" y="4648"/>
                  </a:cubicBezTo>
                  <a:cubicBezTo>
                    <a:pt x="10712" y="5119"/>
                    <a:pt x="10794" y="5597"/>
                    <a:pt x="10843" y="6078"/>
                  </a:cubicBezTo>
                  <a:cubicBezTo>
                    <a:pt x="10783" y="5109"/>
                    <a:pt x="11193" y="4158"/>
                    <a:pt x="11988" y="3427"/>
                  </a:cubicBezTo>
                  <a:cubicBezTo>
                    <a:pt x="12845" y="2638"/>
                    <a:pt x="14073" y="2171"/>
                    <a:pt x="15377" y="2138"/>
                  </a:cubicBezTo>
                  <a:cubicBezTo>
                    <a:pt x="15817" y="2132"/>
                    <a:pt x="16257" y="2143"/>
                    <a:pt x="16695" y="2170"/>
                  </a:cubicBezTo>
                  <a:cubicBezTo>
                    <a:pt x="17653" y="2229"/>
                    <a:pt x="18610" y="2366"/>
                    <a:pt x="19564" y="2270"/>
                  </a:cubicBezTo>
                  <a:cubicBezTo>
                    <a:pt x="20292" y="2196"/>
                    <a:pt x="20988" y="1990"/>
                    <a:pt x="21600" y="1665"/>
                  </a:cubicBezTo>
                  <a:cubicBezTo>
                    <a:pt x="21494" y="2265"/>
                    <a:pt x="21291" y="2848"/>
                    <a:pt x="20996" y="3400"/>
                  </a:cubicBezTo>
                  <a:cubicBezTo>
                    <a:pt x="20283" y="4737"/>
                    <a:pt x="19059" y="5869"/>
                    <a:pt x="17479" y="6621"/>
                  </a:cubicBezTo>
                  <a:cubicBezTo>
                    <a:pt x="15712" y="7462"/>
                    <a:pt x="13624" y="7760"/>
                    <a:pt x="11603" y="7460"/>
                  </a:cubicBezTo>
                  <a:cubicBezTo>
                    <a:pt x="12335" y="8506"/>
                    <a:pt x="12685" y="9696"/>
                    <a:pt x="12611" y="10894"/>
                  </a:cubicBezTo>
                  <a:cubicBezTo>
                    <a:pt x="12581" y="11375"/>
                    <a:pt x="12483" y="11852"/>
                    <a:pt x="12318" y="12315"/>
                  </a:cubicBezTo>
                  <a:cubicBezTo>
                    <a:pt x="12083" y="12932"/>
                    <a:pt x="12052" y="13588"/>
                    <a:pt x="12228" y="14218"/>
                  </a:cubicBezTo>
                  <a:cubicBezTo>
                    <a:pt x="12399" y="14829"/>
                    <a:pt x="12759" y="15396"/>
                    <a:pt x="13275" y="15866"/>
                  </a:cubicBezTo>
                  <a:cubicBezTo>
                    <a:pt x="13683" y="16262"/>
                    <a:pt x="13946" y="16741"/>
                    <a:pt x="14038" y="17249"/>
                  </a:cubicBezTo>
                  <a:cubicBezTo>
                    <a:pt x="14095" y="17569"/>
                    <a:pt x="14083" y="17892"/>
                    <a:pt x="14040" y="18210"/>
                  </a:cubicBezTo>
                  <a:cubicBezTo>
                    <a:pt x="13995" y="18536"/>
                    <a:pt x="13919" y="18860"/>
                    <a:pt x="13809" y="19179"/>
                  </a:cubicBezTo>
                  <a:lnTo>
                    <a:pt x="13048" y="21457"/>
                  </a:lnTo>
                  <a:cubicBezTo>
                    <a:pt x="12637" y="21471"/>
                    <a:pt x="12227" y="21478"/>
                    <a:pt x="11816" y="21479"/>
                  </a:cubicBezTo>
                  <a:cubicBezTo>
                    <a:pt x="11463" y="21480"/>
                    <a:pt x="11110" y="21476"/>
                    <a:pt x="10757" y="21467"/>
                  </a:cubicBezTo>
                  <a:close/>
                </a:path>
              </a:pathLst>
            </a:custGeom>
            <a:solidFill>
              <a:srgbClr val="90D049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/>
              </a:pPr>
              <a:endParaRPr sz="2400" kern="0">
                <a:solidFill>
                  <a:srgbClr val="070707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198" name="组合 14"/>
          <p:cNvGrpSpPr>
            <a:grpSpLocks/>
          </p:cNvGrpSpPr>
          <p:nvPr/>
        </p:nvGrpSpPr>
        <p:grpSpPr bwMode="auto">
          <a:xfrm>
            <a:off x="890588" y="3479800"/>
            <a:ext cx="1692275" cy="2227263"/>
            <a:chOff x="1357385" y="3548581"/>
            <a:chExt cx="1692670" cy="2227378"/>
          </a:xfrm>
        </p:grpSpPr>
        <p:sp>
          <p:nvSpPr>
            <p:cNvPr id="16" name="Shape 776"/>
            <p:cNvSpPr/>
            <p:nvPr/>
          </p:nvSpPr>
          <p:spPr>
            <a:xfrm>
              <a:off x="1489178" y="5002806"/>
              <a:ext cx="884444" cy="747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0" extrusionOk="0">
                  <a:moveTo>
                    <a:pt x="1148" y="18936"/>
                  </a:moveTo>
                  <a:lnTo>
                    <a:pt x="0" y="0"/>
                  </a:lnTo>
                  <a:lnTo>
                    <a:pt x="21600" y="60"/>
                  </a:lnTo>
                  <a:lnTo>
                    <a:pt x="20137" y="18999"/>
                  </a:lnTo>
                  <a:cubicBezTo>
                    <a:pt x="17349" y="20563"/>
                    <a:pt x="14313" y="21416"/>
                    <a:pt x="11227" y="21502"/>
                  </a:cubicBezTo>
                  <a:cubicBezTo>
                    <a:pt x="7741" y="21600"/>
                    <a:pt x="4289" y="20721"/>
                    <a:pt x="1148" y="18936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/>
              </a:pPr>
              <a:endParaRPr sz="2400" kern="0">
                <a:solidFill>
                  <a:srgbClr val="070707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Shape 777"/>
            <p:cNvSpPr/>
            <p:nvPr/>
          </p:nvSpPr>
          <p:spPr>
            <a:xfrm>
              <a:off x="1536814" y="5536234"/>
              <a:ext cx="781232" cy="239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Shape 778"/>
            <p:cNvSpPr/>
            <p:nvPr/>
          </p:nvSpPr>
          <p:spPr>
            <a:xfrm>
              <a:off x="1370088" y="4810709"/>
              <a:ext cx="1122624" cy="239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Shape 779"/>
            <p:cNvSpPr/>
            <p:nvPr/>
          </p:nvSpPr>
          <p:spPr>
            <a:xfrm>
              <a:off x="1370088" y="4855161"/>
              <a:ext cx="1122624" cy="73029"/>
            </a:xfrm>
            <a:prstGeom prst="rect">
              <a:avLst/>
            </a:pr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Shape 780"/>
            <p:cNvSpPr/>
            <p:nvPr/>
          </p:nvSpPr>
          <p:spPr>
            <a:xfrm>
              <a:off x="1370088" y="4732917"/>
              <a:ext cx="1122624" cy="239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Shape 781"/>
            <p:cNvSpPr/>
            <p:nvPr/>
          </p:nvSpPr>
          <p:spPr>
            <a:xfrm>
              <a:off x="1470123" y="4753556"/>
              <a:ext cx="924141" cy="198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56668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Shape 782"/>
            <p:cNvSpPr/>
            <p:nvPr/>
          </p:nvSpPr>
          <p:spPr>
            <a:xfrm>
              <a:off x="1357385" y="3548581"/>
              <a:ext cx="1578343" cy="1403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294" extrusionOk="0">
                  <a:moveTo>
                    <a:pt x="6799" y="21285"/>
                  </a:moveTo>
                  <a:lnTo>
                    <a:pt x="6819" y="18455"/>
                  </a:lnTo>
                  <a:cubicBezTo>
                    <a:pt x="6863" y="17887"/>
                    <a:pt x="6774" y="17316"/>
                    <a:pt x="6561" y="16798"/>
                  </a:cubicBezTo>
                  <a:cubicBezTo>
                    <a:pt x="6351" y="16286"/>
                    <a:pt x="6027" y="15843"/>
                    <a:pt x="5620" y="15510"/>
                  </a:cubicBezTo>
                  <a:lnTo>
                    <a:pt x="1759" y="11676"/>
                  </a:lnTo>
                  <a:cubicBezTo>
                    <a:pt x="907" y="10760"/>
                    <a:pt x="330" y="9573"/>
                    <a:pt x="105" y="8278"/>
                  </a:cubicBezTo>
                  <a:cubicBezTo>
                    <a:pt x="-109" y="7048"/>
                    <a:pt x="5" y="5775"/>
                    <a:pt x="433" y="4616"/>
                  </a:cubicBezTo>
                  <a:cubicBezTo>
                    <a:pt x="1260" y="2489"/>
                    <a:pt x="2907" y="893"/>
                    <a:pt x="4912" y="276"/>
                  </a:cubicBezTo>
                  <a:cubicBezTo>
                    <a:pt x="6800" y="-305"/>
                    <a:pt x="8820" y="42"/>
                    <a:pt x="10463" y="1230"/>
                  </a:cubicBezTo>
                  <a:cubicBezTo>
                    <a:pt x="12349" y="1490"/>
                    <a:pt x="14127" y="2356"/>
                    <a:pt x="15581" y="3721"/>
                  </a:cubicBezTo>
                  <a:cubicBezTo>
                    <a:pt x="17090" y="5139"/>
                    <a:pt x="18160" y="6987"/>
                    <a:pt x="19073" y="8883"/>
                  </a:cubicBezTo>
                  <a:cubicBezTo>
                    <a:pt x="20033" y="10875"/>
                    <a:pt x="20845" y="12975"/>
                    <a:pt x="21491" y="15165"/>
                  </a:cubicBezTo>
                  <a:cubicBezTo>
                    <a:pt x="20216" y="14732"/>
                    <a:pt x="18976" y="14219"/>
                    <a:pt x="17776" y="13631"/>
                  </a:cubicBezTo>
                  <a:cubicBezTo>
                    <a:pt x="14917" y="12232"/>
                    <a:pt x="12126" y="10307"/>
                    <a:pt x="10640" y="7135"/>
                  </a:cubicBezTo>
                  <a:cubicBezTo>
                    <a:pt x="9891" y="5537"/>
                    <a:pt x="9566" y="3734"/>
                    <a:pt x="9706" y="1938"/>
                  </a:cubicBezTo>
                  <a:cubicBezTo>
                    <a:pt x="8299" y="1023"/>
                    <a:pt x="6615" y="800"/>
                    <a:pt x="5055" y="1321"/>
                  </a:cubicBezTo>
                  <a:cubicBezTo>
                    <a:pt x="3429" y="1864"/>
                    <a:pt x="2093" y="3163"/>
                    <a:pt x="1387" y="4884"/>
                  </a:cubicBezTo>
                  <a:cubicBezTo>
                    <a:pt x="1036" y="5805"/>
                    <a:pt x="943" y="6823"/>
                    <a:pt x="1121" y="7804"/>
                  </a:cubicBezTo>
                  <a:cubicBezTo>
                    <a:pt x="1323" y="8924"/>
                    <a:pt x="1864" y="9933"/>
                    <a:pt x="2654" y="10661"/>
                  </a:cubicBezTo>
                  <a:lnTo>
                    <a:pt x="7427" y="15295"/>
                  </a:lnTo>
                  <a:cubicBezTo>
                    <a:pt x="7905" y="15696"/>
                    <a:pt x="8277" y="16233"/>
                    <a:pt x="8505" y="16850"/>
                  </a:cubicBezTo>
                  <a:cubicBezTo>
                    <a:pt x="8687" y="17343"/>
                    <a:pt x="8772" y="17874"/>
                    <a:pt x="8754" y="18406"/>
                  </a:cubicBezTo>
                  <a:lnTo>
                    <a:pt x="8754" y="21283"/>
                  </a:lnTo>
                  <a:cubicBezTo>
                    <a:pt x="8460" y="21289"/>
                    <a:pt x="8166" y="21293"/>
                    <a:pt x="7872" y="21294"/>
                  </a:cubicBezTo>
                  <a:cubicBezTo>
                    <a:pt x="7515" y="21295"/>
                    <a:pt x="7157" y="21292"/>
                    <a:pt x="6799" y="21285"/>
                  </a:cubicBezTo>
                  <a:close/>
                </a:path>
              </a:pathLst>
            </a:custGeom>
            <a:solidFill>
              <a:srgbClr val="90D049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/>
              </a:pPr>
              <a:endParaRPr sz="2400" kern="0">
                <a:solidFill>
                  <a:srgbClr val="070707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Shape 783"/>
            <p:cNvSpPr/>
            <p:nvPr/>
          </p:nvSpPr>
          <p:spPr>
            <a:xfrm>
              <a:off x="2391088" y="3686701"/>
              <a:ext cx="658967" cy="606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305" y="1139"/>
                    <a:pt x="4410" y="2706"/>
                    <a:pt x="6217" y="4632"/>
                  </a:cubicBezTo>
                  <a:cubicBezTo>
                    <a:pt x="8148" y="6689"/>
                    <a:pt x="9693" y="9097"/>
                    <a:pt x="11065" y="11593"/>
                  </a:cubicBezTo>
                  <a:cubicBezTo>
                    <a:pt x="12553" y="14299"/>
                    <a:pt x="13852" y="17138"/>
                    <a:pt x="14946" y="20090"/>
                  </a:cubicBezTo>
                  <a:cubicBezTo>
                    <a:pt x="16026" y="20395"/>
                    <a:pt x="17112" y="20671"/>
                    <a:pt x="18204" y="20920"/>
                  </a:cubicBezTo>
                  <a:cubicBezTo>
                    <a:pt x="19331" y="21177"/>
                    <a:pt x="20463" y="21403"/>
                    <a:pt x="21600" y="21600"/>
                  </a:cubicBezTo>
                  <a:cubicBezTo>
                    <a:pt x="20240" y="18708"/>
                    <a:pt x="18769" y="15898"/>
                    <a:pt x="17192" y="13175"/>
                  </a:cubicBezTo>
                  <a:cubicBezTo>
                    <a:pt x="15764" y="10708"/>
                    <a:pt x="14232" y="8277"/>
                    <a:pt x="12286" y="6224"/>
                  </a:cubicBezTo>
                  <a:cubicBezTo>
                    <a:pt x="8951" y="2707"/>
                    <a:pt x="4624" y="511"/>
                    <a:pt x="0" y="0"/>
                  </a:cubicBezTo>
                  <a:close/>
                </a:path>
              </a:pathLst>
            </a:custGeom>
            <a:solidFill>
              <a:srgbClr val="90D049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/>
              </a:pPr>
              <a:endParaRPr sz="2400" kern="0">
                <a:solidFill>
                  <a:srgbClr val="070707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199" name="组合 23"/>
          <p:cNvGrpSpPr>
            <a:grpSpLocks/>
          </p:cNvGrpSpPr>
          <p:nvPr/>
        </p:nvGrpSpPr>
        <p:grpSpPr bwMode="auto">
          <a:xfrm>
            <a:off x="2962275" y="3205163"/>
            <a:ext cx="2438400" cy="2501900"/>
            <a:chOff x="3428273" y="3273421"/>
            <a:chExt cx="2439596" cy="2502538"/>
          </a:xfrm>
        </p:grpSpPr>
        <p:sp>
          <p:nvSpPr>
            <p:cNvPr id="25" name="Shape 785"/>
            <p:cNvSpPr/>
            <p:nvPr/>
          </p:nvSpPr>
          <p:spPr>
            <a:xfrm>
              <a:off x="3663338" y="5002649"/>
              <a:ext cx="884672" cy="747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0" extrusionOk="0">
                  <a:moveTo>
                    <a:pt x="1148" y="18936"/>
                  </a:moveTo>
                  <a:lnTo>
                    <a:pt x="0" y="0"/>
                  </a:lnTo>
                  <a:lnTo>
                    <a:pt x="21600" y="60"/>
                  </a:lnTo>
                  <a:lnTo>
                    <a:pt x="20137" y="18999"/>
                  </a:lnTo>
                  <a:cubicBezTo>
                    <a:pt x="17349" y="20563"/>
                    <a:pt x="14313" y="21416"/>
                    <a:pt x="11227" y="21502"/>
                  </a:cubicBezTo>
                  <a:cubicBezTo>
                    <a:pt x="7741" y="21600"/>
                    <a:pt x="4289" y="20721"/>
                    <a:pt x="1148" y="18936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/>
              </a:pPr>
              <a:endParaRPr sz="2400" kern="0">
                <a:solidFill>
                  <a:srgbClr val="070707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Shape 786"/>
            <p:cNvSpPr/>
            <p:nvPr/>
          </p:nvSpPr>
          <p:spPr>
            <a:xfrm>
              <a:off x="3710987" y="5536185"/>
              <a:ext cx="781433" cy="2397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Shape 787"/>
            <p:cNvSpPr/>
            <p:nvPr/>
          </p:nvSpPr>
          <p:spPr>
            <a:xfrm>
              <a:off x="3544218" y="4810513"/>
              <a:ext cx="1122913" cy="239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Shape 788"/>
            <p:cNvSpPr/>
            <p:nvPr/>
          </p:nvSpPr>
          <p:spPr>
            <a:xfrm>
              <a:off x="3544218" y="4854974"/>
              <a:ext cx="1122913" cy="73044"/>
            </a:xfrm>
            <a:prstGeom prst="rect">
              <a:avLst/>
            </a:prstGeom>
            <a:solidFill>
              <a:srgbClr val="7C7D7F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Shape 789"/>
            <p:cNvSpPr/>
            <p:nvPr/>
          </p:nvSpPr>
          <p:spPr>
            <a:xfrm>
              <a:off x="3544218" y="4732705"/>
              <a:ext cx="1122913" cy="2397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A0A0A3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Shape 790"/>
            <p:cNvSpPr/>
            <p:nvPr/>
          </p:nvSpPr>
          <p:spPr>
            <a:xfrm>
              <a:off x="3644279" y="4753348"/>
              <a:ext cx="924378" cy="198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56668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>
                  <a:solidFill>
                    <a:srgbClr val="FFFFFF"/>
                  </a:solidFill>
                </a:defRPr>
              </a:pPr>
              <a:endParaRPr sz="2400" kern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Shape 791"/>
            <p:cNvSpPr/>
            <p:nvPr/>
          </p:nvSpPr>
          <p:spPr>
            <a:xfrm>
              <a:off x="3428273" y="3319470"/>
              <a:ext cx="2439596" cy="1632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0" h="21370" extrusionOk="0">
                  <a:moveTo>
                    <a:pt x="5308" y="21363"/>
                  </a:moveTo>
                  <a:lnTo>
                    <a:pt x="5321" y="18920"/>
                  </a:lnTo>
                  <a:cubicBezTo>
                    <a:pt x="5349" y="18430"/>
                    <a:pt x="5292" y="17937"/>
                    <a:pt x="5154" y="17490"/>
                  </a:cubicBezTo>
                  <a:cubicBezTo>
                    <a:pt x="5018" y="17048"/>
                    <a:pt x="4809" y="16665"/>
                    <a:pt x="4545" y="16378"/>
                  </a:cubicBezTo>
                  <a:lnTo>
                    <a:pt x="2048" y="13069"/>
                  </a:lnTo>
                  <a:cubicBezTo>
                    <a:pt x="1361" y="12303"/>
                    <a:pt x="815" y="11291"/>
                    <a:pt x="460" y="10128"/>
                  </a:cubicBezTo>
                  <a:cubicBezTo>
                    <a:pt x="-2" y="8614"/>
                    <a:pt x="-120" y="6917"/>
                    <a:pt x="124" y="5294"/>
                  </a:cubicBezTo>
                  <a:cubicBezTo>
                    <a:pt x="583" y="3182"/>
                    <a:pt x="1666" y="1498"/>
                    <a:pt x="3063" y="720"/>
                  </a:cubicBezTo>
                  <a:cubicBezTo>
                    <a:pt x="4601" y="-135"/>
                    <a:pt x="6325" y="207"/>
                    <a:pt x="7659" y="1633"/>
                  </a:cubicBezTo>
                  <a:cubicBezTo>
                    <a:pt x="8840" y="327"/>
                    <a:pt x="10321" y="-229"/>
                    <a:pt x="11777" y="86"/>
                  </a:cubicBezTo>
                  <a:cubicBezTo>
                    <a:pt x="13418" y="441"/>
                    <a:pt x="14830" y="1854"/>
                    <a:pt x="16314" y="2935"/>
                  </a:cubicBezTo>
                  <a:cubicBezTo>
                    <a:pt x="17942" y="4119"/>
                    <a:pt x="19686" y="4913"/>
                    <a:pt x="21480" y="5288"/>
                  </a:cubicBezTo>
                  <a:cubicBezTo>
                    <a:pt x="19585" y="7762"/>
                    <a:pt x="17051" y="8862"/>
                    <a:pt x="14559" y="8293"/>
                  </a:cubicBezTo>
                  <a:cubicBezTo>
                    <a:pt x="13326" y="8012"/>
                    <a:pt x="12157" y="7325"/>
                    <a:pt x="11063" y="6437"/>
                  </a:cubicBezTo>
                  <a:cubicBezTo>
                    <a:pt x="9783" y="5400"/>
                    <a:pt x="8610" y="4095"/>
                    <a:pt x="7580" y="2562"/>
                  </a:cubicBezTo>
                  <a:cubicBezTo>
                    <a:pt x="6353" y="1098"/>
                    <a:pt x="4680" y="774"/>
                    <a:pt x="3243" y="1720"/>
                  </a:cubicBezTo>
                  <a:cubicBezTo>
                    <a:pt x="2097" y="2475"/>
                    <a:pt x="1242" y="3962"/>
                    <a:pt x="919" y="5763"/>
                  </a:cubicBezTo>
                  <a:cubicBezTo>
                    <a:pt x="784" y="6993"/>
                    <a:pt x="881" y="8255"/>
                    <a:pt x="1199" y="9408"/>
                  </a:cubicBezTo>
                  <a:cubicBezTo>
                    <a:pt x="1502" y="10507"/>
                    <a:pt x="1994" y="11468"/>
                    <a:pt x="2627" y="12193"/>
                  </a:cubicBezTo>
                  <a:lnTo>
                    <a:pt x="5714" y="16192"/>
                  </a:lnTo>
                  <a:cubicBezTo>
                    <a:pt x="6023" y="16539"/>
                    <a:pt x="6264" y="17002"/>
                    <a:pt x="6412" y="17535"/>
                  </a:cubicBezTo>
                  <a:cubicBezTo>
                    <a:pt x="6529" y="17960"/>
                    <a:pt x="6584" y="18418"/>
                    <a:pt x="6572" y="18878"/>
                  </a:cubicBezTo>
                  <a:lnTo>
                    <a:pt x="6572" y="21361"/>
                  </a:lnTo>
                  <a:cubicBezTo>
                    <a:pt x="6382" y="21366"/>
                    <a:pt x="6192" y="21369"/>
                    <a:pt x="6002" y="21370"/>
                  </a:cubicBezTo>
                  <a:cubicBezTo>
                    <a:pt x="5771" y="21371"/>
                    <a:pt x="5540" y="21368"/>
                    <a:pt x="5308" y="21363"/>
                  </a:cubicBezTo>
                  <a:close/>
                </a:path>
              </a:pathLst>
            </a:custGeom>
            <a:solidFill>
              <a:srgbClr val="90D049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/>
              </a:pPr>
              <a:endParaRPr sz="2400" kern="0">
                <a:solidFill>
                  <a:srgbClr val="070707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Shape 792"/>
            <p:cNvSpPr/>
            <p:nvPr/>
          </p:nvSpPr>
          <p:spPr>
            <a:xfrm>
              <a:off x="4622659" y="3273421"/>
              <a:ext cx="1135620" cy="282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66" extrusionOk="0">
                  <a:moveTo>
                    <a:pt x="0" y="2232"/>
                  </a:moveTo>
                  <a:cubicBezTo>
                    <a:pt x="1443" y="1752"/>
                    <a:pt x="2897" y="2128"/>
                    <a:pt x="4310" y="3349"/>
                  </a:cubicBezTo>
                  <a:cubicBezTo>
                    <a:pt x="6961" y="5638"/>
                    <a:pt x="9359" y="10766"/>
                    <a:pt x="11765" y="15591"/>
                  </a:cubicBezTo>
                  <a:cubicBezTo>
                    <a:pt x="12626" y="17317"/>
                    <a:pt x="13491" y="19008"/>
                    <a:pt x="14360" y="20666"/>
                  </a:cubicBezTo>
                  <a:cubicBezTo>
                    <a:pt x="16184" y="20155"/>
                    <a:pt x="17931" y="17634"/>
                    <a:pt x="19392" y="13406"/>
                  </a:cubicBezTo>
                  <a:cubicBezTo>
                    <a:pt x="20257" y="10901"/>
                    <a:pt x="21004" y="7841"/>
                    <a:pt x="21600" y="4361"/>
                  </a:cubicBezTo>
                  <a:cubicBezTo>
                    <a:pt x="20036" y="6496"/>
                    <a:pt x="18369" y="7270"/>
                    <a:pt x="16718" y="6629"/>
                  </a:cubicBezTo>
                  <a:cubicBezTo>
                    <a:pt x="15165" y="6026"/>
                    <a:pt x="13669" y="4184"/>
                    <a:pt x="12150" y="2829"/>
                  </a:cubicBezTo>
                  <a:cubicBezTo>
                    <a:pt x="8158" y="-730"/>
                    <a:pt x="4014" y="-934"/>
                    <a:pt x="0" y="2232"/>
                  </a:cubicBezTo>
                  <a:close/>
                </a:path>
              </a:pathLst>
            </a:custGeom>
            <a:solidFill>
              <a:srgbClr val="90D049"/>
            </a:solidFill>
            <a:ln w="6350" cap="flat">
              <a:noFill/>
              <a:prstDash val="solid"/>
              <a:miter lim="400000"/>
            </a:ln>
            <a:effectLst/>
          </p:spPr>
          <p:txBody>
            <a:bodyPr lIns="0" tIns="0" rIns="0" bIns="0" anchor="ctr"/>
            <a:lstStyle/>
            <a:p>
              <a:pPr defTabSz="457148" eaLnBrk="1" fontAlgn="auto" hangingPunct="1">
                <a:spcBef>
                  <a:spcPts val="0"/>
                </a:spcBef>
                <a:spcAft>
                  <a:spcPts val="0"/>
                </a:spcAft>
                <a:defRPr sz="2400"/>
              </a:pPr>
              <a:endParaRPr sz="2400" kern="0">
                <a:solidFill>
                  <a:srgbClr val="070707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7280275" y="3836988"/>
            <a:ext cx="4005263" cy="1104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6817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01" name="文本框 33"/>
          <p:cNvSpPr txBox="1">
            <a:spLocks noChangeArrowheads="1"/>
          </p:cNvSpPr>
          <p:nvPr/>
        </p:nvSpPr>
        <p:spPr bwMode="auto">
          <a:xfrm>
            <a:off x="7280275" y="3435350"/>
            <a:ext cx="2303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85"/>
          <a:stretch>
            <a:fillRect/>
          </a:stretch>
        </p:blipFill>
        <p:spPr bwMode="auto">
          <a:xfrm>
            <a:off x="53975" y="565150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735513" y="409575"/>
            <a:ext cx="2951162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选题背景与意义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6"/>
          <p:cNvCxnSpPr/>
          <p:nvPr/>
        </p:nvCxnSpPr>
        <p:spPr bwMode="auto">
          <a:xfrm>
            <a:off x="4391025" y="1939925"/>
            <a:ext cx="0" cy="3525838"/>
          </a:xfrm>
          <a:prstGeom prst="line">
            <a:avLst/>
          </a:prstGeom>
          <a:ln w="12700">
            <a:solidFill>
              <a:srgbClr val="ADBA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 bwMode="auto">
          <a:xfrm>
            <a:off x="7588250" y="1939925"/>
            <a:ext cx="0" cy="3525838"/>
          </a:xfrm>
          <a:prstGeom prst="line">
            <a:avLst/>
          </a:prstGeom>
          <a:ln w="12700">
            <a:solidFill>
              <a:srgbClr val="ADBA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6"/>
          <p:cNvSpPr/>
          <p:nvPr/>
        </p:nvSpPr>
        <p:spPr bwMode="auto">
          <a:xfrm>
            <a:off x="2178050" y="2082800"/>
            <a:ext cx="1355725" cy="1357313"/>
          </a:xfrm>
          <a:prstGeom prst="ellipse">
            <a:avLst/>
          </a:prstGeom>
          <a:solidFill>
            <a:srgbClr val="AAD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23"/>
          <p:cNvSpPr/>
          <p:nvPr/>
        </p:nvSpPr>
        <p:spPr bwMode="auto">
          <a:xfrm>
            <a:off x="5345113" y="2082800"/>
            <a:ext cx="1357312" cy="1357313"/>
          </a:xfrm>
          <a:prstGeom prst="ellipse">
            <a:avLst/>
          </a:prstGeom>
          <a:solidFill>
            <a:srgbClr val="F298A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76200" tIns="609442" rIns="76201" bIns="609441" spcCol="1270"/>
          <a:lstStyle/>
          <a:p>
            <a:pPr defTabSz="5334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39"/>
          <p:cNvSpPr/>
          <p:nvPr/>
        </p:nvSpPr>
        <p:spPr bwMode="auto">
          <a:xfrm>
            <a:off x="8543925" y="2082800"/>
            <a:ext cx="1355725" cy="1357313"/>
          </a:xfrm>
          <a:prstGeom prst="ellipse">
            <a:avLst/>
          </a:prstGeom>
          <a:solidFill>
            <a:srgbClr val="FAD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862021" y="2545073"/>
            <a:ext cx="378949" cy="423074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3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75"/>
            <p:cNvSpPr>
              <a:spLocks/>
            </p:cNvSpPr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6"/>
            <p:cNvSpPr>
              <a:spLocks/>
            </p:cNvSpPr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057121" y="2593091"/>
            <a:ext cx="360779" cy="423072"/>
            <a:chOff x="6537326" y="5110164"/>
            <a:chExt cx="220662" cy="258762"/>
          </a:xfrm>
          <a:solidFill>
            <a:schemeClr val="bg1"/>
          </a:solidFill>
        </p:grpSpPr>
        <p:sp>
          <p:nvSpPr>
            <p:cNvPr id="17" name="Freeform 77"/>
            <p:cNvSpPr>
              <a:spLocks/>
            </p:cNvSpPr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78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642698" y="2542439"/>
            <a:ext cx="425668" cy="423073"/>
            <a:chOff x="5483226" y="5110164"/>
            <a:chExt cx="260350" cy="258763"/>
          </a:xfrm>
          <a:solidFill>
            <a:schemeClr val="bg1"/>
          </a:solidFill>
        </p:grpSpPr>
        <p:sp>
          <p:nvSpPr>
            <p:cNvPr id="20" name="Freeform 368"/>
            <p:cNvSpPr>
              <a:spLocks/>
            </p:cNvSpPr>
            <p:nvPr/>
          </p:nvSpPr>
          <p:spPr bwMode="auto">
            <a:xfrm>
              <a:off x="5522913" y="5275264"/>
              <a:ext cx="82550" cy="93663"/>
            </a:xfrm>
            <a:custGeom>
              <a:avLst/>
              <a:gdLst>
                <a:gd name="T0" fmla="*/ 0 w 92"/>
                <a:gd name="T1" fmla="*/ 0 h 104"/>
                <a:gd name="T2" fmla="*/ 18 w 92"/>
                <a:gd name="T3" fmla="*/ 24 h 104"/>
                <a:gd name="T4" fmla="*/ 18 w 92"/>
                <a:gd name="T5" fmla="*/ 89 h 104"/>
                <a:gd name="T6" fmla="*/ 33 w 92"/>
                <a:gd name="T7" fmla="*/ 104 h 104"/>
                <a:gd name="T8" fmla="*/ 76 w 92"/>
                <a:gd name="T9" fmla="*/ 104 h 104"/>
                <a:gd name="T10" fmla="*/ 92 w 92"/>
                <a:gd name="T11" fmla="*/ 89 h 104"/>
                <a:gd name="T12" fmla="*/ 74 w 92"/>
                <a:gd name="T13" fmla="*/ 24 h 104"/>
                <a:gd name="T14" fmla="*/ 84 w 92"/>
                <a:gd name="T15" fmla="*/ 9 h 104"/>
                <a:gd name="T16" fmla="*/ 22 w 92"/>
                <a:gd name="T17" fmla="*/ 2 h 104"/>
                <a:gd name="T18" fmla="*/ 0 w 92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369"/>
            <p:cNvSpPr>
              <a:spLocks/>
            </p:cNvSpPr>
            <p:nvPr/>
          </p:nvSpPr>
          <p:spPr bwMode="auto">
            <a:xfrm>
              <a:off x="5564188" y="5110164"/>
              <a:ext cx="179388" cy="196850"/>
            </a:xfrm>
            <a:custGeom>
              <a:avLst/>
              <a:gdLst>
                <a:gd name="T0" fmla="*/ 0 w 198"/>
                <a:gd name="T1" fmla="*/ 160 h 219"/>
                <a:gd name="T2" fmla="*/ 198 w 198"/>
                <a:gd name="T3" fmla="*/ 219 h 219"/>
                <a:gd name="T4" fmla="*/ 198 w 198"/>
                <a:gd name="T5" fmla="*/ 0 h 219"/>
                <a:gd name="T6" fmla="*/ 0 w 198"/>
                <a:gd name="T7" fmla="*/ 59 h 219"/>
                <a:gd name="T8" fmla="*/ 0 w 198"/>
                <a:gd name="T9" fmla="*/ 16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370"/>
            <p:cNvSpPr>
              <a:spLocks/>
            </p:cNvSpPr>
            <p:nvPr/>
          </p:nvSpPr>
          <p:spPr bwMode="auto">
            <a:xfrm>
              <a:off x="5483226" y="5164139"/>
              <a:ext cx="52388" cy="88900"/>
            </a:xfrm>
            <a:custGeom>
              <a:avLst/>
              <a:gdLst>
                <a:gd name="T0" fmla="*/ 57 w 57"/>
                <a:gd name="T1" fmla="*/ 98 h 98"/>
                <a:gd name="T2" fmla="*/ 57 w 57"/>
                <a:gd name="T3" fmla="*/ 0 h 98"/>
                <a:gd name="T4" fmla="*/ 0 w 57"/>
                <a:gd name="T5" fmla="*/ 49 h 98"/>
                <a:gd name="T6" fmla="*/ 57 w 57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229" name="矩形 22"/>
          <p:cNvSpPr>
            <a:spLocks noChangeArrowheads="1"/>
          </p:cNvSpPr>
          <p:nvPr/>
        </p:nvSpPr>
        <p:spPr bwMode="auto">
          <a:xfrm>
            <a:off x="1884363" y="4090988"/>
            <a:ext cx="2078037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0" name="TextBox 13"/>
          <p:cNvSpPr txBox="1">
            <a:spLocks noChangeArrowheads="1"/>
          </p:cNvSpPr>
          <p:nvPr/>
        </p:nvSpPr>
        <p:spPr bwMode="auto">
          <a:xfrm>
            <a:off x="2276475" y="3709988"/>
            <a:ext cx="12938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1" name="矩形 24"/>
          <p:cNvSpPr>
            <a:spLocks noChangeArrowheads="1"/>
          </p:cNvSpPr>
          <p:nvPr/>
        </p:nvSpPr>
        <p:spPr bwMode="auto">
          <a:xfrm>
            <a:off x="4949825" y="4090988"/>
            <a:ext cx="207645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2" name="TextBox 13"/>
          <p:cNvSpPr txBox="1">
            <a:spLocks noChangeArrowheads="1"/>
          </p:cNvSpPr>
          <p:nvPr/>
        </p:nvSpPr>
        <p:spPr bwMode="auto">
          <a:xfrm>
            <a:off x="5340350" y="370998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3" name="矩形 26"/>
          <p:cNvSpPr>
            <a:spLocks noChangeArrowheads="1"/>
          </p:cNvSpPr>
          <p:nvPr/>
        </p:nvSpPr>
        <p:spPr bwMode="auto">
          <a:xfrm>
            <a:off x="8148638" y="4090988"/>
            <a:ext cx="2078037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4" name="TextBox 13"/>
          <p:cNvSpPr txBox="1">
            <a:spLocks noChangeArrowheads="1"/>
          </p:cNvSpPr>
          <p:nvPr/>
        </p:nvSpPr>
        <p:spPr bwMode="auto">
          <a:xfrm>
            <a:off x="8539163" y="370998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85"/>
          <a:stretch>
            <a:fillRect/>
          </a:stretch>
        </p:blipFill>
        <p:spPr bwMode="auto">
          <a:xfrm>
            <a:off x="53975" y="565150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300663" y="409575"/>
            <a:ext cx="164465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论文综述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45" name="组合 6"/>
          <p:cNvGrpSpPr>
            <a:grpSpLocks/>
          </p:cNvGrpSpPr>
          <p:nvPr/>
        </p:nvGrpSpPr>
        <p:grpSpPr bwMode="auto">
          <a:xfrm>
            <a:off x="677863" y="4116388"/>
            <a:ext cx="3284537" cy="1397000"/>
            <a:chOff x="406306" y="2717043"/>
            <a:chExt cx="2500311" cy="1062812"/>
          </a:xfrm>
        </p:grpSpPr>
        <p:sp>
          <p:nvSpPr>
            <p:cNvPr id="8" name="矩形 7"/>
            <p:cNvSpPr/>
            <p:nvPr/>
          </p:nvSpPr>
          <p:spPr>
            <a:xfrm>
              <a:off x="406306" y="2717043"/>
              <a:ext cx="2500311" cy="359907"/>
            </a:xfrm>
            <a:prstGeom prst="rect">
              <a:avLst/>
            </a:prstGeom>
            <a:solidFill>
              <a:srgbClr val="FAD58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>
                <a:solidFill>
                  <a:prstClr val="white"/>
                </a:solidFill>
                <a:latin typeface="+mn-lt"/>
                <a:ea typeface="微软雅黑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005704" y="2787092"/>
              <a:ext cx="1370398" cy="23430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 dirty="0">
                  <a:solidFill>
                    <a:prstClr val="white"/>
                  </a:solidFill>
                  <a:latin typeface="+mn-lt"/>
                  <a:ea typeface="微软雅黑"/>
                </a:rPr>
                <a:t>请在此处添加小标题</a:t>
              </a:r>
            </a:p>
          </p:txBody>
        </p:sp>
        <p:sp>
          <p:nvSpPr>
            <p:cNvPr id="10259" name="文本框 9"/>
            <p:cNvSpPr txBox="1">
              <a:spLocks noChangeArrowheads="1"/>
            </p:cNvSpPr>
            <p:nvPr/>
          </p:nvSpPr>
          <p:spPr bwMode="auto">
            <a:xfrm>
              <a:off x="406306" y="3077043"/>
              <a:ext cx="2500311" cy="702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000000"/>
                </a:solidFill>
                <a:latin typeface="宋体" pitchFamily="2" charset="-122"/>
              </a:endParaRPr>
            </a:p>
          </p:txBody>
        </p:sp>
      </p:grpSp>
      <p:grpSp>
        <p:nvGrpSpPr>
          <p:cNvPr id="10246" name="组合 10"/>
          <p:cNvGrpSpPr>
            <a:grpSpLocks/>
          </p:cNvGrpSpPr>
          <p:nvPr/>
        </p:nvGrpSpPr>
        <p:grpSpPr bwMode="auto">
          <a:xfrm>
            <a:off x="4503738" y="4116388"/>
            <a:ext cx="3286125" cy="1397000"/>
            <a:chOff x="406306" y="2717043"/>
            <a:chExt cx="2500311" cy="1062812"/>
          </a:xfrm>
        </p:grpSpPr>
        <p:sp>
          <p:nvSpPr>
            <p:cNvPr id="12" name="矩形 11"/>
            <p:cNvSpPr/>
            <p:nvPr/>
          </p:nvSpPr>
          <p:spPr>
            <a:xfrm>
              <a:off x="406306" y="2717043"/>
              <a:ext cx="2500311" cy="359907"/>
            </a:xfrm>
            <a:prstGeom prst="rect">
              <a:avLst/>
            </a:prstGeom>
            <a:solidFill>
              <a:srgbClr val="F298A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>
                <a:solidFill>
                  <a:prstClr val="white"/>
                </a:solidFill>
                <a:latin typeface="+mn-lt"/>
                <a:ea typeface="微软雅黑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006622" y="2787092"/>
              <a:ext cx="1369736" cy="23430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 dirty="0">
                  <a:solidFill>
                    <a:prstClr val="white"/>
                  </a:solidFill>
                  <a:latin typeface="+mn-lt"/>
                  <a:ea typeface="微软雅黑"/>
                </a:rPr>
                <a:t>请在此处添加小标题</a:t>
              </a:r>
            </a:p>
          </p:txBody>
        </p:sp>
        <p:sp>
          <p:nvSpPr>
            <p:cNvPr id="10256" name="文本框 13"/>
            <p:cNvSpPr txBox="1">
              <a:spLocks noChangeArrowheads="1"/>
            </p:cNvSpPr>
            <p:nvPr/>
          </p:nvSpPr>
          <p:spPr bwMode="auto">
            <a:xfrm>
              <a:off x="406306" y="3077043"/>
              <a:ext cx="2500311" cy="702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000000"/>
                </a:solidFill>
                <a:latin typeface="宋体" pitchFamily="2" charset="-122"/>
              </a:endParaRPr>
            </a:p>
          </p:txBody>
        </p:sp>
      </p:grpSp>
      <p:grpSp>
        <p:nvGrpSpPr>
          <p:cNvPr id="10247" name="组合 14"/>
          <p:cNvGrpSpPr>
            <a:grpSpLocks/>
          </p:cNvGrpSpPr>
          <p:nvPr/>
        </p:nvGrpSpPr>
        <p:grpSpPr bwMode="auto">
          <a:xfrm>
            <a:off x="8331200" y="4116388"/>
            <a:ext cx="3284538" cy="1397000"/>
            <a:chOff x="406306" y="2717043"/>
            <a:chExt cx="2500311" cy="1062812"/>
          </a:xfrm>
        </p:grpSpPr>
        <p:sp>
          <p:nvSpPr>
            <p:cNvPr id="16" name="矩形 15"/>
            <p:cNvSpPr/>
            <p:nvPr/>
          </p:nvSpPr>
          <p:spPr>
            <a:xfrm>
              <a:off x="406306" y="2717043"/>
              <a:ext cx="2500311" cy="359907"/>
            </a:xfrm>
            <a:prstGeom prst="rect">
              <a:avLst/>
            </a:prstGeom>
            <a:solidFill>
              <a:srgbClr val="AAD8D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kern="0">
                <a:solidFill>
                  <a:prstClr val="white"/>
                </a:solidFill>
                <a:latin typeface="+mn-lt"/>
                <a:ea typeface="微软雅黑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005704" y="2787092"/>
              <a:ext cx="1370397" cy="23430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 dirty="0">
                  <a:solidFill>
                    <a:prstClr val="white"/>
                  </a:solidFill>
                  <a:latin typeface="+mn-lt"/>
                  <a:ea typeface="微软雅黑"/>
                </a:rPr>
                <a:t>请在此处添加小标题</a:t>
              </a:r>
            </a:p>
          </p:txBody>
        </p:sp>
        <p:sp>
          <p:nvSpPr>
            <p:cNvPr id="10253" name="文本框 17"/>
            <p:cNvSpPr txBox="1">
              <a:spLocks noChangeArrowheads="1"/>
            </p:cNvSpPr>
            <p:nvPr/>
          </p:nvSpPr>
          <p:spPr bwMode="auto">
            <a:xfrm>
              <a:off x="406306" y="3077043"/>
              <a:ext cx="2500311" cy="702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000000"/>
                </a:solidFill>
                <a:latin typeface="宋体" pitchFamily="2" charset="-122"/>
              </a:endParaRPr>
            </a:p>
          </p:txBody>
        </p:sp>
      </p:grpSp>
      <p:pic>
        <p:nvPicPr>
          <p:cNvPr id="10248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1851025"/>
            <a:ext cx="3284537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38" y="1851025"/>
            <a:ext cx="3286125" cy="2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613" y="1851025"/>
            <a:ext cx="327977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85"/>
          <a:stretch>
            <a:fillRect/>
          </a:stretch>
        </p:blipFill>
        <p:spPr bwMode="auto">
          <a:xfrm>
            <a:off x="53975" y="565150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300663" y="409575"/>
            <a:ext cx="164465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论文综述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69" name="组合 1"/>
          <p:cNvGrpSpPr>
            <a:grpSpLocks/>
          </p:cNvGrpSpPr>
          <p:nvPr/>
        </p:nvGrpSpPr>
        <p:grpSpPr bwMode="auto">
          <a:xfrm>
            <a:off x="1933575" y="1758950"/>
            <a:ext cx="2371725" cy="3479800"/>
            <a:chOff x="1047409" y="1323975"/>
            <a:chExt cx="3000375" cy="4400550"/>
          </a:xfrm>
        </p:grpSpPr>
        <p:sp>
          <p:nvSpPr>
            <p:cNvPr id="7" name="下箭头 6"/>
            <p:cNvSpPr/>
            <p:nvPr/>
          </p:nvSpPr>
          <p:spPr>
            <a:xfrm flipV="1">
              <a:off x="2047534" y="1323975"/>
              <a:ext cx="2000250" cy="2105921"/>
            </a:xfrm>
            <a:prstGeom prst="downArrow">
              <a:avLst/>
            </a:prstGeom>
            <a:solidFill>
              <a:srgbClr val="AAD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下箭头 7"/>
            <p:cNvSpPr/>
            <p:nvPr/>
          </p:nvSpPr>
          <p:spPr>
            <a:xfrm rot="10800000" flipV="1">
              <a:off x="1047409" y="3618605"/>
              <a:ext cx="2000250" cy="2105920"/>
            </a:xfrm>
            <a:prstGeom prst="downArrow">
              <a:avLst/>
            </a:prstGeom>
            <a:solidFill>
              <a:srgbClr val="F29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9" name="直接连接符 8"/>
          <p:cNvCxnSpPr>
            <a:stCxn id="11271" idx="1"/>
            <a:endCxn id="11271" idx="3"/>
          </p:cNvCxnSpPr>
          <p:nvPr/>
        </p:nvCxnSpPr>
        <p:spPr>
          <a:xfrm>
            <a:off x="5618163" y="3619500"/>
            <a:ext cx="46370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1" name="矩形 9"/>
          <p:cNvSpPr>
            <a:spLocks noChangeArrowheads="1"/>
          </p:cNvSpPr>
          <p:nvPr/>
        </p:nvSpPr>
        <p:spPr bwMode="auto">
          <a:xfrm>
            <a:off x="5618163" y="2671763"/>
            <a:ext cx="4637087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85"/>
          <a:stretch>
            <a:fillRect/>
          </a:stretch>
        </p:blipFill>
        <p:spPr bwMode="auto">
          <a:xfrm>
            <a:off x="53975" y="565150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300663" y="409575"/>
            <a:ext cx="164465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论文综述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55"/>
          <p:cNvSpPr/>
          <p:nvPr/>
        </p:nvSpPr>
        <p:spPr>
          <a:xfrm rot="16200000">
            <a:off x="8963025" y="2373313"/>
            <a:ext cx="1560513" cy="141128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52"/>
          <p:cNvSpPr/>
          <p:nvPr/>
        </p:nvSpPr>
        <p:spPr>
          <a:xfrm rot="16200000">
            <a:off x="6492081" y="2361407"/>
            <a:ext cx="1558925" cy="1411288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51"/>
          <p:cNvSpPr/>
          <p:nvPr/>
        </p:nvSpPr>
        <p:spPr>
          <a:xfrm rot="16200000">
            <a:off x="4015581" y="2361407"/>
            <a:ext cx="1558925" cy="1411288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50"/>
          <p:cNvSpPr/>
          <p:nvPr/>
        </p:nvSpPr>
        <p:spPr>
          <a:xfrm rot="16200000">
            <a:off x="1543843" y="2361407"/>
            <a:ext cx="1560513" cy="1403350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Connector 29"/>
          <p:cNvCxnSpPr/>
          <p:nvPr/>
        </p:nvCxnSpPr>
        <p:spPr>
          <a:xfrm flipH="1">
            <a:off x="1306513" y="2921000"/>
            <a:ext cx="9320212" cy="0"/>
          </a:xfrm>
          <a:prstGeom prst="line">
            <a:avLst/>
          </a:prstGeom>
          <a:ln w="19050">
            <a:solidFill>
              <a:srgbClr val="ADBACA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44"/>
          <p:cNvSpPr/>
          <p:nvPr/>
        </p:nvSpPr>
        <p:spPr>
          <a:xfrm rot="16200000">
            <a:off x="1547812" y="2274888"/>
            <a:ext cx="1560513" cy="1411288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rgbClr val="F29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53"/>
          <p:cNvSpPr/>
          <p:nvPr/>
        </p:nvSpPr>
        <p:spPr>
          <a:xfrm rot="16200000">
            <a:off x="4014787" y="2274888"/>
            <a:ext cx="1560513" cy="1411288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8"/>
          <p:cNvSpPr/>
          <p:nvPr/>
        </p:nvSpPr>
        <p:spPr>
          <a:xfrm rot="16200000">
            <a:off x="6491287" y="2274888"/>
            <a:ext cx="1560513" cy="1411288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rgbClr val="AAD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1"/>
          <p:cNvSpPr/>
          <p:nvPr/>
        </p:nvSpPr>
        <p:spPr>
          <a:xfrm rot="16200000">
            <a:off x="8967787" y="2274888"/>
            <a:ext cx="1560513" cy="1411288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rgbClr val="FAD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02" name="Text Placeholder 3"/>
          <p:cNvSpPr txBox="1">
            <a:spLocks/>
          </p:cNvSpPr>
          <p:nvPr/>
        </p:nvSpPr>
        <p:spPr bwMode="auto">
          <a:xfrm>
            <a:off x="2057400" y="2651125"/>
            <a:ext cx="400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8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</a:p>
        </p:txBody>
      </p:sp>
      <p:sp>
        <p:nvSpPr>
          <p:cNvPr id="12303" name="Text Placeholder 3"/>
          <p:cNvSpPr txBox="1">
            <a:spLocks/>
          </p:cNvSpPr>
          <p:nvPr/>
        </p:nvSpPr>
        <p:spPr bwMode="auto">
          <a:xfrm>
            <a:off x="4535488" y="2651125"/>
            <a:ext cx="4016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8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</a:p>
        </p:txBody>
      </p:sp>
      <p:sp>
        <p:nvSpPr>
          <p:cNvPr id="12304" name="Text Placeholder 3"/>
          <p:cNvSpPr txBox="1">
            <a:spLocks/>
          </p:cNvSpPr>
          <p:nvPr/>
        </p:nvSpPr>
        <p:spPr bwMode="auto">
          <a:xfrm>
            <a:off x="7015163" y="2651125"/>
            <a:ext cx="4000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8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</a:p>
        </p:txBody>
      </p:sp>
      <p:sp>
        <p:nvSpPr>
          <p:cNvPr id="12305" name="Text Placeholder 3"/>
          <p:cNvSpPr txBox="1">
            <a:spLocks/>
          </p:cNvSpPr>
          <p:nvPr/>
        </p:nvSpPr>
        <p:spPr bwMode="auto">
          <a:xfrm>
            <a:off x="9493250" y="2651125"/>
            <a:ext cx="4016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7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8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04</a:t>
            </a:r>
          </a:p>
        </p:txBody>
      </p:sp>
      <p:sp>
        <p:nvSpPr>
          <p:cNvPr id="12306" name="TextBox 13"/>
          <p:cNvSpPr txBox="1">
            <a:spLocks noChangeArrowheads="1"/>
          </p:cNvSpPr>
          <p:nvPr/>
        </p:nvSpPr>
        <p:spPr bwMode="auto">
          <a:xfrm>
            <a:off x="1109663" y="41132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7" name="TextBox 13"/>
          <p:cNvSpPr txBox="1">
            <a:spLocks noChangeArrowheads="1"/>
          </p:cNvSpPr>
          <p:nvPr/>
        </p:nvSpPr>
        <p:spPr bwMode="auto">
          <a:xfrm>
            <a:off x="1658938" y="44624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8" name="TextBox 13"/>
          <p:cNvSpPr txBox="1">
            <a:spLocks noChangeArrowheads="1"/>
          </p:cNvSpPr>
          <p:nvPr/>
        </p:nvSpPr>
        <p:spPr bwMode="auto">
          <a:xfrm>
            <a:off x="3587750" y="41132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9" name="TextBox 13"/>
          <p:cNvSpPr txBox="1">
            <a:spLocks noChangeArrowheads="1"/>
          </p:cNvSpPr>
          <p:nvPr/>
        </p:nvSpPr>
        <p:spPr bwMode="auto">
          <a:xfrm>
            <a:off x="4138613" y="44624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10" name="TextBox 13"/>
          <p:cNvSpPr txBox="1">
            <a:spLocks noChangeArrowheads="1"/>
          </p:cNvSpPr>
          <p:nvPr/>
        </p:nvSpPr>
        <p:spPr bwMode="auto">
          <a:xfrm>
            <a:off x="6102350" y="41132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11" name="TextBox 13"/>
          <p:cNvSpPr txBox="1">
            <a:spLocks noChangeArrowheads="1"/>
          </p:cNvSpPr>
          <p:nvPr/>
        </p:nvSpPr>
        <p:spPr bwMode="auto">
          <a:xfrm>
            <a:off x="6653213" y="44624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12" name="TextBox 13"/>
          <p:cNvSpPr txBox="1">
            <a:spLocks noChangeArrowheads="1"/>
          </p:cNvSpPr>
          <p:nvPr/>
        </p:nvSpPr>
        <p:spPr bwMode="auto">
          <a:xfrm>
            <a:off x="8574088" y="41132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13" name="TextBox 13"/>
          <p:cNvSpPr txBox="1">
            <a:spLocks noChangeArrowheads="1"/>
          </p:cNvSpPr>
          <p:nvPr/>
        </p:nvSpPr>
        <p:spPr bwMode="auto">
          <a:xfrm>
            <a:off x="9123363" y="44624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85"/>
          <a:stretch>
            <a:fillRect/>
          </a:stretch>
        </p:blipFill>
        <p:spPr bwMode="auto">
          <a:xfrm>
            <a:off x="53975" y="5651500"/>
            <a:ext cx="121380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683125" y="409575"/>
            <a:ext cx="27686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研究方法及过程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829175" y="987425"/>
            <a:ext cx="24765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/>
        </p:nvSpPr>
        <p:spPr>
          <a:xfrm>
            <a:off x="3065463" y="3378200"/>
            <a:ext cx="2198687" cy="2198688"/>
          </a:xfrm>
          <a:custGeom>
            <a:avLst/>
            <a:gdLst>
              <a:gd name="connsiteX0" fmla="*/ 1560915 w 2199078"/>
              <a:gd name="connsiteY0" fmla="*/ 350618 h 2199078"/>
              <a:gd name="connsiteX1" fmla="*/ 1731968 w 2199078"/>
              <a:gd name="connsiteY1" fmla="*/ 207079 h 2199078"/>
              <a:gd name="connsiteX2" fmla="*/ 1868620 w 2199078"/>
              <a:gd name="connsiteY2" fmla="*/ 321744 h 2199078"/>
              <a:gd name="connsiteX3" fmla="*/ 1756965 w 2199078"/>
              <a:gd name="connsiteY3" fmla="*/ 515124 h 2199078"/>
              <a:gd name="connsiteX4" fmla="*/ 1934370 w 2199078"/>
              <a:gd name="connsiteY4" fmla="*/ 822399 h 2199078"/>
              <a:gd name="connsiteX5" fmla="*/ 2157670 w 2199078"/>
              <a:gd name="connsiteY5" fmla="*/ 822393 h 2199078"/>
              <a:gd name="connsiteX6" fmla="*/ 2188647 w 2199078"/>
              <a:gd name="connsiteY6" fmla="*/ 998069 h 2199078"/>
              <a:gd name="connsiteX7" fmla="*/ 1978812 w 2199078"/>
              <a:gd name="connsiteY7" fmla="*/ 1074436 h 2199078"/>
              <a:gd name="connsiteX8" fmla="*/ 1917200 w 2199078"/>
              <a:gd name="connsiteY8" fmla="*/ 1423856 h 2199078"/>
              <a:gd name="connsiteX9" fmla="*/ 2088261 w 2199078"/>
              <a:gd name="connsiteY9" fmla="*/ 1567386 h 2199078"/>
              <a:gd name="connsiteX10" fmla="*/ 1999067 w 2199078"/>
              <a:gd name="connsiteY10" fmla="*/ 1721873 h 2199078"/>
              <a:gd name="connsiteX11" fmla="*/ 1789237 w 2199078"/>
              <a:gd name="connsiteY11" fmla="*/ 1645495 h 2199078"/>
              <a:gd name="connsiteX12" fmla="*/ 1517436 w 2199078"/>
              <a:gd name="connsiteY12" fmla="*/ 1873563 h 2199078"/>
              <a:gd name="connsiteX13" fmla="*/ 1556217 w 2199078"/>
              <a:gd name="connsiteY13" fmla="*/ 2093469 h 2199078"/>
              <a:gd name="connsiteX14" fmla="*/ 1388589 w 2199078"/>
              <a:gd name="connsiteY14" fmla="*/ 2154480 h 2199078"/>
              <a:gd name="connsiteX15" fmla="*/ 1276944 w 2199078"/>
              <a:gd name="connsiteY15" fmla="*/ 1961095 h 2199078"/>
              <a:gd name="connsiteX16" fmla="*/ 922133 w 2199078"/>
              <a:gd name="connsiteY16" fmla="*/ 1961095 h 2199078"/>
              <a:gd name="connsiteX17" fmla="*/ 810489 w 2199078"/>
              <a:gd name="connsiteY17" fmla="*/ 2154480 h 2199078"/>
              <a:gd name="connsiteX18" fmla="*/ 642861 w 2199078"/>
              <a:gd name="connsiteY18" fmla="*/ 2093469 h 2199078"/>
              <a:gd name="connsiteX19" fmla="*/ 681642 w 2199078"/>
              <a:gd name="connsiteY19" fmla="*/ 1873563 h 2199078"/>
              <a:gd name="connsiteX20" fmla="*/ 409841 w 2199078"/>
              <a:gd name="connsiteY20" fmla="*/ 1645495 h 2199078"/>
              <a:gd name="connsiteX21" fmla="*/ 200011 w 2199078"/>
              <a:gd name="connsiteY21" fmla="*/ 1721873 h 2199078"/>
              <a:gd name="connsiteX22" fmla="*/ 110817 w 2199078"/>
              <a:gd name="connsiteY22" fmla="*/ 1567386 h 2199078"/>
              <a:gd name="connsiteX23" fmla="*/ 281878 w 2199078"/>
              <a:gd name="connsiteY23" fmla="*/ 1423857 h 2199078"/>
              <a:gd name="connsiteX24" fmla="*/ 220266 w 2199078"/>
              <a:gd name="connsiteY24" fmla="*/ 1074437 h 2199078"/>
              <a:gd name="connsiteX25" fmla="*/ 10431 w 2199078"/>
              <a:gd name="connsiteY25" fmla="*/ 998069 h 2199078"/>
              <a:gd name="connsiteX26" fmla="*/ 41408 w 2199078"/>
              <a:gd name="connsiteY26" fmla="*/ 822393 h 2199078"/>
              <a:gd name="connsiteX27" fmla="*/ 264707 w 2199078"/>
              <a:gd name="connsiteY27" fmla="*/ 822399 h 2199078"/>
              <a:gd name="connsiteX28" fmla="*/ 442112 w 2199078"/>
              <a:gd name="connsiteY28" fmla="*/ 515124 h 2199078"/>
              <a:gd name="connsiteX29" fmla="*/ 330458 w 2199078"/>
              <a:gd name="connsiteY29" fmla="*/ 321744 h 2199078"/>
              <a:gd name="connsiteX30" fmla="*/ 467110 w 2199078"/>
              <a:gd name="connsiteY30" fmla="*/ 207079 h 2199078"/>
              <a:gd name="connsiteX31" fmla="*/ 638163 w 2199078"/>
              <a:gd name="connsiteY31" fmla="*/ 350618 h 2199078"/>
              <a:gd name="connsiteX32" fmla="*/ 971576 w 2199078"/>
              <a:gd name="connsiteY32" fmla="*/ 229266 h 2199078"/>
              <a:gd name="connsiteX33" fmla="*/ 1010346 w 2199078"/>
              <a:gd name="connsiteY33" fmla="*/ 9357 h 2199078"/>
              <a:gd name="connsiteX34" fmla="*/ 1188732 w 2199078"/>
              <a:gd name="connsiteY34" fmla="*/ 9357 h 2199078"/>
              <a:gd name="connsiteX35" fmla="*/ 1227502 w 2199078"/>
              <a:gd name="connsiteY35" fmla="*/ 229265 h 2199078"/>
              <a:gd name="connsiteX36" fmla="*/ 1560915 w 2199078"/>
              <a:gd name="connsiteY36" fmla="*/ 350617 h 2199078"/>
              <a:gd name="connsiteX37" fmla="*/ 1560915 w 2199078"/>
              <a:gd name="connsiteY37" fmla="*/ 350618 h 219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199078" h="2199078">
                <a:moveTo>
                  <a:pt x="1560915" y="350618"/>
                </a:moveTo>
                <a:lnTo>
                  <a:pt x="1731968" y="207079"/>
                </a:lnTo>
                <a:lnTo>
                  <a:pt x="1868620" y="321744"/>
                </a:lnTo>
                <a:lnTo>
                  <a:pt x="1756965" y="515124"/>
                </a:lnTo>
                <a:cubicBezTo>
                  <a:pt x="1836358" y="604435"/>
                  <a:pt x="1896721" y="708987"/>
                  <a:pt x="1934370" y="822399"/>
                </a:cubicBezTo>
                <a:lnTo>
                  <a:pt x="2157670" y="822393"/>
                </a:lnTo>
                <a:lnTo>
                  <a:pt x="2188647" y="998069"/>
                </a:lnTo>
                <a:lnTo>
                  <a:pt x="1978812" y="1074436"/>
                </a:lnTo>
                <a:cubicBezTo>
                  <a:pt x="1982222" y="1193885"/>
                  <a:pt x="1961258" y="1312777"/>
                  <a:pt x="1917200" y="1423856"/>
                </a:cubicBezTo>
                <a:lnTo>
                  <a:pt x="2088261" y="1567386"/>
                </a:lnTo>
                <a:lnTo>
                  <a:pt x="1999067" y="1721873"/>
                </a:lnTo>
                <a:lnTo>
                  <a:pt x="1789237" y="1645495"/>
                </a:lnTo>
                <a:cubicBezTo>
                  <a:pt x="1715069" y="1739191"/>
                  <a:pt x="1622588" y="1816792"/>
                  <a:pt x="1517436" y="1873563"/>
                </a:cubicBezTo>
                <a:lnTo>
                  <a:pt x="1556217" y="2093469"/>
                </a:lnTo>
                <a:lnTo>
                  <a:pt x="1388589" y="2154480"/>
                </a:lnTo>
                <a:lnTo>
                  <a:pt x="1276944" y="1961095"/>
                </a:lnTo>
                <a:cubicBezTo>
                  <a:pt x="1159902" y="1985196"/>
                  <a:pt x="1039176" y="1985196"/>
                  <a:pt x="922133" y="1961095"/>
                </a:cubicBezTo>
                <a:lnTo>
                  <a:pt x="810489" y="2154480"/>
                </a:lnTo>
                <a:lnTo>
                  <a:pt x="642861" y="2093469"/>
                </a:lnTo>
                <a:lnTo>
                  <a:pt x="681642" y="1873563"/>
                </a:lnTo>
                <a:cubicBezTo>
                  <a:pt x="576491" y="1816792"/>
                  <a:pt x="484009" y="1739191"/>
                  <a:pt x="409841" y="1645495"/>
                </a:cubicBezTo>
                <a:lnTo>
                  <a:pt x="200011" y="1721873"/>
                </a:lnTo>
                <a:lnTo>
                  <a:pt x="110817" y="1567386"/>
                </a:lnTo>
                <a:lnTo>
                  <a:pt x="281878" y="1423857"/>
                </a:lnTo>
                <a:cubicBezTo>
                  <a:pt x="237819" y="1312778"/>
                  <a:pt x="216856" y="1193886"/>
                  <a:pt x="220266" y="1074437"/>
                </a:cubicBezTo>
                <a:lnTo>
                  <a:pt x="10431" y="998069"/>
                </a:lnTo>
                <a:lnTo>
                  <a:pt x="41408" y="822393"/>
                </a:lnTo>
                <a:lnTo>
                  <a:pt x="264707" y="822399"/>
                </a:lnTo>
                <a:cubicBezTo>
                  <a:pt x="302357" y="708987"/>
                  <a:pt x="362719" y="604435"/>
                  <a:pt x="442112" y="515124"/>
                </a:cubicBezTo>
                <a:lnTo>
                  <a:pt x="330458" y="321744"/>
                </a:lnTo>
                <a:lnTo>
                  <a:pt x="467110" y="207079"/>
                </a:lnTo>
                <a:lnTo>
                  <a:pt x="638163" y="350618"/>
                </a:lnTo>
                <a:cubicBezTo>
                  <a:pt x="739904" y="287940"/>
                  <a:pt x="853349" y="246649"/>
                  <a:pt x="971576" y="229266"/>
                </a:cubicBezTo>
                <a:lnTo>
                  <a:pt x="1010346" y="9357"/>
                </a:lnTo>
                <a:lnTo>
                  <a:pt x="1188732" y="9357"/>
                </a:lnTo>
                <a:lnTo>
                  <a:pt x="1227502" y="229265"/>
                </a:lnTo>
                <a:cubicBezTo>
                  <a:pt x="1345729" y="246649"/>
                  <a:pt x="1459174" y="287939"/>
                  <a:pt x="1560915" y="350617"/>
                </a:cubicBezTo>
                <a:lnTo>
                  <a:pt x="1560915" y="350618"/>
                </a:lnTo>
                <a:close/>
              </a:path>
            </a:pathLst>
          </a:custGeom>
          <a:solidFill>
            <a:srgbClr val="F29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760538" y="2857500"/>
            <a:ext cx="1598612" cy="1600200"/>
          </a:xfrm>
          <a:custGeom>
            <a:avLst/>
            <a:gdLst>
              <a:gd name="connsiteX0" fmla="*/ 1196693 w 1599329"/>
              <a:gd name="connsiteY0" fmla="*/ 405069 h 1599329"/>
              <a:gd name="connsiteX1" fmla="*/ 1432648 w 1599329"/>
              <a:gd name="connsiteY1" fmla="*/ 333957 h 1599329"/>
              <a:gd name="connsiteX2" fmla="*/ 1519471 w 1599329"/>
              <a:gd name="connsiteY2" fmla="*/ 484338 h 1599329"/>
              <a:gd name="connsiteX3" fmla="*/ 1339908 w 1599329"/>
              <a:gd name="connsiteY3" fmla="*/ 653125 h 1599329"/>
              <a:gd name="connsiteX4" fmla="*/ 1339908 w 1599329"/>
              <a:gd name="connsiteY4" fmla="*/ 946204 h 1599329"/>
              <a:gd name="connsiteX5" fmla="*/ 1519471 w 1599329"/>
              <a:gd name="connsiteY5" fmla="*/ 1114991 h 1599329"/>
              <a:gd name="connsiteX6" fmla="*/ 1432648 w 1599329"/>
              <a:gd name="connsiteY6" fmla="*/ 1265372 h 1599329"/>
              <a:gd name="connsiteX7" fmla="*/ 1196693 w 1599329"/>
              <a:gd name="connsiteY7" fmla="*/ 1194260 h 1599329"/>
              <a:gd name="connsiteX8" fmla="*/ 942879 w 1599329"/>
              <a:gd name="connsiteY8" fmla="*/ 1340799 h 1599329"/>
              <a:gd name="connsiteX9" fmla="*/ 886487 w 1599329"/>
              <a:gd name="connsiteY9" fmla="*/ 1580698 h 1599329"/>
              <a:gd name="connsiteX10" fmla="*/ 712842 w 1599329"/>
              <a:gd name="connsiteY10" fmla="*/ 1580698 h 1599329"/>
              <a:gd name="connsiteX11" fmla="*/ 656449 w 1599329"/>
              <a:gd name="connsiteY11" fmla="*/ 1340799 h 1599329"/>
              <a:gd name="connsiteX12" fmla="*/ 402635 w 1599329"/>
              <a:gd name="connsiteY12" fmla="*/ 1194260 h 1599329"/>
              <a:gd name="connsiteX13" fmla="*/ 166681 w 1599329"/>
              <a:gd name="connsiteY13" fmla="*/ 1265372 h 1599329"/>
              <a:gd name="connsiteX14" fmla="*/ 79858 w 1599329"/>
              <a:gd name="connsiteY14" fmla="*/ 1114991 h 1599329"/>
              <a:gd name="connsiteX15" fmla="*/ 259421 w 1599329"/>
              <a:gd name="connsiteY15" fmla="*/ 946204 h 1599329"/>
              <a:gd name="connsiteX16" fmla="*/ 259421 w 1599329"/>
              <a:gd name="connsiteY16" fmla="*/ 653125 h 1599329"/>
              <a:gd name="connsiteX17" fmla="*/ 79858 w 1599329"/>
              <a:gd name="connsiteY17" fmla="*/ 484338 h 1599329"/>
              <a:gd name="connsiteX18" fmla="*/ 166681 w 1599329"/>
              <a:gd name="connsiteY18" fmla="*/ 333957 h 1599329"/>
              <a:gd name="connsiteX19" fmla="*/ 402636 w 1599329"/>
              <a:gd name="connsiteY19" fmla="*/ 405069 h 1599329"/>
              <a:gd name="connsiteX20" fmla="*/ 656450 w 1599329"/>
              <a:gd name="connsiteY20" fmla="*/ 258530 h 1599329"/>
              <a:gd name="connsiteX21" fmla="*/ 712842 w 1599329"/>
              <a:gd name="connsiteY21" fmla="*/ 18631 h 1599329"/>
              <a:gd name="connsiteX22" fmla="*/ 886487 w 1599329"/>
              <a:gd name="connsiteY22" fmla="*/ 18631 h 1599329"/>
              <a:gd name="connsiteX23" fmla="*/ 942880 w 1599329"/>
              <a:gd name="connsiteY23" fmla="*/ 258530 h 1599329"/>
              <a:gd name="connsiteX24" fmla="*/ 1196694 w 1599329"/>
              <a:gd name="connsiteY24" fmla="*/ 405069 h 1599329"/>
              <a:gd name="connsiteX25" fmla="*/ 1196693 w 1599329"/>
              <a:gd name="connsiteY25" fmla="*/ 405069 h 1599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99329" h="1599329">
                <a:moveTo>
                  <a:pt x="1196693" y="405069"/>
                </a:moveTo>
                <a:lnTo>
                  <a:pt x="1432648" y="333957"/>
                </a:lnTo>
                <a:lnTo>
                  <a:pt x="1519471" y="484338"/>
                </a:lnTo>
                <a:lnTo>
                  <a:pt x="1339908" y="653125"/>
                </a:lnTo>
                <a:cubicBezTo>
                  <a:pt x="1365937" y="749084"/>
                  <a:pt x="1365937" y="850244"/>
                  <a:pt x="1339908" y="946204"/>
                </a:cubicBezTo>
                <a:lnTo>
                  <a:pt x="1519471" y="1114991"/>
                </a:lnTo>
                <a:lnTo>
                  <a:pt x="1432648" y="1265372"/>
                </a:lnTo>
                <a:lnTo>
                  <a:pt x="1196693" y="1194260"/>
                </a:lnTo>
                <a:cubicBezTo>
                  <a:pt x="1126604" y="1264781"/>
                  <a:pt x="1038997" y="1315361"/>
                  <a:pt x="942879" y="1340799"/>
                </a:cubicBezTo>
                <a:lnTo>
                  <a:pt x="886487" y="1580698"/>
                </a:lnTo>
                <a:lnTo>
                  <a:pt x="712842" y="1580698"/>
                </a:lnTo>
                <a:lnTo>
                  <a:pt x="656449" y="1340799"/>
                </a:lnTo>
                <a:cubicBezTo>
                  <a:pt x="560332" y="1315361"/>
                  <a:pt x="472724" y="1264781"/>
                  <a:pt x="402635" y="1194260"/>
                </a:cubicBezTo>
                <a:lnTo>
                  <a:pt x="166681" y="1265372"/>
                </a:lnTo>
                <a:lnTo>
                  <a:pt x="79858" y="1114991"/>
                </a:lnTo>
                <a:lnTo>
                  <a:pt x="259421" y="946204"/>
                </a:lnTo>
                <a:cubicBezTo>
                  <a:pt x="233392" y="850245"/>
                  <a:pt x="233392" y="749085"/>
                  <a:pt x="259421" y="653125"/>
                </a:cubicBezTo>
                <a:lnTo>
                  <a:pt x="79858" y="484338"/>
                </a:lnTo>
                <a:lnTo>
                  <a:pt x="166681" y="333957"/>
                </a:lnTo>
                <a:lnTo>
                  <a:pt x="402636" y="405069"/>
                </a:lnTo>
                <a:cubicBezTo>
                  <a:pt x="472725" y="334548"/>
                  <a:pt x="560332" y="283968"/>
                  <a:pt x="656450" y="258530"/>
                </a:cubicBezTo>
                <a:lnTo>
                  <a:pt x="712842" y="18631"/>
                </a:lnTo>
                <a:lnTo>
                  <a:pt x="886487" y="18631"/>
                </a:lnTo>
                <a:lnTo>
                  <a:pt x="942880" y="258530"/>
                </a:lnTo>
                <a:cubicBezTo>
                  <a:pt x="1038997" y="283968"/>
                  <a:pt x="1126605" y="334548"/>
                  <a:pt x="1196694" y="405069"/>
                </a:cubicBezTo>
                <a:lnTo>
                  <a:pt x="1196693" y="405069"/>
                </a:lnTo>
                <a:close/>
              </a:path>
            </a:pathLst>
          </a:custGeom>
          <a:solidFill>
            <a:srgbClr val="AAD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2479675" y="1577975"/>
            <a:ext cx="1919288" cy="1919288"/>
          </a:xfrm>
          <a:custGeom>
            <a:avLst/>
            <a:gdLst>
              <a:gd name="connsiteX0" fmla="*/ 1172515 w 1567016"/>
              <a:gd name="connsiteY0" fmla="*/ 396885 h 1567016"/>
              <a:gd name="connsiteX1" fmla="*/ 1403703 w 1567016"/>
              <a:gd name="connsiteY1" fmla="*/ 327210 h 1567016"/>
              <a:gd name="connsiteX2" fmla="*/ 1488771 w 1567016"/>
              <a:gd name="connsiteY2" fmla="*/ 474553 h 1567016"/>
              <a:gd name="connsiteX3" fmla="*/ 1312837 w 1567016"/>
              <a:gd name="connsiteY3" fmla="*/ 639929 h 1567016"/>
              <a:gd name="connsiteX4" fmla="*/ 1312837 w 1567016"/>
              <a:gd name="connsiteY4" fmla="*/ 927086 h 1567016"/>
              <a:gd name="connsiteX5" fmla="*/ 1488771 w 1567016"/>
              <a:gd name="connsiteY5" fmla="*/ 1092463 h 1567016"/>
              <a:gd name="connsiteX6" fmla="*/ 1403703 w 1567016"/>
              <a:gd name="connsiteY6" fmla="*/ 1239806 h 1567016"/>
              <a:gd name="connsiteX7" fmla="*/ 1172515 w 1567016"/>
              <a:gd name="connsiteY7" fmla="*/ 1170131 h 1567016"/>
              <a:gd name="connsiteX8" fmla="*/ 923829 w 1567016"/>
              <a:gd name="connsiteY8" fmla="*/ 1313710 h 1567016"/>
              <a:gd name="connsiteX9" fmla="*/ 868577 w 1567016"/>
              <a:gd name="connsiteY9" fmla="*/ 1548762 h 1567016"/>
              <a:gd name="connsiteX10" fmla="*/ 698439 w 1567016"/>
              <a:gd name="connsiteY10" fmla="*/ 1548762 h 1567016"/>
              <a:gd name="connsiteX11" fmla="*/ 643186 w 1567016"/>
              <a:gd name="connsiteY11" fmla="*/ 1313709 h 1567016"/>
              <a:gd name="connsiteX12" fmla="*/ 394500 w 1567016"/>
              <a:gd name="connsiteY12" fmla="*/ 1170130 h 1567016"/>
              <a:gd name="connsiteX13" fmla="*/ 163313 w 1567016"/>
              <a:gd name="connsiteY13" fmla="*/ 1239806 h 1567016"/>
              <a:gd name="connsiteX14" fmla="*/ 78245 w 1567016"/>
              <a:gd name="connsiteY14" fmla="*/ 1092463 h 1567016"/>
              <a:gd name="connsiteX15" fmla="*/ 254179 w 1567016"/>
              <a:gd name="connsiteY15" fmla="*/ 927087 h 1567016"/>
              <a:gd name="connsiteX16" fmla="*/ 254179 w 1567016"/>
              <a:gd name="connsiteY16" fmla="*/ 639930 h 1567016"/>
              <a:gd name="connsiteX17" fmla="*/ 78245 w 1567016"/>
              <a:gd name="connsiteY17" fmla="*/ 474553 h 1567016"/>
              <a:gd name="connsiteX18" fmla="*/ 163313 w 1567016"/>
              <a:gd name="connsiteY18" fmla="*/ 327210 h 1567016"/>
              <a:gd name="connsiteX19" fmla="*/ 394501 w 1567016"/>
              <a:gd name="connsiteY19" fmla="*/ 396885 h 1567016"/>
              <a:gd name="connsiteX20" fmla="*/ 643187 w 1567016"/>
              <a:gd name="connsiteY20" fmla="*/ 253306 h 1567016"/>
              <a:gd name="connsiteX21" fmla="*/ 698439 w 1567016"/>
              <a:gd name="connsiteY21" fmla="*/ 18254 h 1567016"/>
              <a:gd name="connsiteX22" fmla="*/ 868577 w 1567016"/>
              <a:gd name="connsiteY22" fmla="*/ 18254 h 1567016"/>
              <a:gd name="connsiteX23" fmla="*/ 923830 w 1567016"/>
              <a:gd name="connsiteY23" fmla="*/ 253307 h 1567016"/>
              <a:gd name="connsiteX24" fmla="*/ 1172516 w 1567016"/>
              <a:gd name="connsiteY24" fmla="*/ 396886 h 1567016"/>
              <a:gd name="connsiteX25" fmla="*/ 1172515 w 1567016"/>
              <a:gd name="connsiteY25" fmla="*/ 396885 h 156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67016" h="1567016">
                <a:moveTo>
                  <a:pt x="1008605" y="396381"/>
                </a:moveTo>
                <a:lnTo>
                  <a:pt x="1176213" y="292575"/>
                </a:lnTo>
                <a:lnTo>
                  <a:pt x="1274441" y="390804"/>
                </a:lnTo>
                <a:lnTo>
                  <a:pt x="1170635" y="558411"/>
                </a:lnTo>
                <a:cubicBezTo>
                  <a:pt x="1210617" y="627172"/>
                  <a:pt x="1231563" y="705343"/>
                  <a:pt x="1231318" y="784884"/>
                </a:cubicBezTo>
                <a:lnTo>
                  <a:pt x="1405021" y="878133"/>
                </a:lnTo>
                <a:lnTo>
                  <a:pt x="1369067" y="1012316"/>
                </a:lnTo>
                <a:lnTo>
                  <a:pt x="1172011" y="1006221"/>
                </a:lnTo>
                <a:cubicBezTo>
                  <a:pt x="1132452" y="1075228"/>
                  <a:pt x="1075228" y="1132453"/>
                  <a:pt x="1006220" y="1172012"/>
                </a:cubicBezTo>
                <a:lnTo>
                  <a:pt x="1012317" y="1369067"/>
                </a:lnTo>
                <a:lnTo>
                  <a:pt x="878133" y="1405022"/>
                </a:lnTo>
                <a:lnTo>
                  <a:pt x="784884" y="1231318"/>
                </a:lnTo>
                <a:cubicBezTo>
                  <a:pt x="705344" y="1231562"/>
                  <a:pt x="627173" y="1210617"/>
                  <a:pt x="558410" y="1170634"/>
                </a:cubicBezTo>
                <a:lnTo>
                  <a:pt x="390803" y="1274441"/>
                </a:lnTo>
                <a:lnTo>
                  <a:pt x="292575" y="1176212"/>
                </a:lnTo>
                <a:lnTo>
                  <a:pt x="396381" y="1008605"/>
                </a:lnTo>
                <a:cubicBezTo>
                  <a:pt x="356399" y="939844"/>
                  <a:pt x="335453" y="861673"/>
                  <a:pt x="335698" y="782132"/>
                </a:cubicBezTo>
                <a:lnTo>
                  <a:pt x="161995" y="688883"/>
                </a:lnTo>
                <a:lnTo>
                  <a:pt x="197949" y="554700"/>
                </a:lnTo>
                <a:lnTo>
                  <a:pt x="395005" y="560795"/>
                </a:lnTo>
                <a:cubicBezTo>
                  <a:pt x="434564" y="491788"/>
                  <a:pt x="491788" y="434563"/>
                  <a:pt x="560796" y="395004"/>
                </a:cubicBezTo>
                <a:lnTo>
                  <a:pt x="554699" y="197949"/>
                </a:lnTo>
                <a:lnTo>
                  <a:pt x="688883" y="161994"/>
                </a:lnTo>
                <a:lnTo>
                  <a:pt x="782132" y="335698"/>
                </a:lnTo>
                <a:cubicBezTo>
                  <a:pt x="861672" y="335454"/>
                  <a:pt x="939843" y="356399"/>
                  <a:pt x="1008606" y="396382"/>
                </a:cubicBezTo>
                <a:lnTo>
                  <a:pt x="1008605" y="396381"/>
                </a:lnTo>
                <a:close/>
              </a:path>
            </a:pathLst>
          </a:custGeom>
          <a:solidFill>
            <a:srgbClr val="FAD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环形箭头 9"/>
          <p:cNvSpPr/>
          <p:nvPr/>
        </p:nvSpPr>
        <p:spPr>
          <a:xfrm>
            <a:off x="2784475" y="3067050"/>
            <a:ext cx="2814638" cy="2814638"/>
          </a:xfrm>
          <a:prstGeom prst="circularArrow">
            <a:avLst>
              <a:gd name="adj1" fmla="val 4688"/>
              <a:gd name="adj2" fmla="val 299029"/>
              <a:gd name="adj3" fmla="val 2511421"/>
              <a:gd name="adj4" fmla="val 15871535"/>
              <a:gd name="adj5" fmla="val 5469"/>
            </a:avLst>
          </a:prstGeom>
          <a:solidFill>
            <a:srgbClr val="ADB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形状 10"/>
          <p:cNvSpPr/>
          <p:nvPr/>
        </p:nvSpPr>
        <p:spPr>
          <a:xfrm>
            <a:off x="1476375" y="2505075"/>
            <a:ext cx="2046288" cy="2044700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ADB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环形箭头 11"/>
          <p:cNvSpPr/>
          <p:nvPr/>
        </p:nvSpPr>
        <p:spPr>
          <a:xfrm>
            <a:off x="2293938" y="1412875"/>
            <a:ext cx="2205037" cy="2205038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rgbClr val="ADB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23" name="Rectangle 1436"/>
          <p:cNvSpPr>
            <a:spLocks noChangeArrowheads="1"/>
          </p:cNvSpPr>
          <p:nvPr/>
        </p:nvSpPr>
        <p:spPr bwMode="auto">
          <a:xfrm>
            <a:off x="3128963" y="2416175"/>
            <a:ext cx="615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24" name="Rectangle 1436"/>
          <p:cNvSpPr>
            <a:spLocks noChangeArrowheads="1"/>
          </p:cNvSpPr>
          <p:nvPr/>
        </p:nvSpPr>
        <p:spPr bwMode="auto">
          <a:xfrm>
            <a:off x="2254250" y="3567113"/>
            <a:ext cx="615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25" name="Rectangle 1436"/>
          <p:cNvSpPr>
            <a:spLocks noChangeArrowheads="1"/>
          </p:cNvSpPr>
          <p:nvPr/>
        </p:nvSpPr>
        <p:spPr bwMode="auto">
          <a:xfrm>
            <a:off x="3825875" y="4351338"/>
            <a:ext cx="614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" name="Oval 29"/>
          <p:cNvSpPr>
            <a:spLocks noChangeAspect="1"/>
          </p:cNvSpPr>
          <p:nvPr/>
        </p:nvSpPr>
        <p:spPr>
          <a:xfrm>
            <a:off x="6623050" y="2486025"/>
            <a:ext cx="550863" cy="550863"/>
          </a:xfrm>
          <a:prstGeom prst="ellipse">
            <a:avLst/>
          </a:prstGeom>
          <a:solidFill>
            <a:srgbClr val="F29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30"/>
          <p:cNvSpPr>
            <a:spLocks noChangeAspect="1"/>
          </p:cNvSpPr>
          <p:nvPr/>
        </p:nvSpPr>
        <p:spPr>
          <a:xfrm>
            <a:off x="6623050" y="3568700"/>
            <a:ext cx="550863" cy="552450"/>
          </a:xfrm>
          <a:prstGeom prst="ellipse">
            <a:avLst/>
          </a:prstGeom>
          <a:solidFill>
            <a:srgbClr val="AAD8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US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38"/>
          <p:cNvSpPr>
            <a:spLocks noChangeAspect="1"/>
          </p:cNvSpPr>
          <p:nvPr/>
        </p:nvSpPr>
        <p:spPr>
          <a:xfrm>
            <a:off x="6623050" y="4651375"/>
            <a:ext cx="550863" cy="552450"/>
          </a:xfrm>
          <a:prstGeom prst="ellipse">
            <a:avLst/>
          </a:prstGeom>
          <a:solidFill>
            <a:srgbClr val="FAD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AU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29" name="TextBox 13"/>
          <p:cNvSpPr txBox="1">
            <a:spLocks noChangeArrowheads="1"/>
          </p:cNvSpPr>
          <p:nvPr/>
        </p:nvSpPr>
        <p:spPr bwMode="auto">
          <a:xfrm>
            <a:off x="7545388" y="241617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0" name="TextBox 13"/>
          <p:cNvSpPr txBox="1">
            <a:spLocks noChangeArrowheads="1"/>
          </p:cNvSpPr>
          <p:nvPr/>
        </p:nvSpPr>
        <p:spPr bwMode="auto">
          <a:xfrm>
            <a:off x="7550150" y="27384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1" name="TextBox 13"/>
          <p:cNvSpPr txBox="1">
            <a:spLocks noChangeArrowheads="1"/>
          </p:cNvSpPr>
          <p:nvPr/>
        </p:nvSpPr>
        <p:spPr bwMode="auto">
          <a:xfrm>
            <a:off x="7545388" y="347027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2" name="TextBox 13"/>
          <p:cNvSpPr txBox="1">
            <a:spLocks noChangeArrowheads="1"/>
          </p:cNvSpPr>
          <p:nvPr/>
        </p:nvSpPr>
        <p:spPr bwMode="auto">
          <a:xfrm>
            <a:off x="7550150" y="37909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3" name="TextBox 13"/>
          <p:cNvSpPr txBox="1">
            <a:spLocks noChangeArrowheads="1"/>
          </p:cNvSpPr>
          <p:nvPr/>
        </p:nvSpPr>
        <p:spPr bwMode="auto">
          <a:xfrm>
            <a:off x="7545388" y="457517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4" name="TextBox 13"/>
          <p:cNvSpPr txBox="1">
            <a:spLocks noChangeArrowheads="1"/>
          </p:cNvSpPr>
          <p:nvPr/>
        </p:nvSpPr>
        <p:spPr bwMode="auto">
          <a:xfrm>
            <a:off x="7550150" y="48958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1328</Words>
  <Application>Microsoft Office PowerPoint</Application>
  <PresentationFormat>自定义</PresentationFormat>
  <Paragraphs>144</Paragraphs>
  <Slides>17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</cp:keywords>
  <dc:description>https://cyppt.taobao.com</dc:description>
  <cp:lastModifiedBy>Administrator</cp:lastModifiedBy>
  <cp:revision>52</cp:revision>
  <dcterms:created xsi:type="dcterms:W3CDTF">2016-02-23T05:29:46Z</dcterms:created>
  <dcterms:modified xsi:type="dcterms:W3CDTF">2016-09-17T08:19:19Z</dcterms:modified>
  <cp:category>https://cyppt.taobao.com</cp:category>
</cp:coreProperties>
</file>