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3" r:id="rId5"/>
    <p:sldId id="264" r:id="rId6"/>
    <p:sldId id="265" r:id="rId7"/>
    <p:sldId id="267" r:id="rId8"/>
    <p:sldId id="259" r:id="rId9"/>
    <p:sldId id="266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74" r:id="rId18"/>
    <p:sldId id="261" r:id="rId19"/>
    <p:sldId id="275" r:id="rId20"/>
    <p:sldId id="276" r:id="rId21"/>
    <p:sldId id="277" r:id="rId22"/>
    <p:sldId id="278" r:id="rId23"/>
    <p:sldId id="262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微软雅黑 Light" panose="020B0502040204020203" pitchFamily="34" charset="-122"/>
      <p:regular r:id="rId3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A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468" y="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2D9BF-EF06-4664-87D1-BA8B23334F46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DAAC2-3404-4325-BA90-11E1B895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42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EC24E-3E67-4479-BC9E-AA3AC6EE25F4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3DC8-8A00-4360-9904-60FCBF445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20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518"/>
            <a:ext cx="7772400" cy="110206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962"/>
            <a:ext cx="6400800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571"/>
            <a:ext cx="2133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571"/>
            <a:ext cx="2895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571"/>
            <a:ext cx="2133600" cy="3572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2151F69-C118-4984-B8EB-ACB73920D82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6756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EC24E-3E67-4479-BC9E-AA3AC6EE25F4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03DC8-8A00-4360-9904-60FCBF4456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90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4763" y="1841500"/>
            <a:ext cx="9153526" cy="3311526"/>
            <a:chOff x="-4763" y="1841500"/>
            <a:chExt cx="9153526" cy="3311526"/>
          </a:xfrm>
        </p:grpSpPr>
        <p:sp>
          <p:nvSpPr>
            <p:cNvPr id="1024" name="Freeform 36"/>
            <p:cNvSpPr>
              <a:spLocks/>
            </p:cNvSpPr>
            <p:nvPr/>
          </p:nvSpPr>
          <p:spPr bwMode="auto">
            <a:xfrm>
              <a:off x="3036887" y="3662363"/>
              <a:ext cx="4049713" cy="1490663"/>
            </a:xfrm>
            <a:custGeom>
              <a:avLst/>
              <a:gdLst>
                <a:gd name="T0" fmla="*/ 1369 w 2551"/>
                <a:gd name="T1" fmla="*/ 939 h 939"/>
                <a:gd name="T2" fmla="*/ 2551 w 2551"/>
                <a:gd name="T3" fmla="*/ 442 h 939"/>
                <a:gd name="T4" fmla="*/ 2485 w 2551"/>
                <a:gd name="T5" fmla="*/ 0 h 939"/>
                <a:gd name="T6" fmla="*/ 0 w 2551"/>
                <a:gd name="T7" fmla="*/ 295 h 939"/>
                <a:gd name="T8" fmla="*/ 745 w 2551"/>
                <a:gd name="T9" fmla="*/ 939 h 939"/>
                <a:gd name="T10" fmla="*/ 1369 w 2551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1" h="939">
                  <a:moveTo>
                    <a:pt x="1369" y="939"/>
                  </a:moveTo>
                  <a:lnTo>
                    <a:pt x="2551" y="442"/>
                  </a:lnTo>
                  <a:lnTo>
                    <a:pt x="2485" y="0"/>
                  </a:lnTo>
                  <a:lnTo>
                    <a:pt x="0" y="295"/>
                  </a:lnTo>
                  <a:lnTo>
                    <a:pt x="745" y="939"/>
                  </a:lnTo>
                  <a:lnTo>
                    <a:pt x="1369" y="9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37"/>
            <p:cNvSpPr>
              <a:spLocks/>
            </p:cNvSpPr>
            <p:nvPr/>
          </p:nvSpPr>
          <p:spPr bwMode="auto">
            <a:xfrm>
              <a:off x="379412" y="1841500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38"/>
            <p:cNvSpPr>
              <a:spLocks/>
            </p:cNvSpPr>
            <p:nvPr/>
          </p:nvSpPr>
          <p:spPr bwMode="auto">
            <a:xfrm>
              <a:off x="-4763" y="1841500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39"/>
            <p:cNvSpPr>
              <a:spLocks/>
            </p:cNvSpPr>
            <p:nvPr/>
          </p:nvSpPr>
          <p:spPr bwMode="auto">
            <a:xfrm>
              <a:off x="-4763" y="4770438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40"/>
            <p:cNvSpPr>
              <a:spLocks/>
            </p:cNvSpPr>
            <p:nvPr/>
          </p:nvSpPr>
          <p:spPr bwMode="auto">
            <a:xfrm>
              <a:off x="5210175" y="3490913"/>
              <a:ext cx="3938588" cy="1662113"/>
            </a:xfrm>
            <a:custGeom>
              <a:avLst/>
              <a:gdLst>
                <a:gd name="T0" fmla="*/ 0 w 2481"/>
                <a:gd name="T1" fmla="*/ 1047 h 1047"/>
                <a:gd name="T2" fmla="*/ 1254 w 2481"/>
                <a:gd name="T3" fmla="*/ 1047 h 1047"/>
                <a:gd name="T4" fmla="*/ 1868 w 2481"/>
                <a:gd name="T5" fmla="*/ 1047 h 1047"/>
                <a:gd name="T6" fmla="*/ 2481 w 2481"/>
                <a:gd name="T7" fmla="*/ 263 h 1047"/>
                <a:gd name="T8" fmla="*/ 2481 w 2481"/>
                <a:gd name="T9" fmla="*/ 0 h 1047"/>
                <a:gd name="T10" fmla="*/ 0 w 2481"/>
                <a:gd name="T11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1" h="1047">
                  <a:moveTo>
                    <a:pt x="0" y="1047"/>
                  </a:moveTo>
                  <a:lnTo>
                    <a:pt x="1254" y="1047"/>
                  </a:lnTo>
                  <a:lnTo>
                    <a:pt x="1868" y="1047"/>
                  </a:lnTo>
                  <a:lnTo>
                    <a:pt x="2481" y="263"/>
                  </a:lnTo>
                  <a:lnTo>
                    <a:pt x="2481" y="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41"/>
            <p:cNvSpPr>
              <a:spLocks/>
            </p:cNvSpPr>
            <p:nvPr/>
          </p:nvSpPr>
          <p:spPr bwMode="auto">
            <a:xfrm>
              <a:off x="6965950" y="3357563"/>
              <a:ext cx="2182813" cy="1006475"/>
            </a:xfrm>
            <a:custGeom>
              <a:avLst/>
              <a:gdLst>
                <a:gd name="T0" fmla="*/ 0 w 1375"/>
                <a:gd name="T1" fmla="*/ 126 h 634"/>
                <a:gd name="T2" fmla="*/ 76 w 1375"/>
                <a:gd name="T3" fmla="*/ 634 h 634"/>
                <a:gd name="T4" fmla="*/ 1375 w 1375"/>
                <a:gd name="T5" fmla="*/ 84 h 634"/>
                <a:gd name="T6" fmla="*/ 1375 w 1375"/>
                <a:gd name="T7" fmla="*/ 36 h 634"/>
                <a:gd name="T8" fmla="*/ 1375 w 1375"/>
                <a:gd name="T9" fmla="*/ 0 h 634"/>
                <a:gd name="T10" fmla="*/ 0 w 1375"/>
                <a:gd name="T11" fmla="*/ 12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5" h="634">
                  <a:moveTo>
                    <a:pt x="0" y="126"/>
                  </a:moveTo>
                  <a:lnTo>
                    <a:pt x="76" y="634"/>
                  </a:lnTo>
                  <a:lnTo>
                    <a:pt x="1375" y="84"/>
                  </a:lnTo>
                  <a:lnTo>
                    <a:pt x="1375" y="36"/>
                  </a:lnTo>
                  <a:lnTo>
                    <a:pt x="1375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33871" y="591530"/>
            <a:ext cx="8076257" cy="396044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圆角矩形 1030"/>
          <p:cNvSpPr/>
          <p:nvPr/>
        </p:nvSpPr>
        <p:spPr>
          <a:xfrm>
            <a:off x="1607944" y="2427733"/>
            <a:ext cx="5937801" cy="217917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dist"/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07944" y="1781396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清新</a:t>
            </a:r>
            <a:r>
              <a:rPr lang="zh-CN" altLang="en-US" sz="3200" dirty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＋轻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质感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毕业答辩模板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084465" y="3286125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48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2" name="Group 16"/>
          <p:cNvGrpSpPr>
            <a:grpSpLocks/>
          </p:cNvGrpSpPr>
          <p:nvPr/>
        </p:nvGrpSpPr>
        <p:grpSpPr bwMode="auto">
          <a:xfrm>
            <a:off x="4842042" y="3280658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53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3268141" y="3232640"/>
            <a:ext cx="14670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20"/>
          <p:cNvSpPr txBox="1">
            <a:spLocks noChangeArrowheads="1"/>
          </p:cNvSpPr>
          <p:nvPr/>
        </p:nvSpPr>
        <p:spPr bwMode="auto">
          <a:xfrm>
            <a:off x="5028828" y="3232640"/>
            <a:ext cx="13388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2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75" name="Oval 43"/>
          <p:cNvSpPr>
            <a:spLocks noChangeArrowheads="1"/>
          </p:cNvSpPr>
          <p:nvPr/>
        </p:nvSpPr>
        <p:spPr bwMode="auto">
          <a:xfrm>
            <a:off x="728663" y="2828528"/>
            <a:ext cx="1079500" cy="108300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6" name="Oval 44"/>
          <p:cNvSpPr>
            <a:spLocks noChangeArrowheads="1"/>
          </p:cNvSpPr>
          <p:nvPr/>
        </p:nvSpPr>
        <p:spPr bwMode="auto">
          <a:xfrm>
            <a:off x="1930400" y="2828528"/>
            <a:ext cx="1079500" cy="108300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3132138" y="2828528"/>
            <a:ext cx="1079500" cy="108300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03264" y="4297419"/>
            <a:ext cx="3527425" cy="314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703263" y="4297419"/>
            <a:ext cx="311150" cy="3144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4090" name="Group 58"/>
          <p:cNvGrpSpPr>
            <a:grpSpLocks/>
          </p:cNvGrpSpPr>
          <p:nvPr/>
        </p:nvGrpSpPr>
        <p:grpSpPr bwMode="auto">
          <a:xfrm>
            <a:off x="3540126" y="3095311"/>
            <a:ext cx="263525" cy="276310"/>
            <a:chOff x="2352" y="1832"/>
            <a:chExt cx="166" cy="174"/>
          </a:xfrm>
        </p:grpSpPr>
        <p:sp>
          <p:nvSpPr>
            <p:cNvPr id="44080" name="Freeform 48"/>
            <p:cNvSpPr>
              <a:spLocks/>
            </p:cNvSpPr>
            <p:nvPr/>
          </p:nvSpPr>
          <p:spPr bwMode="auto">
            <a:xfrm>
              <a:off x="2352" y="1832"/>
              <a:ext cx="166" cy="14"/>
            </a:xfrm>
            <a:custGeom>
              <a:avLst/>
              <a:gdLst>
                <a:gd name="T0" fmla="*/ 79 w 82"/>
                <a:gd name="T1" fmla="*/ 0 h 7"/>
                <a:gd name="T2" fmla="*/ 3 w 82"/>
                <a:gd name="T3" fmla="*/ 0 h 7"/>
                <a:gd name="T4" fmla="*/ 0 w 82"/>
                <a:gd name="T5" fmla="*/ 4 h 7"/>
                <a:gd name="T6" fmla="*/ 3 w 82"/>
                <a:gd name="T7" fmla="*/ 7 h 7"/>
                <a:gd name="T8" fmla="*/ 79 w 82"/>
                <a:gd name="T9" fmla="*/ 7 h 7"/>
                <a:gd name="T10" fmla="*/ 82 w 82"/>
                <a:gd name="T11" fmla="*/ 4 h 7"/>
                <a:gd name="T12" fmla="*/ 79 w 8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7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1" y="7"/>
                    <a:pt x="82" y="6"/>
                    <a:pt x="82" y="4"/>
                  </a:cubicBezTo>
                  <a:cubicBezTo>
                    <a:pt x="82" y="2"/>
                    <a:pt x="81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1" name="Freeform 49"/>
            <p:cNvSpPr>
              <a:spLocks/>
            </p:cNvSpPr>
            <p:nvPr/>
          </p:nvSpPr>
          <p:spPr bwMode="auto">
            <a:xfrm>
              <a:off x="2368" y="1866"/>
              <a:ext cx="134" cy="87"/>
            </a:xfrm>
            <a:custGeom>
              <a:avLst/>
              <a:gdLst>
                <a:gd name="T0" fmla="*/ 63 w 66"/>
                <a:gd name="T1" fmla="*/ 0 h 43"/>
                <a:gd name="T2" fmla="*/ 59 w 66"/>
                <a:gd name="T3" fmla="*/ 3 h 43"/>
                <a:gd name="T4" fmla="*/ 59 w 66"/>
                <a:gd name="T5" fmla="*/ 32 h 43"/>
                <a:gd name="T6" fmla="*/ 55 w 66"/>
                <a:gd name="T7" fmla="*/ 36 h 43"/>
                <a:gd name="T8" fmla="*/ 11 w 66"/>
                <a:gd name="T9" fmla="*/ 36 h 43"/>
                <a:gd name="T10" fmla="*/ 7 w 66"/>
                <a:gd name="T11" fmla="*/ 32 h 43"/>
                <a:gd name="T12" fmla="*/ 7 w 66"/>
                <a:gd name="T13" fmla="*/ 3 h 43"/>
                <a:gd name="T14" fmla="*/ 3 w 66"/>
                <a:gd name="T15" fmla="*/ 0 h 43"/>
                <a:gd name="T16" fmla="*/ 0 w 66"/>
                <a:gd name="T17" fmla="*/ 3 h 43"/>
                <a:gd name="T18" fmla="*/ 0 w 66"/>
                <a:gd name="T19" fmla="*/ 32 h 43"/>
                <a:gd name="T20" fmla="*/ 11 w 66"/>
                <a:gd name="T21" fmla="*/ 43 h 43"/>
                <a:gd name="T22" fmla="*/ 55 w 66"/>
                <a:gd name="T23" fmla="*/ 43 h 43"/>
                <a:gd name="T24" fmla="*/ 66 w 66"/>
                <a:gd name="T25" fmla="*/ 32 h 43"/>
                <a:gd name="T26" fmla="*/ 66 w 66"/>
                <a:gd name="T27" fmla="*/ 3 h 43"/>
                <a:gd name="T28" fmla="*/ 63 w 66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43">
                  <a:moveTo>
                    <a:pt x="63" y="0"/>
                  </a:moveTo>
                  <a:cubicBezTo>
                    <a:pt x="61" y="0"/>
                    <a:pt x="59" y="1"/>
                    <a:pt x="59" y="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4"/>
                    <a:pt x="57" y="36"/>
                    <a:pt x="55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7" y="34"/>
                    <a:pt x="7" y="3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3"/>
                    <a:pt x="1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61" y="43"/>
                    <a:pt x="66" y="38"/>
                    <a:pt x="66" y="3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2" name="Freeform 50"/>
            <p:cNvSpPr>
              <a:spLocks/>
            </p:cNvSpPr>
            <p:nvPr/>
          </p:nvSpPr>
          <p:spPr bwMode="auto">
            <a:xfrm>
              <a:off x="2402" y="1895"/>
              <a:ext cx="15" cy="28"/>
            </a:xfrm>
            <a:custGeom>
              <a:avLst/>
              <a:gdLst>
                <a:gd name="T0" fmla="*/ 7 w 7"/>
                <a:gd name="T1" fmla="*/ 10 h 14"/>
                <a:gd name="T2" fmla="*/ 7 w 7"/>
                <a:gd name="T3" fmla="*/ 4 h 14"/>
                <a:gd name="T4" fmla="*/ 3 w 7"/>
                <a:gd name="T5" fmla="*/ 0 h 14"/>
                <a:gd name="T6" fmla="*/ 0 w 7"/>
                <a:gd name="T7" fmla="*/ 4 h 14"/>
                <a:gd name="T8" fmla="*/ 0 w 7"/>
                <a:gd name="T9" fmla="*/ 10 h 14"/>
                <a:gd name="T10" fmla="*/ 3 w 7"/>
                <a:gd name="T11" fmla="*/ 14 h 14"/>
                <a:gd name="T12" fmla="*/ 7 w 7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5" y="14"/>
                    <a:pt x="7" y="12"/>
                    <a:pt x="7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3" name="Freeform 51"/>
            <p:cNvSpPr>
              <a:spLocks/>
            </p:cNvSpPr>
            <p:nvPr/>
          </p:nvSpPr>
          <p:spPr bwMode="auto">
            <a:xfrm>
              <a:off x="2427" y="1868"/>
              <a:ext cx="16" cy="55"/>
            </a:xfrm>
            <a:custGeom>
              <a:avLst/>
              <a:gdLst>
                <a:gd name="T0" fmla="*/ 8 w 8"/>
                <a:gd name="T1" fmla="*/ 23 h 27"/>
                <a:gd name="T2" fmla="*/ 8 w 8"/>
                <a:gd name="T3" fmla="*/ 3 h 27"/>
                <a:gd name="T4" fmla="*/ 4 w 8"/>
                <a:gd name="T5" fmla="*/ 0 h 27"/>
                <a:gd name="T6" fmla="*/ 0 w 8"/>
                <a:gd name="T7" fmla="*/ 3 h 27"/>
                <a:gd name="T8" fmla="*/ 0 w 8"/>
                <a:gd name="T9" fmla="*/ 23 h 27"/>
                <a:gd name="T10" fmla="*/ 4 w 8"/>
                <a:gd name="T11" fmla="*/ 27 h 27"/>
                <a:gd name="T12" fmla="*/ 8 w 8"/>
                <a:gd name="T13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8" y="2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8" y="25"/>
                    <a:pt x="8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4" name="Freeform 52"/>
            <p:cNvSpPr>
              <a:spLocks/>
            </p:cNvSpPr>
            <p:nvPr/>
          </p:nvSpPr>
          <p:spPr bwMode="auto">
            <a:xfrm>
              <a:off x="2453" y="1881"/>
              <a:ext cx="14" cy="42"/>
            </a:xfrm>
            <a:custGeom>
              <a:avLst/>
              <a:gdLst>
                <a:gd name="T0" fmla="*/ 7 w 7"/>
                <a:gd name="T1" fmla="*/ 17 h 21"/>
                <a:gd name="T2" fmla="*/ 7 w 7"/>
                <a:gd name="T3" fmla="*/ 4 h 21"/>
                <a:gd name="T4" fmla="*/ 4 w 7"/>
                <a:gd name="T5" fmla="*/ 0 h 21"/>
                <a:gd name="T6" fmla="*/ 0 w 7"/>
                <a:gd name="T7" fmla="*/ 4 h 21"/>
                <a:gd name="T8" fmla="*/ 0 w 7"/>
                <a:gd name="T9" fmla="*/ 17 h 21"/>
                <a:gd name="T10" fmla="*/ 4 w 7"/>
                <a:gd name="T11" fmla="*/ 21 h 21"/>
                <a:gd name="T12" fmla="*/ 7 w 7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5" name="Freeform 53"/>
            <p:cNvSpPr>
              <a:spLocks/>
            </p:cNvSpPr>
            <p:nvPr/>
          </p:nvSpPr>
          <p:spPr bwMode="auto">
            <a:xfrm>
              <a:off x="2396" y="1965"/>
              <a:ext cx="77" cy="41"/>
            </a:xfrm>
            <a:custGeom>
              <a:avLst/>
              <a:gdLst>
                <a:gd name="T0" fmla="*/ 30 w 38"/>
                <a:gd name="T1" fmla="*/ 2 h 20"/>
                <a:gd name="T2" fmla="*/ 26 w 38"/>
                <a:gd name="T3" fmla="*/ 0 h 20"/>
                <a:gd name="T4" fmla="*/ 12 w 38"/>
                <a:gd name="T5" fmla="*/ 0 h 20"/>
                <a:gd name="T6" fmla="*/ 8 w 38"/>
                <a:gd name="T7" fmla="*/ 2 h 20"/>
                <a:gd name="T8" fmla="*/ 1 w 38"/>
                <a:gd name="T9" fmla="*/ 14 h 20"/>
                <a:gd name="T10" fmla="*/ 2 w 38"/>
                <a:gd name="T11" fmla="*/ 19 h 20"/>
                <a:gd name="T12" fmla="*/ 7 w 38"/>
                <a:gd name="T13" fmla="*/ 18 h 20"/>
                <a:gd name="T14" fmla="*/ 14 w 38"/>
                <a:gd name="T15" fmla="*/ 7 h 20"/>
                <a:gd name="T16" fmla="*/ 24 w 38"/>
                <a:gd name="T17" fmla="*/ 7 h 20"/>
                <a:gd name="T18" fmla="*/ 31 w 38"/>
                <a:gd name="T19" fmla="*/ 18 h 20"/>
                <a:gd name="T20" fmla="*/ 34 w 38"/>
                <a:gd name="T21" fmla="*/ 19 h 20"/>
                <a:gd name="T22" fmla="*/ 36 w 38"/>
                <a:gd name="T23" fmla="*/ 19 h 20"/>
                <a:gd name="T24" fmla="*/ 37 w 38"/>
                <a:gd name="T25" fmla="*/ 14 h 20"/>
                <a:gd name="T26" fmla="*/ 30 w 38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0">
                  <a:moveTo>
                    <a:pt x="30" y="2"/>
                  </a:moveTo>
                  <a:cubicBezTo>
                    <a:pt x="29" y="1"/>
                    <a:pt x="28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4" y="20"/>
                    <a:pt x="6" y="19"/>
                    <a:pt x="7" y="1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4" y="19"/>
                    <a:pt x="35" y="19"/>
                    <a:pt x="36" y="19"/>
                  </a:cubicBezTo>
                  <a:cubicBezTo>
                    <a:pt x="37" y="18"/>
                    <a:pt x="38" y="16"/>
                    <a:pt x="37" y="14"/>
                  </a:cubicBezTo>
                  <a:lnTo>
                    <a:pt x="3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4089" name="Group 57"/>
          <p:cNvGrpSpPr>
            <a:grpSpLocks/>
          </p:cNvGrpSpPr>
          <p:nvPr/>
        </p:nvGrpSpPr>
        <p:grpSpPr bwMode="auto">
          <a:xfrm>
            <a:off x="1130301" y="3095310"/>
            <a:ext cx="276225" cy="273134"/>
            <a:chOff x="834" y="1832"/>
            <a:chExt cx="174" cy="172"/>
          </a:xfrm>
        </p:grpSpPr>
        <p:sp>
          <p:nvSpPr>
            <p:cNvPr id="44086" name="Freeform 54"/>
            <p:cNvSpPr>
              <a:spLocks noEditPoints="1"/>
            </p:cNvSpPr>
            <p:nvPr/>
          </p:nvSpPr>
          <p:spPr bwMode="auto">
            <a:xfrm>
              <a:off x="834" y="1832"/>
              <a:ext cx="174" cy="172"/>
            </a:xfrm>
            <a:custGeom>
              <a:avLst/>
              <a:gdLst>
                <a:gd name="T0" fmla="*/ 83 w 86"/>
                <a:gd name="T1" fmla="*/ 33 h 85"/>
                <a:gd name="T2" fmla="*/ 75 w 86"/>
                <a:gd name="T3" fmla="*/ 28 h 85"/>
                <a:gd name="T4" fmla="*/ 77 w 86"/>
                <a:gd name="T5" fmla="*/ 17 h 85"/>
                <a:gd name="T6" fmla="*/ 65 w 86"/>
                <a:gd name="T7" fmla="*/ 8 h 85"/>
                <a:gd name="T8" fmla="*/ 55 w 86"/>
                <a:gd name="T9" fmla="*/ 10 h 85"/>
                <a:gd name="T10" fmla="*/ 49 w 86"/>
                <a:gd name="T11" fmla="*/ 0 h 85"/>
                <a:gd name="T12" fmla="*/ 34 w 86"/>
                <a:gd name="T13" fmla="*/ 3 h 85"/>
                <a:gd name="T14" fmla="*/ 28 w 86"/>
                <a:gd name="T15" fmla="*/ 11 h 85"/>
                <a:gd name="T16" fmla="*/ 18 w 86"/>
                <a:gd name="T17" fmla="*/ 8 h 85"/>
                <a:gd name="T18" fmla="*/ 8 w 86"/>
                <a:gd name="T19" fmla="*/ 21 h 85"/>
                <a:gd name="T20" fmla="*/ 10 w 86"/>
                <a:gd name="T21" fmla="*/ 31 h 85"/>
                <a:gd name="T22" fmla="*/ 1 w 86"/>
                <a:gd name="T23" fmla="*/ 36 h 85"/>
                <a:gd name="T24" fmla="*/ 1 w 86"/>
                <a:gd name="T25" fmla="*/ 49 h 85"/>
                <a:gd name="T26" fmla="*/ 10 w 86"/>
                <a:gd name="T27" fmla="*/ 54 h 85"/>
                <a:gd name="T28" fmla="*/ 8 w 86"/>
                <a:gd name="T29" fmla="*/ 64 h 85"/>
                <a:gd name="T30" fmla="*/ 18 w 86"/>
                <a:gd name="T31" fmla="*/ 77 h 85"/>
                <a:gd name="T32" fmla="*/ 28 w 86"/>
                <a:gd name="T33" fmla="*/ 74 h 85"/>
                <a:gd name="T34" fmla="*/ 34 w 86"/>
                <a:gd name="T35" fmla="*/ 82 h 85"/>
                <a:gd name="T36" fmla="*/ 43 w 86"/>
                <a:gd name="T37" fmla="*/ 85 h 85"/>
                <a:gd name="T38" fmla="*/ 52 w 86"/>
                <a:gd name="T39" fmla="*/ 82 h 85"/>
                <a:gd name="T40" fmla="*/ 58 w 86"/>
                <a:gd name="T41" fmla="*/ 74 h 85"/>
                <a:gd name="T42" fmla="*/ 68 w 86"/>
                <a:gd name="T43" fmla="*/ 77 h 85"/>
                <a:gd name="T44" fmla="*/ 78 w 86"/>
                <a:gd name="T45" fmla="*/ 64 h 85"/>
                <a:gd name="T46" fmla="*/ 76 w 86"/>
                <a:gd name="T47" fmla="*/ 54 h 85"/>
                <a:gd name="T48" fmla="*/ 85 w 86"/>
                <a:gd name="T49" fmla="*/ 49 h 85"/>
                <a:gd name="T50" fmla="*/ 85 w 86"/>
                <a:gd name="T51" fmla="*/ 36 h 85"/>
                <a:gd name="T52" fmla="*/ 72 w 86"/>
                <a:gd name="T53" fmla="*/ 48 h 85"/>
                <a:gd name="T54" fmla="*/ 67 w 86"/>
                <a:gd name="T55" fmla="*/ 56 h 85"/>
                <a:gd name="T56" fmla="*/ 70 w 86"/>
                <a:gd name="T57" fmla="*/ 65 h 85"/>
                <a:gd name="T58" fmla="*/ 60 w 86"/>
                <a:gd name="T59" fmla="*/ 67 h 85"/>
                <a:gd name="T60" fmla="*/ 51 w 86"/>
                <a:gd name="T61" fmla="*/ 69 h 85"/>
                <a:gd name="T62" fmla="*/ 46 w 86"/>
                <a:gd name="T63" fmla="*/ 78 h 85"/>
                <a:gd name="T64" fmla="*/ 38 w 86"/>
                <a:gd name="T65" fmla="*/ 72 h 85"/>
                <a:gd name="T66" fmla="*/ 30 w 86"/>
                <a:gd name="T67" fmla="*/ 67 h 85"/>
                <a:gd name="T68" fmla="*/ 20 w 86"/>
                <a:gd name="T69" fmla="*/ 70 h 85"/>
                <a:gd name="T70" fmla="*/ 19 w 86"/>
                <a:gd name="T71" fmla="*/ 59 h 85"/>
                <a:gd name="T72" fmla="*/ 16 w 86"/>
                <a:gd name="T73" fmla="*/ 51 h 85"/>
                <a:gd name="T74" fmla="*/ 8 w 86"/>
                <a:gd name="T75" fmla="*/ 46 h 85"/>
                <a:gd name="T76" fmla="*/ 8 w 86"/>
                <a:gd name="T77" fmla="*/ 39 h 85"/>
                <a:gd name="T78" fmla="*/ 16 w 86"/>
                <a:gd name="T79" fmla="*/ 35 h 85"/>
                <a:gd name="T80" fmla="*/ 19 w 86"/>
                <a:gd name="T81" fmla="*/ 26 h 85"/>
                <a:gd name="T82" fmla="*/ 20 w 86"/>
                <a:gd name="T83" fmla="*/ 15 h 85"/>
                <a:gd name="T84" fmla="*/ 30 w 86"/>
                <a:gd name="T85" fmla="*/ 18 h 85"/>
                <a:gd name="T86" fmla="*/ 38 w 86"/>
                <a:gd name="T87" fmla="*/ 14 h 85"/>
                <a:gd name="T88" fmla="*/ 46 w 86"/>
                <a:gd name="T89" fmla="*/ 7 h 85"/>
                <a:gd name="T90" fmla="*/ 51 w 86"/>
                <a:gd name="T91" fmla="*/ 16 h 85"/>
                <a:gd name="T92" fmla="*/ 60 w 86"/>
                <a:gd name="T93" fmla="*/ 18 h 85"/>
                <a:gd name="T94" fmla="*/ 70 w 86"/>
                <a:gd name="T95" fmla="*/ 20 h 85"/>
                <a:gd name="T96" fmla="*/ 67 w 86"/>
                <a:gd name="T97" fmla="*/ 29 h 85"/>
                <a:gd name="T98" fmla="*/ 72 w 86"/>
                <a:gd name="T99" fmla="*/ 37 h 85"/>
                <a:gd name="T100" fmla="*/ 78 w 86"/>
                <a:gd name="T101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85">
                  <a:moveTo>
                    <a:pt x="85" y="36"/>
                  </a:moveTo>
                  <a:cubicBezTo>
                    <a:pt x="85" y="35"/>
                    <a:pt x="84" y="34"/>
                    <a:pt x="83" y="33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5" y="29"/>
                    <a:pt x="75" y="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18"/>
                    <a:pt x="77" y="17"/>
                  </a:cubicBezTo>
                  <a:cubicBezTo>
                    <a:pt x="75" y="14"/>
                    <a:pt x="72" y="11"/>
                    <a:pt x="68" y="8"/>
                  </a:cubicBezTo>
                  <a:cubicBezTo>
                    <a:pt x="67" y="7"/>
                    <a:pt x="66" y="7"/>
                    <a:pt x="65" y="8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2"/>
                    <a:pt x="51" y="1"/>
                    <a:pt x="49" y="0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4" y="11"/>
                    <a:pt x="11" y="14"/>
                    <a:pt x="9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4"/>
                    <a:pt x="1" y="35"/>
                    <a:pt x="1" y="36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0" y="45"/>
                    <a:pt x="0" y="47"/>
                    <a:pt x="1" y="49"/>
                  </a:cubicBezTo>
                  <a:cubicBezTo>
                    <a:pt x="1" y="50"/>
                    <a:pt x="2" y="52"/>
                    <a:pt x="3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1" y="57"/>
                    <a:pt x="11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7"/>
                    <a:pt x="9" y="68"/>
                  </a:cubicBezTo>
                  <a:cubicBezTo>
                    <a:pt x="11" y="71"/>
                    <a:pt x="14" y="74"/>
                    <a:pt x="18" y="77"/>
                  </a:cubicBezTo>
                  <a:cubicBezTo>
                    <a:pt x="19" y="78"/>
                    <a:pt x="20" y="78"/>
                    <a:pt x="2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9" y="75"/>
                    <a:pt x="30" y="75"/>
                    <a:pt x="31" y="76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4"/>
                    <a:pt x="35" y="85"/>
                    <a:pt x="37" y="85"/>
                  </a:cubicBezTo>
                  <a:cubicBezTo>
                    <a:pt x="39" y="85"/>
                    <a:pt x="41" y="85"/>
                    <a:pt x="43" y="85"/>
                  </a:cubicBezTo>
                  <a:cubicBezTo>
                    <a:pt x="45" y="85"/>
                    <a:pt x="47" y="85"/>
                    <a:pt x="49" y="85"/>
                  </a:cubicBezTo>
                  <a:cubicBezTo>
                    <a:pt x="51" y="85"/>
                    <a:pt x="52" y="84"/>
                    <a:pt x="52" y="82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75"/>
                    <a:pt x="57" y="75"/>
                    <a:pt x="58" y="7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8"/>
                    <a:pt x="67" y="78"/>
                    <a:pt x="68" y="77"/>
                  </a:cubicBezTo>
                  <a:cubicBezTo>
                    <a:pt x="72" y="74"/>
                    <a:pt x="75" y="71"/>
                    <a:pt x="77" y="68"/>
                  </a:cubicBezTo>
                  <a:cubicBezTo>
                    <a:pt x="78" y="67"/>
                    <a:pt x="78" y="65"/>
                    <a:pt x="78" y="64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7"/>
                    <a:pt x="76" y="56"/>
                    <a:pt x="76" y="54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4" y="52"/>
                    <a:pt x="85" y="50"/>
                    <a:pt x="85" y="49"/>
                  </a:cubicBezTo>
                  <a:cubicBezTo>
                    <a:pt x="86" y="47"/>
                    <a:pt x="86" y="45"/>
                    <a:pt x="86" y="43"/>
                  </a:cubicBezTo>
                  <a:cubicBezTo>
                    <a:pt x="86" y="41"/>
                    <a:pt x="86" y="39"/>
                    <a:pt x="85" y="36"/>
                  </a:cubicBezTo>
                  <a:moveTo>
                    <a:pt x="78" y="46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1" y="48"/>
                    <a:pt x="70" y="49"/>
                    <a:pt x="70" y="51"/>
                  </a:cubicBezTo>
                  <a:cubicBezTo>
                    <a:pt x="69" y="52"/>
                    <a:pt x="68" y="54"/>
                    <a:pt x="67" y="56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7"/>
                    <a:pt x="67" y="68"/>
                    <a:pt x="6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66"/>
                    <a:pt x="57" y="66"/>
                    <a:pt x="56" y="67"/>
                  </a:cubicBezTo>
                  <a:cubicBezTo>
                    <a:pt x="55" y="68"/>
                    <a:pt x="53" y="69"/>
                    <a:pt x="51" y="69"/>
                  </a:cubicBezTo>
                  <a:cubicBezTo>
                    <a:pt x="50" y="70"/>
                    <a:pt x="49" y="70"/>
                    <a:pt x="48" y="7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8"/>
                    <a:pt x="42" y="78"/>
                    <a:pt x="40" y="7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0"/>
                    <a:pt x="36" y="70"/>
                    <a:pt x="35" y="69"/>
                  </a:cubicBezTo>
                  <a:cubicBezTo>
                    <a:pt x="33" y="69"/>
                    <a:pt x="31" y="68"/>
                    <a:pt x="30" y="67"/>
                  </a:cubicBezTo>
                  <a:cubicBezTo>
                    <a:pt x="29" y="66"/>
                    <a:pt x="27" y="66"/>
                    <a:pt x="26" y="67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68"/>
                    <a:pt x="17" y="67"/>
                    <a:pt x="16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7"/>
                    <a:pt x="19" y="56"/>
                  </a:cubicBezTo>
                  <a:cubicBezTo>
                    <a:pt x="18" y="54"/>
                    <a:pt x="17" y="52"/>
                    <a:pt x="16" y="51"/>
                  </a:cubicBezTo>
                  <a:cubicBezTo>
                    <a:pt x="16" y="49"/>
                    <a:pt x="15" y="48"/>
                    <a:pt x="14" y="48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1"/>
                    <a:pt x="8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6" y="36"/>
                    <a:pt x="16" y="35"/>
                  </a:cubicBezTo>
                  <a:cubicBezTo>
                    <a:pt x="17" y="33"/>
                    <a:pt x="18" y="31"/>
                    <a:pt x="19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8"/>
                    <a:pt x="19" y="17"/>
                    <a:pt x="20" y="1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9"/>
                    <a:pt x="29" y="19"/>
                    <a:pt x="30" y="18"/>
                  </a:cubicBezTo>
                  <a:cubicBezTo>
                    <a:pt x="31" y="17"/>
                    <a:pt x="33" y="17"/>
                    <a:pt x="35" y="16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7"/>
                    <a:pt x="46" y="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50" y="16"/>
                    <a:pt x="51" y="16"/>
                  </a:cubicBezTo>
                  <a:cubicBezTo>
                    <a:pt x="53" y="17"/>
                    <a:pt x="55" y="17"/>
                    <a:pt x="56" y="18"/>
                  </a:cubicBezTo>
                  <a:cubicBezTo>
                    <a:pt x="57" y="19"/>
                    <a:pt x="59" y="19"/>
                    <a:pt x="60" y="18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7" y="17"/>
                    <a:pt x="69" y="18"/>
                    <a:pt x="70" y="20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8" y="31"/>
                    <a:pt x="69" y="33"/>
                    <a:pt x="70" y="35"/>
                  </a:cubicBezTo>
                  <a:cubicBezTo>
                    <a:pt x="70" y="36"/>
                    <a:pt x="71" y="37"/>
                    <a:pt x="72" y="37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8" y="41"/>
                    <a:pt x="78" y="42"/>
                    <a:pt x="78" y="43"/>
                  </a:cubicBezTo>
                  <a:cubicBezTo>
                    <a:pt x="78" y="44"/>
                    <a:pt x="78" y="45"/>
                    <a:pt x="7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7" name="Freeform 55"/>
            <p:cNvSpPr>
              <a:spLocks noEditPoints="1"/>
            </p:cNvSpPr>
            <p:nvPr/>
          </p:nvSpPr>
          <p:spPr bwMode="auto">
            <a:xfrm>
              <a:off x="887" y="1883"/>
              <a:ext cx="69" cy="6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6 h 34"/>
                <a:gd name="T12" fmla="*/ 7 w 34"/>
                <a:gd name="T13" fmla="*/ 17 h 34"/>
                <a:gd name="T14" fmla="*/ 17 w 34"/>
                <a:gd name="T15" fmla="*/ 7 h 34"/>
                <a:gd name="T16" fmla="*/ 27 w 34"/>
                <a:gd name="T17" fmla="*/ 17 h 34"/>
                <a:gd name="T18" fmla="*/ 17 w 34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moveTo>
                    <a:pt x="17" y="26"/>
                  </a:moveTo>
                  <a:cubicBezTo>
                    <a:pt x="12" y="26"/>
                    <a:pt x="7" y="22"/>
                    <a:pt x="7" y="17"/>
                  </a:cubicBezTo>
                  <a:cubicBezTo>
                    <a:pt x="7" y="11"/>
                    <a:pt x="12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6"/>
                    <a:pt x="17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88" name="Freeform 56"/>
          <p:cNvSpPr>
            <a:spLocks noEditPoints="1"/>
          </p:cNvSpPr>
          <p:nvPr/>
        </p:nvSpPr>
        <p:spPr bwMode="auto">
          <a:xfrm>
            <a:off x="2328864" y="3136598"/>
            <a:ext cx="276225" cy="190559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690564" y="1316761"/>
            <a:ext cx="3513137" cy="132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GREAT TITLE 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849313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01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2046288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02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3251200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03</a:t>
            </a:r>
            <a:endParaRPr lang="zh-CN" altLang="zh-CN" sz="800">
              <a:solidFill>
                <a:schemeClr val="bg1"/>
              </a:solidFill>
            </a:endParaRPr>
          </a:p>
        </p:txBody>
      </p:sp>
      <p:sp>
        <p:nvSpPr>
          <p:cNvPr id="44095" name="Freeform 63"/>
          <p:cNvSpPr>
            <a:spLocks noEditPoints="1"/>
          </p:cNvSpPr>
          <p:nvPr/>
        </p:nvSpPr>
        <p:spPr bwMode="auto">
          <a:xfrm>
            <a:off x="776288" y="4383171"/>
            <a:ext cx="176212" cy="161975"/>
          </a:xfrm>
          <a:custGeom>
            <a:avLst/>
            <a:gdLst>
              <a:gd name="T0" fmla="*/ 44 w 168"/>
              <a:gd name="T1" fmla="*/ 73 h 154"/>
              <a:gd name="T2" fmla="*/ 16 w 168"/>
              <a:gd name="T3" fmla="*/ 73 h 154"/>
              <a:gd name="T4" fmla="*/ 20 w 168"/>
              <a:gd name="T5" fmla="*/ 64 h 154"/>
              <a:gd name="T6" fmla="*/ 40 w 168"/>
              <a:gd name="T7" fmla="*/ 57 h 154"/>
              <a:gd name="T8" fmla="*/ 20 w 168"/>
              <a:gd name="T9" fmla="*/ 64 h 154"/>
              <a:gd name="T10" fmla="*/ 120 w 168"/>
              <a:gd name="T11" fmla="*/ 18 h 154"/>
              <a:gd name="T12" fmla="*/ 54 w 168"/>
              <a:gd name="T13" fmla="*/ 0 h 154"/>
              <a:gd name="T14" fmla="*/ 6 w 168"/>
              <a:gd name="T15" fmla="*/ 18 h 154"/>
              <a:gd name="T16" fmla="*/ 6 w 168"/>
              <a:gd name="T17" fmla="*/ 146 h 154"/>
              <a:gd name="T18" fmla="*/ 54 w 168"/>
              <a:gd name="T19" fmla="*/ 154 h 154"/>
              <a:gd name="T20" fmla="*/ 120 w 168"/>
              <a:gd name="T21" fmla="*/ 146 h 154"/>
              <a:gd name="T22" fmla="*/ 168 w 168"/>
              <a:gd name="T23" fmla="*/ 24 h 154"/>
              <a:gd name="T24" fmla="*/ 48 w 168"/>
              <a:gd name="T25" fmla="*/ 134 h 154"/>
              <a:gd name="T26" fmla="*/ 48 w 168"/>
              <a:gd name="T27" fmla="*/ 30 h 154"/>
              <a:gd name="T28" fmla="*/ 108 w 168"/>
              <a:gd name="T29" fmla="*/ 142 h 154"/>
              <a:gd name="T30" fmla="*/ 108 w 168"/>
              <a:gd name="T31" fmla="*/ 12 h 154"/>
              <a:gd name="T32" fmla="*/ 156 w 168"/>
              <a:gd name="T33" fmla="*/ 134 h 154"/>
              <a:gd name="T34" fmla="*/ 156 w 168"/>
              <a:gd name="T35" fmla="*/ 30 h 154"/>
              <a:gd name="T36" fmla="*/ 20 w 168"/>
              <a:gd name="T37" fmla="*/ 51 h 154"/>
              <a:gd name="T38" fmla="*/ 40 w 168"/>
              <a:gd name="T39" fmla="*/ 44 h 154"/>
              <a:gd name="T40" fmla="*/ 20 w 168"/>
              <a:gd name="T41" fmla="*/ 51 h 154"/>
              <a:gd name="T42" fmla="*/ 30 w 168"/>
              <a:gd name="T43" fmla="*/ 101 h 154"/>
              <a:gd name="T44" fmla="*/ 20 w 168"/>
              <a:gd name="T45" fmla="*/ 123 h 154"/>
              <a:gd name="T46" fmla="*/ 39 w 168"/>
              <a:gd name="T47" fmla="*/ 123 h 154"/>
              <a:gd name="T48" fmla="*/ 39 w 168"/>
              <a:gd name="T49" fmla="*/ 104 h 154"/>
              <a:gd name="T50" fmla="*/ 30 w 168"/>
              <a:gd name="T51" fmla="*/ 120 h 154"/>
              <a:gd name="T52" fmla="*/ 24 w 168"/>
              <a:gd name="T53" fmla="*/ 114 h 154"/>
              <a:gd name="T54" fmla="*/ 30 w 168"/>
              <a:gd name="T55" fmla="*/ 108 h 154"/>
              <a:gd name="T56" fmla="*/ 36 w 168"/>
              <a:gd name="T57" fmla="*/ 114 h 154"/>
              <a:gd name="T58" fmla="*/ 128 w 168"/>
              <a:gd name="T59" fmla="*/ 64 h 154"/>
              <a:gd name="T60" fmla="*/ 148 w 168"/>
              <a:gd name="T61" fmla="*/ 57 h 154"/>
              <a:gd name="T62" fmla="*/ 128 w 168"/>
              <a:gd name="T63" fmla="*/ 64 h 154"/>
              <a:gd name="T64" fmla="*/ 148 w 168"/>
              <a:gd name="T65" fmla="*/ 77 h 154"/>
              <a:gd name="T66" fmla="*/ 128 w 168"/>
              <a:gd name="T67" fmla="*/ 70 h 154"/>
              <a:gd name="T68" fmla="*/ 128 w 168"/>
              <a:gd name="T69" fmla="*/ 51 h 154"/>
              <a:gd name="T70" fmla="*/ 152 w 168"/>
              <a:gd name="T71" fmla="*/ 47 h 154"/>
              <a:gd name="T72" fmla="*/ 124 w 168"/>
              <a:gd name="T73" fmla="*/ 47 h 154"/>
              <a:gd name="T74" fmla="*/ 71 w 168"/>
              <a:gd name="T75" fmla="*/ 70 h 154"/>
              <a:gd name="T76" fmla="*/ 97 w 168"/>
              <a:gd name="T77" fmla="*/ 63 h 154"/>
              <a:gd name="T78" fmla="*/ 71 w 168"/>
              <a:gd name="T79" fmla="*/ 70 h 154"/>
              <a:gd name="T80" fmla="*/ 138 w 168"/>
              <a:gd name="T81" fmla="*/ 101 h 154"/>
              <a:gd name="T82" fmla="*/ 128 w 168"/>
              <a:gd name="T83" fmla="*/ 123 h 154"/>
              <a:gd name="T84" fmla="*/ 147 w 168"/>
              <a:gd name="T85" fmla="*/ 123 h 154"/>
              <a:gd name="T86" fmla="*/ 147 w 168"/>
              <a:gd name="T87" fmla="*/ 104 h 154"/>
              <a:gd name="T88" fmla="*/ 138 w 168"/>
              <a:gd name="T89" fmla="*/ 120 h 154"/>
              <a:gd name="T90" fmla="*/ 132 w 168"/>
              <a:gd name="T91" fmla="*/ 114 h 154"/>
              <a:gd name="T92" fmla="*/ 138 w 168"/>
              <a:gd name="T93" fmla="*/ 108 h 154"/>
              <a:gd name="T94" fmla="*/ 144 w 168"/>
              <a:gd name="T95" fmla="*/ 114 h 154"/>
              <a:gd name="T96" fmla="*/ 71 w 168"/>
              <a:gd name="T97" fmla="*/ 38 h 154"/>
              <a:gd name="T98" fmla="*/ 97 w 168"/>
              <a:gd name="T99" fmla="*/ 31 h 154"/>
              <a:gd name="T100" fmla="*/ 71 w 168"/>
              <a:gd name="T101" fmla="*/ 38 h 154"/>
              <a:gd name="T102" fmla="*/ 97 w 168"/>
              <a:gd name="T103" fmla="*/ 54 h 154"/>
              <a:gd name="T104" fmla="*/ 71 w 168"/>
              <a:gd name="T105" fmla="*/ 47 h 154"/>
              <a:gd name="T106" fmla="*/ 95 w 168"/>
              <a:gd name="T107" fmla="*/ 106 h 154"/>
              <a:gd name="T108" fmla="*/ 84 w 168"/>
              <a:gd name="T109" fmla="*/ 101 h 154"/>
              <a:gd name="T110" fmla="*/ 68 w 168"/>
              <a:gd name="T111" fmla="*/ 116 h 154"/>
              <a:gd name="T112" fmla="*/ 95 w 168"/>
              <a:gd name="T113" fmla="*/ 127 h 154"/>
              <a:gd name="T114" fmla="*/ 95 w 168"/>
              <a:gd name="T115" fmla="*/ 106 h 154"/>
              <a:gd name="T116" fmla="*/ 84 w 168"/>
              <a:gd name="T117" fmla="*/ 125 h 154"/>
              <a:gd name="T118" fmla="*/ 78 w 168"/>
              <a:gd name="T119" fmla="*/ 122 h 154"/>
              <a:gd name="T120" fmla="*/ 78 w 168"/>
              <a:gd name="T121" fmla="*/ 110 h 154"/>
              <a:gd name="T122" fmla="*/ 90 w 168"/>
              <a:gd name="T123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" h="154">
                <a:moveTo>
                  <a:pt x="20" y="77"/>
                </a:move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4" y="75"/>
                  <a:pt x="44" y="73"/>
                </a:cubicBezTo>
                <a:cubicBezTo>
                  <a:pt x="44" y="71"/>
                  <a:pt x="42" y="70"/>
                  <a:pt x="4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18" y="70"/>
                  <a:pt x="16" y="71"/>
                  <a:pt x="16" y="73"/>
                </a:cubicBezTo>
                <a:cubicBezTo>
                  <a:pt x="16" y="75"/>
                  <a:pt x="18" y="77"/>
                  <a:pt x="20" y="77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2"/>
                  <a:pt x="44" y="60"/>
                </a:cubicBezTo>
                <a:cubicBezTo>
                  <a:pt x="44" y="58"/>
                  <a:pt x="42" y="57"/>
                  <a:pt x="4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8" y="57"/>
                  <a:pt x="16" y="58"/>
                  <a:pt x="16" y="60"/>
                </a:cubicBezTo>
                <a:cubicBezTo>
                  <a:pt x="16" y="62"/>
                  <a:pt x="18" y="64"/>
                  <a:pt x="20" y="64"/>
                </a:cubicBezTo>
                <a:close/>
                <a:moveTo>
                  <a:pt x="162" y="18"/>
                </a:moveTo>
                <a:cubicBezTo>
                  <a:pt x="162" y="18"/>
                  <a:pt x="162" y="18"/>
                  <a:pt x="162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18"/>
                  <a:pt x="48" y="18"/>
                  <a:pt x="48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2" y="18"/>
                  <a:pt x="0" y="21"/>
                  <a:pt x="0" y="2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6"/>
                  <a:pt x="6" y="146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1"/>
                  <a:pt x="51" y="154"/>
                  <a:pt x="54" y="154"/>
                </a:cubicBezTo>
                <a:cubicBezTo>
                  <a:pt x="114" y="154"/>
                  <a:pt x="114" y="154"/>
                  <a:pt x="114" y="154"/>
                </a:cubicBezTo>
                <a:cubicBezTo>
                  <a:pt x="117" y="154"/>
                  <a:pt x="120" y="151"/>
                  <a:pt x="120" y="148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5" y="146"/>
                  <a:pt x="168" y="143"/>
                  <a:pt x="168" y="140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21"/>
                  <a:pt x="165" y="18"/>
                  <a:pt x="162" y="18"/>
                </a:cubicBezTo>
                <a:close/>
                <a:moveTo>
                  <a:pt x="48" y="134"/>
                </a:moveTo>
                <a:cubicBezTo>
                  <a:pt x="48" y="134"/>
                  <a:pt x="48" y="134"/>
                  <a:pt x="48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30"/>
                  <a:pt x="12" y="30"/>
                  <a:pt x="1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134"/>
                  <a:pt x="48" y="134"/>
                  <a:pt x="48" y="134"/>
                </a:cubicBezTo>
                <a:close/>
                <a:moveTo>
                  <a:pt x="108" y="142"/>
                </a:moveTo>
                <a:cubicBezTo>
                  <a:pt x="108" y="142"/>
                  <a:pt x="108" y="142"/>
                  <a:pt x="108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2"/>
                  <a:pt x="60" y="12"/>
                  <a:pt x="60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42"/>
                  <a:pt x="108" y="142"/>
                  <a:pt x="108" y="142"/>
                </a:cubicBezTo>
                <a:close/>
                <a:moveTo>
                  <a:pt x="156" y="134"/>
                </a:moveTo>
                <a:cubicBezTo>
                  <a:pt x="156" y="134"/>
                  <a:pt x="156" y="134"/>
                  <a:pt x="156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56" y="134"/>
                  <a:pt x="156" y="134"/>
                  <a:pt x="156" y="134"/>
                </a:cubicBezTo>
                <a:close/>
                <a:moveTo>
                  <a:pt x="20" y="51"/>
                </a:moveTo>
                <a:cubicBezTo>
                  <a:pt x="20" y="51"/>
                  <a:pt x="20" y="51"/>
                  <a:pt x="2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2" y="51"/>
                  <a:pt x="44" y="49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18" y="44"/>
                  <a:pt x="16" y="45"/>
                  <a:pt x="16" y="47"/>
                </a:cubicBezTo>
                <a:cubicBezTo>
                  <a:pt x="16" y="49"/>
                  <a:pt x="18" y="51"/>
                  <a:pt x="20" y="51"/>
                </a:cubicBezTo>
                <a:close/>
                <a:moveTo>
                  <a:pt x="39" y="104"/>
                </a:moveTo>
                <a:cubicBezTo>
                  <a:pt x="39" y="104"/>
                  <a:pt x="39" y="104"/>
                  <a:pt x="39" y="104"/>
                </a:cubicBezTo>
                <a:cubicBezTo>
                  <a:pt x="37" y="102"/>
                  <a:pt x="34" y="101"/>
                  <a:pt x="30" y="101"/>
                </a:cubicBezTo>
                <a:cubicBezTo>
                  <a:pt x="26" y="101"/>
                  <a:pt x="23" y="102"/>
                  <a:pt x="21" y="104"/>
                </a:cubicBezTo>
                <a:cubicBezTo>
                  <a:pt x="18" y="107"/>
                  <a:pt x="17" y="110"/>
                  <a:pt x="17" y="114"/>
                </a:cubicBezTo>
                <a:cubicBezTo>
                  <a:pt x="17" y="117"/>
                  <a:pt x="18" y="121"/>
                  <a:pt x="20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5"/>
                  <a:pt x="26" y="127"/>
                  <a:pt x="30" y="127"/>
                </a:cubicBezTo>
                <a:cubicBezTo>
                  <a:pt x="34" y="127"/>
                  <a:pt x="37" y="125"/>
                  <a:pt x="39" y="123"/>
                </a:cubicBezTo>
                <a:cubicBezTo>
                  <a:pt x="42" y="121"/>
                  <a:pt x="43" y="117"/>
                  <a:pt x="43" y="114"/>
                </a:cubicBezTo>
                <a:cubicBezTo>
                  <a:pt x="43" y="110"/>
                  <a:pt x="42" y="107"/>
                  <a:pt x="39" y="105"/>
                </a:cubicBezTo>
                <a:cubicBezTo>
                  <a:pt x="39" y="104"/>
                  <a:pt x="39" y="104"/>
                  <a:pt x="39" y="104"/>
                </a:cubicBezTo>
                <a:close/>
                <a:moveTo>
                  <a:pt x="34" y="118"/>
                </a:moveTo>
                <a:cubicBezTo>
                  <a:pt x="34" y="118"/>
                  <a:pt x="34" y="118"/>
                  <a:pt x="34" y="118"/>
                </a:cubicBezTo>
                <a:cubicBezTo>
                  <a:pt x="33" y="119"/>
                  <a:pt x="32" y="120"/>
                  <a:pt x="30" y="120"/>
                </a:cubicBezTo>
                <a:cubicBezTo>
                  <a:pt x="28" y="120"/>
                  <a:pt x="27" y="119"/>
                  <a:pt x="26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4" y="117"/>
                  <a:pt x="24" y="115"/>
                  <a:pt x="24" y="114"/>
                </a:cubicBezTo>
                <a:cubicBezTo>
                  <a:pt x="24" y="112"/>
                  <a:pt x="24" y="111"/>
                  <a:pt x="26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7" y="108"/>
                  <a:pt x="28" y="108"/>
                  <a:pt x="30" y="108"/>
                </a:cubicBezTo>
                <a:cubicBezTo>
                  <a:pt x="32" y="108"/>
                  <a:pt x="33" y="108"/>
                  <a:pt x="34" y="109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1"/>
                  <a:pt x="36" y="112"/>
                  <a:pt x="36" y="114"/>
                </a:cubicBezTo>
                <a:cubicBezTo>
                  <a:pt x="36" y="115"/>
                  <a:pt x="35" y="117"/>
                  <a:pt x="34" y="118"/>
                </a:cubicBezTo>
                <a:close/>
                <a:moveTo>
                  <a:pt x="12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7"/>
                  <a:pt x="148" y="57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6" y="57"/>
                  <a:pt x="124" y="58"/>
                  <a:pt x="124" y="60"/>
                </a:cubicBezTo>
                <a:cubicBezTo>
                  <a:pt x="124" y="62"/>
                  <a:pt x="126" y="64"/>
                  <a:pt x="128" y="64"/>
                </a:cubicBezTo>
                <a:close/>
                <a:moveTo>
                  <a:pt x="128" y="77"/>
                </a:moveTo>
                <a:cubicBezTo>
                  <a:pt x="128" y="77"/>
                  <a:pt x="128" y="77"/>
                  <a:pt x="12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50" y="77"/>
                  <a:pt x="152" y="75"/>
                  <a:pt x="152" y="73"/>
                </a:cubicBezTo>
                <a:cubicBezTo>
                  <a:pt x="152" y="71"/>
                  <a:pt x="150" y="70"/>
                  <a:pt x="148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6" y="70"/>
                  <a:pt x="124" y="71"/>
                  <a:pt x="124" y="73"/>
                </a:cubicBezTo>
                <a:cubicBezTo>
                  <a:pt x="124" y="75"/>
                  <a:pt x="126" y="77"/>
                  <a:pt x="128" y="77"/>
                </a:cubicBezTo>
                <a:close/>
                <a:moveTo>
                  <a:pt x="128" y="51"/>
                </a:moveTo>
                <a:cubicBezTo>
                  <a:pt x="128" y="51"/>
                  <a:pt x="128" y="51"/>
                  <a:pt x="128" y="5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50" y="51"/>
                  <a:pt x="152" y="49"/>
                  <a:pt x="152" y="47"/>
                </a:cubicBezTo>
                <a:cubicBezTo>
                  <a:pt x="152" y="45"/>
                  <a:pt x="150" y="44"/>
                  <a:pt x="14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6" y="44"/>
                  <a:pt x="124" y="45"/>
                  <a:pt x="124" y="47"/>
                </a:cubicBezTo>
                <a:cubicBezTo>
                  <a:pt x="124" y="49"/>
                  <a:pt x="126" y="51"/>
                  <a:pt x="128" y="51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9" y="70"/>
                  <a:pt x="100" y="68"/>
                  <a:pt x="100" y="66"/>
                </a:cubicBezTo>
                <a:cubicBezTo>
                  <a:pt x="100" y="64"/>
                  <a:pt x="99" y="63"/>
                  <a:pt x="97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69" y="63"/>
                  <a:pt x="68" y="64"/>
                  <a:pt x="68" y="66"/>
                </a:cubicBezTo>
                <a:cubicBezTo>
                  <a:pt x="68" y="68"/>
                  <a:pt x="69" y="70"/>
                  <a:pt x="71" y="70"/>
                </a:cubicBezTo>
                <a:close/>
                <a:moveTo>
                  <a:pt x="147" y="104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5" y="102"/>
                  <a:pt x="142" y="101"/>
                  <a:pt x="138" y="101"/>
                </a:cubicBezTo>
                <a:cubicBezTo>
                  <a:pt x="134" y="101"/>
                  <a:pt x="131" y="102"/>
                  <a:pt x="129" y="104"/>
                </a:cubicBezTo>
                <a:cubicBezTo>
                  <a:pt x="126" y="107"/>
                  <a:pt x="125" y="110"/>
                  <a:pt x="125" y="114"/>
                </a:cubicBezTo>
                <a:cubicBezTo>
                  <a:pt x="125" y="117"/>
                  <a:pt x="126" y="121"/>
                  <a:pt x="128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31" y="125"/>
                  <a:pt x="134" y="127"/>
                  <a:pt x="138" y="127"/>
                </a:cubicBezTo>
                <a:cubicBezTo>
                  <a:pt x="142" y="127"/>
                  <a:pt x="145" y="125"/>
                  <a:pt x="147" y="123"/>
                </a:cubicBezTo>
                <a:cubicBezTo>
                  <a:pt x="150" y="121"/>
                  <a:pt x="151" y="117"/>
                  <a:pt x="151" y="114"/>
                </a:cubicBezTo>
                <a:cubicBezTo>
                  <a:pt x="151" y="110"/>
                  <a:pt x="150" y="107"/>
                  <a:pt x="147" y="105"/>
                </a:cubicBezTo>
                <a:cubicBezTo>
                  <a:pt x="147" y="104"/>
                  <a:pt x="147" y="104"/>
                  <a:pt x="147" y="104"/>
                </a:cubicBezTo>
                <a:close/>
                <a:moveTo>
                  <a:pt x="142" y="118"/>
                </a:moveTo>
                <a:cubicBezTo>
                  <a:pt x="142" y="118"/>
                  <a:pt x="142" y="118"/>
                  <a:pt x="142" y="118"/>
                </a:cubicBezTo>
                <a:cubicBezTo>
                  <a:pt x="141" y="119"/>
                  <a:pt x="140" y="120"/>
                  <a:pt x="138" y="120"/>
                </a:cubicBezTo>
                <a:cubicBezTo>
                  <a:pt x="136" y="120"/>
                  <a:pt x="135" y="119"/>
                  <a:pt x="134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2" y="117"/>
                  <a:pt x="132" y="115"/>
                  <a:pt x="132" y="114"/>
                </a:cubicBezTo>
                <a:cubicBezTo>
                  <a:pt x="132" y="112"/>
                  <a:pt x="132" y="111"/>
                  <a:pt x="134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40" y="108"/>
                  <a:pt x="141" y="108"/>
                  <a:pt x="142" y="109"/>
                </a:cubicBezTo>
                <a:cubicBezTo>
                  <a:pt x="142" y="110"/>
                  <a:pt x="142" y="110"/>
                  <a:pt x="142" y="110"/>
                </a:cubicBezTo>
                <a:cubicBezTo>
                  <a:pt x="143" y="111"/>
                  <a:pt x="144" y="112"/>
                  <a:pt x="144" y="114"/>
                </a:cubicBezTo>
                <a:cubicBezTo>
                  <a:pt x="144" y="115"/>
                  <a:pt x="143" y="117"/>
                  <a:pt x="142" y="118"/>
                </a:cubicBezTo>
                <a:close/>
                <a:moveTo>
                  <a:pt x="71" y="38"/>
                </a:moveTo>
                <a:cubicBezTo>
                  <a:pt x="71" y="38"/>
                  <a:pt x="71" y="38"/>
                  <a:pt x="71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9" y="38"/>
                  <a:pt x="100" y="36"/>
                  <a:pt x="100" y="34"/>
                </a:cubicBezTo>
                <a:cubicBezTo>
                  <a:pt x="100" y="33"/>
                  <a:pt x="99" y="31"/>
                  <a:pt x="9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69" y="31"/>
                  <a:pt x="68" y="33"/>
                  <a:pt x="68" y="34"/>
                </a:cubicBezTo>
                <a:cubicBezTo>
                  <a:pt x="68" y="36"/>
                  <a:pt x="69" y="38"/>
                  <a:pt x="71" y="38"/>
                </a:cubicBezTo>
                <a:close/>
                <a:moveTo>
                  <a:pt x="71" y="54"/>
                </a:moveTo>
                <a:cubicBezTo>
                  <a:pt x="71" y="54"/>
                  <a:pt x="71" y="54"/>
                  <a:pt x="71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69" y="47"/>
                  <a:pt x="68" y="48"/>
                  <a:pt x="68" y="50"/>
                </a:cubicBezTo>
                <a:cubicBezTo>
                  <a:pt x="68" y="52"/>
                  <a:pt x="69" y="54"/>
                  <a:pt x="71" y="54"/>
                </a:cubicBezTo>
                <a:close/>
                <a:moveTo>
                  <a:pt x="95" y="106"/>
                </a:moveTo>
                <a:cubicBezTo>
                  <a:pt x="95" y="106"/>
                  <a:pt x="95" y="106"/>
                  <a:pt x="95" y="10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2" y="103"/>
                  <a:pt x="88" y="101"/>
                  <a:pt x="84" y="101"/>
                </a:cubicBezTo>
                <a:cubicBezTo>
                  <a:pt x="80" y="101"/>
                  <a:pt x="76" y="103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8" y="112"/>
                  <a:pt x="68" y="116"/>
                </a:cubicBezTo>
                <a:cubicBezTo>
                  <a:pt x="68" y="121"/>
                  <a:pt x="70" y="124"/>
                  <a:pt x="73" y="127"/>
                </a:cubicBezTo>
                <a:cubicBezTo>
                  <a:pt x="76" y="130"/>
                  <a:pt x="80" y="132"/>
                  <a:pt x="84" y="132"/>
                </a:cubicBezTo>
                <a:cubicBezTo>
                  <a:pt x="88" y="132"/>
                  <a:pt x="92" y="130"/>
                  <a:pt x="95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8" y="124"/>
                  <a:pt x="99" y="121"/>
                  <a:pt x="99" y="116"/>
                </a:cubicBezTo>
                <a:cubicBezTo>
                  <a:pt x="99" y="112"/>
                  <a:pt x="98" y="108"/>
                  <a:pt x="95" y="106"/>
                </a:cubicBezTo>
                <a:close/>
                <a:moveTo>
                  <a:pt x="90" y="122"/>
                </a:moveTo>
                <a:cubicBezTo>
                  <a:pt x="90" y="122"/>
                  <a:pt x="90" y="122"/>
                  <a:pt x="90" y="122"/>
                </a:cubicBezTo>
                <a:cubicBezTo>
                  <a:pt x="88" y="124"/>
                  <a:pt x="86" y="125"/>
                  <a:pt x="84" y="125"/>
                </a:cubicBezTo>
                <a:cubicBezTo>
                  <a:pt x="82" y="125"/>
                  <a:pt x="79" y="124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6" y="121"/>
                  <a:pt x="76" y="119"/>
                  <a:pt x="76" y="116"/>
                </a:cubicBezTo>
                <a:cubicBezTo>
                  <a:pt x="76" y="114"/>
                  <a:pt x="76" y="112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9"/>
                  <a:pt x="82" y="108"/>
                  <a:pt x="84" y="108"/>
                </a:cubicBezTo>
                <a:cubicBezTo>
                  <a:pt x="86" y="108"/>
                  <a:pt x="88" y="109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1" y="112"/>
                  <a:pt x="92" y="114"/>
                  <a:pt x="92" y="116"/>
                </a:cubicBezTo>
                <a:cubicBezTo>
                  <a:pt x="92" y="119"/>
                  <a:pt x="91" y="121"/>
                  <a:pt x="9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1138239" y="4308534"/>
            <a:ext cx="286702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  <a:endParaRPr lang="zh-CN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4097" name="Group 65"/>
          <p:cNvGrpSpPr>
            <a:grpSpLocks/>
          </p:cNvGrpSpPr>
          <p:nvPr/>
        </p:nvGrpSpPr>
        <p:grpSpPr bwMode="auto">
          <a:xfrm>
            <a:off x="5148263" y="1932108"/>
            <a:ext cx="3384550" cy="2488381"/>
            <a:chOff x="3243" y="1030"/>
            <a:chExt cx="2132" cy="1567"/>
          </a:xfrm>
        </p:grpSpPr>
        <p:sp>
          <p:nvSpPr>
            <p:cNvPr id="44098" name="Oval 6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4099" name="Picture 67" descr="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100" name="Rectangle 6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6322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4268788" y="1434907"/>
            <a:ext cx="590550" cy="5875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4268788" y="2321006"/>
            <a:ext cx="590550" cy="58914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4268788" y="3208692"/>
            <a:ext cx="590550" cy="5891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4268788" y="4096378"/>
            <a:ext cx="590550" cy="58914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95" name="Freeform 31"/>
          <p:cNvSpPr>
            <a:spLocks/>
          </p:cNvSpPr>
          <p:nvPr/>
        </p:nvSpPr>
        <p:spPr bwMode="auto">
          <a:xfrm>
            <a:off x="4057651" y="1223705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4968876" y="1531775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7" name="Freeform 33"/>
          <p:cNvSpPr>
            <a:spLocks/>
          </p:cNvSpPr>
          <p:nvPr/>
        </p:nvSpPr>
        <p:spPr bwMode="auto">
          <a:xfrm>
            <a:off x="3906839" y="2416285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Freeform 34"/>
          <p:cNvSpPr>
            <a:spLocks/>
          </p:cNvSpPr>
          <p:nvPr/>
        </p:nvSpPr>
        <p:spPr bwMode="auto">
          <a:xfrm>
            <a:off x="3906839" y="4191658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9" name="Freeform 35"/>
          <p:cNvSpPr>
            <a:spLocks/>
          </p:cNvSpPr>
          <p:nvPr/>
        </p:nvSpPr>
        <p:spPr bwMode="auto">
          <a:xfrm>
            <a:off x="4968876" y="3303971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1314" name="Group 50"/>
          <p:cNvGrpSpPr>
            <a:grpSpLocks/>
          </p:cNvGrpSpPr>
          <p:nvPr/>
        </p:nvGrpSpPr>
        <p:grpSpPr bwMode="auto">
          <a:xfrm>
            <a:off x="4459288" y="2508388"/>
            <a:ext cx="227012" cy="215967"/>
            <a:chOff x="2809" y="1408"/>
            <a:chExt cx="143" cy="136"/>
          </a:xfrm>
        </p:grpSpPr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1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3" name="Group 49"/>
          <p:cNvGrpSpPr>
            <a:grpSpLocks/>
          </p:cNvGrpSpPr>
          <p:nvPr/>
        </p:nvGrpSpPr>
        <p:grpSpPr bwMode="auto">
          <a:xfrm>
            <a:off x="4476751" y="1603234"/>
            <a:ext cx="195263" cy="268371"/>
            <a:chOff x="2820" y="838"/>
            <a:chExt cx="123" cy="169"/>
          </a:xfrm>
        </p:grpSpPr>
        <p:sp>
          <p:nvSpPr>
            <p:cNvPr id="11302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3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4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4446588" y="3416719"/>
            <a:ext cx="215900" cy="174679"/>
            <a:chOff x="2801" y="1980"/>
            <a:chExt cx="136" cy="110"/>
          </a:xfrm>
        </p:grpSpPr>
        <p:sp>
          <p:nvSpPr>
            <p:cNvPr id="11306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316" name="Group 52"/>
          <p:cNvGrpSpPr>
            <a:grpSpLocks/>
          </p:cNvGrpSpPr>
          <p:nvPr/>
        </p:nvGrpSpPr>
        <p:grpSpPr bwMode="auto">
          <a:xfrm>
            <a:off x="4491038" y="4269470"/>
            <a:ext cx="177800" cy="242962"/>
            <a:chOff x="2829" y="2517"/>
            <a:chExt cx="112" cy="153"/>
          </a:xfrm>
        </p:grpSpPr>
        <p:sp>
          <p:nvSpPr>
            <p:cNvPr id="11308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5435600" y="1436495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5435600" y="3207103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73113" y="2333709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773113" y="4104318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3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097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1" name="Line 55"/>
          <p:cNvSpPr>
            <a:spLocks noChangeShapeType="1"/>
          </p:cNvSpPr>
          <p:nvPr/>
        </p:nvSpPr>
        <p:spPr bwMode="auto">
          <a:xfrm>
            <a:off x="1416050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4" name="Line 58"/>
          <p:cNvSpPr>
            <a:spLocks noChangeShapeType="1"/>
          </p:cNvSpPr>
          <p:nvPr/>
        </p:nvSpPr>
        <p:spPr bwMode="auto">
          <a:xfrm>
            <a:off x="3521075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7" name="Line 61"/>
          <p:cNvSpPr>
            <a:spLocks noChangeShapeType="1"/>
          </p:cNvSpPr>
          <p:nvPr/>
        </p:nvSpPr>
        <p:spPr bwMode="auto">
          <a:xfrm>
            <a:off x="5559425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00" name="Line 64"/>
          <p:cNvSpPr>
            <a:spLocks noChangeShapeType="1"/>
          </p:cNvSpPr>
          <p:nvPr/>
        </p:nvSpPr>
        <p:spPr bwMode="auto">
          <a:xfrm>
            <a:off x="7523163" y="3041000"/>
            <a:ext cx="0" cy="48274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402" name="Freeform 66"/>
          <p:cNvSpPr>
            <a:spLocks/>
          </p:cNvSpPr>
          <p:nvPr/>
        </p:nvSpPr>
        <p:spPr bwMode="auto">
          <a:xfrm>
            <a:off x="687316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3" name="Freeform 57"/>
          <p:cNvSpPr>
            <a:spLocks/>
          </p:cNvSpPr>
          <p:nvPr/>
        </p:nvSpPr>
        <p:spPr bwMode="auto">
          <a:xfrm>
            <a:off x="767637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9" name="Freeform 63"/>
          <p:cNvSpPr>
            <a:spLocks/>
          </p:cNvSpPr>
          <p:nvPr/>
        </p:nvSpPr>
        <p:spPr bwMode="auto">
          <a:xfrm>
            <a:off x="491101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96" name="Freeform 60"/>
          <p:cNvSpPr>
            <a:spLocks/>
          </p:cNvSpPr>
          <p:nvPr/>
        </p:nvSpPr>
        <p:spPr bwMode="auto">
          <a:xfrm>
            <a:off x="2872662" y="1471114"/>
            <a:ext cx="1360328" cy="1589895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416" name="Rectangle 80"/>
          <p:cNvSpPr>
            <a:spLocks noChangeArrowheads="1"/>
          </p:cNvSpPr>
          <p:nvPr/>
        </p:nvSpPr>
        <p:spPr bwMode="auto">
          <a:xfrm>
            <a:off x="696913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7" name="Rectangle 81"/>
          <p:cNvSpPr>
            <a:spLocks noChangeArrowheads="1"/>
          </p:cNvSpPr>
          <p:nvPr/>
        </p:nvSpPr>
        <p:spPr bwMode="auto">
          <a:xfrm>
            <a:off x="2801938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8" name="Rectangle 82"/>
          <p:cNvSpPr>
            <a:spLocks noChangeArrowheads="1"/>
          </p:cNvSpPr>
          <p:nvPr/>
        </p:nvSpPr>
        <p:spPr bwMode="auto">
          <a:xfrm>
            <a:off x="4843463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9" name="Rectangle 83"/>
          <p:cNvSpPr>
            <a:spLocks noChangeArrowheads="1"/>
          </p:cNvSpPr>
          <p:nvPr/>
        </p:nvSpPr>
        <p:spPr bwMode="auto">
          <a:xfrm>
            <a:off x="6808788" y="3660316"/>
            <a:ext cx="1428750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2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14401" name="Oval 65"/>
          <p:cNvSpPr>
            <a:spLocks noChangeArrowheads="1"/>
          </p:cNvSpPr>
          <p:nvPr/>
        </p:nvSpPr>
        <p:spPr bwMode="auto">
          <a:xfrm>
            <a:off x="7110724" y="1993063"/>
            <a:ext cx="830054" cy="82889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03" name="Freeform 67"/>
          <p:cNvSpPr>
            <a:spLocks noEditPoints="1"/>
          </p:cNvSpPr>
          <p:nvPr/>
        </p:nvSpPr>
        <p:spPr bwMode="auto">
          <a:xfrm>
            <a:off x="7328491" y="2250502"/>
            <a:ext cx="394523" cy="349381"/>
          </a:xfrm>
          <a:custGeom>
            <a:avLst/>
            <a:gdLst>
              <a:gd name="T0" fmla="*/ 32 w 170"/>
              <a:gd name="T1" fmla="*/ 150 h 150"/>
              <a:gd name="T2" fmla="*/ 29 w 170"/>
              <a:gd name="T3" fmla="*/ 150 h 150"/>
              <a:gd name="T4" fmla="*/ 29 w 170"/>
              <a:gd name="T5" fmla="*/ 150 h 150"/>
              <a:gd name="T6" fmla="*/ 52 w 170"/>
              <a:gd name="T7" fmla="*/ 111 h 150"/>
              <a:gd name="T8" fmla="*/ 52 w 170"/>
              <a:gd name="T9" fmla="*/ 111 h 150"/>
              <a:gd name="T10" fmla="*/ 0 w 170"/>
              <a:gd name="T11" fmla="*/ 58 h 150"/>
              <a:gd name="T12" fmla="*/ 0 w 170"/>
              <a:gd name="T13" fmla="*/ 58 h 150"/>
              <a:gd name="T14" fmla="*/ 85 w 170"/>
              <a:gd name="T15" fmla="*/ 0 h 150"/>
              <a:gd name="T16" fmla="*/ 85 w 170"/>
              <a:gd name="T17" fmla="*/ 0 h 150"/>
              <a:gd name="T18" fmla="*/ 170 w 170"/>
              <a:gd name="T19" fmla="*/ 58 h 150"/>
              <a:gd name="T20" fmla="*/ 170 w 170"/>
              <a:gd name="T21" fmla="*/ 58 h 150"/>
              <a:gd name="T22" fmla="*/ 111 w 170"/>
              <a:gd name="T23" fmla="*/ 113 h 150"/>
              <a:gd name="T24" fmla="*/ 111 w 170"/>
              <a:gd name="T25" fmla="*/ 113 h 150"/>
              <a:gd name="T26" fmla="*/ 32 w 170"/>
              <a:gd name="T27" fmla="*/ 150 h 150"/>
              <a:gd name="T28" fmla="*/ 32 w 170"/>
              <a:gd name="T29" fmla="*/ 150 h 150"/>
              <a:gd name="T30" fmla="*/ 32 w 170"/>
              <a:gd name="T31" fmla="*/ 150 h 150"/>
              <a:gd name="T32" fmla="*/ 33 w 170"/>
              <a:gd name="T33" fmla="*/ 27 h 150"/>
              <a:gd name="T34" fmla="*/ 14 w 170"/>
              <a:gd name="T35" fmla="*/ 58 h 150"/>
              <a:gd name="T36" fmla="*/ 14 w 170"/>
              <a:gd name="T37" fmla="*/ 58 h 150"/>
              <a:gd name="T38" fmla="*/ 62 w 170"/>
              <a:gd name="T39" fmla="*/ 99 h 150"/>
              <a:gd name="T40" fmla="*/ 62 w 170"/>
              <a:gd name="T41" fmla="*/ 99 h 150"/>
              <a:gd name="T42" fmla="*/ 68 w 170"/>
              <a:gd name="T43" fmla="*/ 101 h 150"/>
              <a:gd name="T44" fmla="*/ 67 w 170"/>
              <a:gd name="T45" fmla="*/ 107 h 150"/>
              <a:gd name="T46" fmla="*/ 58 w 170"/>
              <a:gd name="T47" fmla="*/ 132 h 150"/>
              <a:gd name="T48" fmla="*/ 58 w 170"/>
              <a:gd name="T49" fmla="*/ 132 h 150"/>
              <a:gd name="T50" fmla="*/ 102 w 170"/>
              <a:gd name="T51" fmla="*/ 102 h 150"/>
              <a:gd name="T52" fmla="*/ 102 w 170"/>
              <a:gd name="T53" fmla="*/ 102 h 150"/>
              <a:gd name="T54" fmla="*/ 103 w 170"/>
              <a:gd name="T55" fmla="*/ 100 h 150"/>
              <a:gd name="T56" fmla="*/ 106 w 170"/>
              <a:gd name="T57" fmla="*/ 100 h 150"/>
              <a:gd name="T58" fmla="*/ 156 w 170"/>
              <a:gd name="T59" fmla="*/ 58 h 150"/>
              <a:gd name="T60" fmla="*/ 156 w 170"/>
              <a:gd name="T61" fmla="*/ 58 h 150"/>
              <a:gd name="T62" fmla="*/ 137 w 170"/>
              <a:gd name="T63" fmla="*/ 27 h 150"/>
              <a:gd name="T64" fmla="*/ 137 w 170"/>
              <a:gd name="T65" fmla="*/ 27 h 150"/>
              <a:gd name="T66" fmla="*/ 85 w 170"/>
              <a:gd name="T67" fmla="*/ 14 h 150"/>
              <a:gd name="T68" fmla="*/ 85 w 170"/>
              <a:gd name="T69" fmla="*/ 14 h 150"/>
              <a:gd name="T70" fmla="*/ 85 w 170"/>
              <a:gd name="T71" fmla="*/ 14 h 150"/>
              <a:gd name="T72" fmla="*/ 85 w 170"/>
              <a:gd name="T73" fmla="*/ 14 h 150"/>
              <a:gd name="T74" fmla="*/ 33 w 170"/>
              <a:gd name="T75" fmla="*/ 2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150">
                <a:moveTo>
                  <a:pt x="32" y="150"/>
                </a:moveTo>
                <a:cubicBezTo>
                  <a:pt x="30" y="150"/>
                  <a:pt x="29" y="150"/>
                  <a:pt x="29" y="150"/>
                </a:cubicBezTo>
                <a:cubicBezTo>
                  <a:pt x="29" y="150"/>
                  <a:pt x="29" y="150"/>
                  <a:pt x="29" y="150"/>
                </a:cubicBezTo>
                <a:cubicBezTo>
                  <a:pt x="29" y="150"/>
                  <a:pt x="48" y="133"/>
                  <a:pt x="52" y="111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23" y="103"/>
                  <a:pt x="0" y="83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3"/>
                  <a:pt x="40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30" y="0"/>
                  <a:pt x="170" y="23"/>
                  <a:pt x="170" y="58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70" y="85"/>
                  <a:pt x="144" y="106"/>
                  <a:pt x="111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80" y="147"/>
                  <a:pt x="43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50"/>
                  <a:pt x="32" y="150"/>
                  <a:pt x="32" y="150"/>
                </a:cubicBezTo>
                <a:close/>
                <a:moveTo>
                  <a:pt x="33" y="27"/>
                </a:moveTo>
                <a:cubicBezTo>
                  <a:pt x="21" y="36"/>
                  <a:pt x="14" y="47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3" y="75"/>
                  <a:pt x="32" y="93"/>
                  <a:pt x="6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3"/>
                  <a:pt x="64" y="123"/>
                  <a:pt x="58" y="132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71" y="127"/>
                  <a:pt x="87" y="119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137" y="94"/>
                  <a:pt x="157" y="76"/>
                  <a:pt x="156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6" y="47"/>
                  <a:pt x="149" y="36"/>
                  <a:pt x="137" y="27"/>
                </a:cubicBezTo>
                <a:cubicBezTo>
                  <a:pt x="137" y="27"/>
                  <a:pt x="137" y="27"/>
                  <a:pt x="137" y="27"/>
                </a:cubicBezTo>
                <a:cubicBezTo>
                  <a:pt x="124" y="19"/>
                  <a:pt x="10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65" y="14"/>
                  <a:pt x="46" y="19"/>
                  <a:pt x="33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92" name="Oval 56"/>
          <p:cNvSpPr>
            <a:spLocks noChangeArrowheads="1"/>
          </p:cNvSpPr>
          <p:nvPr/>
        </p:nvSpPr>
        <p:spPr bwMode="auto">
          <a:xfrm>
            <a:off x="1003786" y="1993063"/>
            <a:ext cx="831469" cy="82889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414" name="Group 78"/>
          <p:cNvGrpSpPr>
            <a:grpSpLocks/>
          </p:cNvGrpSpPr>
          <p:nvPr/>
        </p:nvGrpSpPr>
        <p:grpSpPr bwMode="auto">
          <a:xfrm>
            <a:off x="1227208" y="2169876"/>
            <a:ext cx="384625" cy="468198"/>
            <a:chOff x="1074" y="1354"/>
            <a:chExt cx="272" cy="331"/>
          </a:xfrm>
        </p:grpSpPr>
        <p:sp>
          <p:nvSpPr>
            <p:cNvPr id="14404" name="Freeform 68"/>
            <p:cNvSpPr>
              <a:spLocks/>
            </p:cNvSpPr>
            <p:nvPr/>
          </p:nvSpPr>
          <p:spPr bwMode="auto">
            <a:xfrm>
              <a:off x="1144" y="1354"/>
              <a:ext cx="202" cy="208"/>
            </a:xfrm>
            <a:custGeom>
              <a:avLst/>
              <a:gdLst>
                <a:gd name="T0" fmla="*/ 62 w 123"/>
                <a:gd name="T1" fmla="*/ 33 h 127"/>
                <a:gd name="T2" fmla="*/ 49 w 123"/>
                <a:gd name="T3" fmla="*/ 30 h 127"/>
                <a:gd name="T4" fmla="*/ 49 w 123"/>
                <a:gd name="T5" fmla="*/ 0 h 127"/>
                <a:gd name="T6" fmla="*/ 0 w 123"/>
                <a:gd name="T7" fmla="*/ 48 h 127"/>
                <a:gd name="T8" fmla="*/ 49 w 123"/>
                <a:gd name="T9" fmla="*/ 95 h 127"/>
                <a:gd name="T10" fmla="*/ 49 w 123"/>
                <a:gd name="T11" fmla="*/ 65 h 127"/>
                <a:gd name="T12" fmla="*/ 96 w 123"/>
                <a:gd name="T13" fmla="*/ 107 h 127"/>
                <a:gd name="T14" fmla="*/ 78 w 123"/>
                <a:gd name="T15" fmla="*/ 127 h 127"/>
                <a:gd name="T16" fmla="*/ 115 w 123"/>
                <a:gd name="T17" fmla="*/ 98 h 127"/>
                <a:gd name="T18" fmla="*/ 62 w 123"/>
                <a:gd name="T19" fmla="*/ 3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2" y="33"/>
                  </a:moveTo>
                  <a:cubicBezTo>
                    <a:pt x="57" y="31"/>
                    <a:pt x="53" y="30"/>
                    <a:pt x="49" y="3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6" y="67"/>
                    <a:pt x="102" y="86"/>
                    <a:pt x="96" y="107"/>
                  </a:cubicBezTo>
                  <a:cubicBezTo>
                    <a:pt x="93" y="116"/>
                    <a:pt x="86" y="123"/>
                    <a:pt x="78" y="127"/>
                  </a:cubicBezTo>
                  <a:cubicBezTo>
                    <a:pt x="96" y="123"/>
                    <a:pt x="111" y="113"/>
                    <a:pt x="115" y="98"/>
                  </a:cubicBezTo>
                  <a:cubicBezTo>
                    <a:pt x="123" y="72"/>
                    <a:pt x="99" y="43"/>
                    <a:pt x="6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5" name="Freeform 69"/>
            <p:cNvSpPr>
              <a:spLocks/>
            </p:cNvSpPr>
            <p:nvPr/>
          </p:nvSpPr>
          <p:spPr bwMode="auto">
            <a:xfrm>
              <a:off x="1074" y="1477"/>
              <a:ext cx="202" cy="208"/>
            </a:xfrm>
            <a:custGeom>
              <a:avLst/>
              <a:gdLst>
                <a:gd name="T0" fmla="*/ 61 w 123"/>
                <a:gd name="T1" fmla="*/ 94 h 127"/>
                <a:gd name="T2" fmla="*/ 74 w 123"/>
                <a:gd name="T3" fmla="*/ 97 h 127"/>
                <a:gd name="T4" fmla="*/ 74 w 123"/>
                <a:gd name="T5" fmla="*/ 127 h 127"/>
                <a:gd name="T6" fmla="*/ 123 w 123"/>
                <a:gd name="T7" fmla="*/ 79 h 127"/>
                <a:gd name="T8" fmla="*/ 74 w 123"/>
                <a:gd name="T9" fmla="*/ 31 h 127"/>
                <a:gd name="T10" fmla="*/ 74 w 123"/>
                <a:gd name="T11" fmla="*/ 62 h 127"/>
                <a:gd name="T12" fmla="*/ 27 w 123"/>
                <a:gd name="T13" fmla="*/ 20 h 127"/>
                <a:gd name="T14" fmla="*/ 45 w 123"/>
                <a:gd name="T15" fmla="*/ 0 h 127"/>
                <a:gd name="T16" fmla="*/ 8 w 123"/>
                <a:gd name="T17" fmla="*/ 29 h 127"/>
                <a:gd name="T18" fmla="*/ 61 w 123"/>
                <a:gd name="T19" fmla="*/ 9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7">
                  <a:moveTo>
                    <a:pt x="61" y="94"/>
                  </a:moveTo>
                  <a:cubicBezTo>
                    <a:pt x="66" y="96"/>
                    <a:pt x="70" y="96"/>
                    <a:pt x="74" y="9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37" y="59"/>
                    <a:pt x="21" y="41"/>
                    <a:pt x="27" y="20"/>
                  </a:cubicBezTo>
                  <a:cubicBezTo>
                    <a:pt x="30" y="11"/>
                    <a:pt x="37" y="4"/>
                    <a:pt x="45" y="0"/>
                  </a:cubicBezTo>
                  <a:cubicBezTo>
                    <a:pt x="27" y="4"/>
                    <a:pt x="12" y="14"/>
                    <a:pt x="8" y="29"/>
                  </a:cubicBezTo>
                  <a:cubicBezTo>
                    <a:pt x="0" y="55"/>
                    <a:pt x="24" y="84"/>
                    <a:pt x="61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98" name="Oval 62"/>
          <p:cNvSpPr>
            <a:spLocks noChangeArrowheads="1"/>
          </p:cNvSpPr>
          <p:nvPr/>
        </p:nvSpPr>
        <p:spPr bwMode="auto">
          <a:xfrm>
            <a:off x="5147161" y="1993063"/>
            <a:ext cx="831469" cy="82889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415" name="Group 79"/>
          <p:cNvGrpSpPr>
            <a:grpSpLocks/>
          </p:cNvGrpSpPr>
          <p:nvPr/>
        </p:nvGrpSpPr>
        <p:grpSpPr bwMode="auto">
          <a:xfrm>
            <a:off x="5387551" y="2264646"/>
            <a:ext cx="352102" cy="321091"/>
            <a:chOff x="3286" y="1421"/>
            <a:chExt cx="249" cy="227"/>
          </a:xfrm>
        </p:grpSpPr>
        <p:sp>
          <p:nvSpPr>
            <p:cNvPr id="14406" name="Rectangle 70"/>
            <p:cNvSpPr>
              <a:spLocks noChangeArrowheads="1"/>
            </p:cNvSpPr>
            <p:nvPr/>
          </p:nvSpPr>
          <p:spPr bwMode="auto">
            <a:xfrm>
              <a:off x="3322" y="1613"/>
              <a:ext cx="170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7" name="Rectangle 71"/>
            <p:cNvSpPr>
              <a:spLocks noChangeArrowheads="1"/>
            </p:cNvSpPr>
            <p:nvPr/>
          </p:nvSpPr>
          <p:spPr bwMode="auto">
            <a:xfrm>
              <a:off x="3363" y="1449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8" name="Rectangle 72"/>
            <p:cNvSpPr>
              <a:spLocks noChangeArrowheads="1"/>
            </p:cNvSpPr>
            <p:nvPr/>
          </p:nvSpPr>
          <p:spPr bwMode="auto">
            <a:xfrm>
              <a:off x="3363" y="1472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09" name="Rectangle 73"/>
            <p:cNvSpPr>
              <a:spLocks noChangeArrowheads="1"/>
            </p:cNvSpPr>
            <p:nvPr/>
          </p:nvSpPr>
          <p:spPr bwMode="auto">
            <a:xfrm>
              <a:off x="3363" y="1493"/>
              <a:ext cx="9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0" name="Freeform 74"/>
            <p:cNvSpPr>
              <a:spLocks noEditPoints="1"/>
            </p:cNvSpPr>
            <p:nvPr/>
          </p:nvSpPr>
          <p:spPr bwMode="auto">
            <a:xfrm>
              <a:off x="3286" y="1421"/>
              <a:ext cx="249" cy="227"/>
            </a:xfrm>
            <a:custGeom>
              <a:avLst/>
              <a:gdLst>
                <a:gd name="T0" fmla="*/ 135 w 152"/>
                <a:gd name="T1" fmla="*/ 70 h 138"/>
                <a:gd name="T2" fmla="*/ 118 w 152"/>
                <a:gd name="T3" fmla="*/ 70 h 138"/>
                <a:gd name="T4" fmla="*/ 118 w 152"/>
                <a:gd name="T5" fmla="*/ 0 h 138"/>
                <a:gd name="T6" fmla="*/ 34 w 152"/>
                <a:gd name="T7" fmla="*/ 0 h 138"/>
                <a:gd name="T8" fmla="*/ 34 w 152"/>
                <a:gd name="T9" fmla="*/ 70 h 138"/>
                <a:gd name="T10" fmla="*/ 17 w 152"/>
                <a:gd name="T11" fmla="*/ 70 h 138"/>
                <a:gd name="T12" fmla="*/ 0 w 152"/>
                <a:gd name="T13" fmla="*/ 87 h 138"/>
                <a:gd name="T14" fmla="*/ 0 w 152"/>
                <a:gd name="T15" fmla="*/ 121 h 138"/>
                <a:gd name="T16" fmla="*/ 17 w 152"/>
                <a:gd name="T17" fmla="*/ 138 h 138"/>
                <a:gd name="T18" fmla="*/ 135 w 152"/>
                <a:gd name="T19" fmla="*/ 138 h 138"/>
                <a:gd name="T20" fmla="*/ 152 w 152"/>
                <a:gd name="T21" fmla="*/ 121 h 138"/>
                <a:gd name="T22" fmla="*/ 152 w 152"/>
                <a:gd name="T23" fmla="*/ 87 h 138"/>
                <a:gd name="T24" fmla="*/ 135 w 152"/>
                <a:gd name="T25" fmla="*/ 70 h 138"/>
                <a:gd name="T26" fmla="*/ 40 w 152"/>
                <a:gd name="T27" fmla="*/ 6 h 138"/>
                <a:gd name="T28" fmla="*/ 111 w 152"/>
                <a:gd name="T29" fmla="*/ 6 h 138"/>
                <a:gd name="T30" fmla="*/ 111 w 152"/>
                <a:gd name="T31" fmla="*/ 70 h 138"/>
                <a:gd name="T32" fmla="*/ 40 w 152"/>
                <a:gd name="T33" fmla="*/ 70 h 138"/>
                <a:gd name="T34" fmla="*/ 40 w 152"/>
                <a:gd name="T35" fmla="*/ 6 h 138"/>
                <a:gd name="T36" fmla="*/ 145 w 152"/>
                <a:gd name="T37" fmla="*/ 121 h 138"/>
                <a:gd name="T38" fmla="*/ 135 w 152"/>
                <a:gd name="T39" fmla="*/ 131 h 138"/>
                <a:gd name="T40" fmla="*/ 17 w 152"/>
                <a:gd name="T41" fmla="*/ 131 h 138"/>
                <a:gd name="T42" fmla="*/ 7 w 152"/>
                <a:gd name="T43" fmla="*/ 121 h 138"/>
                <a:gd name="T44" fmla="*/ 7 w 152"/>
                <a:gd name="T45" fmla="*/ 87 h 138"/>
                <a:gd name="T46" fmla="*/ 17 w 152"/>
                <a:gd name="T47" fmla="*/ 77 h 138"/>
                <a:gd name="T48" fmla="*/ 135 w 152"/>
                <a:gd name="T49" fmla="*/ 77 h 138"/>
                <a:gd name="T50" fmla="*/ 145 w 152"/>
                <a:gd name="T51" fmla="*/ 87 h 138"/>
                <a:gd name="T52" fmla="*/ 145 w 152"/>
                <a:gd name="T53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38">
                  <a:moveTo>
                    <a:pt x="135" y="70"/>
                  </a:moveTo>
                  <a:cubicBezTo>
                    <a:pt x="118" y="70"/>
                    <a:pt x="118" y="70"/>
                    <a:pt x="118" y="7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78"/>
                    <a:pt x="0" y="8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7" y="138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44" y="138"/>
                    <a:pt x="152" y="130"/>
                    <a:pt x="152" y="121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78"/>
                    <a:pt x="144" y="70"/>
                    <a:pt x="135" y="70"/>
                  </a:cubicBezTo>
                  <a:close/>
                  <a:moveTo>
                    <a:pt x="40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40" y="70"/>
                    <a:pt x="40" y="70"/>
                    <a:pt x="40" y="70"/>
                  </a:cubicBezTo>
                  <a:lnTo>
                    <a:pt x="40" y="6"/>
                  </a:lnTo>
                  <a:close/>
                  <a:moveTo>
                    <a:pt x="145" y="121"/>
                  </a:moveTo>
                  <a:cubicBezTo>
                    <a:pt x="145" y="127"/>
                    <a:pt x="140" y="131"/>
                    <a:pt x="135" y="13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2" y="131"/>
                    <a:pt x="7" y="127"/>
                    <a:pt x="7" y="121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1"/>
                    <a:pt x="12" y="77"/>
                    <a:pt x="17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40" y="77"/>
                    <a:pt x="145" y="81"/>
                    <a:pt x="145" y="87"/>
                  </a:cubicBezTo>
                  <a:lnTo>
                    <a:pt x="145" y="1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1" name="Oval 75"/>
            <p:cNvSpPr>
              <a:spLocks noChangeArrowheads="1"/>
            </p:cNvSpPr>
            <p:nvPr/>
          </p:nvSpPr>
          <p:spPr bwMode="auto">
            <a:xfrm>
              <a:off x="3322" y="1564"/>
              <a:ext cx="16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12" name="Oval 76"/>
            <p:cNvSpPr>
              <a:spLocks noChangeArrowheads="1"/>
            </p:cNvSpPr>
            <p:nvPr/>
          </p:nvSpPr>
          <p:spPr bwMode="auto">
            <a:xfrm>
              <a:off x="3345" y="1564"/>
              <a:ext cx="14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95" name="Oval 59"/>
          <p:cNvSpPr>
            <a:spLocks noChangeArrowheads="1"/>
          </p:cNvSpPr>
          <p:nvPr/>
        </p:nvSpPr>
        <p:spPr bwMode="auto">
          <a:xfrm>
            <a:off x="3108811" y="1993063"/>
            <a:ext cx="831469" cy="82889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413" name="Freeform 77"/>
          <p:cNvSpPr>
            <a:spLocks noEditPoints="1"/>
          </p:cNvSpPr>
          <p:nvPr/>
        </p:nvSpPr>
        <p:spPr bwMode="auto">
          <a:xfrm>
            <a:off x="3332233" y="2227870"/>
            <a:ext cx="384625" cy="359282"/>
          </a:xfrm>
          <a:custGeom>
            <a:avLst/>
            <a:gdLst>
              <a:gd name="T0" fmla="*/ 27 w 166"/>
              <a:gd name="T1" fmla="*/ 100 h 155"/>
              <a:gd name="T2" fmla="*/ 23 w 166"/>
              <a:gd name="T3" fmla="*/ 90 h 155"/>
              <a:gd name="T4" fmla="*/ 20 w 166"/>
              <a:gd name="T5" fmla="*/ 23 h 155"/>
              <a:gd name="T6" fmla="*/ 50 w 166"/>
              <a:gd name="T7" fmla="*/ 26 h 155"/>
              <a:gd name="T8" fmla="*/ 50 w 166"/>
              <a:gd name="T9" fmla="*/ 0 h 155"/>
              <a:gd name="T10" fmla="*/ 114 w 166"/>
              <a:gd name="T11" fmla="*/ 26 h 155"/>
              <a:gd name="T12" fmla="*/ 119 w 166"/>
              <a:gd name="T13" fmla="*/ 30 h 155"/>
              <a:gd name="T14" fmla="*/ 166 w 166"/>
              <a:gd name="T15" fmla="*/ 80 h 155"/>
              <a:gd name="T16" fmla="*/ 139 w 166"/>
              <a:gd name="T17" fmla="*/ 95 h 155"/>
              <a:gd name="T18" fmla="*/ 155 w 166"/>
              <a:gd name="T19" fmla="*/ 117 h 155"/>
              <a:gd name="T20" fmla="*/ 89 w 166"/>
              <a:gd name="T21" fmla="*/ 134 h 155"/>
              <a:gd name="T22" fmla="*/ 82 w 166"/>
              <a:gd name="T23" fmla="*/ 135 h 155"/>
              <a:gd name="T24" fmla="*/ 80 w 166"/>
              <a:gd name="T25" fmla="*/ 135 h 155"/>
              <a:gd name="T26" fmla="*/ 13 w 166"/>
              <a:gd name="T27" fmla="*/ 118 h 155"/>
              <a:gd name="T28" fmla="*/ 36 w 166"/>
              <a:gd name="T29" fmla="*/ 79 h 155"/>
              <a:gd name="T30" fmla="*/ 42 w 166"/>
              <a:gd name="T31" fmla="*/ 97 h 155"/>
              <a:gd name="T32" fmla="*/ 44 w 166"/>
              <a:gd name="T33" fmla="*/ 101 h 155"/>
              <a:gd name="T34" fmla="*/ 61 w 166"/>
              <a:gd name="T35" fmla="*/ 135 h 155"/>
              <a:gd name="T36" fmla="*/ 77 w 166"/>
              <a:gd name="T37" fmla="*/ 120 h 155"/>
              <a:gd name="T38" fmla="*/ 82 w 166"/>
              <a:gd name="T39" fmla="*/ 120 h 155"/>
              <a:gd name="T40" fmla="*/ 91 w 166"/>
              <a:gd name="T41" fmla="*/ 119 h 155"/>
              <a:gd name="T42" fmla="*/ 107 w 166"/>
              <a:gd name="T43" fmla="*/ 133 h 155"/>
              <a:gd name="T44" fmla="*/ 122 w 166"/>
              <a:gd name="T45" fmla="*/ 97 h 155"/>
              <a:gd name="T46" fmla="*/ 127 w 166"/>
              <a:gd name="T47" fmla="*/ 82 h 155"/>
              <a:gd name="T48" fmla="*/ 128 w 166"/>
              <a:gd name="T49" fmla="*/ 77 h 155"/>
              <a:gd name="T50" fmla="*/ 137 w 166"/>
              <a:gd name="T51" fmla="*/ 39 h 155"/>
              <a:gd name="T52" fmla="*/ 113 w 166"/>
              <a:gd name="T53" fmla="*/ 43 h 155"/>
              <a:gd name="T54" fmla="*/ 103 w 166"/>
              <a:gd name="T55" fmla="*/ 37 h 155"/>
              <a:gd name="T56" fmla="*/ 99 w 166"/>
              <a:gd name="T57" fmla="*/ 14 h 155"/>
              <a:gd name="T58" fmla="*/ 65 w 166"/>
              <a:gd name="T59" fmla="*/ 34 h 155"/>
              <a:gd name="T60" fmla="*/ 50 w 166"/>
              <a:gd name="T61" fmla="*/ 44 h 155"/>
              <a:gd name="T62" fmla="*/ 47 w 166"/>
              <a:gd name="T63" fmla="*/ 47 h 155"/>
              <a:gd name="T64" fmla="*/ 19 w 166"/>
              <a:gd name="T65" fmla="*/ 73 h 155"/>
              <a:gd name="T66" fmla="*/ 83 w 166"/>
              <a:gd name="T67" fmla="*/ 50 h 155"/>
              <a:gd name="T68" fmla="*/ 110 w 166"/>
              <a:gd name="T69" fmla="*/ 75 h 155"/>
              <a:gd name="T70" fmla="*/ 83 w 166"/>
              <a:gd name="T71" fmla="*/ 101 h 155"/>
              <a:gd name="T72" fmla="*/ 83 w 166"/>
              <a:gd name="T73" fmla="*/ 94 h 155"/>
              <a:gd name="T74" fmla="*/ 95 w 166"/>
              <a:gd name="T75" fmla="*/ 75 h 155"/>
              <a:gd name="T76" fmla="*/ 83 w 166"/>
              <a:gd name="T77" fmla="*/ 64 h 155"/>
              <a:gd name="T78" fmla="*/ 72 w 166"/>
              <a:gd name="T79" fmla="*/ 75 h 155"/>
              <a:gd name="T80" fmla="*/ 83 w 166"/>
              <a:gd name="T81" fmla="*/ 87 h 155"/>
              <a:gd name="T82" fmla="*/ 83 w 166"/>
              <a:gd name="T83" fmla="*/ 94 h 155"/>
              <a:gd name="T84" fmla="*/ 57 w 166"/>
              <a:gd name="T85" fmla="*/ 7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55">
                <a:moveTo>
                  <a:pt x="13" y="118"/>
                </a:moveTo>
                <a:cubicBezTo>
                  <a:pt x="27" y="100"/>
                  <a:pt x="27" y="100"/>
                  <a:pt x="27" y="100"/>
                </a:cubicBezTo>
                <a:cubicBezTo>
                  <a:pt x="25" y="97"/>
                  <a:pt x="24" y="93"/>
                  <a:pt x="23" y="90"/>
                </a:cubicBezTo>
                <a:cubicBezTo>
                  <a:pt x="23" y="90"/>
                  <a:pt x="23" y="90"/>
                  <a:pt x="23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20" y="23"/>
                  <a:pt x="20" y="23"/>
                  <a:pt x="20" y="23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29"/>
                  <a:pt x="48" y="27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0"/>
                  <a:pt x="50" y="0"/>
                  <a:pt x="50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6" y="27"/>
                  <a:pt x="118" y="28"/>
                  <a:pt x="119" y="3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40" y="91"/>
                  <a:pt x="140" y="93"/>
                  <a:pt x="139" y="9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55" y="117"/>
                  <a:pt x="155" y="117"/>
                  <a:pt x="155" y="117"/>
                </a:cubicBezTo>
                <a:cubicBezTo>
                  <a:pt x="104" y="154"/>
                  <a:pt x="104" y="154"/>
                  <a:pt x="104" y="15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7" y="135"/>
                  <a:pt x="84" y="135"/>
                  <a:pt x="82" y="135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81" y="135"/>
                  <a:pt x="81" y="135"/>
                  <a:pt x="80" y="135"/>
                </a:cubicBezTo>
                <a:cubicBezTo>
                  <a:pt x="80" y="135"/>
                  <a:pt x="80" y="135"/>
                  <a:pt x="80" y="135"/>
                </a:cubicBezTo>
                <a:cubicBezTo>
                  <a:pt x="65" y="155"/>
                  <a:pt x="65" y="155"/>
                  <a:pt x="65" y="155"/>
                </a:cubicBezTo>
                <a:cubicBezTo>
                  <a:pt x="13" y="118"/>
                  <a:pt x="13" y="118"/>
                  <a:pt x="13" y="118"/>
                </a:cubicBezTo>
                <a:close/>
                <a:moveTo>
                  <a:pt x="19" y="73"/>
                </a:moveTo>
                <a:cubicBezTo>
                  <a:pt x="36" y="79"/>
                  <a:pt x="36" y="79"/>
                  <a:pt x="36" y="79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8"/>
                  <a:pt x="40" y="93"/>
                  <a:pt x="4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79" y="120"/>
                  <a:pt x="80" y="120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5" y="120"/>
                  <a:pt x="88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5" y="90"/>
                  <a:pt x="126" y="86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77"/>
                  <a:pt x="128" y="77"/>
                  <a:pt x="128" y="77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16" y="46"/>
                  <a:pt x="116" y="46"/>
                  <a:pt x="116" y="46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0" y="41"/>
                  <a:pt x="107" y="38"/>
                  <a:pt x="103" y="37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14"/>
                  <a:pt x="99" y="14"/>
                  <a:pt x="99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34"/>
                  <a:pt x="65" y="34"/>
                  <a:pt x="65" y="34"/>
                </a:cubicBezTo>
                <a:cubicBezTo>
                  <a:pt x="61" y="36"/>
                  <a:pt x="61" y="36"/>
                  <a:pt x="61" y="36"/>
                </a:cubicBezTo>
                <a:cubicBezTo>
                  <a:pt x="57" y="38"/>
                  <a:pt x="53" y="41"/>
                  <a:pt x="50" y="44"/>
                </a:cubicBezTo>
                <a:cubicBezTo>
                  <a:pt x="50" y="44"/>
                  <a:pt x="50" y="44"/>
                  <a:pt x="50" y="44"/>
                </a:cubicBezTo>
                <a:cubicBezTo>
                  <a:pt x="47" y="47"/>
                  <a:pt x="47" y="47"/>
                  <a:pt x="47" y="47"/>
                </a:cubicBezTo>
                <a:cubicBezTo>
                  <a:pt x="29" y="41"/>
                  <a:pt x="29" y="41"/>
                  <a:pt x="29" y="41"/>
                </a:cubicBezTo>
                <a:cubicBezTo>
                  <a:pt x="19" y="73"/>
                  <a:pt x="19" y="73"/>
                  <a:pt x="19" y="73"/>
                </a:cubicBezTo>
                <a:close/>
                <a:moveTo>
                  <a:pt x="57" y="75"/>
                </a:moveTo>
                <a:cubicBezTo>
                  <a:pt x="57" y="61"/>
                  <a:pt x="69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98" y="50"/>
                  <a:pt x="110" y="61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90"/>
                  <a:pt x="98" y="101"/>
                  <a:pt x="83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87"/>
                  <a:pt x="83" y="87"/>
                  <a:pt x="83" y="87"/>
                </a:cubicBezTo>
                <a:cubicBezTo>
                  <a:pt x="90" y="87"/>
                  <a:pt x="95" y="82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69"/>
                  <a:pt x="90" y="64"/>
                  <a:pt x="83" y="64"/>
                </a:cubicBezTo>
                <a:cubicBezTo>
                  <a:pt x="83" y="64"/>
                  <a:pt x="83" y="64"/>
                  <a:pt x="83" y="64"/>
                </a:cubicBezTo>
                <a:cubicBezTo>
                  <a:pt x="77" y="64"/>
                  <a:pt x="72" y="69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2"/>
                  <a:pt x="77" y="87"/>
                  <a:pt x="83" y="87"/>
                </a:cubicBezTo>
                <a:cubicBezTo>
                  <a:pt x="83" y="87"/>
                  <a:pt x="83" y="87"/>
                  <a:pt x="83" y="87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9" y="101"/>
                  <a:pt x="57" y="90"/>
                  <a:pt x="57" y="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5979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220096"/>
            <a:ext cx="2286000" cy="1034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150399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4601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285858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64" name="Rectangle 100"/>
          <p:cNvSpPr>
            <a:spLocks noChangeArrowheads="1"/>
          </p:cNvSpPr>
          <p:nvPr/>
        </p:nvSpPr>
        <p:spPr bwMode="auto">
          <a:xfrm>
            <a:off x="434194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44" name="Freeform 80"/>
          <p:cNvSpPr>
            <a:spLocks/>
          </p:cNvSpPr>
          <p:nvPr/>
        </p:nvSpPr>
        <p:spPr bwMode="auto">
          <a:xfrm>
            <a:off x="575951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Rectangle 93"/>
          <p:cNvSpPr>
            <a:spLocks noChangeArrowheads="1"/>
          </p:cNvSpPr>
          <p:nvPr/>
        </p:nvSpPr>
        <p:spPr bwMode="auto">
          <a:xfrm>
            <a:off x="6308226" y="2283718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grpSp>
        <p:nvGrpSpPr>
          <p:cNvPr id="50" name="Group 85"/>
          <p:cNvGrpSpPr>
            <a:grpSpLocks/>
          </p:cNvGrpSpPr>
          <p:nvPr/>
        </p:nvGrpSpPr>
        <p:grpSpPr bwMode="auto">
          <a:xfrm>
            <a:off x="6694894" y="1868803"/>
            <a:ext cx="321354" cy="259196"/>
            <a:chOff x="3898" y="1638"/>
            <a:chExt cx="253" cy="204"/>
          </a:xfrm>
        </p:grpSpPr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98" y="1707"/>
              <a:ext cx="227" cy="135"/>
            </a:xfrm>
            <a:custGeom>
              <a:avLst/>
              <a:gdLst>
                <a:gd name="T0" fmla="*/ 56 w 203"/>
                <a:gd name="T1" fmla="*/ 46 h 121"/>
                <a:gd name="T2" fmla="*/ 56 w 203"/>
                <a:gd name="T3" fmla="*/ 121 h 121"/>
                <a:gd name="T4" fmla="*/ 91 w 203"/>
                <a:gd name="T5" fmla="*/ 121 h 121"/>
                <a:gd name="T6" fmla="*/ 91 w 203"/>
                <a:gd name="T7" fmla="*/ 46 h 121"/>
                <a:gd name="T8" fmla="*/ 73 w 203"/>
                <a:gd name="T9" fmla="*/ 32 h 121"/>
                <a:gd name="T10" fmla="*/ 56 w 203"/>
                <a:gd name="T11" fmla="*/ 46 h 121"/>
                <a:gd name="T12" fmla="*/ 0 w 203"/>
                <a:gd name="T13" fmla="*/ 121 h 121"/>
                <a:gd name="T14" fmla="*/ 33 w 203"/>
                <a:gd name="T15" fmla="*/ 121 h 121"/>
                <a:gd name="T16" fmla="*/ 33 w 203"/>
                <a:gd name="T17" fmla="*/ 65 h 121"/>
                <a:gd name="T18" fmla="*/ 0 w 203"/>
                <a:gd name="T19" fmla="*/ 91 h 121"/>
                <a:gd name="T20" fmla="*/ 0 w 203"/>
                <a:gd name="T21" fmla="*/ 121 h 121"/>
                <a:gd name="T22" fmla="*/ 170 w 203"/>
                <a:gd name="T23" fmla="*/ 28 h 121"/>
                <a:gd name="T24" fmla="*/ 170 w 203"/>
                <a:gd name="T25" fmla="*/ 121 h 121"/>
                <a:gd name="T26" fmla="*/ 203 w 203"/>
                <a:gd name="T27" fmla="*/ 121 h 121"/>
                <a:gd name="T28" fmla="*/ 203 w 203"/>
                <a:gd name="T29" fmla="*/ 0 h 121"/>
                <a:gd name="T30" fmla="*/ 170 w 203"/>
                <a:gd name="T31" fmla="*/ 28 h 121"/>
                <a:gd name="T32" fmla="*/ 114 w 203"/>
                <a:gd name="T33" fmla="*/ 65 h 121"/>
                <a:gd name="T34" fmla="*/ 114 w 203"/>
                <a:gd name="T35" fmla="*/ 121 h 121"/>
                <a:gd name="T36" fmla="*/ 147 w 203"/>
                <a:gd name="T37" fmla="*/ 121 h 121"/>
                <a:gd name="T38" fmla="*/ 147 w 203"/>
                <a:gd name="T39" fmla="*/ 47 h 121"/>
                <a:gd name="T40" fmla="*/ 121 w 203"/>
                <a:gd name="T41" fmla="*/ 70 h 121"/>
                <a:gd name="T42" fmla="*/ 114 w 203"/>
                <a:gd name="T43" fmla="*/ 6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" h="121">
                  <a:moveTo>
                    <a:pt x="56" y="46"/>
                  </a:moveTo>
                  <a:lnTo>
                    <a:pt x="56" y="121"/>
                  </a:lnTo>
                  <a:lnTo>
                    <a:pt x="91" y="121"/>
                  </a:lnTo>
                  <a:lnTo>
                    <a:pt x="91" y="46"/>
                  </a:lnTo>
                  <a:lnTo>
                    <a:pt x="73" y="32"/>
                  </a:lnTo>
                  <a:lnTo>
                    <a:pt x="56" y="46"/>
                  </a:lnTo>
                  <a:close/>
                  <a:moveTo>
                    <a:pt x="0" y="121"/>
                  </a:moveTo>
                  <a:lnTo>
                    <a:pt x="33" y="121"/>
                  </a:lnTo>
                  <a:lnTo>
                    <a:pt x="33" y="65"/>
                  </a:lnTo>
                  <a:lnTo>
                    <a:pt x="0" y="91"/>
                  </a:lnTo>
                  <a:lnTo>
                    <a:pt x="0" y="121"/>
                  </a:lnTo>
                  <a:close/>
                  <a:moveTo>
                    <a:pt x="170" y="28"/>
                  </a:moveTo>
                  <a:lnTo>
                    <a:pt x="170" y="121"/>
                  </a:lnTo>
                  <a:lnTo>
                    <a:pt x="203" y="121"/>
                  </a:lnTo>
                  <a:lnTo>
                    <a:pt x="203" y="0"/>
                  </a:lnTo>
                  <a:lnTo>
                    <a:pt x="170" y="28"/>
                  </a:lnTo>
                  <a:close/>
                  <a:moveTo>
                    <a:pt x="114" y="65"/>
                  </a:moveTo>
                  <a:lnTo>
                    <a:pt x="114" y="121"/>
                  </a:lnTo>
                  <a:lnTo>
                    <a:pt x="147" y="121"/>
                  </a:lnTo>
                  <a:lnTo>
                    <a:pt x="147" y="47"/>
                  </a:lnTo>
                  <a:lnTo>
                    <a:pt x="121" y="70"/>
                  </a:lnTo>
                  <a:lnTo>
                    <a:pt x="11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6"/>
            <p:cNvSpPr>
              <a:spLocks/>
            </p:cNvSpPr>
            <p:nvPr/>
          </p:nvSpPr>
          <p:spPr bwMode="auto">
            <a:xfrm>
              <a:off x="3898" y="1638"/>
              <a:ext cx="253" cy="147"/>
            </a:xfrm>
            <a:custGeom>
              <a:avLst/>
              <a:gdLst>
                <a:gd name="T0" fmla="*/ 226 w 226"/>
                <a:gd name="T1" fmla="*/ 0 h 132"/>
                <a:gd name="T2" fmla="*/ 161 w 226"/>
                <a:gd name="T3" fmla="*/ 0 h 132"/>
                <a:gd name="T4" fmla="*/ 189 w 226"/>
                <a:gd name="T5" fmla="*/ 27 h 132"/>
                <a:gd name="T6" fmla="*/ 121 w 226"/>
                <a:gd name="T7" fmla="*/ 85 h 132"/>
                <a:gd name="T8" fmla="*/ 73 w 226"/>
                <a:gd name="T9" fmla="*/ 46 h 132"/>
                <a:gd name="T10" fmla="*/ 0 w 226"/>
                <a:gd name="T11" fmla="*/ 106 h 132"/>
                <a:gd name="T12" fmla="*/ 0 w 226"/>
                <a:gd name="T13" fmla="*/ 132 h 132"/>
                <a:gd name="T14" fmla="*/ 73 w 226"/>
                <a:gd name="T15" fmla="*/ 72 h 132"/>
                <a:gd name="T16" fmla="*/ 121 w 226"/>
                <a:gd name="T17" fmla="*/ 111 h 132"/>
                <a:gd name="T18" fmla="*/ 203 w 226"/>
                <a:gd name="T19" fmla="*/ 41 h 132"/>
                <a:gd name="T20" fmla="*/ 226 w 226"/>
                <a:gd name="T21" fmla="*/ 64 h 132"/>
                <a:gd name="T22" fmla="*/ 226 w 226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32">
                  <a:moveTo>
                    <a:pt x="226" y="0"/>
                  </a:moveTo>
                  <a:lnTo>
                    <a:pt x="161" y="0"/>
                  </a:lnTo>
                  <a:lnTo>
                    <a:pt x="189" y="27"/>
                  </a:lnTo>
                  <a:lnTo>
                    <a:pt x="121" y="85"/>
                  </a:lnTo>
                  <a:lnTo>
                    <a:pt x="73" y="46"/>
                  </a:lnTo>
                  <a:lnTo>
                    <a:pt x="0" y="106"/>
                  </a:lnTo>
                  <a:lnTo>
                    <a:pt x="0" y="132"/>
                  </a:lnTo>
                  <a:lnTo>
                    <a:pt x="73" y="72"/>
                  </a:lnTo>
                  <a:lnTo>
                    <a:pt x="121" y="111"/>
                  </a:lnTo>
                  <a:lnTo>
                    <a:pt x="203" y="41"/>
                  </a:lnTo>
                  <a:lnTo>
                    <a:pt x="226" y="6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2820488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32403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579469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581260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</a:t>
            </a:r>
            <a:r>
              <a:rPr lang="en-US" altLang="zh-CN" sz="800" b="1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36944" name="Freeform 80"/>
          <p:cNvSpPr>
            <a:spLocks/>
          </p:cNvSpPr>
          <p:nvPr/>
        </p:nvSpPr>
        <p:spPr bwMode="auto">
          <a:xfrm>
            <a:off x="430770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954" name="Group 90"/>
          <p:cNvGrpSpPr>
            <a:grpSpLocks/>
          </p:cNvGrpSpPr>
          <p:nvPr/>
        </p:nvGrpSpPr>
        <p:grpSpPr bwMode="auto">
          <a:xfrm>
            <a:off x="5141595" y="1826415"/>
            <a:ext cx="374450" cy="336498"/>
            <a:chOff x="3928" y="1191"/>
            <a:chExt cx="246" cy="221"/>
          </a:xfrm>
        </p:grpSpPr>
        <p:sp>
          <p:nvSpPr>
            <p:cNvPr id="36949" name="Freeform 85"/>
            <p:cNvSpPr>
              <a:spLocks/>
            </p:cNvSpPr>
            <p:nvPr/>
          </p:nvSpPr>
          <p:spPr bwMode="auto">
            <a:xfrm>
              <a:off x="3928" y="1191"/>
              <a:ext cx="182" cy="221"/>
            </a:xfrm>
            <a:custGeom>
              <a:avLst/>
              <a:gdLst>
                <a:gd name="T0" fmla="*/ 102 w 105"/>
                <a:gd name="T1" fmla="*/ 114 h 127"/>
                <a:gd name="T2" fmla="*/ 98 w 105"/>
                <a:gd name="T3" fmla="*/ 116 h 127"/>
                <a:gd name="T4" fmla="*/ 85 w 105"/>
                <a:gd name="T5" fmla="*/ 124 h 127"/>
                <a:gd name="T6" fmla="*/ 83 w 105"/>
                <a:gd name="T7" fmla="*/ 126 h 127"/>
                <a:gd name="T8" fmla="*/ 76 w 105"/>
                <a:gd name="T9" fmla="*/ 124 h 127"/>
                <a:gd name="T10" fmla="*/ 75 w 105"/>
                <a:gd name="T11" fmla="*/ 123 h 127"/>
                <a:gd name="T12" fmla="*/ 58 w 105"/>
                <a:gd name="T13" fmla="*/ 93 h 127"/>
                <a:gd name="T14" fmla="*/ 54 w 105"/>
                <a:gd name="T15" fmla="*/ 90 h 127"/>
                <a:gd name="T16" fmla="*/ 53 w 105"/>
                <a:gd name="T17" fmla="*/ 91 h 127"/>
                <a:gd name="T18" fmla="*/ 53 w 105"/>
                <a:gd name="T19" fmla="*/ 91 h 127"/>
                <a:gd name="T20" fmla="*/ 53 w 105"/>
                <a:gd name="T21" fmla="*/ 91 h 127"/>
                <a:gd name="T22" fmla="*/ 53 w 105"/>
                <a:gd name="T23" fmla="*/ 91 h 127"/>
                <a:gd name="T24" fmla="*/ 6 w 105"/>
                <a:gd name="T25" fmla="*/ 75 h 127"/>
                <a:gd name="T26" fmla="*/ 6 w 105"/>
                <a:gd name="T27" fmla="*/ 75 h 127"/>
                <a:gd name="T28" fmla="*/ 4 w 105"/>
                <a:gd name="T29" fmla="*/ 43 h 127"/>
                <a:gd name="T30" fmla="*/ 18 w 105"/>
                <a:gd name="T31" fmla="*/ 27 h 127"/>
                <a:gd name="T32" fmla="*/ 18 w 105"/>
                <a:gd name="T33" fmla="*/ 26 h 127"/>
                <a:gd name="T34" fmla="*/ 21 w 105"/>
                <a:gd name="T35" fmla="*/ 28 h 127"/>
                <a:gd name="T36" fmla="*/ 36 w 105"/>
                <a:gd name="T37" fmla="*/ 54 h 127"/>
                <a:gd name="T38" fmla="*/ 41 w 105"/>
                <a:gd name="T39" fmla="*/ 55 h 127"/>
                <a:gd name="T40" fmla="*/ 46 w 105"/>
                <a:gd name="T41" fmla="*/ 53 h 127"/>
                <a:gd name="T42" fmla="*/ 62 w 105"/>
                <a:gd name="T43" fmla="*/ 44 h 127"/>
                <a:gd name="T44" fmla="*/ 63 w 105"/>
                <a:gd name="T45" fmla="*/ 39 h 127"/>
                <a:gd name="T46" fmla="*/ 53 w 105"/>
                <a:gd name="T47" fmla="*/ 21 h 127"/>
                <a:gd name="T48" fmla="*/ 48 w 105"/>
                <a:gd name="T49" fmla="*/ 12 h 127"/>
                <a:gd name="T50" fmla="*/ 48 w 105"/>
                <a:gd name="T51" fmla="*/ 9 h 127"/>
                <a:gd name="T52" fmla="*/ 49 w 105"/>
                <a:gd name="T53" fmla="*/ 9 h 127"/>
                <a:gd name="T54" fmla="*/ 96 w 105"/>
                <a:gd name="T55" fmla="*/ 23 h 127"/>
                <a:gd name="T56" fmla="*/ 97 w 105"/>
                <a:gd name="T57" fmla="*/ 23 h 127"/>
                <a:gd name="T58" fmla="*/ 101 w 105"/>
                <a:gd name="T59" fmla="*/ 35 h 127"/>
                <a:gd name="T60" fmla="*/ 96 w 105"/>
                <a:gd name="T61" fmla="*/ 35 h 127"/>
                <a:gd name="T62" fmla="*/ 86 w 105"/>
                <a:gd name="T63" fmla="*/ 41 h 127"/>
                <a:gd name="T64" fmla="*/ 83 w 105"/>
                <a:gd name="T65" fmla="*/ 45 h 127"/>
                <a:gd name="T66" fmla="*/ 80 w 105"/>
                <a:gd name="T67" fmla="*/ 51 h 127"/>
                <a:gd name="T68" fmla="*/ 71 w 105"/>
                <a:gd name="T69" fmla="*/ 66 h 127"/>
                <a:gd name="T70" fmla="*/ 70 w 105"/>
                <a:gd name="T71" fmla="*/ 72 h 127"/>
                <a:gd name="T72" fmla="*/ 70 w 105"/>
                <a:gd name="T73" fmla="*/ 72 h 127"/>
                <a:gd name="T74" fmla="*/ 71 w 105"/>
                <a:gd name="T75" fmla="*/ 78 h 127"/>
                <a:gd name="T76" fmla="*/ 86 w 105"/>
                <a:gd name="T77" fmla="*/ 102 h 127"/>
                <a:gd name="T78" fmla="*/ 96 w 105"/>
                <a:gd name="T79" fmla="*/ 108 h 127"/>
                <a:gd name="T80" fmla="*/ 104 w 105"/>
                <a:gd name="T81" fmla="*/ 108 h 127"/>
                <a:gd name="T82" fmla="*/ 102 w 105"/>
                <a:gd name="T8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27">
                  <a:moveTo>
                    <a:pt x="102" y="114"/>
                  </a:moveTo>
                  <a:cubicBezTo>
                    <a:pt x="98" y="116"/>
                    <a:pt x="98" y="116"/>
                    <a:pt x="98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0" y="127"/>
                    <a:pt x="77" y="126"/>
                    <a:pt x="76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92"/>
                    <a:pt x="56" y="91"/>
                    <a:pt x="54" y="90"/>
                  </a:cubicBezTo>
                  <a:cubicBezTo>
                    <a:pt x="54" y="90"/>
                    <a:pt x="53" y="90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6" y="98"/>
                    <a:pt x="16" y="92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65"/>
                    <a:pt x="0" y="53"/>
                    <a:pt x="4" y="43"/>
                  </a:cubicBezTo>
                  <a:cubicBezTo>
                    <a:pt x="7" y="36"/>
                    <a:pt x="12" y="31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9" y="26"/>
                    <a:pt x="20" y="26"/>
                    <a:pt x="21" y="2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6"/>
                    <a:pt x="40" y="56"/>
                    <a:pt x="41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3"/>
                    <a:pt x="64" y="40"/>
                    <a:pt x="63" y="39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0"/>
                    <a:pt x="48" y="9"/>
                  </a:cubicBezTo>
                  <a:cubicBezTo>
                    <a:pt x="48" y="9"/>
                    <a:pt x="48" y="9"/>
                    <a:pt x="49" y="9"/>
                  </a:cubicBezTo>
                  <a:cubicBezTo>
                    <a:pt x="66" y="0"/>
                    <a:pt x="86" y="7"/>
                    <a:pt x="96" y="23"/>
                  </a:cubicBezTo>
                  <a:cubicBezTo>
                    <a:pt x="96" y="23"/>
                    <a:pt x="96" y="23"/>
                    <a:pt x="97" y="23"/>
                  </a:cubicBezTo>
                  <a:cubicBezTo>
                    <a:pt x="99" y="27"/>
                    <a:pt x="100" y="31"/>
                    <a:pt x="101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8" y="38"/>
                    <a:pt x="86" y="41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8"/>
                    <a:pt x="70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4"/>
                    <a:pt x="71" y="76"/>
                    <a:pt x="71" y="78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6"/>
                    <a:pt x="92" y="108"/>
                    <a:pt x="96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5" y="111"/>
                    <a:pt x="104" y="113"/>
                    <a:pt x="102" y="1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50" name="Freeform 86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51" name="Freeform 87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4864036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43" name="Freeform 79"/>
          <p:cNvSpPr>
            <a:spLocks/>
          </p:cNvSpPr>
          <p:nvPr/>
        </p:nvSpPr>
        <p:spPr bwMode="auto">
          <a:xfrm>
            <a:off x="2841923" y="1733960"/>
            <a:ext cx="1972580" cy="1415411"/>
          </a:xfrm>
          <a:custGeom>
            <a:avLst/>
            <a:gdLst>
              <a:gd name="T0" fmla="*/ 0 w 1553"/>
              <a:gd name="T1" fmla="*/ 0 h 1114"/>
              <a:gd name="T2" fmla="*/ 400 w 1553"/>
              <a:gd name="T3" fmla="*/ 557 h 1114"/>
              <a:gd name="T4" fmla="*/ 0 w 1553"/>
              <a:gd name="T5" fmla="*/ 1114 h 1114"/>
              <a:gd name="T6" fmla="*/ 1154 w 1553"/>
              <a:gd name="T7" fmla="*/ 1114 h 1114"/>
              <a:gd name="T8" fmla="*/ 1553 w 1553"/>
              <a:gd name="T9" fmla="*/ 557 h 1114"/>
              <a:gd name="T10" fmla="*/ 1154 w 1553"/>
              <a:gd name="T11" fmla="*/ 0 h 1114"/>
              <a:gd name="T12" fmla="*/ 0 w 1553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3" h="1114">
                <a:moveTo>
                  <a:pt x="0" y="0"/>
                </a:moveTo>
                <a:lnTo>
                  <a:pt x="400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3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952" name="Freeform 88"/>
          <p:cNvSpPr>
            <a:spLocks/>
          </p:cNvSpPr>
          <p:nvPr/>
        </p:nvSpPr>
        <p:spPr bwMode="auto">
          <a:xfrm>
            <a:off x="3725861" y="1845372"/>
            <a:ext cx="308652" cy="308747"/>
          </a:xfrm>
          <a:custGeom>
            <a:avLst/>
            <a:gdLst>
              <a:gd name="T0" fmla="*/ 140 w 140"/>
              <a:gd name="T1" fmla="*/ 4 h 140"/>
              <a:gd name="T2" fmla="*/ 140 w 140"/>
              <a:gd name="T3" fmla="*/ 136 h 140"/>
              <a:gd name="T4" fmla="*/ 136 w 140"/>
              <a:gd name="T5" fmla="*/ 140 h 140"/>
              <a:gd name="T6" fmla="*/ 4 w 140"/>
              <a:gd name="T7" fmla="*/ 140 h 140"/>
              <a:gd name="T8" fmla="*/ 0 w 140"/>
              <a:gd name="T9" fmla="*/ 136 h 140"/>
              <a:gd name="T10" fmla="*/ 0 w 140"/>
              <a:gd name="T11" fmla="*/ 4 h 140"/>
              <a:gd name="T12" fmla="*/ 4 w 140"/>
              <a:gd name="T13" fmla="*/ 0 h 140"/>
              <a:gd name="T14" fmla="*/ 55 w 140"/>
              <a:gd name="T15" fmla="*/ 0 h 140"/>
              <a:gd name="T16" fmla="*/ 59 w 140"/>
              <a:gd name="T17" fmla="*/ 4 h 140"/>
              <a:gd name="T18" fmla="*/ 59 w 140"/>
              <a:gd name="T19" fmla="*/ 55 h 140"/>
              <a:gd name="T20" fmla="*/ 55 w 140"/>
              <a:gd name="T21" fmla="*/ 59 h 140"/>
              <a:gd name="T22" fmla="*/ 41 w 140"/>
              <a:gd name="T23" fmla="*/ 59 h 140"/>
              <a:gd name="T24" fmla="*/ 39 w 140"/>
              <a:gd name="T25" fmla="*/ 62 h 140"/>
              <a:gd name="T26" fmla="*/ 43 w 140"/>
              <a:gd name="T27" fmla="*/ 67 h 140"/>
              <a:gd name="T28" fmla="*/ 68 w 140"/>
              <a:gd name="T29" fmla="*/ 101 h 140"/>
              <a:gd name="T30" fmla="*/ 68 w 140"/>
              <a:gd name="T31" fmla="*/ 101 h 140"/>
              <a:gd name="T32" fmla="*/ 72 w 140"/>
              <a:gd name="T33" fmla="*/ 101 h 140"/>
              <a:gd name="T34" fmla="*/ 101 w 140"/>
              <a:gd name="T35" fmla="*/ 62 h 140"/>
              <a:gd name="T36" fmla="*/ 99 w 140"/>
              <a:gd name="T37" fmla="*/ 59 h 140"/>
              <a:gd name="T38" fmla="*/ 85 w 140"/>
              <a:gd name="T39" fmla="*/ 59 h 140"/>
              <a:gd name="T40" fmla="*/ 81 w 140"/>
              <a:gd name="T41" fmla="*/ 55 h 140"/>
              <a:gd name="T42" fmla="*/ 81 w 140"/>
              <a:gd name="T43" fmla="*/ 4 h 140"/>
              <a:gd name="T44" fmla="*/ 85 w 140"/>
              <a:gd name="T45" fmla="*/ 0 h 140"/>
              <a:gd name="T46" fmla="*/ 136 w 140"/>
              <a:gd name="T47" fmla="*/ 0 h 140"/>
              <a:gd name="T48" fmla="*/ 140 w 140"/>
              <a:gd name="T4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40">
                <a:moveTo>
                  <a:pt x="140" y="4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40" y="138"/>
                  <a:pt x="138" y="140"/>
                  <a:pt x="136" y="140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40"/>
                  <a:pt x="0" y="138"/>
                  <a:pt x="0" y="13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4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57" y="59"/>
                  <a:pt x="55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8" y="60"/>
                  <a:pt x="39" y="62"/>
                </a:cubicBezTo>
                <a:cubicBezTo>
                  <a:pt x="43" y="67"/>
                  <a:pt x="43" y="67"/>
                  <a:pt x="43" y="67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9" y="103"/>
                  <a:pt x="71" y="102"/>
                  <a:pt x="72" y="101"/>
                </a:cubicBezTo>
                <a:cubicBezTo>
                  <a:pt x="101" y="62"/>
                  <a:pt x="101" y="62"/>
                  <a:pt x="101" y="62"/>
                </a:cubicBezTo>
                <a:cubicBezTo>
                  <a:pt x="102" y="60"/>
                  <a:pt x="101" y="59"/>
                  <a:pt x="99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1" y="57"/>
                  <a:pt x="81" y="55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8" y="0"/>
                  <a:pt x="140" y="1"/>
                  <a:pt x="14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360150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zh-CN" sz="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  <p:sp>
        <p:nvSpPr>
          <p:cNvPr id="36942" name="Freeform 78"/>
          <p:cNvSpPr>
            <a:spLocks/>
          </p:cNvSpPr>
          <p:nvPr/>
        </p:nvSpPr>
        <p:spPr bwMode="auto">
          <a:xfrm>
            <a:off x="1374873" y="1733960"/>
            <a:ext cx="1975120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4 w 1555"/>
              <a:gd name="T7" fmla="*/ 1114 h 1114"/>
              <a:gd name="T8" fmla="*/ 1555 w 1555"/>
              <a:gd name="T9" fmla="*/ 557 h 1114"/>
              <a:gd name="T10" fmla="*/ 1154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5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953" name="Group 89"/>
          <p:cNvGrpSpPr>
            <a:grpSpLocks/>
          </p:cNvGrpSpPr>
          <p:nvPr/>
        </p:nvGrpSpPr>
        <p:grpSpPr bwMode="auto">
          <a:xfrm>
            <a:off x="2285484" y="1844102"/>
            <a:ext cx="248954" cy="310018"/>
            <a:chOff x="1607" y="1183"/>
            <a:chExt cx="196" cy="244"/>
          </a:xfrm>
        </p:grpSpPr>
        <p:sp>
          <p:nvSpPr>
            <p:cNvPr id="36945" name="Freeform 81"/>
            <p:cNvSpPr>
              <a:spLocks/>
            </p:cNvSpPr>
            <p:nvPr/>
          </p:nvSpPr>
          <p:spPr bwMode="auto">
            <a:xfrm>
              <a:off x="1607" y="1230"/>
              <a:ext cx="154" cy="196"/>
            </a:xfrm>
            <a:custGeom>
              <a:avLst/>
              <a:gdLst>
                <a:gd name="T0" fmla="*/ 87 w 89"/>
                <a:gd name="T1" fmla="*/ 20 h 113"/>
                <a:gd name="T2" fmla="*/ 88 w 89"/>
                <a:gd name="T3" fmla="*/ 26 h 113"/>
                <a:gd name="T4" fmla="*/ 36 w 89"/>
                <a:gd name="T5" fmla="*/ 100 h 113"/>
                <a:gd name="T6" fmla="*/ 30 w 89"/>
                <a:gd name="T7" fmla="*/ 105 h 113"/>
                <a:gd name="T8" fmla="*/ 5 w 89"/>
                <a:gd name="T9" fmla="*/ 112 h 113"/>
                <a:gd name="T10" fmla="*/ 1 w 89"/>
                <a:gd name="T11" fmla="*/ 110 h 113"/>
                <a:gd name="T12" fmla="*/ 0 w 89"/>
                <a:gd name="T13" fmla="*/ 84 h 113"/>
                <a:gd name="T14" fmla="*/ 2 w 89"/>
                <a:gd name="T15" fmla="*/ 77 h 113"/>
                <a:gd name="T16" fmla="*/ 54 w 89"/>
                <a:gd name="T17" fmla="*/ 2 h 113"/>
                <a:gd name="T18" fmla="*/ 60 w 89"/>
                <a:gd name="T19" fmla="*/ 1 h 113"/>
                <a:gd name="T20" fmla="*/ 87 w 89"/>
                <a:gd name="T21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13">
                  <a:moveTo>
                    <a:pt x="87" y="20"/>
                  </a:moveTo>
                  <a:cubicBezTo>
                    <a:pt x="89" y="21"/>
                    <a:pt x="89" y="24"/>
                    <a:pt x="88" y="26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4" y="102"/>
                    <a:pt x="32" y="104"/>
                    <a:pt x="30" y="105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3" y="113"/>
                    <a:pt x="1" y="112"/>
                    <a:pt x="1" y="11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1" y="78"/>
                    <a:pt x="2" y="7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6" y="0"/>
                    <a:pt x="58" y="0"/>
                    <a:pt x="60" y="1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6" name="Freeform 82"/>
            <p:cNvSpPr>
              <a:spLocks/>
            </p:cNvSpPr>
            <p:nvPr/>
          </p:nvSpPr>
          <p:spPr bwMode="auto">
            <a:xfrm>
              <a:off x="1718" y="1183"/>
              <a:ext cx="76" cy="67"/>
            </a:xfrm>
            <a:custGeom>
              <a:avLst/>
              <a:gdLst>
                <a:gd name="T0" fmla="*/ 42 w 44"/>
                <a:gd name="T1" fmla="*/ 20 h 39"/>
                <a:gd name="T2" fmla="*/ 43 w 44"/>
                <a:gd name="T3" fmla="*/ 26 h 39"/>
                <a:gd name="T4" fmla="*/ 35 w 44"/>
                <a:gd name="T5" fmla="*/ 36 h 39"/>
                <a:gd name="T6" fmla="*/ 30 w 44"/>
                <a:gd name="T7" fmla="*/ 37 h 39"/>
                <a:gd name="T8" fmla="*/ 3 w 44"/>
                <a:gd name="T9" fmla="*/ 19 h 39"/>
                <a:gd name="T10" fmla="*/ 2 w 44"/>
                <a:gd name="T11" fmla="*/ 13 h 39"/>
                <a:gd name="T12" fmla="*/ 9 w 44"/>
                <a:gd name="T13" fmla="*/ 2 h 39"/>
                <a:gd name="T14" fmla="*/ 15 w 44"/>
                <a:gd name="T15" fmla="*/ 1 h 39"/>
                <a:gd name="T16" fmla="*/ 42 w 44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9">
                  <a:moveTo>
                    <a:pt x="42" y="20"/>
                  </a:moveTo>
                  <a:cubicBezTo>
                    <a:pt x="43" y="21"/>
                    <a:pt x="44" y="24"/>
                    <a:pt x="43" y="2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1" y="39"/>
                    <a:pt x="30" y="3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5"/>
                    <a:pt x="2" y="1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3" y="0"/>
                    <a:pt x="15" y="1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7" name="Freeform 83"/>
            <p:cNvSpPr>
              <a:spLocks/>
            </p:cNvSpPr>
            <p:nvPr/>
          </p:nvSpPr>
          <p:spPr bwMode="auto">
            <a:xfrm>
              <a:off x="1700" y="1380"/>
              <a:ext cx="103" cy="47"/>
            </a:xfrm>
            <a:custGeom>
              <a:avLst/>
              <a:gdLst>
                <a:gd name="T0" fmla="*/ 59 w 59"/>
                <a:gd name="T1" fmla="*/ 22 h 27"/>
                <a:gd name="T2" fmla="*/ 55 w 59"/>
                <a:gd name="T3" fmla="*/ 26 h 27"/>
                <a:gd name="T4" fmla="*/ 3 w 59"/>
                <a:gd name="T5" fmla="*/ 27 h 27"/>
                <a:gd name="T6" fmla="*/ 1 w 59"/>
                <a:gd name="T7" fmla="*/ 23 h 27"/>
                <a:gd name="T8" fmla="*/ 15 w 59"/>
                <a:gd name="T9" fmla="*/ 3 h 27"/>
                <a:gd name="T10" fmla="*/ 22 w 59"/>
                <a:gd name="T11" fmla="*/ 0 h 27"/>
                <a:gd name="T12" fmla="*/ 55 w 59"/>
                <a:gd name="T13" fmla="*/ 0 h 27"/>
                <a:gd name="T14" fmla="*/ 59 w 59"/>
                <a:gd name="T15" fmla="*/ 4 h 27"/>
                <a:gd name="T16" fmla="*/ 59 w 59"/>
                <a:gd name="T1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9" y="22"/>
                  </a:moveTo>
                  <a:cubicBezTo>
                    <a:pt x="59" y="25"/>
                    <a:pt x="57" y="26"/>
                    <a:pt x="55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1" y="2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1"/>
                    <a:pt x="19" y="0"/>
                    <a:pt x="2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4"/>
                  </a:cubicBezTo>
                  <a:lnTo>
                    <a:pt x="5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948" name="Freeform 84"/>
            <p:cNvSpPr>
              <a:spLocks/>
            </p:cNvSpPr>
            <p:nvPr/>
          </p:nvSpPr>
          <p:spPr bwMode="auto">
            <a:xfrm>
              <a:off x="1740" y="1318"/>
              <a:ext cx="63" cy="47"/>
            </a:xfrm>
            <a:custGeom>
              <a:avLst/>
              <a:gdLst>
                <a:gd name="T0" fmla="*/ 36 w 36"/>
                <a:gd name="T1" fmla="*/ 23 h 27"/>
                <a:gd name="T2" fmla="*/ 32 w 36"/>
                <a:gd name="T3" fmla="*/ 27 h 27"/>
                <a:gd name="T4" fmla="*/ 3 w 36"/>
                <a:gd name="T5" fmla="*/ 27 h 27"/>
                <a:gd name="T6" fmla="*/ 1 w 36"/>
                <a:gd name="T7" fmla="*/ 24 h 27"/>
                <a:gd name="T8" fmla="*/ 15 w 36"/>
                <a:gd name="T9" fmla="*/ 4 h 27"/>
                <a:gd name="T10" fmla="*/ 22 w 36"/>
                <a:gd name="T11" fmla="*/ 0 h 27"/>
                <a:gd name="T12" fmla="*/ 32 w 36"/>
                <a:gd name="T13" fmla="*/ 0 h 27"/>
                <a:gd name="T14" fmla="*/ 36 w 36"/>
                <a:gd name="T15" fmla="*/ 4 h 27"/>
                <a:gd name="T16" fmla="*/ 36 w 3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36" y="23"/>
                  </a:moveTo>
                  <a:cubicBezTo>
                    <a:pt x="36" y="25"/>
                    <a:pt x="34" y="27"/>
                    <a:pt x="3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6"/>
                    <a:pt x="1" y="2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9" y="0"/>
                    <a:pt x="2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955" name="Rectangle 91"/>
          <p:cNvSpPr>
            <a:spLocks noChangeArrowheads="1"/>
          </p:cNvSpPr>
          <p:nvPr/>
        </p:nvSpPr>
        <p:spPr bwMode="auto">
          <a:xfrm>
            <a:off x="1901990" y="2283717"/>
            <a:ext cx="10540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designed.</a:t>
            </a:r>
          </a:p>
        </p:txBody>
      </p:sp>
    </p:spTree>
    <p:extLst>
      <p:ext uri="{BB962C8B-B14F-4D97-AF65-F5344CB8AC3E}">
        <p14:creationId xmlns:p14="http://schemas.microsoft.com/office/powerpoint/2010/main" val="7453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Freeform 11"/>
          <p:cNvSpPr>
            <a:spLocks/>
          </p:cNvSpPr>
          <p:nvPr/>
        </p:nvSpPr>
        <p:spPr bwMode="auto">
          <a:xfrm>
            <a:off x="755651" y="2642735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2622550" y="2722134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4433889" y="2642735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6302376" y="2722134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4611688" y="2841234"/>
            <a:ext cx="152400" cy="190559"/>
            <a:chOff x="0" y="0"/>
            <a:chExt cx="96" cy="120"/>
          </a:xfrm>
        </p:grpSpPr>
        <p:sp>
          <p:nvSpPr>
            <p:cNvPr id="1537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484939" y="2849173"/>
            <a:ext cx="185737" cy="173091"/>
            <a:chOff x="0" y="0"/>
            <a:chExt cx="117" cy="109"/>
          </a:xfrm>
        </p:grpSpPr>
        <p:sp>
          <p:nvSpPr>
            <p:cNvPr id="15380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771775" y="2842822"/>
            <a:ext cx="185738" cy="187383"/>
            <a:chOff x="0" y="0"/>
            <a:chExt cx="117" cy="118"/>
          </a:xfrm>
        </p:grpSpPr>
        <p:sp>
          <p:nvSpPr>
            <p:cNvPr id="15384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387" name="Group 27"/>
          <p:cNvGrpSpPr>
            <a:grpSpLocks/>
          </p:cNvGrpSpPr>
          <p:nvPr/>
        </p:nvGrpSpPr>
        <p:grpSpPr bwMode="auto">
          <a:xfrm>
            <a:off x="900114" y="2841234"/>
            <a:ext cx="166687" cy="190559"/>
            <a:chOff x="0" y="0"/>
            <a:chExt cx="105" cy="120"/>
          </a:xfrm>
        </p:grpSpPr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89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1160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00196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4837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42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HERE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971551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651376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886076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6565901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358901" y="3376387"/>
            <a:ext cx="6190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059363" y="3376387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262313" y="1842388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962776" y="1842388"/>
            <a:ext cx="7056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5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3148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>
            <a:off x="4051301" y="1103653"/>
            <a:ext cx="1039813" cy="4044610"/>
          </a:xfrm>
          <a:custGeom>
            <a:avLst/>
            <a:gdLst/>
            <a:ahLst/>
            <a:cxnLst/>
            <a:rect l="l" t="t" r="r" b="b"/>
            <a:pathLst>
              <a:path w="1039813" h="4044610">
                <a:moveTo>
                  <a:pt x="519907" y="95280"/>
                </a:moveTo>
                <a:cubicBezTo>
                  <a:pt x="284499" y="95280"/>
                  <a:pt x="93663" y="285820"/>
                  <a:pt x="93663" y="520862"/>
                </a:cubicBezTo>
                <a:cubicBezTo>
                  <a:pt x="93663" y="755904"/>
                  <a:pt x="284499" y="946444"/>
                  <a:pt x="519907" y="946444"/>
                </a:cubicBezTo>
                <a:cubicBezTo>
                  <a:pt x="755315" y="946444"/>
                  <a:pt x="946151" y="755904"/>
                  <a:pt x="946151" y="520862"/>
                </a:cubicBezTo>
                <a:cubicBezTo>
                  <a:pt x="946151" y="285820"/>
                  <a:pt x="755315" y="95280"/>
                  <a:pt x="519907" y="95280"/>
                </a:cubicBezTo>
                <a:close/>
                <a:moveTo>
                  <a:pt x="520700" y="0"/>
                </a:moveTo>
                <a:cubicBezTo>
                  <a:pt x="808038" y="0"/>
                  <a:pt x="1039813" y="231847"/>
                  <a:pt x="1039813" y="520861"/>
                </a:cubicBezTo>
                <a:cubicBezTo>
                  <a:pt x="1039813" y="792407"/>
                  <a:pt x="831851" y="1016314"/>
                  <a:pt x="568325" y="1040133"/>
                </a:cubicBezTo>
                <a:cubicBezTo>
                  <a:pt x="568325" y="1040133"/>
                  <a:pt x="568325" y="1276744"/>
                  <a:pt x="568325" y="4044610"/>
                </a:cubicBezTo>
                <a:cubicBezTo>
                  <a:pt x="568325" y="4044610"/>
                  <a:pt x="569913" y="4041434"/>
                  <a:pt x="473075" y="4041434"/>
                </a:cubicBezTo>
                <a:cubicBezTo>
                  <a:pt x="473075" y="4041434"/>
                  <a:pt x="471488" y="3808000"/>
                  <a:pt x="471488" y="1040133"/>
                </a:cubicBezTo>
                <a:cubicBezTo>
                  <a:pt x="207963" y="1016314"/>
                  <a:pt x="0" y="792407"/>
                  <a:pt x="0" y="520861"/>
                </a:cubicBezTo>
                <a:cubicBezTo>
                  <a:pt x="0" y="231847"/>
                  <a:pt x="231775" y="0"/>
                  <a:pt x="5207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>
            <a:off x="3171825" y="2126319"/>
            <a:ext cx="1042988" cy="3017181"/>
          </a:xfrm>
          <a:custGeom>
            <a:avLst/>
            <a:gdLst/>
            <a:ahLst/>
            <a:cxnLst/>
            <a:rect l="l" t="t" r="r" b="b"/>
            <a:pathLst>
              <a:path w="1042988" h="3017181">
                <a:moveTo>
                  <a:pt x="519908" y="95280"/>
                </a:moveTo>
                <a:cubicBezTo>
                  <a:pt x="284500" y="95280"/>
                  <a:pt x="93664" y="286175"/>
                  <a:pt x="93664" y="521655"/>
                </a:cubicBezTo>
                <a:cubicBezTo>
                  <a:pt x="93664" y="757135"/>
                  <a:pt x="284500" y="948030"/>
                  <a:pt x="519908" y="948030"/>
                </a:cubicBezTo>
                <a:cubicBezTo>
                  <a:pt x="755316" y="948030"/>
                  <a:pt x="946152" y="757135"/>
                  <a:pt x="946152" y="521655"/>
                </a:cubicBezTo>
                <a:cubicBezTo>
                  <a:pt x="946152" y="286175"/>
                  <a:pt x="755316" y="95280"/>
                  <a:pt x="519908" y="95280"/>
                </a:cubicBezTo>
                <a:close/>
                <a:moveTo>
                  <a:pt x="521494" y="0"/>
                </a:moveTo>
                <a:cubicBezTo>
                  <a:pt x="808503" y="0"/>
                  <a:pt x="1042988" y="232524"/>
                  <a:pt x="1042988" y="521303"/>
                </a:cubicBezTo>
                <a:cubicBezTo>
                  <a:pt x="1042988" y="521303"/>
                  <a:pt x="1042988" y="521303"/>
                  <a:pt x="1042988" y="3017181"/>
                </a:cubicBezTo>
                <a:cubicBezTo>
                  <a:pt x="1042988" y="3017181"/>
                  <a:pt x="1042988" y="3017181"/>
                  <a:pt x="947318" y="3017181"/>
                </a:cubicBezTo>
                <a:cubicBezTo>
                  <a:pt x="947318" y="3017181"/>
                  <a:pt x="947318" y="3017181"/>
                  <a:pt x="947318" y="819458"/>
                </a:cubicBezTo>
                <a:cubicBezTo>
                  <a:pt x="853525" y="954472"/>
                  <a:pt x="697827" y="1042606"/>
                  <a:pt x="521494" y="1042606"/>
                </a:cubicBezTo>
                <a:cubicBezTo>
                  <a:pt x="232609" y="1042606"/>
                  <a:pt x="0" y="808207"/>
                  <a:pt x="0" y="521303"/>
                </a:cubicBezTo>
                <a:cubicBezTo>
                  <a:pt x="0" y="232524"/>
                  <a:pt x="232609" y="0"/>
                  <a:pt x="5214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2746376" y="3215681"/>
            <a:ext cx="1039813" cy="1927820"/>
          </a:xfrm>
          <a:custGeom>
            <a:avLst/>
            <a:gdLst/>
            <a:ahLst/>
            <a:cxnLst/>
            <a:rect l="l" t="t" r="r" b="b"/>
            <a:pathLst>
              <a:path w="1039813" h="1927820">
                <a:moveTo>
                  <a:pt x="519907" y="95279"/>
                </a:moveTo>
                <a:cubicBezTo>
                  <a:pt x="284499" y="95279"/>
                  <a:pt x="93663" y="286530"/>
                  <a:pt x="93663" y="522449"/>
                </a:cubicBezTo>
                <a:cubicBezTo>
                  <a:pt x="93663" y="758368"/>
                  <a:pt x="284499" y="949619"/>
                  <a:pt x="519907" y="949619"/>
                </a:cubicBezTo>
                <a:cubicBezTo>
                  <a:pt x="755315" y="949619"/>
                  <a:pt x="946151" y="758368"/>
                  <a:pt x="946151" y="522449"/>
                </a:cubicBezTo>
                <a:cubicBezTo>
                  <a:pt x="946151" y="286530"/>
                  <a:pt x="755315" y="95279"/>
                  <a:pt x="519907" y="95279"/>
                </a:cubicBezTo>
                <a:close/>
                <a:moveTo>
                  <a:pt x="518970" y="0"/>
                </a:moveTo>
                <a:cubicBezTo>
                  <a:pt x="807495" y="0"/>
                  <a:pt x="1039813" y="234414"/>
                  <a:pt x="1039813" y="521337"/>
                </a:cubicBezTo>
                <a:cubicBezTo>
                  <a:pt x="1039813" y="521337"/>
                  <a:pt x="1039813" y="521337"/>
                  <a:pt x="1039813" y="1927820"/>
                </a:cubicBezTo>
                <a:cubicBezTo>
                  <a:pt x="1039813" y="1927820"/>
                  <a:pt x="1039813" y="1927820"/>
                  <a:pt x="946136" y="1927820"/>
                </a:cubicBezTo>
                <a:cubicBezTo>
                  <a:pt x="946136" y="1927820"/>
                  <a:pt x="946136" y="1927820"/>
                  <a:pt x="946136" y="821386"/>
                </a:cubicBezTo>
                <a:cubicBezTo>
                  <a:pt x="852459" y="954534"/>
                  <a:pt x="696956" y="1042673"/>
                  <a:pt x="518970" y="1042673"/>
                </a:cubicBezTo>
                <a:cubicBezTo>
                  <a:pt x="232319" y="1042673"/>
                  <a:pt x="0" y="810135"/>
                  <a:pt x="0" y="521337"/>
                </a:cubicBezTo>
                <a:cubicBezTo>
                  <a:pt x="0" y="234414"/>
                  <a:pt x="232319" y="0"/>
                  <a:pt x="51897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4927600" y="2126319"/>
            <a:ext cx="1042988" cy="3017181"/>
          </a:xfrm>
          <a:custGeom>
            <a:avLst/>
            <a:gdLst/>
            <a:ahLst/>
            <a:cxnLst/>
            <a:rect l="l" t="t" r="r" b="b"/>
            <a:pathLst>
              <a:path w="1042988" h="3017181">
                <a:moveTo>
                  <a:pt x="523083" y="95280"/>
                </a:moveTo>
                <a:cubicBezTo>
                  <a:pt x="287675" y="95280"/>
                  <a:pt x="96839" y="286175"/>
                  <a:pt x="96839" y="521655"/>
                </a:cubicBezTo>
                <a:cubicBezTo>
                  <a:pt x="96839" y="757135"/>
                  <a:pt x="287675" y="948030"/>
                  <a:pt x="523083" y="948030"/>
                </a:cubicBezTo>
                <a:cubicBezTo>
                  <a:pt x="758491" y="948030"/>
                  <a:pt x="949327" y="757135"/>
                  <a:pt x="949327" y="521655"/>
                </a:cubicBezTo>
                <a:cubicBezTo>
                  <a:pt x="949327" y="286175"/>
                  <a:pt x="758491" y="95280"/>
                  <a:pt x="523083" y="95280"/>
                </a:cubicBezTo>
                <a:close/>
                <a:moveTo>
                  <a:pt x="521494" y="0"/>
                </a:moveTo>
                <a:cubicBezTo>
                  <a:pt x="810379" y="0"/>
                  <a:pt x="1042988" y="232524"/>
                  <a:pt x="1042988" y="521303"/>
                </a:cubicBezTo>
                <a:cubicBezTo>
                  <a:pt x="1042988" y="808207"/>
                  <a:pt x="810379" y="1042606"/>
                  <a:pt x="521494" y="1042606"/>
                </a:cubicBezTo>
                <a:cubicBezTo>
                  <a:pt x="345162" y="1042606"/>
                  <a:pt x="189464" y="954472"/>
                  <a:pt x="95670" y="819458"/>
                </a:cubicBezTo>
                <a:cubicBezTo>
                  <a:pt x="95670" y="819458"/>
                  <a:pt x="95670" y="819458"/>
                  <a:pt x="95670" y="3017181"/>
                </a:cubicBezTo>
                <a:cubicBezTo>
                  <a:pt x="95670" y="3017181"/>
                  <a:pt x="95670" y="3017181"/>
                  <a:pt x="0" y="3017181"/>
                </a:cubicBezTo>
                <a:cubicBezTo>
                  <a:pt x="0" y="3017181"/>
                  <a:pt x="0" y="3017181"/>
                  <a:pt x="0" y="521303"/>
                </a:cubicBezTo>
                <a:cubicBezTo>
                  <a:pt x="0" y="232524"/>
                  <a:pt x="234485" y="0"/>
                  <a:pt x="5214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5356226" y="3215681"/>
            <a:ext cx="1039813" cy="1927820"/>
          </a:xfrm>
          <a:custGeom>
            <a:avLst/>
            <a:gdLst/>
            <a:ahLst/>
            <a:cxnLst/>
            <a:rect l="l" t="t" r="r" b="b"/>
            <a:pathLst>
              <a:path w="1039813" h="1927820">
                <a:moveTo>
                  <a:pt x="519907" y="95279"/>
                </a:moveTo>
                <a:cubicBezTo>
                  <a:pt x="284499" y="95279"/>
                  <a:pt x="93663" y="286530"/>
                  <a:pt x="93663" y="522449"/>
                </a:cubicBezTo>
                <a:cubicBezTo>
                  <a:pt x="93663" y="758368"/>
                  <a:pt x="284499" y="949619"/>
                  <a:pt x="519907" y="949619"/>
                </a:cubicBezTo>
                <a:cubicBezTo>
                  <a:pt x="755315" y="949619"/>
                  <a:pt x="946151" y="758368"/>
                  <a:pt x="946151" y="522449"/>
                </a:cubicBezTo>
                <a:cubicBezTo>
                  <a:pt x="946151" y="286530"/>
                  <a:pt x="755315" y="95279"/>
                  <a:pt x="519907" y="95279"/>
                </a:cubicBezTo>
                <a:close/>
                <a:moveTo>
                  <a:pt x="520844" y="0"/>
                </a:moveTo>
                <a:cubicBezTo>
                  <a:pt x="807495" y="0"/>
                  <a:pt x="1039813" y="234414"/>
                  <a:pt x="1039813" y="521337"/>
                </a:cubicBezTo>
                <a:cubicBezTo>
                  <a:pt x="1039813" y="810135"/>
                  <a:pt x="807495" y="1042673"/>
                  <a:pt x="520844" y="1042673"/>
                </a:cubicBezTo>
                <a:cubicBezTo>
                  <a:pt x="342858" y="1042673"/>
                  <a:pt x="187354" y="954534"/>
                  <a:pt x="93677" y="821386"/>
                </a:cubicBezTo>
                <a:cubicBezTo>
                  <a:pt x="93677" y="821386"/>
                  <a:pt x="93677" y="821386"/>
                  <a:pt x="93677" y="1927820"/>
                </a:cubicBezTo>
                <a:cubicBezTo>
                  <a:pt x="93677" y="1927820"/>
                  <a:pt x="93677" y="1927820"/>
                  <a:pt x="0" y="1927820"/>
                </a:cubicBezTo>
                <a:cubicBezTo>
                  <a:pt x="0" y="1927820"/>
                  <a:pt x="0" y="1927820"/>
                  <a:pt x="0" y="521337"/>
                </a:cubicBezTo>
                <a:cubicBezTo>
                  <a:pt x="0" y="234414"/>
                  <a:pt x="232319" y="0"/>
                  <a:pt x="52084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2"/>
          <p:cNvSpPr>
            <a:spLocks noEditPoints="1"/>
          </p:cNvSpPr>
          <p:nvPr/>
        </p:nvSpPr>
        <p:spPr bwMode="auto">
          <a:xfrm>
            <a:off x="5243514" y="2462974"/>
            <a:ext cx="414337" cy="370001"/>
          </a:xfrm>
          <a:custGeom>
            <a:avLst/>
            <a:gdLst>
              <a:gd name="T0" fmla="*/ 89 w 221"/>
              <a:gd name="T1" fmla="*/ 52 h 198"/>
              <a:gd name="T2" fmla="*/ 65 w 221"/>
              <a:gd name="T3" fmla="*/ 37 h 198"/>
              <a:gd name="T4" fmla="*/ 75 w 221"/>
              <a:gd name="T5" fmla="*/ 27 h 198"/>
              <a:gd name="T6" fmla="*/ 69 w 221"/>
              <a:gd name="T7" fmla="*/ 59 h 198"/>
              <a:gd name="T8" fmla="*/ 88 w 221"/>
              <a:gd name="T9" fmla="*/ 62 h 198"/>
              <a:gd name="T10" fmla="*/ 104 w 221"/>
              <a:gd name="T11" fmla="*/ 48 h 198"/>
              <a:gd name="T12" fmla="*/ 165 w 221"/>
              <a:gd name="T13" fmla="*/ 56 h 198"/>
              <a:gd name="T14" fmla="*/ 180 w 221"/>
              <a:gd name="T15" fmla="*/ 92 h 198"/>
              <a:gd name="T16" fmla="*/ 173 w 221"/>
              <a:gd name="T17" fmla="*/ 117 h 198"/>
              <a:gd name="T18" fmla="*/ 168 w 221"/>
              <a:gd name="T19" fmla="*/ 183 h 198"/>
              <a:gd name="T20" fmla="*/ 69 w 221"/>
              <a:gd name="T21" fmla="*/ 198 h 198"/>
              <a:gd name="T22" fmla="*/ 0 w 221"/>
              <a:gd name="T23" fmla="*/ 128 h 198"/>
              <a:gd name="T24" fmla="*/ 69 w 221"/>
              <a:gd name="T25" fmla="*/ 59 h 198"/>
              <a:gd name="T26" fmla="*/ 102 w 221"/>
              <a:gd name="T27" fmla="*/ 67 h 198"/>
              <a:gd name="T28" fmla="*/ 130 w 221"/>
              <a:gd name="T29" fmla="*/ 96 h 198"/>
              <a:gd name="T30" fmla="*/ 163 w 221"/>
              <a:gd name="T31" fmla="*/ 106 h 198"/>
              <a:gd name="T32" fmla="*/ 166 w 221"/>
              <a:gd name="T33" fmla="*/ 92 h 198"/>
              <a:gd name="T34" fmla="*/ 155 w 221"/>
              <a:gd name="T35" fmla="*/ 66 h 198"/>
              <a:gd name="T36" fmla="*/ 111 w 221"/>
              <a:gd name="T37" fmla="*/ 60 h 198"/>
              <a:gd name="T38" fmla="*/ 102 w 221"/>
              <a:gd name="T39" fmla="*/ 67 h 198"/>
              <a:gd name="T40" fmla="*/ 193 w 221"/>
              <a:gd name="T41" fmla="*/ 99 h 198"/>
              <a:gd name="T42" fmla="*/ 193 w 221"/>
              <a:gd name="T43" fmla="*/ 85 h 198"/>
              <a:gd name="T44" fmla="*/ 221 w 221"/>
              <a:gd name="T45" fmla="*/ 92 h 198"/>
              <a:gd name="T46" fmla="*/ 193 w 221"/>
              <a:gd name="T47" fmla="*/ 99 h 198"/>
              <a:gd name="T48" fmla="*/ 179 w 221"/>
              <a:gd name="T49" fmla="*/ 52 h 198"/>
              <a:gd name="T50" fmla="*/ 169 w 221"/>
              <a:gd name="T51" fmla="*/ 42 h 198"/>
              <a:gd name="T52" fmla="*/ 194 w 221"/>
              <a:gd name="T53" fmla="*/ 27 h 198"/>
              <a:gd name="T54" fmla="*/ 179 w 221"/>
              <a:gd name="T55" fmla="*/ 52 h 198"/>
              <a:gd name="T56" fmla="*/ 136 w 221"/>
              <a:gd name="T57" fmla="*/ 28 h 198"/>
              <a:gd name="T58" fmla="*/ 122 w 221"/>
              <a:gd name="T59" fmla="*/ 28 h 198"/>
              <a:gd name="T60" fmla="*/ 129 w 221"/>
              <a:gd name="T61" fmla="*/ 0 h 198"/>
              <a:gd name="T62" fmla="*/ 136 w 221"/>
              <a:gd name="T63" fmla="*/ 28 h 198"/>
              <a:gd name="T64" fmla="*/ 99 w 221"/>
              <a:gd name="T65" fmla="*/ 82 h 198"/>
              <a:gd name="T66" fmla="*/ 30 w 221"/>
              <a:gd name="T67" fmla="*/ 89 h 198"/>
              <a:gd name="T68" fmla="*/ 30 w 221"/>
              <a:gd name="T69" fmla="*/ 167 h 198"/>
              <a:gd name="T70" fmla="*/ 132 w 221"/>
              <a:gd name="T71" fmla="*/ 183 h 198"/>
              <a:gd name="T72" fmla="*/ 169 w 221"/>
              <a:gd name="T73" fmla="*/ 146 h 198"/>
              <a:gd name="T74" fmla="*/ 132 w 221"/>
              <a:gd name="T75" fmla="*/ 109 h 198"/>
              <a:gd name="T76" fmla="*/ 127 w 221"/>
              <a:gd name="T77" fmla="*/ 110 h 198"/>
              <a:gd name="T78" fmla="*/ 99 w 221"/>
              <a:gd name="T79" fmla="*/ 8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1" h="198">
                <a:moveTo>
                  <a:pt x="89" y="42"/>
                </a:moveTo>
                <a:cubicBezTo>
                  <a:pt x="92" y="44"/>
                  <a:pt x="92" y="49"/>
                  <a:pt x="89" y="52"/>
                </a:cubicBezTo>
                <a:cubicBezTo>
                  <a:pt x="86" y="54"/>
                  <a:pt x="82" y="54"/>
                  <a:pt x="79" y="52"/>
                </a:cubicBezTo>
                <a:cubicBezTo>
                  <a:pt x="65" y="37"/>
                  <a:pt x="65" y="37"/>
                  <a:pt x="65" y="37"/>
                </a:cubicBezTo>
                <a:cubicBezTo>
                  <a:pt x="62" y="34"/>
                  <a:pt x="62" y="30"/>
                  <a:pt x="65" y="27"/>
                </a:cubicBezTo>
                <a:cubicBezTo>
                  <a:pt x="67" y="24"/>
                  <a:pt x="72" y="24"/>
                  <a:pt x="75" y="27"/>
                </a:cubicBezTo>
                <a:cubicBezTo>
                  <a:pt x="89" y="42"/>
                  <a:pt x="89" y="42"/>
                  <a:pt x="89" y="42"/>
                </a:cubicBezTo>
                <a:close/>
                <a:moveTo>
                  <a:pt x="69" y="59"/>
                </a:moveTo>
                <a:cubicBezTo>
                  <a:pt x="69" y="59"/>
                  <a:pt x="69" y="59"/>
                  <a:pt x="69" y="59"/>
                </a:cubicBezTo>
                <a:cubicBezTo>
                  <a:pt x="76" y="59"/>
                  <a:pt x="82" y="60"/>
                  <a:pt x="88" y="62"/>
                </a:cubicBezTo>
                <a:cubicBezTo>
                  <a:pt x="92" y="56"/>
                  <a:pt x="97" y="52"/>
                  <a:pt x="103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11" y="43"/>
                  <a:pt x="120" y="41"/>
                  <a:pt x="129" y="41"/>
                </a:cubicBezTo>
                <a:cubicBezTo>
                  <a:pt x="143" y="41"/>
                  <a:pt x="156" y="47"/>
                  <a:pt x="165" y="56"/>
                </a:cubicBezTo>
                <a:cubicBezTo>
                  <a:pt x="165" y="56"/>
                  <a:pt x="165" y="56"/>
                  <a:pt x="165" y="56"/>
                </a:cubicBezTo>
                <a:cubicBezTo>
                  <a:pt x="175" y="65"/>
                  <a:pt x="180" y="78"/>
                  <a:pt x="180" y="92"/>
                </a:cubicBezTo>
                <a:cubicBezTo>
                  <a:pt x="180" y="97"/>
                  <a:pt x="179" y="103"/>
                  <a:pt x="178" y="108"/>
                </a:cubicBezTo>
                <a:cubicBezTo>
                  <a:pt x="177" y="111"/>
                  <a:pt x="175" y="114"/>
                  <a:pt x="173" y="117"/>
                </a:cubicBezTo>
                <a:cubicBezTo>
                  <a:pt x="179" y="126"/>
                  <a:pt x="183" y="136"/>
                  <a:pt x="183" y="146"/>
                </a:cubicBezTo>
                <a:cubicBezTo>
                  <a:pt x="183" y="161"/>
                  <a:pt x="177" y="173"/>
                  <a:pt x="168" y="183"/>
                </a:cubicBezTo>
                <a:cubicBezTo>
                  <a:pt x="158" y="192"/>
                  <a:pt x="146" y="198"/>
                  <a:pt x="132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50" y="198"/>
                  <a:pt x="32" y="190"/>
                  <a:pt x="20" y="177"/>
                </a:cubicBezTo>
                <a:cubicBezTo>
                  <a:pt x="7" y="165"/>
                  <a:pt x="0" y="147"/>
                  <a:pt x="0" y="128"/>
                </a:cubicBezTo>
                <a:cubicBezTo>
                  <a:pt x="0" y="109"/>
                  <a:pt x="7" y="92"/>
                  <a:pt x="20" y="79"/>
                </a:cubicBezTo>
                <a:cubicBezTo>
                  <a:pt x="32" y="67"/>
                  <a:pt x="50" y="59"/>
                  <a:pt x="69" y="59"/>
                </a:cubicBezTo>
                <a:close/>
                <a:moveTo>
                  <a:pt x="102" y="67"/>
                </a:moveTo>
                <a:cubicBezTo>
                  <a:pt x="102" y="67"/>
                  <a:pt x="102" y="67"/>
                  <a:pt x="102" y="67"/>
                </a:cubicBezTo>
                <a:cubicBezTo>
                  <a:pt x="103" y="68"/>
                  <a:pt x="105" y="69"/>
                  <a:pt x="106" y="70"/>
                </a:cubicBezTo>
                <a:cubicBezTo>
                  <a:pt x="116" y="77"/>
                  <a:pt x="124" y="85"/>
                  <a:pt x="130" y="96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44" y="96"/>
                  <a:pt x="154" y="100"/>
                  <a:pt x="163" y="106"/>
                </a:cubicBezTo>
                <a:cubicBezTo>
                  <a:pt x="164" y="105"/>
                  <a:pt x="164" y="104"/>
                  <a:pt x="164" y="103"/>
                </a:cubicBezTo>
                <a:cubicBezTo>
                  <a:pt x="166" y="100"/>
                  <a:pt x="166" y="96"/>
                  <a:pt x="166" y="92"/>
                </a:cubicBezTo>
                <a:cubicBezTo>
                  <a:pt x="166" y="82"/>
                  <a:pt x="162" y="72"/>
                  <a:pt x="155" y="66"/>
                </a:cubicBezTo>
                <a:cubicBezTo>
                  <a:pt x="155" y="66"/>
                  <a:pt x="155" y="66"/>
                  <a:pt x="155" y="66"/>
                </a:cubicBezTo>
                <a:cubicBezTo>
                  <a:pt x="149" y="59"/>
                  <a:pt x="139" y="55"/>
                  <a:pt x="129" y="55"/>
                </a:cubicBezTo>
                <a:cubicBezTo>
                  <a:pt x="122" y="55"/>
                  <a:pt x="116" y="57"/>
                  <a:pt x="111" y="60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07" y="62"/>
                  <a:pt x="104" y="65"/>
                  <a:pt x="102" y="67"/>
                </a:cubicBezTo>
                <a:close/>
                <a:moveTo>
                  <a:pt x="193" y="99"/>
                </a:moveTo>
                <a:cubicBezTo>
                  <a:pt x="193" y="99"/>
                  <a:pt x="193" y="99"/>
                  <a:pt x="193" y="99"/>
                </a:cubicBezTo>
                <a:cubicBezTo>
                  <a:pt x="189" y="99"/>
                  <a:pt x="186" y="96"/>
                  <a:pt x="186" y="92"/>
                </a:cubicBezTo>
                <a:cubicBezTo>
                  <a:pt x="186" y="88"/>
                  <a:pt x="189" y="85"/>
                  <a:pt x="193" y="85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218" y="85"/>
                  <a:pt x="221" y="88"/>
                  <a:pt x="221" y="92"/>
                </a:cubicBezTo>
                <a:cubicBezTo>
                  <a:pt x="221" y="96"/>
                  <a:pt x="218" y="99"/>
                  <a:pt x="214" y="99"/>
                </a:cubicBezTo>
                <a:cubicBezTo>
                  <a:pt x="193" y="99"/>
                  <a:pt x="193" y="99"/>
                  <a:pt x="193" y="99"/>
                </a:cubicBezTo>
                <a:close/>
                <a:moveTo>
                  <a:pt x="179" y="52"/>
                </a:moveTo>
                <a:cubicBezTo>
                  <a:pt x="179" y="52"/>
                  <a:pt x="179" y="52"/>
                  <a:pt x="179" y="52"/>
                </a:cubicBezTo>
                <a:cubicBezTo>
                  <a:pt x="177" y="54"/>
                  <a:pt x="172" y="54"/>
                  <a:pt x="169" y="52"/>
                </a:cubicBezTo>
                <a:cubicBezTo>
                  <a:pt x="167" y="49"/>
                  <a:pt x="167" y="44"/>
                  <a:pt x="169" y="42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87" y="24"/>
                  <a:pt x="191" y="24"/>
                  <a:pt x="194" y="27"/>
                </a:cubicBezTo>
                <a:cubicBezTo>
                  <a:pt x="197" y="30"/>
                  <a:pt x="197" y="34"/>
                  <a:pt x="194" y="37"/>
                </a:cubicBezTo>
                <a:cubicBezTo>
                  <a:pt x="179" y="52"/>
                  <a:pt x="179" y="52"/>
                  <a:pt x="179" y="52"/>
                </a:cubicBezTo>
                <a:close/>
                <a:moveTo>
                  <a:pt x="136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32"/>
                  <a:pt x="133" y="35"/>
                  <a:pt x="129" y="35"/>
                </a:cubicBezTo>
                <a:cubicBezTo>
                  <a:pt x="125" y="35"/>
                  <a:pt x="122" y="32"/>
                  <a:pt x="122" y="28"/>
                </a:cubicBezTo>
                <a:cubicBezTo>
                  <a:pt x="122" y="7"/>
                  <a:pt x="122" y="7"/>
                  <a:pt x="122" y="7"/>
                </a:cubicBezTo>
                <a:cubicBezTo>
                  <a:pt x="122" y="3"/>
                  <a:pt x="125" y="0"/>
                  <a:pt x="129" y="0"/>
                </a:cubicBezTo>
                <a:cubicBezTo>
                  <a:pt x="133" y="0"/>
                  <a:pt x="136" y="3"/>
                  <a:pt x="136" y="7"/>
                </a:cubicBezTo>
                <a:cubicBezTo>
                  <a:pt x="136" y="28"/>
                  <a:pt x="136" y="28"/>
                  <a:pt x="136" y="28"/>
                </a:cubicBezTo>
                <a:close/>
                <a:moveTo>
                  <a:pt x="99" y="82"/>
                </a:moveTo>
                <a:cubicBezTo>
                  <a:pt x="99" y="82"/>
                  <a:pt x="99" y="82"/>
                  <a:pt x="99" y="82"/>
                </a:cubicBezTo>
                <a:cubicBezTo>
                  <a:pt x="90" y="76"/>
                  <a:pt x="80" y="73"/>
                  <a:pt x="69" y="73"/>
                </a:cubicBezTo>
                <a:cubicBezTo>
                  <a:pt x="54" y="73"/>
                  <a:pt x="40" y="79"/>
                  <a:pt x="30" y="89"/>
                </a:cubicBezTo>
                <a:cubicBezTo>
                  <a:pt x="20" y="99"/>
                  <a:pt x="14" y="113"/>
                  <a:pt x="14" y="128"/>
                </a:cubicBezTo>
                <a:cubicBezTo>
                  <a:pt x="14" y="144"/>
                  <a:pt x="20" y="157"/>
                  <a:pt x="30" y="167"/>
                </a:cubicBezTo>
                <a:cubicBezTo>
                  <a:pt x="40" y="177"/>
                  <a:pt x="54" y="183"/>
                  <a:pt x="69" y="183"/>
                </a:cubicBezTo>
                <a:cubicBezTo>
                  <a:pt x="132" y="183"/>
                  <a:pt x="132" y="183"/>
                  <a:pt x="132" y="183"/>
                </a:cubicBezTo>
                <a:cubicBezTo>
                  <a:pt x="142" y="183"/>
                  <a:pt x="151" y="179"/>
                  <a:pt x="158" y="173"/>
                </a:cubicBezTo>
                <a:cubicBezTo>
                  <a:pt x="164" y="166"/>
                  <a:pt x="169" y="157"/>
                  <a:pt x="169" y="146"/>
                </a:cubicBezTo>
                <a:cubicBezTo>
                  <a:pt x="169" y="136"/>
                  <a:pt x="164" y="127"/>
                  <a:pt x="158" y="120"/>
                </a:cubicBezTo>
                <a:cubicBezTo>
                  <a:pt x="151" y="114"/>
                  <a:pt x="142" y="109"/>
                  <a:pt x="132" y="109"/>
                </a:cubicBezTo>
                <a:cubicBezTo>
                  <a:pt x="131" y="109"/>
                  <a:pt x="130" y="109"/>
                  <a:pt x="129" y="110"/>
                </a:cubicBezTo>
                <a:cubicBezTo>
                  <a:pt x="128" y="110"/>
                  <a:pt x="127" y="110"/>
                  <a:pt x="127" y="110"/>
                </a:cubicBezTo>
                <a:cubicBezTo>
                  <a:pt x="124" y="110"/>
                  <a:pt x="121" y="109"/>
                  <a:pt x="119" y="106"/>
                </a:cubicBezTo>
                <a:cubicBezTo>
                  <a:pt x="115" y="96"/>
                  <a:pt x="108" y="88"/>
                  <a:pt x="99" y="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Freeform 13"/>
          <p:cNvSpPr>
            <a:spLocks noEditPoints="1"/>
          </p:cNvSpPr>
          <p:nvPr/>
        </p:nvSpPr>
        <p:spPr bwMode="auto">
          <a:xfrm>
            <a:off x="3521075" y="2485206"/>
            <a:ext cx="342900" cy="325537"/>
          </a:xfrm>
          <a:custGeom>
            <a:avLst/>
            <a:gdLst>
              <a:gd name="T0" fmla="*/ 27 w 183"/>
              <a:gd name="T1" fmla="*/ 96 h 174"/>
              <a:gd name="T2" fmla="*/ 19 w 183"/>
              <a:gd name="T3" fmla="*/ 96 h 174"/>
              <a:gd name="T4" fmla="*/ 152 w 183"/>
              <a:gd name="T5" fmla="*/ 0 h 174"/>
              <a:gd name="T6" fmla="*/ 152 w 183"/>
              <a:gd name="T7" fmla="*/ 8 h 174"/>
              <a:gd name="T8" fmla="*/ 27 w 183"/>
              <a:gd name="T9" fmla="*/ 4 h 174"/>
              <a:gd name="T10" fmla="*/ 152 w 183"/>
              <a:gd name="T11" fmla="*/ 0 h 174"/>
              <a:gd name="T12" fmla="*/ 152 w 183"/>
              <a:gd name="T13" fmla="*/ 17 h 174"/>
              <a:gd name="T14" fmla="*/ 152 w 183"/>
              <a:gd name="T15" fmla="*/ 25 h 174"/>
              <a:gd name="T16" fmla="*/ 27 w 183"/>
              <a:gd name="T17" fmla="*/ 21 h 174"/>
              <a:gd name="T18" fmla="*/ 152 w 183"/>
              <a:gd name="T19" fmla="*/ 17 h 174"/>
              <a:gd name="T20" fmla="*/ 36 w 183"/>
              <a:gd name="T21" fmla="*/ 96 h 174"/>
              <a:gd name="T22" fmla="*/ 49 w 183"/>
              <a:gd name="T23" fmla="*/ 96 h 174"/>
              <a:gd name="T24" fmla="*/ 68 w 183"/>
              <a:gd name="T25" fmla="*/ 124 h 174"/>
              <a:gd name="T26" fmla="*/ 116 w 183"/>
              <a:gd name="T27" fmla="*/ 124 h 174"/>
              <a:gd name="T28" fmla="*/ 135 w 183"/>
              <a:gd name="T29" fmla="*/ 96 h 174"/>
              <a:gd name="T30" fmla="*/ 148 w 183"/>
              <a:gd name="T31" fmla="*/ 42 h 174"/>
              <a:gd name="T32" fmla="*/ 36 w 183"/>
              <a:gd name="T33" fmla="*/ 96 h 174"/>
              <a:gd name="T34" fmla="*/ 156 w 183"/>
              <a:gd name="T35" fmla="*/ 96 h 174"/>
              <a:gd name="T36" fmla="*/ 156 w 183"/>
              <a:gd name="T37" fmla="*/ 80 h 174"/>
              <a:gd name="T38" fmla="*/ 156 w 183"/>
              <a:gd name="T39" fmla="*/ 52 h 174"/>
              <a:gd name="T40" fmla="*/ 182 w 183"/>
              <a:gd name="T41" fmla="*/ 97 h 174"/>
              <a:gd name="T42" fmla="*/ 183 w 183"/>
              <a:gd name="T43" fmla="*/ 103 h 174"/>
              <a:gd name="T44" fmla="*/ 183 w 183"/>
              <a:gd name="T45" fmla="*/ 167 h 174"/>
              <a:gd name="T46" fmla="*/ 176 w 183"/>
              <a:gd name="T47" fmla="*/ 174 h 174"/>
              <a:gd name="T48" fmla="*/ 0 w 183"/>
              <a:gd name="T49" fmla="*/ 167 h 174"/>
              <a:gd name="T50" fmla="*/ 0 w 183"/>
              <a:gd name="T51" fmla="*/ 103 h 174"/>
              <a:gd name="T52" fmla="*/ 1 w 183"/>
              <a:gd name="T53" fmla="*/ 97 h 174"/>
              <a:gd name="T54" fmla="*/ 27 w 183"/>
              <a:gd name="T55" fmla="*/ 38 h 174"/>
              <a:gd name="T56" fmla="*/ 32 w 183"/>
              <a:gd name="T57" fmla="*/ 34 h 174"/>
              <a:gd name="T58" fmla="*/ 152 w 183"/>
              <a:gd name="T59" fmla="*/ 34 h 174"/>
              <a:gd name="T60" fmla="*/ 156 w 183"/>
              <a:gd name="T61" fmla="*/ 52 h 174"/>
              <a:gd name="T62" fmla="*/ 43 w 183"/>
              <a:gd name="T63" fmla="*/ 110 h 174"/>
              <a:gd name="T64" fmla="*/ 15 w 183"/>
              <a:gd name="T65" fmla="*/ 160 h 174"/>
              <a:gd name="T66" fmla="*/ 169 w 183"/>
              <a:gd name="T67" fmla="*/ 110 h 174"/>
              <a:gd name="T68" fmla="*/ 125 w 183"/>
              <a:gd name="T69" fmla="*/ 134 h 174"/>
              <a:gd name="T70" fmla="*/ 59 w 183"/>
              <a:gd name="T71" fmla="*/ 13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3" h="174">
                <a:moveTo>
                  <a:pt x="19" y="96"/>
                </a:moveTo>
                <a:cubicBezTo>
                  <a:pt x="27" y="96"/>
                  <a:pt x="27" y="96"/>
                  <a:pt x="27" y="96"/>
                </a:cubicBezTo>
                <a:cubicBezTo>
                  <a:pt x="27" y="80"/>
                  <a:pt x="27" y="80"/>
                  <a:pt x="27" y="80"/>
                </a:cubicBezTo>
                <a:cubicBezTo>
                  <a:pt x="19" y="96"/>
                  <a:pt x="19" y="96"/>
                  <a:pt x="19" y="96"/>
                </a:cubicBezTo>
                <a:close/>
                <a:moveTo>
                  <a:pt x="152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54" y="0"/>
                  <a:pt x="156" y="2"/>
                  <a:pt x="156" y="4"/>
                </a:cubicBezTo>
                <a:cubicBezTo>
                  <a:pt x="156" y="7"/>
                  <a:pt x="154" y="8"/>
                  <a:pt x="15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29" y="8"/>
                  <a:pt x="27" y="7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152" y="0"/>
                  <a:pt x="152" y="0"/>
                  <a:pt x="152" y="0"/>
                </a:cubicBezTo>
                <a:close/>
                <a:moveTo>
                  <a:pt x="152" y="17"/>
                </a:moveTo>
                <a:cubicBezTo>
                  <a:pt x="152" y="17"/>
                  <a:pt x="152" y="17"/>
                  <a:pt x="152" y="17"/>
                </a:cubicBezTo>
                <a:cubicBezTo>
                  <a:pt x="154" y="17"/>
                  <a:pt x="156" y="19"/>
                  <a:pt x="156" y="21"/>
                </a:cubicBezTo>
                <a:cubicBezTo>
                  <a:pt x="156" y="23"/>
                  <a:pt x="154" y="25"/>
                  <a:pt x="15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29" y="25"/>
                  <a:pt x="27" y="23"/>
                  <a:pt x="27" y="21"/>
                </a:cubicBezTo>
                <a:cubicBezTo>
                  <a:pt x="27" y="19"/>
                  <a:pt x="29" y="17"/>
                  <a:pt x="32" y="17"/>
                </a:cubicBezTo>
                <a:cubicBezTo>
                  <a:pt x="152" y="17"/>
                  <a:pt x="152" y="17"/>
                  <a:pt x="152" y="17"/>
                </a:cubicBezTo>
                <a:close/>
                <a:moveTo>
                  <a:pt x="36" y="96"/>
                </a:moveTo>
                <a:cubicBezTo>
                  <a:pt x="36" y="96"/>
                  <a:pt x="36" y="96"/>
                  <a:pt x="36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53" y="96"/>
                  <a:pt x="55" y="98"/>
                  <a:pt x="56" y="102"/>
                </a:cubicBezTo>
                <a:cubicBezTo>
                  <a:pt x="57" y="111"/>
                  <a:pt x="62" y="118"/>
                  <a:pt x="68" y="124"/>
                </a:cubicBezTo>
                <a:cubicBezTo>
                  <a:pt x="74" y="129"/>
                  <a:pt x="83" y="132"/>
                  <a:pt x="92" y="132"/>
                </a:cubicBezTo>
                <a:cubicBezTo>
                  <a:pt x="101" y="132"/>
                  <a:pt x="109" y="129"/>
                  <a:pt x="116" y="124"/>
                </a:cubicBezTo>
                <a:cubicBezTo>
                  <a:pt x="122" y="118"/>
                  <a:pt x="127" y="110"/>
                  <a:pt x="128" y="102"/>
                </a:cubicBezTo>
                <a:cubicBezTo>
                  <a:pt x="129" y="98"/>
                  <a:pt x="132" y="96"/>
                  <a:pt x="135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96"/>
                  <a:pt x="36" y="96"/>
                  <a:pt x="36" y="96"/>
                </a:cubicBezTo>
                <a:close/>
                <a:moveTo>
                  <a:pt x="156" y="96"/>
                </a:moveTo>
                <a:cubicBezTo>
                  <a:pt x="156" y="96"/>
                  <a:pt x="156" y="96"/>
                  <a:pt x="156" y="96"/>
                </a:cubicBezTo>
                <a:cubicBezTo>
                  <a:pt x="165" y="96"/>
                  <a:pt x="165" y="96"/>
                  <a:pt x="165" y="96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6" y="96"/>
                  <a:pt x="156" y="96"/>
                  <a:pt x="156" y="96"/>
                </a:cubicBezTo>
                <a:close/>
                <a:moveTo>
                  <a:pt x="156" y="52"/>
                </a:moveTo>
                <a:cubicBezTo>
                  <a:pt x="156" y="52"/>
                  <a:pt x="156" y="52"/>
                  <a:pt x="156" y="52"/>
                </a:cubicBezTo>
                <a:cubicBezTo>
                  <a:pt x="182" y="97"/>
                  <a:pt x="182" y="97"/>
                  <a:pt x="182" y="97"/>
                </a:cubicBezTo>
                <a:cubicBezTo>
                  <a:pt x="183" y="99"/>
                  <a:pt x="183" y="100"/>
                  <a:pt x="183" y="102"/>
                </a:cubicBezTo>
                <a:cubicBezTo>
                  <a:pt x="183" y="102"/>
                  <a:pt x="183" y="102"/>
                  <a:pt x="183" y="103"/>
                </a:cubicBezTo>
                <a:cubicBezTo>
                  <a:pt x="183" y="103"/>
                  <a:pt x="183" y="103"/>
                  <a:pt x="183" y="103"/>
                </a:cubicBezTo>
                <a:cubicBezTo>
                  <a:pt x="183" y="167"/>
                  <a:pt x="183" y="167"/>
                  <a:pt x="183" y="167"/>
                </a:cubicBezTo>
                <a:cubicBezTo>
                  <a:pt x="183" y="171"/>
                  <a:pt x="180" y="174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7" y="174"/>
                  <a:pt x="7" y="174"/>
                  <a:pt x="7" y="174"/>
                </a:cubicBezTo>
                <a:cubicBezTo>
                  <a:pt x="4" y="174"/>
                  <a:pt x="0" y="171"/>
                  <a:pt x="0" y="167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0"/>
                  <a:pt x="0" y="99"/>
                  <a:pt x="1" y="97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6"/>
                  <a:pt x="29" y="34"/>
                  <a:pt x="32" y="34"/>
                </a:cubicBezTo>
                <a:cubicBezTo>
                  <a:pt x="152" y="34"/>
                  <a:pt x="152" y="34"/>
                  <a:pt x="152" y="34"/>
                </a:cubicBezTo>
                <a:cubicBezTo>
                  <a:pt x="152" y="34"/>
                  <a:pt x="152" y="34"/>
                  <a:pt x="152" y="34"/>
                </a:cubicBezTo>
                <a:cubicBezTo>
                  <a:pt x="154" y="34"/>
                  <a:pt x="156" y="36"/>
                  <a:pt x="156" y="38"/>
                </a:cubicBezTo>
                <a:cubicBezTo>
                  <a:pt x="156" y="52"/>
                  <a:pt x="156" y="52"/>
                  <a:pt x="156" y="52"/>
                </a:cubicBezTo>
                <a:close/>
                <a:moveTo>
                  <a:pt x="43" y="110"/>
                </a:moveTo>
                <a:cubicBezTo>
                  <a:pt x="43" y="110"/>
                  <a:pt x="43" y="110"/>
                  <a:pt x="43" y="110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169" y="160"/>
                  <a:pt x="169" y="160"/>
                  <a:pt x="169" y="160"/>
                </a:cubicBezTo>
                <a:cubicBezTo>
                  <a:pt x="169" y="110"/>
                  <a:pt x="169" y="110"/>
                  <a:pt x="169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38" y="119"/>
                  <a:pt x="132" y="128"/>
                  <a:pt x="125" y="134"/>
                </a:cubicBezTo>
                <a:cubicBezTo>
                  <a:pt x="116" y="142"/>
                  <a:pt x="104" y="147"/>
                  <a:pt x="92" y="147"/>
                </a:cubicBezTo>
                <a:cubicBezTo>
                  <a:pt x="79" y="147"/>
                  <a:pt x="68" y="142"/>
                  <a:pt x="59" y="134"/>
                </a:cubicBezTo>
                <a:cubicBezTo>
                  <a:pt x="51" y="128"/>
                  <a:pt x="46" y="119"/>
                  <a:pt x="43" y="1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Freeform 14"/>
          <p:cNvSpPr>
            <a:spLocks noEditPoints="1"/>
          </p:cNvSpPr>
          <p:nvPr/>
        </p:nvSpPr>
        <p:spPr bwMode="auto">
          <a:xfrm>
            <a:off x="3105150" y="3572978"/>
            <a:ext cx="323850" cy="328714"/>
          </a:xfrm>
          <a:custGeom>
            <a:avLst/>
            <a:gdLst>
              <a:gd name="T0" fmla="*/ 82 w 173"/>
              <a:gd name="T1" fmla="*/ 124 h 176"/>
              <a:gd name="T2" fmla="*/ 79 w 173"/>
              <a:gd name="T3" fmla="*/ 119 h 176"/>
              <a:gd name="T4" fmla="*/ 85 w 173"/>
              <a:gd name="T5" fmla="*/ 157 h 176"/>
              <a:gd name="T6" fmla="*/ 68 w 173"/>
              <a:gd name="T7" fmla="*/ 171 h 176"/>
              <a:gd name="T8" fmla="*/ 46 w 173"/>
              <a:gd name="T9" fmla="*/ 171 h 176"/>
              <a:gd name="T10" fmla="*/ 9 w 173"/>
              <a:gd name="T11" fmla="*/ 107 h 176"/>
              <a:gd name="T12" fmla="*/ 10 w 173"/>
              <a:gd name="T13" fmla="*/ 58 h 176"/>
              <a:gd name="T14" fmla="*/ 10 w 173"/>
              <a:gd name="T15" fmla="*/ 58 h 176"/>
              <a:gd name="T16" fmla="*/ 79 w 173"/>
              <a:gd name="T17" fmla="*/ 47 h 176"/>
              <a:gd name="T18" fmla="*/ 141 w 173"/>
              <a:gd name="T19" fmla="*/ 2 h 176"/>
              <a:gd name="T20" fmla="*/ 152 w 173"/>
              <a:gd name="T21" fmla="*/ 8 h 176"/>
              <a:gd name="T22" fmla="*/ 165 w 173"/>
              <a:gd name="T23" fmla="*/ 63 h 176"/>
              <a:gd name="T24" fmla="*/ 173 w 173"/>
              <a:gd name="T25" fmla="*/ 83 h 176"/>
              <a:gd name="T26" fmla="*/ 165 w 173"/>
              <a:gd name="T27" fmla="*/ 103 h 176"/>
              <a:gd name="T28" fmla="*/ 152 w 173"/>
              <a:gd name="T29" fmla="*/ 110 h 176"/>
              <a:gd name="T30" fmla="*/ 145 w 173"/>
              <a:gd name="T31" fmla="*/ 165 h 176"/>
              <a:gd name="T32" fmla="*/ 84 w 173"/>
              <a:gd name="T33" fmla="*/ 104 h 176"/>
              <a:gd name="T34" fmla="*/ 84 w 173"/>
              <a:gd name="T35" fmla="*/ 62 h 176"/>
              <a:gd name="T36" fmla="*/ 20 w 173"/>
              <a:gd name="T37" fmla="*/ 68 h 176"/>
              <a:gd name="T38" fmla="*/ 19 w 173"/>
              <a:gd name="T39" fmla="*/ 97 h 176"/>
              <a:gd name="T40" fmla="*/ 39 w 173"/>
              <a:gd name="T41" fmla="*/ 109 h 176"/>
              <a:gd name="T42" fmla="*/ 63 w 173"/>
              <a:gd name="T43" fmla="*/ 157 h 176"/>
              <a:gd name="T44" fmla="*/ 55 w 173"/>
              <a:gd name="T45" fmla="*/ 114 h 176"/>
              <a:gd name="T46" fmla="*/ 62 w 173"/>
              <a:gd name="T47" fmla="*/ 104 h 176"/>
              <a:gd name="T48" fmla="*/ 93 w 173"/>
              <a:gd name="T49" fmla="*/ 55 h 176"/>
              <a:gd name="T50" fmla="*/ 93 w 173"/>
              <a:gd name="T51" fmla="*/ 111 h 176"/>
              <a:gd name="T52" fmla="*/ 93 w 173"/>
              <a:gd name="T53" fmla="*/ 112 h 176"/>
              <a:gd name="T54" fmla="*/ 93 w 173"/>
              <a:gd name="T55" fmla="*/ 115 h 176"/>
              <a:gd name="T56" fmla="*/ 138 w 173"/>
              <a:gd name="T57" fmla="*/ 21 h 176"/>
              <a:gd name="T58" fmla="*/ 93 w 173"/>
              <a:gd name="T59" fmla="*/ 54 h 176"/>
              <a:gd name="T60" fmla="*/ 93 w 173"/>
              <a:gd name="T61" fmla="*/ 55 h 176"/>
              <a:gd name="T62" fmla="*/ 152 w 173"/>
              <a:gd name="T63" fmla="*/ 65 h 176"/>
              <a:gd name="T64" fmla="*/ 159 w 173"/>
              <a:gd name="T65" fmla="*/ 97 h 176"/>
              <a:gd name="T66" fmla="*/ 165 w 173"/>
              <a:gd name="T67" fmla="*/ 83 h 176"/>
              <a:gd name="T68" fmla="*/ 159 w 173"/>
              <a:gd name="T69" fmla="*/ 6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3" h="176">
                <a:moveTo>
                  <a:pt x="141" y="164"/>
                </a:moveTo>
                <a:cubicBezTo>
                  <a:pt x="82" y="124"/>
                  <a:pt x="82" y="124"/>
                  <a:pt x="82" y="124"/>
                </a:cubicBezTo>
                <a:cubicBezTo>
                  <a:pt x="80" y="123"/>
                  <a:pt x="79" y="121"/>
                  <a:pt x="79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85" y="157"/>
                  <a:pt x="85" y="157"/>
                  <a:pt x="85" y="157"/>
                </a:cubicBezTo>
                <a:cubicBezTo>
                  <a:pt x="86" y="161"/>
                  <a:pt x="84" y="165"/>
                  <a:pt x="81" y="166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6"/>
                  <a:pt x="47" y="174"/>
                  <a:pt x="46" y="171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0" y="116"/>
                  <a:pt x="14" y="112"/>
                  <a:pt x="9" y="107"/>
                </a:cubicBezTo>
                <a:cubicBezTo>
                  <a:pt x="3" y="100"/>
                  <a:pt x="0" y="92"/>
                  <a:pt x="0" y="83"/>
                </a:cubicBezTo>
                <a:cubicBezTo>
                  <a:pt x="0" y="73"/>
                  <a:pt x="4" y="64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7" y="51"/>
                  <a:pt x="26" y="47"/>
                  <a:pt x="35" y="47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5"/>
                  <a:pt x="80" y="43"/>
                  <a:pt x="82" y="41"/>
                </a:cubicBezTo>
                <a:cubicBezTo>
                  <a:pt x="141" y="2"/>
                  <a:pt x="141" y="2"/>
                  <a:pt x="141" y="2"/>
                </a:cubicBezTo>
                <a:cubicBezTo>
                  <a:pt x="144" y="0"/>
                  <a:pt x="149" y="1"/>
                  <a:pt x="151" y="4"/>
                </a:cubicBezTo>
                <a:cubicBezTo>
                  <a:pt x="152" y="5"/>
                  <a:pt x="152" y="7"/>
                  <a:pt x="152" y="8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7" y="57"/>
                  <a:pt x="161" y="59"/>
                  <a:pt x="165" y="63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70" y="68"/>
                  <a:pt x="173" y="75"/>
                  <a:pt x="173" y="83"/>
                </a:cubicBezTo>
                <a:cubicBezTo>
                  <a:pt x="173" y="91"/>
                  <a:pt x="170" y="98"/>
                  <a:pt x="165" y="103"/>
                </a:cubicBezTo>
                <a:cubicBezTo>
                  <a:pt x="165" y="103"/>
                  <a:pt x="165" y="103"/>
                  <a:pt x="165" y="103"/>
                </a:cubicBezTo>
                <a:cubicBezTo>
                  <a:pt x="165" y="103"/>
                  <a:pt x="165" y="103"/>
                  <a:pt x="165" y="103"/>
                </a:cubicBezTo>
                <a:cubicBezTo>
                  <a:pt x="161" y="106"/>
                  <a:pt x="157" y="109"/>
                  <a:pt x="152" y="110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52" y="162"/>
                  <a:pt x="149" y="165"/>
                  <a:pt x="145" y="165"/>
                </a:cubicBezTo>
                <a:cubicBezTo>
                  <a:pt x="143" y="165"/>
                  <a:pt x="142" y="165"/>
                  <a:pt x="141" y="164"/>
                </a:cubicBezTo>
                <a:close/>
                <a:moveTo>
                  <a:pt x="84" y="104"/>
                </a:moveTo>
                <a:cubicBezTo>
                  <a:pt x="84" y="104"/>
                  <a:pt x="84" y="104"/>
                  <a:pt x="84" y="104"/>
                </a:cubicBezTo>
                <a:cubicBezTo>
                  <a:pt x="84" y="62"/>
                  <a:pt x="84" y="62"/>
                  <a:pt x="84" y="62"/>
                </a:cubicBezTo>
                <a:cubicBezTo>
                  <a:pt x="35" y="62"/>
                  <a:pt x="35" y="62"/>
                  <a:pt x="35" y="62"/>
                </a:cubicBezTo>
                <a:cubicBezTo>
                  <a:pt x="29" y="62"/>
                  <a:pt x="24" y="64"/>
                  <a:pt x="20" y="68"/>
                </a:cubicBezTo>
                <a:cubicBezTo>
                  <a:pt x="16" y="72"/>
                  <a:pt x="14" y="77"/>
                  <a:pt x="14" y="83"/>
                </a:cubicBezTo>
                <a:cubicBezTo>
                  <a:pt x="14" y="89"/>
                  <a:pt x="16" y="94"/>
                  <a:pt x="19" y="97"/>
                </a:cubicBezTo>
                <a:cubicBezTo>
                  <a:pt x="23" y="101"/>
                  <a:pt x="27" y="104"/>
                  <a:pt x="33" y="104"/>
                </a:cubicBezTo>
                <a:cubicBezTo>
                  <a:pt x="35" y="105"/>
                  <a:pt x="38" y="106"/>
                  <a:pt x="39" y="109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69" y="155"/>
                  <a:pt x="69" y="155"/>
                  <a:pt x="69" y="155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2"/>
                </a:cubicBezTo>
                <a:cubicBezTo>
                  <a:pt x="55" y="108"/>
                  <a:pt x="58" y="104"/>
                  <a:pt x="62" y="104"/>
                </a:cubicBezTo>
                <a:cubicBezTo>
                  <a:pt x="84" y="104"/>
                  <a:pt x="84" y="104"/>
                  <a:pt x="84" y="104"/>
                </a:cubicBezTo>
                <a:close/>
                <a:moveTo>
                  <a:pt x="93" y="55"/>
                </a:moveTo>
                <a:cubicBezTo>
                  <a:pt x="93" y="55"/>
                  <a:pt x="93" y="55"/>
                  <a:pt x="93" y="55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138" y="145"/>
                  <a:pt x="138" y="145"/>
                  <a:pt x="138" y="145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5"/>
                  <a:pt x="93" y="55"/>
                  <a:pt x="93" y="55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152" y="65"/>
                </a:moveTo>
                <a:cubicBezTo>
                  <a:pt x="152" y="65"/>
                  <a:pt x="152" y="65"/>
                  <a:pt x="152" y="65"/>
                </a:cubicBezTo>
                <a:cubicBezTo>
                  <a:pt x="152" y="101"/>
                  <a:pt x="152" y="101"/>
                  <a:pt x="152" y="101"/>
                </a:cubicBezTo>
                <a:cubicBezTo>
                  <a:pt x="155" y="100"/>
                  <a:pt x="157" y="99"/>
                  <a:pt x="159" y="97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63" y="93"/>
                  <a:pt x="165" y="89"/>
                  <a:pt x="165" y="83"/>
                </a:cubicBezTo>
                <a:cubicBezTo>
                  <a:pt x="165" y="78"/>
                  <a:pt x="163" y="73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7" y="67"/>
                  <a:pt x="155" y="66"/>
                  <a:pt x="152" y="6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Freeform 15"/>
          <p:cNvSpPr>
            <a:spLocks noEditPoints="1"/>
          </p:cNvSpPr>
          <p:nvPr/>
        </p:nvSpPr>
        <p:spPr bwMode="auto">
          <a:xfrm>
            <a:off x="5703888" y="3557098"/>
            <a:ext cx="342900" cy="360474"/>
          </a:xfrm>
          <a:custGeom>
            <a:avLst/>
            <a:gdLst>
              <a:gd name="T0" fmla="*/ 156 w 183"/>
              <a:gd name="T1" fmla="*/ 27 h 192"/>
              <a:gd name="T2" fmla="*/ 161 w 183"/>
              <a:gd name="T3" fmla="*/ 151 h 192"/>
              <a:gd name="T4" fmla="*/ 169 w 183"/>
              <a:gd name="T5" fmla="*/ 96 h 192"/>
              <a:gd name="T6" fmla="*/ 138 w 183"/>
              <a:gd name="T7" fmla="*/ 129 h 192"/>
              <a:gd name="T8" fmla="*/ 134 w 183"/>
              <a:gd name="T9" fmla="*/ 96 h 192"/>
              <a:gd name="T10" fmla="*/ 54 w 183"/>
              <a:gd name="T11" fmla="*/ 127 h 192"/>
              <a:gd name="T12" fmla="*/ 41 w 183"/>
              <a:gd name="T13" fmla="*/ 96 h 192"/>
              <a:gd name="T14" fmla="*/ 33 w 183"/>
              <a:gd name="T15" fmla="*/ 142 h 192"/>
              <a:gd name="T16" fmla="*/ 0 w 183"/>
              <a:gd name="T17" fmla="*/ 92 h 192"/>
              <a:gd name="T18" fmla="*/ 92 w 183"/>
              <a:gd name="T19" fmla="*/ 0 h 192"/>
              <a:gd name="T20" fmla="*/ 119 w 183"/>
              <a:gd name="T21" fmla="*/ 166 h 192"/>
              <a:gd name="T22" fmla="*/ 112 w 183"/>
              <a:gd name="T23" fmla="*/ 192 h 192"/>
              <a:gd name="T24" fmla="*/ 71 w 183"/>
              <a:gd name="T25" fmla="*/ 192 h 192"/>
              <a:gd name="T26" fmla="*/ 64 w 183"/>
              <a:gd name="T27" fmla="*/ 185 h 192"/>
              <a:gd name="T28" fmla="*/ 42 w 183"/>
              <a:gd name="T29" fmla="*/ 166 h 192"/>
              <a:gd name="T30" fmla="*/ 38 w 183"/>
              <a:gd name="T31" fmla="*/ 154 h 192"/>
              <a:gd name="T32" fmla="*/ 97 w 183"/>
              <a:gd name="T33" fmla="*/ 105 h 192"/>
              <a:gd name="T34" fmla="*/ 146 w 183"/>
              <a:gd name="T35" fmla="*/ 154 h 192"/>
              <a:gd name="T36" fmla="*/ 141 w 183"/>
              <a:gd name="T37" fmla="*/ 166 h 192"/>
              <a:gd name="T38" fmla="*/ 119 w 183"/>
              <a:gd name="T39" fmla="*/ 166 h 192"/>
              <a:gd name="T40" fmla="*/ 105 w 183"/>
              <a:gd name="T41" fmla="*/ 178 h 192"/>
              <a:gd name="T42" fmla="*/ 105 w 183"/>
              <a:gd name="T43" fmla="*/ 159 h 192"/>
              <a:gd name="T44" fmla="*/ 124 w 183"/>
              <a:gd name="T45" fmla="*/ 152 h 192"/>
              <a:gd name="T46" fmla="*/ 59 w 183"/>
              <a:gd name="T47" fmla="*/ 152 h 192"/>
              <a:gd name="T48" fmla="*/ 71 w 183"/>
              <a:gd name="T49" fmla="*/ 152 h 192"/>
              <a:gd name="T50" fmla="*/ 78 w 183"/>
              <a:gd name="T51" fmla="*/ 178 h 192"/>
              <a:gd name="T52" fmla="*/ 146 w 183"/>
              <a:gd name="T53" fmla="*/ 37 h 192"/>
              <a:gd name="T54" fmla="*/ 144 w 183"/>
              <a:gd name="T55" fmla="*/ 35 h 192"/>
              <a:gd name="T56" fmla="*/ 142 w 183"/>
              <a:gd name="T57" fmla="*/ 88 h 192"/>
              <a:gd name="T58" fmla="*/ 146 w 183"/>
              <a:gd name="T59" fmla="*/ 37 h 192"/>
              <a:gd name="T60" fmla="*/ 138 w 183"/>
              <a:gd name="T61" fmla="*/ 30 h 192"/>
              <a:gd name="T62" fmla="*/ 128 w 183"/>
              <a:gd name="T63" fmla="*/ 30 h 192"/>
              <a:gd name="T64" fmla="*/ 138 w 183"/>
              <a:gd name="T65" fmla="*/ 30 h 192"/>
              <a:gd name="T66" fmla="*/ 104 w 183"/>
              <a:gd name="T67" fmla="*/ 16 h 192"/>
              <a:gd name="T68" fmla="*/ 96 w 183"/>
              <a:gd name="T69" fmla="*/ 44 h 192"/>
              <a:gd name="T70" fmla="*/ 123 w 183"/>
              <a:gd name="T71" fmla="*/ 38 h 192"/>
              <a:gd name="T72" fmla="*/ 104 w 183"/>
              <a:gd name="T73" fmla="*/ 16 h 192"/>
              <a:gd name="T74" fmla="*/ 87 w 183"/>
              <a:gd name="T75" fmla="*/ 15 h 192"/>
              <a:gd name="T76" fmla="*/ 62 w 183"/>
              <a:gd name="T77" fmla="*/ 34 h 192"/>
              <a:gd name="T78" fmla="*/ 64 w 183"/>
              <a:gd name="T79" fmla="*/ 39 h 192"/>
              <a:gd name="T80" fmla="*/ 87 w 183"/>
              <a:gd name="T81" fmla="*/ 15 h 192"/>
              <a:gd name="T82" fmla="*/ 61 w 183"/>
              <a:gd name="T83" fmla="*/ 21 h 192"/>
              <a:gd name="T84" fmla="*/ 53 w 183"/>
              <a:gd name="T85" fmla="*/ 34 h 192"/>
              <a:gd name="T86" fmla="*/ 61 w 183"/>
              <a:gd name="T87" fmla="*/ 21 h 192"/>
              <a:gd name="T88" fmla="*/ 39 w 183"/>
              <a:gd name="T89" fmla="*/ 35 h 192"/>
              <a:gd name="T90" fmla="*/ 14 w 183"/>
              <a:gd name="T91" fmla="*/ 88 h 192"/>
              <a:gd name="T92" fmla="*/ 50 w 183"/>
              <a:gd name="T93" fmla="*/ 42 h 192"/>
              <a:gd name="T94" fmla="*/ 126 w 183"/>
              <a:gd name="T95" fmla="*/ 46 h 192"/>
              <a:gd name="T96" fmla="*/ 123 w 183"/>
              <a:gd name="T97" fmla="*/ 47 h 192"/>
              <a:gd name="T98" fmla="*/ 96 w 183"/>
              <a:gd name="T99" fmla="*/ 88 h 192"/>
              <a:gd name="T100" fmla="*/ 126 w 183"/>
              <a:gd name="T101" fmla="*/ 46 h 192"/>
              <a:gd name="T102" fmla="*/ 87 w 183"/>
              <a:gd name="T103" fmla="*/ 53 h 192"/>
              <a:gd name="T104" fmla="*/ 57 w 183"/>
              <a:gd name="T105" fmla="*/ 46 h 192"/>
              <a:gd name="T106" fmla="*/ 87 w 183"/>
              <a:gd name="T107" fmla="*/ 8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92">
                <a:moveTo>
                  <a:pt x="92" y="0"/>
                </a:moveTo>
                <a:cubicBezTo>
                  <a:pt x="117" y="0"/>
                  <a:pt x="140" y="11"/>
                  <a:pt x="156" y="27"/>
                </a:cubicBezTo>
                <a:cubicBezTo>
                  <a:pt x="173" y="44"/>
                  <a:pt x="183" y="67"/>
                  <a:pt x="183" y="92"/>
                </a:cubicBezTo>
                <a:cubicBezTo>
                  <a:pt x="183" y="114"/>
                  <a:pt x="175" y="135"/>
                  <a:pt x="161" y="151"/>
                </a:cubicBezTo>
                <a:cubicBezTo>
                  <a:pt x="156" y="158"/>
                  <a:pt x="144" y="149"/>
                  <a:pt x="151" y="142"/>
                </a:cubicBezTo>
                <a:cubicBezTo>
                  <a:pt x="161" y="129"/>
                  <a:pt x="168" y="113"/>
                  <a:pt x="169" y="96"/>
                </a:cubicBezTo>
                <a:cubicBezTo>
                  <a:pt x="142" y="96"/>
                  <a:pt x="142" y="96"/>
                  <a:pt x="142" y="96"/>
                </a:cubicBezTo>
                <a:cubicBezTo>
                  <a:pt x="142" y="108"/>
                  <a:pt x="140" y="119"/>
                  <a:pt x="138" y="129"/>
                </a:cubicBezTo>
                <a:cubicBezTo>
                  <a:pt x="136" y="135"/>
                  <a:pt x="128" y="133"/>
                  <a:pt x="129" y="127"/>
                </a:cubicBezTo>
                <a:cubicBezTo>
                  <a:pt x="132" y="118"/>
                  <a:pt x="133" y="107"/>
                  <a:pt x="134" y="96"/>
                </a:cubicBezTo>
                <a:cubicBezTo>
                  <a:pt x="99" y="96"/>
                  <a:pt x="84" y="96"/>
                  <a:pt x="49" y="96"/>
                </a:cubicBezTo>
                <a:cubicBezTo>
                  <a:pt x="50" y="107"/>
                  <a:pt x="51" y="118"/>
                  <a:pt x="54" y="127"/>
                </a:cubicBezTo>
                <a:cubicBezTo>
                  <a:pt x="55" y="133"/>
                  <a:pt x="47" y="135"/>
                  <a:pt x="45" y="128"/>
                </a:cubicBezTo>
                <a:cubicBezTo>
                  <a:pt x="43" y="118"/>
                  <a:pt x="41" y="107"/>
                  <a:pt x="41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15" y="114"/>
                  <a:pt x="22" y="129"/>
                  <a:pt x="33" y="142"/>
                </a:cubicBezTo>
                <a:cubicBezTo>
                  <a:pt x="39" y="149"/>
                  <a:pt x="28" y="158"/>
                  <a:pt x="22" y="151"/>
                </a:cubicBezTo>
                <a:cubicBezTo>
                  <a:pt x="8" y="135"/>
                  <a:pt x="0" y="114"/>
                  <a:pt x="0" y="92"/>
                </a:cubicBezTo>
                <a:cubicBezTo>
                  <a:pt x="0" y="67"/>
                  <a:pt x="10" y="44"/>
                  <a:pt x="27" y="27"/>
                </a:cubicBezTo>
                <a:cubicBezTo>
                  <a:pt x="43" y="11"/>
                  <a:pt x="66" y="0"/>
                  <a:pt x="92" y="0"/>
                </a:cubicBezTo>
                <a:close/>
                <a:moveTo>
                  <a:pt x="119" y="166"/>
                </a:moveTo>
                <a:cubicBezTo>
                  <a:pt x="119" y="166"/>
                  <a:pt x="119" y="166"/>
                  <a:pt x="119" y="166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9"/>
                  <a:pt x="116" y="192"/>
                  <a:pt x="112" y="192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67" y="192"/>
                  <a:pt x="64" y="189"/>
                  <a:pt x="6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4" y="166"/>
                  <a:pt x="64" y="166"/>
                  <a:pt x="64" y="166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39" y="166"/>
                  <a:pt x="36" y="163"/>
                  <a:pt x="36" y="159"/>
                </a:cubicBezTo>
                <a:cubicBezTo>
                  <a:pt x="36" y="157"/>
                  <a:pt x="36" y="155"/>
                  <a:pt x="38" y="15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2"/>
                  <a:pt x="94" y="102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8" y="157"/>
                  <a:pt x="148" y="161"/>
                  <a:pt x="146" y="164"/>
                </a:cubicBezTo>
                <a:cubicBezTo>
                  <a:pt x="144" y="165"/>
                  <a:pt x="142" y="166"/>
                  <a:pt x="141" y="166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19" y="166"/>
                  <a:pt x="119" y="166"/>
                  <a:pt x="119" y="166"/>
                </a:cubicBezTo>
                <a:close/>
                <a:moveTo>
                  <a:pt x="105" y="178"/>
                </a:moveTo>
                <a:cubicBezTo>
                  <a:pt x="105" y="178"/>
                  <a:pt x="105" y="178"/>
                  <a:pt x="105" y="178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5"/>
                  <a:pt x="109" y="152"/>
                  <a:pt x="112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59" y="152"/>
                  <a:pt x="59" y="152"/>
                  <a:pt x="59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5" y="152"/>
                  <a:pt x="78" y="155"/>
                  <a:pt x="78" y="159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105" y="178"/>
                  <a:pt x="105" y="178"/>
                  <a:pt x="105" y="178"/>
                </a:cubicBezTo>
                <a:close/>
                <a:moveTo>
                  <a:pt x="146" y="37"/>
                </a:moveTo>
                <a:cubicBezTo>
                  <a:pt x="146" y="37"/>
                  <a:pt x="146" y="37"/>
                  <a:pt x="146" y="37"/>
                </a:cubicBezTo>
                <a:cubicBezTo>
                  <a:pt x="146" y="37"/>
                  <a:pt x="145" y="36"/>
                  <a:pt x="144" y="35"/>
                </a:cubicBezTo>
                <a:cubicBezTo>
                  <a:pt x="141" y="38"/>
                  <a:pt x="137" y="40"/>
                  <a:pt x="134" y="42"/>
                </a:cubicBezTo>
                <a:cubicBezTo>
                  <a:pt x="139" y="55"/>
                  <a:pt x="142" y="71"/>
                  <a:pt x="142" y="88"/>
                </a:cubicBezTo>
                <a:cubicBezTo>
                  <a:pt x="169" y="88"/>
                  <a:pt x="169" y="88"/>
                  <a:pt x="169" y="88"/>
                </a:cubicBezTo>
                <a:cubicBezTo>
                  <a:pt x="168" y="68"/>
                  <a:pt x="159" y="50"/>
                  <a:pt x="146" y="37"/>
                </a:cubicBezTo>
                <a:close/>
                <a:moveTo>
                  <a:pt x="138" y="30"/>
                </a:moveTo>
                <a:cubicBezTo>
                  <a:pt x="138" y="30"/>
                  <a:pt x="138" y="30"/>
                  <a:pt x="138" y="30"/>
                </a:cubicBezTo>
                <a:cubicBezTo>
                  <a:pt x="133" y="26"/>
                  <a:pt x="128" y="23"/>
                  <a:pt x="122" y="21"/>
                </a:cubicBezTo>
                <a:cubicBezTo>
                  <a:pt x="124" y="24"/>
                  <a:pt x="126" y="27"/>
                  <a:pt x="128" y="30"/>
                </a:cubicBezTo>
                <a:cubicBezTo>
                  <a:pt x="129" y="32"/>
                  <a:pt x="130" y="33"/>
                  <a:pt x="130" y="34"/>
                </a:cubicBezTo>
                <a:cubicBezTo>
                  <a:pt x="133" y="33"/>
                  <a:pt x="135" y="31"/>
                  <a:pt x="138" y="30"/>
                </a:cubicBezTo>
                <a:close/>
                <a:moveTo>
                  <a:pt x="104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2" y="15"/>
                  <a:pt x="99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4" y="44"/>
                  <a:pt x="112" y="42"/>
                  <a:pt x="120" y="39"/>
                </a:cubicBezTo>
                <a:cubicBezTo>
                  <a:pt x="121" y="39"/>
                  <a:pt x="122" y="39"/>
                  <a:pt x="123" y="38"/>
                </a:cubicBezTo>
                <a:cubicBezTo>
                  <a:pt x="122" y="37"/>
                  <a:pt x="121" y="35"/>
                  <a:pt x="121" y="34"/>
                </a:cubicBezTo>
                <a:cubicBezTo>
                  <a:pt x="116" y="26"/>
                  <a:pt x="111" y="19"/>
                  <a:pt x="104" y="16"/>
                </a:cubicBezTo>
                <a:close/>
                <a:moveTo>
                  <a:pt x="87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5" y="15"/>
                  <a:pt x="82" y="15"/>
                  <a:pt x="79" y="16"/>
                </a:cubicBezTo>
                <a:cubicBezTo>
                  <a:pt x="73" y="19"/>
                  <a:pt x="67" y="26"/>
                  <a:pt x="62" y="34"/>
                </a:cubicBezTo>
                <a:cubicBezTo>
                  <a:pt x="62" y="35"/>
                  <a:pt x="61" y="37"/>
                  <a:pt x="60" y="38"/>
                </a:cubicBezTo>
                <a:cubicBezTo>
                  <a:pt x="62" y="39"/>
                  <a:pt x="63" y="39"/>
                  <a:pt x="64" y="39"/>
                </a:cubicBezTo>
                <a:cubicBezTo>
                  <a:pt x="71" y="42"/>
                  <a:pt x="79" y="44"/>
                  <a:pt x="87" y="44"/>
                </a:cubicBezTo>
                <a:cubicBezTo>
                  <a:pt x="87" y="15"/>
                  <a:pt x="87" y="15"/>
                  <a:pt x="87" y="15"/>
                </a:cubicBezTo>
                <a:close/>
                <a:moveTo>
                  <a:pt x="61" y="21"/>
                </a:moveTo>
                <a:cubicBezTo>
                  <a:pt x="61" y="21"/>
                  <a:pt x="61" y="21"/>
                  <a:pt x="61" y="21"/>
                </a:cubicBezTo>
                <a:cubicBezTo>
                  <a:pt x="56" y="23"/>
                  <a:pt x="50" y="26"/>
                  <a:pt x="45" y="30"/>
                </a:cubicBezTo>
                <a:cubicBezTo>
                  <a:pt x="48" y="31"/>
                  <a:pt x="50" y="33"/>
                  <a:pt x="53" y="34"/>
                </a:cubicBezTo>
                <a:cubicBezTo>
                  <a:pt x="54" y="33"/>
                  <a:pt x="54" y="32"/>
                  <a:pt x="55" y="30"/>
                </a:cubicBezTo>
                <a:cubicBezTo>
                  <a:pt x="57" y="27"/>
                  <a:pt x="59" y="24"/>
                  <a:pt x="61" y="21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8" y="36"/>
                  <a:pt x="38" y="37"/>
                  <a:pt x="37" y="37"/>
                </a:cubicBezTo>
                <a:cubicBezTo>
                  <a:pt x="24" y="50"/>
                  <a:pt x="15" y="68"/>
                  <a:pt x="14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71"/>
                  <a:pt x="45" y="55"/>
                  <a:pt x="50" y="42"/>
                </a:cubicBezTo>
                <a:cubicBezTo>
                  <a:pt x="46" y="40"/>
                  <a:pt x="42" y="38"/>
                  <a:pt x="39" y="35"/>
                </a:cubicBezTo>
                <a:close/>
                <a:moveTo>
                  <a:pt x="126" y="46"/>
                </a:moveTo>
                <a:cubicBezTo>
                  <a:pt x="126" y="46"/>
                  <a:pt x="126" y="46"/>
                  <a:pt x="126" y="46"/>
                </a:cubicBezTo>
                <a:cubicBezTo>
                  <a:pt x="125" y="46"/>
                  <a:pt x="124" y="47"/>
                  <a:pt x="123" y="47"/>
                </a:cubicBezTo>
                <a:cubicBezTo>
                  <a:pt x="114" y="50"/>
                  <a:pt x="105" y="52"/>
                  <a:pt x="96" y="53"/>
                </a:cubicBezTo>
                <a:cubicBezTo>
                  <a:pt x="96" y="88"/>
                  <a:pt x="96" y="88"/>
                  <a:pt x="96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3" y="72"/>
                  <a:pt x="131" y="58"/>
                  <a:pt x="126" y="46"/>
                </a:cubicBezTo>
                <a:close/>
                <a:moveTo>
                  <a:pt x="87" y="53"/>
                </a:moveTo>
                <a:cubicBezTo>
                  <a:pt x="87" y="53"/>
                  <a:pt x="87" y="53"/>
                  <a:pt x="87" y="53"/>
                </a:cubicBezTo>
                <a:cubicBezTo>
                  <a:pt x="78" y="52"/>
                  <a:pt x="69" y="50"/>
                  <a:pt x="61" y="47"/>
                </a:cubicBezTo>
                <a:cubicBezTo>
                  <a:pt x="59" y="47"/>
                  <a:pt x="58" y="46"/>
                  <a:pt x="57" y="46"/>
                </a:cubicBezTo>
                <a:cubicBezTo>
                  <a:pt x="53" y="58"/>
                  <a:pt x="50" y="72"/>
                  <a:pt x="49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53"/>
                  <a:pt x="87" y="53"/>
                  <a:pt x="87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Freeform 16"/>
          <p:cNvSpPr>
            <a:spLocks noEditPoints="1"/>
          </p:cNvSpPr>
          <p:nvPr/>
        </p:nvSpPr>
        <p:spPr bwMode="auto">
          <a:xfrm>
            <a:off x="4398964" y="1464127"/>
            <a:ext cx="344487" cy="322362"/>
          </a:xfrm>
          <a:custGeom>
            <a:avLst/>
            <a:gdLst>
              <a:gd name="T0" fmla="*/ 52 w 183"/>
              <a:gd name="T1" fmla="*/ 142 h 172"/>
              <a:gd name="T2" fmla="*/ 156 w 183"/>
              <a:gd name="T3" fmla="*/ 138 h 172"/>
              <a:gd name="T4" fmla="*/ 156 w 183"/>
              <a:gd name="T5" fmla="*/ 146 h 172"/>
              <a:gd name="T6" fmla="*/ 56 w 183"/>
              <a:gd name="T7" fmla="*/ 24 h 172"/>
              <a:gd name="T8" fmla="*/ 52 w 183"/>
              <a:gd name="T9" fmla="*/ 28 h 172"/>
              <a:gd name="T10" fmla="*/ 52 w 183"/>
              <a:gd name="T11" fmla="*/ 58 h 172"/>
              <a:gd name="T12" fmla="*/ 57 w 183"/>
              <a:gd name="T13" fmla="*/ 62 h 172"/>
              <a:gd name="T14" fmla="*/ 156 w 183"/>
              <a:gd name="T15" fmla="*/ 62 h 172"/>
              <a:gd name="T16" fmla="*/ 160 w 183"/>
              <a:gd name="T17" fmla="*/ 28 h 172"/>
              <a:gd name="T18" fmla="*/ 156 w 183"/>
              <a:gd name="T19" fmla="*/ 24 h 172"/>
              <a:gd name="T20" fmla="*/ 61 w 183"/>
              <a:gd name="T21" fmla="*/ 54 h 172"/>
              <a:gd name="T22" fmla="*/ 61 w 183"/>
              <a:gd name="T23" fmla="*/ 32 h 172"/>
              <a:gd name="T24" fmla="*/ 152 w 183"/>
              <a:gd name="T25" fmla="*/ 54 h 172"/>
              <a:gd name="T26" fmla="*/ 29 w 183"/>
              <a:gd name="T27" fmla="*/ 52 h 172"/>
              <a:gd name="T28" fmla="*/ 14 w 183"/>
              <a:gd name="T29" fmla="*/ 52 h 172"/>
              <a:gd name="T30" fmla="*/ 29 w 183"/>
              <a:gd name="T31" fmla="*/ 150 h 172"/>
              <a:gd name="T32" fmla="*/ 22 w 183"/>
              <a:gd name="T33" fmla="*/ 172 h 172"/>
              <a:gd name="T34" fmla="*/ 7 w 183"/>
              <a:gd name="T35" fmla="*/ 166 h 172"/>
              <a:gd name="T36" fmla="*/ 0 w 183"/>
              <a:gd name="T37" fmla="*/ 150 h 172"/>
              <a:gd name="T38" fmla="*/ 0 w 183"/>
              <a:gd name="T39" fmla="*/ 45 h 172"/>
              <a:gd name="T40" fmla="*/ 29 w 183"/>
              <a:gd name="T41" fmla="*/ 38 h 172"/>
              <a:gd name="T42" fmla="*/ 37 w 183"/>
              <a:gd name="T43" fmla="*/ 0 h 172"/>
              <a:gd name="T44" fmla="*/ 176 w 183"/>
              <a:gd name="T45" fmla="*/ 0 h 172"/>
              <a:gd name="T46" fmla="*/ 183 w 183"/>
              <a:gd name="T47" fmla="*/ 7 h 172"/>
              <a:gd name="T48" fmla="*/ 177 w 183"/>
              <a:gd name="T49" fmla="*/ 166 h 172"/>
              <a:gd name="T50" fmla="*/ 177 w 183"/>
              <a:gd name="T51" fmla="*/ 166 h 172"/>
              <a:gd name="T52" fmla="*/ 22 w 183"/>
              <a:gd name="T53" fmla="*/ 172 h 172"/>
              <a:gd name="T54" fmla="*/ 22 w 183"/>
              <a:gd name="T55" fmla="*/ 172 h 172"/>
              <a:gd name="T56" fmla="*/ 169 w 183"/>
              <a:gd name="T57" fmla="*/ 150 h 172"/>
              <a:gd name="T58" fmla="*/ 44 w 183"/>
              <a:gd name="T59" fmla="*/ 14 h 172"/>
              <a:gd name="T60" fmla="*/ 42 w 183"/>
              <a:gd name="T61" fmla="*/ 158 h 172"/>
              <a:gd name="T62" fmla="*/ 167 w 183"/>
              <a:gd name="T63" fmla="*/ 156 h 172"/>
              <a:gd name="T64" fmla="*/ 169 w 183"/>
              <a:gd name="T65" fmla="*/ 150 h 172"/>
              <a:gd name="T66" fmla="*/ 111 w 183"/>
              <a:gd name="T67" fmla="*/ 70 h 172"/>
              <a:gd name="T68" fmla="*/ 156 w 183"/>
              <a:gd name="T69" fmla="*/ 70 h 172"/>
              <a:gd name="T70" fmla="*/ 160 w 183"/>
              <a:gd name="T71" fmla="*/ 75 h 172"/>
              <a:gd name="T72" fmla="*/ 156 w 183"/>
              <a:gd name="T73" fmla="*/ 101 h 172"/>
              <a:gd name="T74" fmla="*/ 111 w 183"/>
              <a:gd name="T75" fmla="*/ 101 h 172"/>
              <a:gd name="T76" fmla="*/ 107 w 183"/>
              <a:gd name="T77" fmla="*/ 97 h 172"/>
              <a:gd name="T78" fmla="*/ 111 w 183"/>
              <a:gd name="T79" fmla="*/ 70 h 172"/>
              <a:gd name="T80" fmla="*/ 152 w 183"/>
              <a:gd name="T81" fmla="*/ 79 h 172"/>
              <a:gd name="T82" fmla="*/ 115 w 183"/>
              <a:gd name="T83" fmla="*/ 93 h 172"/>
              <a:gd name="T84" fmla="*/ 152 w 183"/>
              <a:gd name="T85" fmla="*/ 79 h 172"/>
              <a:gd name="T86" fmla="*/ 56 w 183"/>
              <a:gd name="T87" fmla="*/ 79 h 172"/>
              <a:gd name="T88" fmla="*/ 56 w 183"/>
              <a:gd name="T89" fmla="*/ 70 h 172"/>
              <a:gd name="T90" fmla="*/ 102 w 183"/>
              <a:gd name="T91" fmla="*/ 75 h 172"/>
              <a:gd name="T92" fmla="*/ 56 w 183"/>
              <a:gd name="T93" fmla="*/ 79 h 172"/>
              <a:gd name="T94" fmla="*/ 56 w 183"/>
              <a:gd name="T95" fmla="*/ 101 h 172"/>
              <a:gd name="T96" fmla="*/ 56 w 183"/>
              <a:gd name="T97" fmla="*/ 93 h 172"/>
              <a:gd name="T98" fmla="*/ 102 w 183"/>
              <a:gd name="T99" fmla="*/ 97 h 172"/>
              <a:gd name="T100" fmla="*/ 56 w 183"/>
              <a:gd name="T101" fmla="*/ 101 h 172"/>
              <a:gd name="T102" fmla="*/ 56 w 183"/>
              <a:gd name="T103" fmla="*/ 124 h 172"/>
              <a:gd name="T104" fmla="*/ 56 w 183"/>
              <a:gd name="T105" fmla="*/ 115 h 172"/>
              <a:gd name="T106" fmla="*/ 160 w 183"/>
              <a:gd name="T107" fmla="*/ 120 h 172"/>
              <a:gd name="T108" fmla="*/ 56 w 183"/>
              <a:gd name="T109" fmla="*/ 12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172">
                <a:moveTo>
                  <a:pt x="56" y="146"/>
                </a:moveTo>
                <a:cubicBezTo>
                  <a:pt x="54" y="146"/>
                  <a:pt x="52" y="145"/>
                  <a:pt x="52" y="142"/>
                </a:cubicBezTo>
                <a:cubicBezTo>
                  <a:pt x="52" y="140"/>
                  <a:pt x="54" y="138"/>
                  <a:pt x="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8" y="138"/>
                  <a:pt x="160" y="140"/>
                  <a:pt x="160" y="142"/>
                </a:cubicBezTo>
                <a:cubicBezTo>
                  <a:pt x="160" y="145"/>
                  <a:pt x="158" y="146"/>
                  <a:pt x="156" y="146"/>
                </a:cubicBezTo>
                <a:cubicBezTo>
                  <a:pt x="56" y="146"/>
                  <a:pt x="56" y="146"/>
                  <a:pt x="56" y="146"/>
                </a:cubicBezTo>
                <a:close/>
                <a:moveTo>
                  <a:pt x="56" y="24"/>
                </a:moveTo>
                <a:cubicBezTo>
                  <a:pt x="56" y="24"/>
                  <a:pt x="56" y="24"/>
                  <a:pt x="56" y="24"/>
                </a:cubicBezTo>
                <a:cubicBezTo>
                  <a:pt x="54" y="24"/>
                  <a:pt x="52" y="26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60"/>
                  <a:pt x="54" y="62"/>
                  <a:pt x="56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8" y="62"/>
                  <a:pt x="160" y="60"/>
                  <a:pt x="160" y="5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26"/>
                  <a:pt x="158" y="24"/>
                  <a:pt x="156" y="24"/>
                </a:cubicBezTo>
                <a:cubicBezTo>
                  <a:pt x="56" y="24"/>
                  <a:pt x="56" y="24"/>
                  <a:pt x="56" y="24"/>
                </a:cubicBezTo>
                <a:close/>
                <a:moveTo>
                  <a:pt x="61" y="54"/>
                </a:moveTo>
                <a:cubicBezTo>
                  <a:pt x="61" y="54"/>
                  <a:pt x="61" y="54"/>
                  <a:pt x="61" y="54"/>
                </a:cubicBezTo>
                <a:cubicBezTo>
                  <a:pt x="61" y="32"/>
                  <a:pt x="61" y="32"/>
                  <a:pt x="6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61" y="54"/>
                  <a:pt x="61" y="54"/>
                  <a:pt x="61" y="54"/>
                </a:cubicBez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160"/>
                  <a:pt x="29" y="160"/>
                  <a:pt x="29" y="150"/>
                </a:cubicBezTo>
                <a:cubicBezTo>
                  <a:pt x="29" y="52"/>
                  <a:pt x="29" y="52"/>
                  <a:pt x="29" y="52"/>
                </a:cubicBezTo>
                <a:close/>
                <a:moveTo>
                  <a:pt x="22" y="172"/>
                </a:moveTo>
                <a:cubicBezTo>
                  <a:pt x="22" y="172"/>
                  <a:pt x="22" y="172"/>
                  <a:pt x="22" y="172"/>
                </a:cubicBezTo>
                <a:cubicBezTo>
                  <a:pt x="16" y="172"/>
                  <a:pt x="10" y="170"/>
                  <a:pt x="7" y="166"/>
                </a:cubicBezTo>
                <a:cubicBezTo>
                  <a:pt x="6" y="166"/>
                  <a:pt x="6" y="166"/>
                  <a:pt x="6" y="166"/>
                </a:cubicBezTo>
                <a:cubicBezTo>
                  <a:pt x="3" y="162"/>
                  <a:pt x="0" y="156"/>
                  <a:pt x="0" y="15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1"/>
                  <a:pt x="3" y="38"/>
                  <a:pt x="7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3"/>
                  <a:pt x="33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80" y="0"/>
                  <a:pt x="183" y="3"/>
                  <a:pt x="183" y="7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150"/>
                  <a:pt x="183" y="150"/>
                  <a:pt x="183" y="150"/>
                </a:cubicBezTo>
                <a:cubicBezTo>
                  <a:pt x="183" y="156"/>
                  <a:pt x="181" y="162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3" y="170"/>
                  <a:pt x="167" y="172"/>
                  <a:pt x="161" y="172"/>
                </a:cubicBezTo>
                <a:cubicBezTo>
                  <a:pt x="22" y="172"/>
                  <a:pt x="22" y="172"/>
                  <a:pt x="22" y="172"/>
                </a:cubicBezTo>
                <a:cubicBezTo>
                  <a:pt x="22" y="172"/>
                  <a:pt x="22" y="172"/>
                  <a:pt x="22" y="172"/>
                </a:cubicBezTo>
                <a:cubicBezTo>
                  <a:pt x="22" y="172"/>
                  <a:pt x="22" y="172"/>
                  <a:pt x="22" y="172"/>
                </a:cubicBezTo>
                <a:close/>
                <a:moveTo>
                  <a:pt x="169" y="150"/>
                </a:moveTo>
                <a:cubicBezTo>
                  <a:pt x="169" y="150"/>
                  <a:pt x="169" y="150"/>
                  <a:pt x="169" y="150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59"/>
                  <a:pt x="44" y="105"/>
                  <a:pt x="44" y="150"/>
                </a:cubicBezTo>
                <a:cubicBezTo>
                  <a:pt x="44" y="153"/>
                  <a:pt x="43" y="156"/>
                  <a:pt x="42" y="158"/>
                </a:cubicBezTo>
                <a:cubicBezTo>
                  <a:pt x="161" y="158"/>
                  <a:pt x="161" y="158"/>
                  <a:pt x="161" y="158"/>
                </a:cubicBezTo>
                <a:cubicBezTo>
                  <a:pt x="163" y="158"/>
                  <a:pt x="165" y="157"/>
                  <a:pt x="167" y="156"/>
                </a:cubicBezTo>
                <a:cubicBezTo>
                  <a:pt x="167" y="156"/>
                  <a:pt x="167" y="156"/>
                  <a:pt x="167" y="156"/>
                </a:cubicBezTo>
                <a:cubicBezTo>
                  <a:pt x="168" y="154"/>
                  <a:pt x="169" y="153"/>
                  <a:pt x="169" y="150"/>
                </a:cubicBezTo>
                <a:close/>
                <a:moveTo>
                  <a:pt x="111" y="70"/>
                </a:moveTo>
                <a:cubicBezTo>
                  <a:pt x="111" y="70"/>
                  <a:pt x="111" y="70"/>
                  <a:pt x="111" y="70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56" y="70"/>
                  <a:pt x="156" y="70"/>
                  <a:pt x="156" y="70"/>
                </a:cubicBezTo>
                <a:cubicBezTo>
                  <a:pt x="158" y="70"/>
                  <a:pt x="160" y="72"/>
                  <a:pt x="160" y="75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0" y="99"/>
                  <a:pt x="158" y="101"/>
                  <a:pt x="156" y="101"/>
                </a:cubicBezTo>
                <a:cubicBezTo>
                  <a:pt x="156" y="101"/>
                  <a:pt x="156" y="101"/>
                  <a:pt x="156" y="101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09" y="101"/>
                  <a:pt x="107" y="99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2"/>
                  <a:pt x="109" y="70"/>
                  <a:pt x="111" y="70"/>
                </a:cubicBezTo>
                <a:close/>
                <a:moveTo>
                  <a:pt x="152" y="79"/>
                </a:moveTo>
                <a:cubicBezTo>
                  <a:pt x="152" y="79"/>
                  <a:pt x="152" y="79"/>
                  <a:pt x="152" y="79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52" y="93"/>
                  <a:pt x="152" y="93"/>
                  <a:pt x="152" y="93"/>
                </a:cubicBezTo>
                <a:cubicBezTo>
                  <a:pt x="152" y="79"/>
                  <a:pt x="152" y="79"/>
                  <a:pt x="152" y="79"/>
                </a:cubicBezTo>
                <a:close/>
                <a:moveTo>
                  <a:pt x="56" y="79"/>
                </a:moveTo>
                <a:cubicBezTo>
                  <a:pt x="56" y="79"/>
                  <a:pt x="56" y="79"/>
                  <a:pt x="56" y="79"/>
                </a:cubicBezTo>
                <a:cubicBezTo>
                  <a:pt x="54" y="79"/>
                  <a:pt x="52" y="77"/>
                  <a:pt x="52" y="75"/>
                </a:cubicBezTo>
                <a:cubicBezTo>
                  <a:pt x="52" y="72"/>
                  <a:pt x="54" y="70"/>
                  <a:pt x="56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100" y="70"/>
                  <a:pt x="102" y="72"/>
                  <a:pt x="102" y="75"/>
                </a:cubicBezTo>
                <a:cubicBezTo>
                  <a:pt x="102" y="77"/>
                  <a:pt x="100" y="79"/>
                  <a:pt x="97" y="79"/>
                </a:cubicBezTo>
                <a:cubicBezTo>
                  <a:pt x="56" y="79"/>
                  <a:pt x="56" y="79"/>
                  <a:pt x="56" y="79"/>
                </a:cubicBezTo>
                <a:close/>
                <a:moveTo>
                  <a:pt x="56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4" y="101"/>
                  <a:pt x="52" y="99"/>
                  <a:pt x="52" y="97"/>
                </a:cubicBezTo>
                <a:cubicBezTo>
                  <a:pt x="52" y="95"/>
                  <a:pt x="54" y="93"/>
                  <a:pt x="56" y="93"/>
                </a:cubicBezTo>
                <a:cubicBezTo>
                  <a:pt x="97" y="93"/>
                  <a:pt x="97" y="93"/>
                  <a:pt x="97" y="93"/>
                </a:cubicBezTo>
                <a:cubicBezTo>
                  <a:pt x="100" y="93"/>
                  <a:pt x="102" y="95"/>
                  <a:pt x="102" y="97"/>
                </a:cubicBezTo>
                <a:cubicBezTo>
                  <a:pt x="102" y="99"/>
                  <a:pt x="100" y="101"/>
                  <a:pt x="97" y="101"/>
                </a:cubicBezTo>
                <a:cubicBezTo>
                  <a:pt x="56" y="101"/>
                  <a:pt x="56" y="101"/>
                  <a:pt x="56" y="101"/>
                </a:cubicBezTo>
                <a:close/>
                <a:moveTo>
                  <a:pt x="56" y="124"/>
                </a:moveTo>
                <a:cubicBezTo>
                  <a:pt x="56" y="124"/>
                  <a:pt x="56" y="124"/>
                  <a:pt x="56" y="124"/>
                </a:cubicBezTo>
                <a:cubicBezTo>
                  <a:pt x="54" y="124"/>
                  <a:pt x="52" y="122"/>
                  <a:pt x="52" y="120"/>
                </a:cubicBezTo>
                <a:cubicBezTo>
                  <a:pt x="52" y="117"/>
                  <a:pt x="54" y="115"/>
                  <a:pt x="56" y="115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8" y="115"/>
                  <a:pt x="160" y="117"/>
                  <a:pt x="160" y="120"/>
                </a:cubicBezTo>
                <a:cubicBezTo>
                  <a:pt x="160" y="122"/>
                  <a:pt x="158" y="124"/>
                  <a:pt x="156" y="124"/>
                </a:cubicBezTo>
                <a:cubicBezTo>
                  <a:pt x="56" y="124"/>
                  <a:pt x="56" y="124"/>
                  <a:pt x="56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565150" y="3371303"/>
            <a:ext cx="201453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THREE</a:t>
            </a: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996950" y="2258122"/>
            <a:ext cx="201453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TWO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1871664" y="1187816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ONE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567489" y="3371303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FIVE</a:t>
            </a:r>
          </a:p>
          <a:p>
            <a:pPr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6148389" y="2258122"/>
            <a:ext cx="201453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TOPIC HEADER FOUR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b="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b="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574" name="Freeform 22"/>
          <p:cNvSpPr>
            <a:spLocks/>
          </p:cNvSpPr>
          <p:nvPr/>
        </p:nvSpPr>
        <p:spPr bwMode="auto">
          <a:xfrm>
            <a:off x="5737225" y="1"/>
            <a:ext cx="3416300" cy="3318899"/>
          </a:xfrm>
          <a:custGeom>
            <a:avLst/>
            <a:gdLst>
              <a:gd name="T0" fmla="*/ 0 w 2152"/>
              <a:gd name="T1" fmla="*/ 0 h 2090"/>
              <a:gd name="T2" fmla="*/ 0 w 2152"/>
              <a:gd name="T3" fmla="*/ 0 h 2090"/>
              <a:gd name="T4" fmla="*/ 2152 w 2152"/>
              <a:gd name="T5" fmla="*/ 2090 h 2090"/>
              <a:gd name="T6" fmla="*/ 2152 w 2152"/>
              <a:gd name="T7" fmla="*/ 2090 h 2090"/>
              <a:gd name="T8" fmla="*/ 0 w 2152"/>
              <a:gd name="T9" fmla="*/ 0 h 2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2" h="2090">
                <a:moveTo>
                  <a:pt x="0" y="0"/>
                </a:moveTo>
                <a:lnTo>
                  <a:pt x="0" y="0"/>
                </a:lnTo>
                <a:lnTo>
                  <a:pt x="2152" y="2090"/>
                </a:lnTo>
                <a:lnTo>
                  <a:pt x="2152" y="2090"/>
                </a:lnTo>
                <a:lnTo>
                  <a:pt x="0" y="0"/>
                </a:lnTo>
                <a:close/>
              </a:path>
            </a:pathLst>
          </a:custGeom>
          <a:solidFill>
            <a:srgbClr val="F286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5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2882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Freeform 8"/>
          <p:cNvSpPr>
            <a:spLocks/>
          </p:cNvSpPr>
          <p:nvPr/>
        </p:nvSpPr>
        <p:spPr bwMode="auto">
          <a:xfrm>
            <a:off x="646113" y="2907928"/>
            <a:ext cx="2011362" cy="281074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1609726" y="2861875"/>
            <a:ext cx="85725" cy="90516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/>
          </p:cNvSpPr>
          <p:nvPr/>
        </p:nvSpPr>
        <p:spPr bwMode="auto">
          <a:xfrm>
            <a:off x="1300164" y="1890025"/>
            <a:ext cx="700087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9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1419226" y="2004361"/>
            <a:ext cx="466725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0" name="Freeform 12"/>
          <p:cNvSpPr>
            <a:spLocks/>
          </p:cNvSpPr>
          <p:nvPr/>
        </p:nvSpPr>
        <p:spPr bwMode="auto">
          <a:xfrm>
            <a:off x="2590800" y="2907928"/>
            <a:ext cx="2012950" cy="281074"/>
          </a:xfrm>
          <a:custGeom>
            <a:avLst/>
            <a:gdLst>
              <a:gd name="T0" fmla="*/ 1170 w 1268"/>
              <a:gd name="T1" fmla="*/ 177 h 177"/>
              <a:gd name="T2" fmla="*/ 0 w 1268"/>
              <a:gd name="T3" fmla="*/ 177 h 177"/>
              <a:gd name="T4" fmla="*/ 99 w 1268"/>
              <a:gd name="T5" fmla="*/ 88 h 177"/>
              <a:gd name="T6" fmla="*/ 0 w 1268"/>
              <a:gd name="T7" fmla="*/ 0 h 177"/>
              <a:gd name="T8" fmla="*/ 1170 w 1268"/>
              <a:gd name="T9" fmla="*/ 0 h 177"/>
              <a:gd name="T10" fmla="*/ 1268 w 1268"/>
              <a:gd name="T11" fmla="*/ 88 h 177"/>
              <a:gd name="T12" fmla="*/ 1170 w 1268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8" h="177">
                <a:moveTo>
                  <a:pt x="1170" y="177"/>
                </a:moveTo>
                <a:lnTo>
                  <a:pt x="0" y="177"/>
                </a:lnTo>
                <a:lnTo>
                  <a:pt x="99" y="88"/>
                </a:lnTo>
                <a:lnTo>
                  <a:pt x="0" y="0"/>
                </a:lnTo>
                <a:lnTo>
                  <a:pt x="1170" y="0"/>
                </a:lnTo>
                <a:lnTo>
                  <a:pt x="1268" y="88"/>
                </a:lnTo>
                <a:lnTo>
                  <a:pt x="1170" y="1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3554414" y="2861875"/>
            <a:ext cx="85725" cy="90516"/>
          </a:xfrm>
          <a:prstGeom prst="ellipse">
            <a:avLst/>
          </a:prstGeom>
          <a:solidFill>
            <a:schemeClr val="accent3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Freeform 14"/>
          <p:cNvSpPr>
            <a:spLocks/>
          </p:cNvSpPr>
          <p:nvPr/>
        </p:nvSpPr>
        <p:spPr bwMode="auto">
          <a:xfrm>
            <a:off x="3246439" y="1890025"/>
            <a:ext cx="701675" cy="806699"/>
          </a:xfrm>
          <a:custGeom>
            <a:avLst/>
            <a:gdLst>
              <a:gd name="T0" fmla="*/ 181 w 221"/>
              <a:gd name="T1" fmla="*/ 39 h 252"/>
              <a:gd name="T2" fmla="*/ 40 w 221"/>
              <a:gd name="T3" fmla="*/ 39 h 252"/>
              <a:gd name="T4" fmla="*/ 40 w 221"/>
              <a:gd name="T5" fmla="*/ 181 h 252"/>
              <a:gd name="T6" fmla="*/ 111 w 221"/>
              <a:gd name="T7" fmla="*/ 252 h 252"/>
              <a:gd name="T8" fmla="*/ 181 w 221"/>
              <a:gd name="T9" fmla="*/ 181 h 252"/>
              <a:gd name="T10" fmla="*/ 181 w 221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1" h="252">
                <a:moveTo>
                  <a:pt x="181" y="39"/>
                </a:moveTo>
                <a:cubicBezTo>
                  <a:pt x="142" y="0"/>
                  <a:pt x="79" y="0"/>
                  <a:pt x="40" y="39"/>
                </a:cubicBezTo>
                <a:cubicBezTo>
                  <a:pt x="0" y="78"/>
                  <a:pt x="0" y="142"/>
                  <a:pt x="40" y="181"/>
                </a:cubicBezTo>
                <a:cubicBezTo>
                  <a:pt x="111" y="252"/>
                  <a:pt x="111" y="252"/>
                  <a:pt x="111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1" y="142"/>
                  <a:pt x="221" y="78"/>
                  <a:pt x="181" y="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Oval 15"/>
          <p:cNvSpPr>
            <a:spLocks noChangeArrowheads="1"/>
          </p:cNvSpPr>
          <p:nvPr/>
        </p:nvSpPr>
        <p:spPr bwMode="auto">
          <a:xfrm>
            <a:off x="3363914" y="2004361"/>
            <a:ext cx="466725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16"/>
          <p:cNvSpPr>
            <a:spLocks/>
          </p:cNvSpPr>
          <p:nvPr/>
        </p:nvSpPr>
        <p:spPr bwMode="auto">
          <a:xfrm>
            <a:off x="4537076" y="2907928"/>
            <a:ext cx="2011363" cy="281074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500689" y="2861875"/>
            <a:ext cx="85725" cy="90516"/>
          </a:xfrm>
          <a:prstGeom prst="ellipse">
            <a:avLst/>
          </a:prstGeom>
          <a:solidFill>
            <a:schemeClr val="accent4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Freeform 18"/>
          <p:cNvSpPr>
            <a:spLocks/>
          </p:cNvSpPr>
          <p:nvPr/>
        </p:nvSpPr>
        <p:spPr bwMode="auto">
          <a:xfrm>
            <a:off x="5194300" y="1890025"/>
            <a:ext cx="700088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8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5308601" y="2004361"/>
            <a:ext cx="468313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Freeform 20"/>
          <p:cNvSpPr>
            <a:spLocks/>
          </p:cNvSpPr>
          <p:nvPr/>
        </p:nvSpPr>
        <p:spPr bwMode="auto">
          <a:xfrm>
            <a:off x="6481764" y="2907928"/>
            <a:ext cx="2016125" cy="281074"/>
          </a:xfrm>
          <a:custGeom>
            <a:avLst/>
            <a:gdLst>
              <a:gd name="T0" fmla="*/ 1170 w 1270"/>
              <a:gd name="T1" fmla="*/ 177 h 177"/>
              <a:gd name="T2" fmla="*/ 0 w 1270"/>
              <a:gd name="T3" fmla="*/ 177 h 177"/>
              <a:gd name="T4" fmla="*/ 100 w 1270"/>
              <a:gd name="T5" fmla="*/ 88 h 177"/>
              <a:gd name="T6" fmla="*/ 0 w 1270"/>
              <a:gd name="T7" fmla="*/ 0 h 177"/>
              <a:gd name="T8" fmla="*/ 1170 w 1270"/>
              <a:gd name="T9" fmla="*/ 0 h 177"/>
              <a:gd name="T10" fmla="*/ 1270 w 1270"/>
              <a:gd name="T11" fmla="*/ 88 h 177"/>
              <a:gd name="T12" fmla="*/ 1170 w 1270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0" h="177">
                <a:moveTo>
                  <a:pt x="1170" y="177"/>
                </a:moveTo>
                <a:lnTo>
                  <a:pt x="0" y="177"/>
                </a:lnTo>
                <a:lnTo>
                  <a:pt x="100" y="88"/>
                </a:lnTo>
                <a:lnTo>
                  <a:pt x="0" y="0"/>
                </a:lnTo>
                <a:lnTo>
                  <a:pt x="1170" y="0"/>
                </a:lnTo>
                <a:lnTo>
                  <a:pt x="1270" y="88"/>
                </a:lnTo>
                <a:lnTo>
                  <a:pt x="1170" y="17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7445375" y="2861875"/>
            <a:ext cx="88900" cy="90516"/>
          </a:xfrm>
          <a:prstGeom prst="ellipse">
            <a:avLst/>
          </a:prstGeom>
          <a:solidFill>
            <a:schemeClr val="accent5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0" name="Freeform 22"/>
          <p:cNvSpPr>
            <a:spLocks/>
          </p:cNvSpPr>
          <p:nvPr/>
        </p:nvSpPr>
        <p:spPr bwMode="auto">
          <a:xfrm>
            <a:off x="7140575" y="1890025"/>
            <a:ext cx="698500" cy="806699"/>
          </a:xfrm>
          <a:custGeom>
            <a:avLst/>
            <a:gdLst>
              <a:gd name="T0" fmla="*/ 181 w 220"/>
              <a:gd name="T1" fmla="*/ 39 h 252"/>
              <a:gd name="T2" fmla="*/ 39 w 220"/>
              <a:gd name="T3" fmla="*/ 39 h 252"/>
              <a:gd name="T4" fmla="*/ 39 w 220"/>
              <a:gd name="T5" fmla="*/ 181 h 252"/>
              <a:gd name="T6" fmla="*/ 110 w 220"/>
              <a:gd name="T7" fmla="*/ 252 h 252"/>
              <a:gd name="T8" fmla="*/ 181 w 220"/>
              <a:gd name="T9" fmla="*/ 181 h 252"/>
              <a:gd name="T10" fmla="*/ 181 w 220"/>
              <a:gd name="T11" fmla="*/ 3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0" h="252">
                <a:moveTo>
                  <a:pt x="181" y="39"/>
                </a:moveTo>
                <a:cubicBezTo>
                  <a:pt x="142" y="0"/>
                  <a:pt x="78" y="0"/>
                  <a:pt x="39" y="39"/>
                </a:cubicBezTo>
                <a:cubicBezTo>
                  <a:pt x="0" y="78"/>
                  <a:pt x="0" y="142"/>
                  <a:pt x="39" y="181"/>
                </a:cubicBezTo>
                <a:cubicBezTo>
                  <a:pt x="110" y="252"/>
                  <a:pt x="110" y="252"/>
                  <a:pt x="110" y="252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20" y="142"/>
                  <a:pt x="220" y="78"/>
                  <a:pt x="181" y="3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1" name="Oval 23"/>
          <p:cNvSpPr>
            <a:spLocks noChangeArrowheads="1"/>
          </p:cNvSpPr>
          <p:nvPr/>
        </p:nvSpPr>
        <p:spPr bwMode="auto">
          <a:xfrm>
            <a:off x="7254875" y="2004361"/>
            <a:ext cx="469900" cy="47480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2" name="Freeform 24"/>
          <p:cNvSpPr>
            <a:spLocks noEditPoints="1"/>
          </p:cNvSpPr>
          <p:nvPr/>
        </p:nvSpPr>
        <p:spPr bwMode="auto">
          <a:xfrm>
            <a:off x="1555750" y="2145693"/>
            <a:ext cx="190500" cy="192146"/>
          </a:xfrm>
          <a:custGeom>
            <a:avLst/>
            <a:gdLst>
              <a:gd name="T0" fmla="*/ 3 w 60"/>
              <a:gd name="T1" fmla="*/ 0 h 60"/>
              <a:gd name="T2" fmla="*/ 60 w 60"/>
              <a:gd name="T3" fmla="*/ 2 h 60"/>
              <a:gd name="T4" fmla="*/ 60 w 60"/>
              <a:gd name="T5" fmla="*/ 58 h 60"/>
              <a:gd name="T6" fmla="*/ 58 w 60"/>
              <a:gd name="T7" fmla="*/ 60 h 60"/>
              <a:gd name="T8" fmla="*/ 0 w 60"/>
              <a:gd name="T9" fmla="*/ 58 h 60"/>
              <a:gd name="T10" fmla="*/ 0 w 60"/>
              <a:gd name="T11" fmla="*/ 2 h 60"/>
              <a:gd name="T12" fmla="*/ 31 w 60"/>
              <a:gd name="T13" fmla="*/ 44 h 60"/>
              <a:gd name="T14" fmla="*/ 33 w 60"/>
              <a:gd name="T15" fmla="*/ 49 h 60"/>
              <a:gd name="T16" fmla="*/ 47 w 60"/>
              <a:gd name="T17" fmla="*/ 48 h 60"/>
              <a:gd name="T18" fmla="*/ 46 w 60"/>
              <a:gd name="T19" fmla="*/ 35 h 60"/>
              <a:gd name="T20" fmla="*/ 37 w 60"/>
              <a:gd name="T21" fmla="*/ 34 h 60"/>
              <a:gd name="T22" fmla="*/ 47 w 60"/>
              <a:gd name="T23" fmla="*/ 29 h 60"/>
              <a:gd name="T24" fmla="*/ 34 w 60"/>
              <a:gd name="T25" fmla="*/ 24 h 60"/>
              <a:gd name="T26" fmla="*/ 35 w 60"/>
              <a:gd name="T27" fmla="*/ 39 h 60"/>
              <a:gd name="T28" fmla="*/ 42 w 60"/>
              <a:gd name="T29" fmla="*/ 38 h 60"/>
              <a:gd name="T30" fmla="*/ 42 w 60"/>
              <a:gd name="T31" fmla="*/ 46 h 60"/>
              <a:gd name="T32" fmla="*/ 37 w 60"/>
              <a:gd name="T33" fmla="*/ 46 h 60"/>
              <a:gd name="T34" fmla="*/ 31 w 60"/>
              <a:gd name="T35" fmla="*/ 44 h 60"/>
              <a:gd name="T36" fmla="*/ 23 w 60"/>
              <a:gd name="T37" fmla="*/ 51 h 60"/>
              <a:gd name="T38" fmla="*/ 19 w 60"/>
              <a:gd name="T39" fmla="*/ 24 h 60"/>
              <a:gd name="T40" fmla="*/ 11 w 60"/>
              <a:gd name="T41" fmla="*/ 31 h 60"/>
              <a:gd name="T42" fmla="*/ 18 w 60"/>
              <a:gd name="T43" fmla="*/ 31 h 60"/>
              <a:gd name="T44" fmla="*/ 23 w 60"/>
              <a:gd name="T45" fmla="*/ 51 h 60"/>
              <a:gd name="T46" fmla="*/ 5 w 60"/>
              <a:gd name="T47" fmla="*/ 15 h 60"/>
              <a:gd name="T48" fmla="*/ 56 w 60"/>
              <a:gd name="T49" fmla="*/ 5 h 60"/>
              <a:gd name="T50" fmla="*/ 51 w 60"/>
              <a:gd name="T51" fmla="*/ 8 h 60"/>
              <a:gd name="T52" fmla="*/ 47 w 60"/>
              <a:gd name="T53" fmla="*/ 8 h 60"/>
              <a:gd name="T54" fmla="*/ 39 w 60"/>
              <a:gd name="T55" fmla="*/ 5 h 60"/>
              <a:gd name="T56" fmla="*/ 37 w 60"/>
              <a:gd name="T57" fmla="*/ 10 h 60"/>
              <a:gd name="T58" fmla="*/ 34 w 60"/>
              <a:gd name="T59" fmla="*/ 5 h 60"/>
              <a:gd name="T60" fmla="*/ 26 w 60"/>
              <a:gd name="T61" fmla="*/ 8 h 60"/>
              <a:gd name="T62" fmla="*/ 22 w 60"/>
              <a:gd name="T63" fmla="*/ 8 h 60"/>
              <a:gd name="T64" fmla="*/ 14 w 60"/>
              <a:gd name="T65" fmla="*/ 5 h 60"/>
              <a:gd name="T66" fmla="*/ 12 w 60"/>
              <a:gd name="T67" fmla="*/ 10 h 60"/>
              <a:gd name="T68" fmla="*/ 10 w 60"/>
              <a:gd name="T69" fmla="*/ 5 h 60"/>
              <a:gd name="T70" fmla="*/ 5 w 60"/>
              <a:gd name="T71" fmla="*/ 15 h 60"/>
              <a:gd name="T72" fmla="*/ 56 w 60"/>
              <a:gd name="T73" fmla="*/ 18 h 60"/>
              <a:gd name="T74" fmla="*/ 5 w 60"/>
              <a:gd name="T75" fmla="*/ 55 h 60"/>
              <a:gd name="T76" fmla="*/ 56 w 60"/>
              <a:gd name="T77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" h="60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9" y="0"/>
                  <a:pt x="60" y="1"/>
                  <a:pt x="60" y="2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59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6"/>
                  <a:pt x="32" y="48"/>
                  <a:pt x="33" y="49"/>
                </a:cubicBezTo>
                <a:cubicBezTo>
                  <a:pt x="35" y="50"/>
                  <a:pt x="37" y="51"/>
                  <a:pt x="40" y="51"/>
                </a:cubicBezTo>
                <a:cubicBezTo>
                  <a:pt x="43" y="51"/>
                  <a:pt x="45" y="50"/>
                  <a:pt x="47" y="48"/>
                </a:cubicBezTo>
                <a:cubicBezTo>
                  <a:pt x="48" y="46"/>
                  <a:pt x="49" y="44"/>
                  <a:pt x="49" y="42"/>
                </a:cubicBezTo>
                <a:cubicBezTo>
                  <a:pt x="49" y="39"/>
                  <a:pt x="48" y="37"/>
                  <a:pt x="46" y="35"/>
                </a:cubicBezTo>
                <a:cubicBezTo>
                  <a:pt x="45" y="34"/>
                  <a:pt x="43" y="33"/>
                  <a:pt x="41" y="33"/>
                </a:cubicBezTo>
                <a:cubicBezTo>
                  <a:pt x="39" y="33"/>
                  <a:pt x="38" y="33"/>
                  <a:pt x="37" y="34"/>
                </a:cubicBezTo>
                <a:cubicBezTo>
                  <a:pt x="38" y="29"/>
                  <a:pt x="38" y="29"/>
                  <a:pt x="38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4"/>
                  <a:pt x="47" y="24"/>
                  <a:pt x="47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1" y="38"/>
                  <a:pt x="31" y="38"/>
                  <a:pt x="31" y="38"/>
                </a:cubicBezTo>
                <a:cubicBezTo>
                  <a:pt x="35" y="39"/>
                  <a:pt x="35" y="39"/>
                  <a:pt x="35" y="39"/>
                </a:cubicBezTo>
                <a:cubicBezTo>
                  <a:pt x="37" y="38"/>
                  <a:pt x="38" y="37"/>
                  <a:pt x="39" y="37"/>
                </a:cubicBezTo>
                <a:cubicBezTo>
                  <a:pt x="41" y="37"/>
                  <a:pt x="42" y="37"/>
                  <a:pt x="42" y="38"/>
                </a:cubicBezTo>
                <a:cubicBezTo>
                  <a:pt x="43" y="39"/>
                  <a:pt x="43" y="40"/>
                  <a:pt x="43" y="42"/>
                </a:cubicBezTo>
                <a:cubicBezTo>
                  <a:pt x="43" y="44"/>
                  <a:pt x="43" y="45"/>
                  <a:pt x="42" y="46"/>
                </a:cubicBezTo>
                <a:cubicBezTo>
                  <a:pt x="42" y="47"/>
                  <a:pt x="41" y="47"/>
                  <a:pt x="40" y="47"/>
                </a:cubicBezTo>
                <a:cubicBezTo>
                  <a:pt x="39" y="47"/>
                  <a:pt x="38" y="47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23" y="51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24"/>
                  <a:pt x="23" y="24"/>
                  <a:pt x="23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8" y="26"/>
                  <a:pt x="17" y="27"/>
                  <a:pt x="16" y="28"/>
                </a:cubicBezTo>
                <a:cubicBezTo>
                  <a:pt x="14" y="29"/>
                  <a:pt x="13" y="30"/>
                  <a:pt x="11" y="31"/>
                </a:cubicBezTo>
                <a:cubicBezTo>
                  <a:pt x="11" y="35"/>
                  <a:pt x="11" y="35"/>
                  <a:pt x="11" y="35"/>
                </a:cubicBezTo>
                <a:cubicBezTo>
                  <a:pt x="14" y="34"/>
                  <a:pt x="16" y="33"/>
                  <a:pt x="18" y="31"/>
                </a:cubicBezTo>
                <a:cubicBezTo>
                  <a:pt x="18" y="51"/>
                  <a:pt x="18" y="51"/>
                  <a:pt x="18" y="51"/>
                </a:cubicBezTo>
                <a:cubicBezTo>
                  <a:pt x="23" y="51"/>
                  <a:pt x="23" y="51"/>
                  <a:pt x="23" y="51"/>
                </a:cubicBezTo>
                <a:close/>
                <a:moveTo>
                  <a:pt x="5" y="15"/>
                </a:moveTo>
                <a:cubicBezTo>
                  <a:pt x="5" y="15"/>
                  <a:pt x="5" y="15"/>
                  <a:pt x="5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9"/>
                  <a:pt x="50" y="10"/>
                  <a:pt x="49" y="10"/>
                </a:cubicBezTo>
                <a:cubicBezTo>
                  <a:pt x="48" y="10"/>
                  <a:pt x="47" y="9"/>
                  <a:pt x="47" y="8"/>
                </a:cubicBezTo>
                <a:cubicBezTo>
                  <a:pt x="47" y="5"/>
                  <a:pt x="47" y="5"/>
                  <a:pt x="47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8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5"/>
                  <a:pt x="34" y="5"/>
                  <a:pt x="34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9"/>
                  <a:pt x="25" y="10"/>
                  <a:pt x="24" y="10"/>
                </a:cubicBezTo>
                <a:cubicBezTo>
                  <a:pt x="23" y="10"/>
                  <a:pt x="22" y="9"/>
                  <a:pt x="22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9"/>
                  <a:pt x="13" y="10"/>
                  <a:pt x="12" y="10"/>
                </a:cubicBezTo>
                <a:cubicBezTo>
                  <a:pt x="11" y="10"/>
                  <a:pt x="10" y="9"/>
                  <a:pt x="10" y="8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55"/>
                  <a:pt x="5" y="55"/>
                  <a:pt x="5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18"/>
                  <a:pt x="56" y="18"/>
                  <a:pt x="56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4" name="Freeform 26"/>
          <p:cNvSpPr>
            <a:spLocks noEditPoints="1"/>
          </p:cNvSpPr>
          <p:nvPr/>
        </p:nvSpPr>
        <p:spPr bwMode="auto">
          <a:xfrm>
            <a:off x="3513139" y="2142517"/>
            <a:ext cx="168275" cy="198498"/>
          </a:xfrm>
          <a:custGeom>
            <a:avLst/>
            <a:gdLst>
              <a:gd name="T0" fmla="*/ 11 w 53"/>
              <a:gd name="T1" fmla="*/ 37 h 62"/>
              <a:gd name="T2" fmla="*/ 15 w 53"/>
              <a:gd name="T3" fmla="*/ 37 h 62"/>
              <a:gd name="T4" fmla="*/ 13 w 53"/>
              <a:gd name="T5" fmla="*/ 44 h 62"/>
              <a:gd name="T6" fmla="*/ 11 w 53"/>
              <a:gd name="T7" fmla="*/ 46 h 62"/>
              <a:gd name="T8" fmla="*/ 15 w 53"/>
              <a:gd name="T9" fmla="*/ 46 h 62"/>
              <a:gd name="T10" fmla="*/ 13 w 53"/>
              <a:gd name="T11" fmla="*/ 24 h 62"/>
              <a:gd name="T12" fmla="*/ 11 w 53"/>
              <a:gd name="T13" fmla="*/ 27 h 62"/>
              <a:gd name="T14" fmla="*/ 15 w 53"/>
              <a:gd name="T15" fmla="*/ 27 h 62"/>
              <a:gd name="T16" fmla="*/ 50 w 53"/>
              <a:gd name="T17" fmla="*/ 10 h 62"/>
              <a:gd name="T18" fmla="*/ 44 w 53"/>
              <a:gd name="T19" fmla="*/ 10 h 62"/>
              <a:gd name="T20" fmla="*/ 43 w 53"/>
              <a:gd name="T21" fmla="*/ 7 h 62"/>
              <a:gd name="T22" fmla="*/ 33 w 53"/>
              <a:gd name="T23" fmla="*/ 3 h 62"/>
              <a:gd name="T24" fmla="*/ 20 w 53"/>
              <a:gd name="T25" fmla="*/ 3 h 62"/>
              <a:gd name="T26" fmla="*/ 10 w 53"/>
              <a:gd name="T27" fmla="*/ 7 h 62"/>
              <a:gd name="T28" fmla="*/ 9 w 53"/>
              <a:gd name="T29" fmla="*/ 10 h 62"/>
              <a:gd name="T30" fmla="*/ 0 w 53"/>
              <a:gd name="T31" fmla="*/ 12 h 62"/>
              <a:gd name="T32" fmla="*/ 3 w 53"/>
              <a:gd name="T33" fmla="*/ 62 h 62"/>
              <a:gd name="T34" fmla="*/ 53 w 53"/>
              <a:gd name="T35" fmla="*/ 59 h 62"/>
              <a:gd name="T36" fmla="*/ 50 w 53"/>
              <a:gd name="T37" fmla="*/ 10 h 62"/>
              <a:gd name="T38" fmla="*/ 22 w 53"/>
              <a:gd name="T39" fmla="*/ 5 h 62"/>
              <a:gd name="T40" fmla="*/ 31 w 53"/>
              <a:gd name="T41" fmla="*/ 5 h 62"/>
              <a:gd name="T42" fmla="*/ 21 w 53"/>
              <a:gd name="T43" fmla="*/ 7 h 62"/>
              <a:gd name="T44" fmla="*/ 12 w 53"/>
              <a:gd name="T45" fmla="*/ 10 h 62"/>
              <a:gd name="T46" fmla="*/ 41 w 53"/>
              <a:gd name="T47" fmla="*/ 10 h 62"/>
              <a:gd name="T48" fmla="*/ 12 w 53"/>
              <a:gd name="T49" fmla="*/ 14 h 62"/>
              <a:gd name="T50" fmla="*/ 48 w 53"/>
              <a:gd name="T51" fmla="*/ 57 h 62"/>
              <a:gd name="T52" fmla="*/ 5 w 53"/>
              <a:gd name="T53" fmla="*/ 57 h 62"/>
              <a:gd name="T54" fmla="*/ 9 w 53"/>
              <a:gd name="T55" fmla="*/ 14 h 62"/>
              <a:gd name="T56" fmla="*/ 10 w 53"/>
              <a:gd name="T57" fmla="*/ 17 h 62"/>
              <a:gd name="T58" fmla="*/ 44 w 53"/>
              <a:gd name="T59" fmla="*/ 16 h 62"/>
              <a:gd name="T60" fmla="*/ 48 w 53"/>
              <a:gd name="T61" fmla="*/ 14 h 62"/>
              <a:gd name="T62" fmla="*/ 40 w 53"/>
              <a:gd name="T63" fmla="*/ 25 h 62"/>
              <a:gd name="T64" fmla="*/ 20 w 53"/>
              <a:gd name="T65" fmla="*/ 25 h 62"/>
              <a:gd name="T66" fmla="*/ 20 w 53"/>
              <a:gd name="T67" fmla="*/ 28 h 62"/>
              <a:gd name="T68" fmla="*/ 41 w 53"/>
              <a:gd name="T69" fmla="*/ 27 h 62"/>
              <a:gd name="T70" fmla="*/ 40 w 53"/>
              <a:gd name="T71" fmla="*/ 45 h 62"/>
              <a:gd name="T72" fmla="*/ 20 w 53"/>
              <a:gd name="T73" fmla="*/ 45 h 62"/>
              <a:gd name="T74" fmla="*/ 20 w 53"/>
              <a:gd name="T75" fmla="*/ 48 h 62"/>
              <a:gd name="T76" fmla="*/ 41 w 53"/>
              <a:gd name="T77" fmla="*/ 46 h 62"/>
              <a:gd name="T78" fmla="*/ 40 w 53"/>
              <a:gd name="T79" fmla="*/ 35 h 62"/>
              <a:gd name="T80" fmla="*/ 20 w 53"/>
              <a:gd name="T81" fmla="*/ 35 h 62"/>
              <a:gd name="T82" fmla="*/ 20 w 53"/>
              <a:gd name="T83" fmla="*/ 38 h 62"/>
              <a:gd name="T84" fmla="*/ 41 w 53"/>
              <a:gd name="T85" fmla="*/ 3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2">
                <a:moveTo>
                  <a:pt x="13" y="34"/>
                </a:moveTo>
                <a:cubicBezTo>
                  <a:pt x="12" y="34"/>
                  <a:pt x="11" y="35"/>
                  <a:pt x="11" y="37"/>
                </a:cubicBezTo>
                <a:cubicBezTo>
                  <a:pt x="11" y="38"/>
                  <a:pt x="12" y="39"/>
                  <a:pt x="13" y="39"/>
                </a:cubicBezTo>
                <a:cubicBezTo>
                  <a:pt x="14" y="39"/>
                  <a:pt x="15" y="38"/>
                  <a:pt x="15" y="37"/>
                </a:cubicBezTo>
                <a:cubicBezTo>
                  <a:pt x="15" y="35"/>
                  <a:pt x="14" y="34"/>
                  <a:pt x="13" y="34"/>
                </a:cubicBezTo>
                <a:close/>
                <a:moveTo>
                  <a:pt x="13" y="44"/>
                </a:moveTo>
                <a:cubicBezTo>
                  <a:pt x="13" y="44"/>
                  <a:pt x="13" y="44"/>
                  <a:pt x="13" y="44"/>
                </a:cubicBezTo>
                <a:cubicBezTo>
                  <a:pt x="12" y="44"/>
                  <a:pt x="11" y="45"/>
                  <a:pt x="11" y="46"/>
                </a:cubicBezTo>
                <a:cubicBezTo>
                  <a:pt x="11" y="48"/>
                  <a:pt x="12" y="49"/>
                  <a:pt x="13" y="49"/>
                </a:cubicBezTo>
                <a:cubicBezTo>
                  <a:pt x="14" y="49"/>
                  <a:pt x="15" y="48"/>
                  <a:pt x="15" y="46"/>
                </a:cubicBezTo>
                <a:cubicBezTo>
                  <a:pt x="15" y="45"/>
                  <a:pt x="14" y="44"/>
                  <a:pt x="13" y="44"/>
                </a:cubicBezTo>
                <a:close/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1" y="26"/>
                  <a:pt x="11" y="27"/>
                </a:cubicBezTo>
                <a:cubicBezTo>
                  <a:pt x="11" y="28"/>
                  <a:pt x="12" y="29"/>
                  <a:pt x="13" y="29"/>
                </a:cubicBezTo>
                <a:cubicBezTo>
                  <a:pt x="14" y="29"/>
                  <a:pt x="15" y="28"/>
                  <a:pt x="15" y="27"/>
                </a:cubicBezTo>
                <a:cubicBezTo>
                  <a:pt x="15" y="26"/>
                  <a:pt x="14" y="24"/>
                  <a:pt x="13" y="24"/>
                </a:cubicBezTo>
                <a:close/>
                <a:moveTo>
                  <a:pt x="50" y="10"/>
                </a:moveTo>
                <a:cubicBezTo>
                  <a:pt x="50" y="10"/>
                  <a:pt x="50" y="10"/>
                  <a:pt x="50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8"/>
                  <a:pt x="44" y="7"/>
                  <a:pt x="43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6"/>
                  <a:pt x="34" y="4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4" y="0"/>
                  <a:pt x="22" y="1"/>
                  <a:pt x="20" y="3"/>
                </a:cubicBezTo>
                <a:cubicBezTo>
                  <a:pt x="19" y="4"/>
                  <a:pt x="18" y="6"/>
                  <a:pt x="1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9" y="8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11"/>
                  <a:pt x="0" y="1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1" y="62"/>
                  <a:pt x="3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2"/>
                  <a:pt x="53" y="61"/>
                  <a:pt x="53" y="59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2" y="10"/>
                  <a:pt x="50" y="10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3" y="4"/>
                  <a:pt x="25" y="3"/>
                  <a:pt x="27" y="3"/>
                </a:cubicBezTo>
                <a:cubicBezTo>
                  <a:pt x="28" y="3"/>
                  <a:pt x="30" y="4"/>
                  <a:pt x="31" y="5"/>
                </a:cubicBezTo>
                <a:cubicBezTo>
                  <a:pt x="32" y="6"/>
                  <a:pt x="32" y="6"/>
                  <a:pt x="3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2" y="5"/>
                </a:cubicBezTo>
                <a:close/>
                <a:moveTo>
                  <a:pt x="12" y="10"/>
                </a:moveTo>
                <a:cubicBezTo>
                  <a:pt x="12" y="10"/>
                  <a:pt x="12" y="10"/>
                  <a:pt x="1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4"/>
                  <a:pt x="41" y="14"/>
                  <a:pt x="41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0"/>
                  <a:pt x="12" y="10"/>
                  <a:pt x="12" y="10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7"/>
                  <a:pt x="10" y="17"/>
                  <a:pt x="10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4"/>
                  <a:pt x="44" y="14"/>
                  <a:pt x="44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57"/>
                  <a:pt x="48" y="57"/>
                  <a:pt x="48" y="57"/>
                </a:cubicBezTo>
                <a:close/>
                <a:moveTo>
                  <a:pt x="40" y="25"/>
                </a:moveTo>
                <a:cubicBezTo>
                  <a:pt x="40" y="25"/>
                  <a:pt x="40" y="25"/>
                  <a:pt x="4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19" y="25"/>
                  <a:pt x="19" y="26"/>
                  <a:pt x="19" y="27"/>
                </a:cubicBezTo>
                <a:cubicBezTo>
                  <a:pt x="19" y="28"/>
                  <a:pt x="19" y="28"/>
                  <a:pt x="2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7"/>
                </a:cubicBezTo>
                <a:cubicBezTo>
                  <a:pt x="41" y="26"/>
                  <a:pt x="41" y="25"/>
                  <a:pt x="40" y="25"/>
                </a:cubicBezTo>
                <a:close/>
                <a:moveTo>
                  <a:pt x="40" y="45"/>
                </a:moveTo>
                <a:cubicBezTo>
                  <a:pt x="40" y="45"/>
                  <a:pt x="40" y="45"/>
                  <a:pt x="4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19" y="45"/>
                  <a:pt x="19" y="45"/>
                  <a:pt x="19" y="46"/>
                </a:cubicBezTo>
                <a:cubicBezTo>
                  <a:pt x="19" y="47"/>
                  <a:pt x="19" y="48"/>
                  <a:pt x="2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1" y="48"/>
                  <a:pt x="41" y="47"/>
                  <a:pt x="41" y="46"/>
                </a:cubicBezTo>
                <a:cubicBezTo>
                  <a:pt x="41" y="45"/>
                  <a:pt x="41" y="45"/>
                  <a:pt x="40" y="45"/>
                </a:cubicBezTo>
                <a:close/>
                <a:moveTo>
                  <a:pt x="40" y="35"/>
                </a:moveTo>
                <a:cubicBezTo>
                  <a:pt x="40" y="35"/>
                  <a:pt x="40" y="35"/>
                  <a:pt x="4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6"/>
                  <a:pt x="19" y="37"/>
                </a:cubicBezTo>
                <a:cubicBezTo>
                  <a:pt x="19" y="37"/>
                  <a:pt x="19" y="38"/>
                  <a:pt x="2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1" y="37"/>
                  <a:pt x="41" y="37"/>
                </a:cubicBezTo>
                <a:cubicBezTo>
                  <a:pt x="41" y="36"/>
                  <a:pt x="41" y="35"/>
                  <a:pt x="40" y="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Freeform 27"/>
          <p:cNvSpPr>
            <a:spLocks noEditPoints="1"/>
          </p:cNvSpPr>
          <p:nvPr/>
        </p:nvSpPr>
        <p:spPr bwMode="auto">
          <a:xfrm>
            <a:off x="7394575" y="2158397"/>
            <a:ext cx="190500" cy="166738"/>
          </a:xfrm>
          <a:custGeom>
            <a:avLst/>
            <a:gdLst>
              <a:gd name="T0" fmla="*/ 58 w 60"/>
              <a:gd name="T1" fmla="*/ 0 h 52"/>
              <a:gd name="T2" fmla="*/ 2 w 60"/>
              <a:gd name="T3" fmla="*/ 0 h 52"/>
              <a:gd name="T4" fmla="*/ 0 w 60"/>
              <a:gd name="T5" fmla="*/ 3 h 52"/>
              <a:gd name="T6" fmla="*/ 0 w 60"/>
              <a:gd name="T7" fmla="*/ 49 h 52"/>
              <a:gd name="T8" fmla="*/ 2 w 60"/>
              <a:gd name="T9" fmla="*/ 52 h 52"/>
              <a:gd name="T10" fmla="*/ 58 w 60"/>
              <a:gd name="T11" fmla="*/ 52 h 52"/>
              <a:gd name="T12" fmla="*/ 60 w 60"/>
              <a:gd name="T13" fmla="*/ 49 h 52"/>
              <a:gd name="T14" fmla="*/ 60 w 60"/>
              <a:gd name="T15" fmla="*/ 3 h 52"/>
              <a:gd name="T16" fmla="*/ 58 w 60"/>
              <a:gd name="T17" fmla="*/ 0 h 52"/>
              <a:gd name="T18" fmla="*/ 55 w 60"/>
              <a:gd name="T19" fmla="*/ 47 h 52"/>
              <a:gd name="T20" fmla="*/ 55 w 60"/>
              <a:gd name="T21" fmla="*/ 47 h 52"/>
              <a:gd name="T22" fmla="*/ 5 w 60"/>
              <a:gd name="T23" fmla="*/ 47 h 52"/>
              <a:gd name="T24" fmla="*/ 5 w 60"/>
              <a:gd name="T25" fmla="*/ 42 h 52"/>
              <a:gd name="T26" fmla="*/ 17 w 60"/>
              <a:gd name="T27" fmla="*/ 30 h 52"/>
              <a:gd name="T28" fmla="*/ 25 w 60"/>
              <a:gd name="T29" fmla="*/ 38 h 52"/>
              <a:gd name="T30" fmla="*/ 25 w 60"/>
              <a:gd name="T31" fmla="*/ 38 h 52"/>
              <a:gd name="T32" fmla="*/ 25 w 60"/>
              <a:gd name="T33" fmla="*/ 38 h 52"/>
              <a:gd name="T34" fmla="*/ 25 w 60"/>
              <a:gd name="T35" fmla="*/ 38 h 52"/>
              <a:gd name="T36" fmla="*/ 30 w 60"/>
              <a:gd name="T37" fmla="*/ 43 h 52"/>
              <a:gd name="T38" fmla="*/ 32 w 60"/>
              <a:gd name="T39" fmla="*/ 43 h 52"/>
              <a:gd name="T40" fmla="*/ 32 w 60"/>
              <a:gd name="T41" fmla="*/ 41 h 52"/>
              <a:gd name="T42" fmla="*/ 28 w 60"/>
              <a:gd name="T43" fmla="*/ 37 h 52"/>
              <a:gd name="T44" fmla="*/ 39 w 60"/>
              <a:gd name="T45" fmla="*/ 26 h 52"/>
              <a:gd name="T46" fmla="*/ 55 w 60"/>
              <a:gd name="T47" fmla="*/ 43 h 52"/>
              <a:gd name="T48" fmla="*/ 55 w 60"/>
              <a:gd name="T49" fmla="*/ 47 h 52"/>
              <a:gd name="T50" fmla="*/ 55 w 60"/>
              <a:gd name="T51" fmla="*/ 39 h 52"/>
              <a:gd name="T52" fmla="*/ 55 w 60"/>
              <a:gd name="T53" fmla="*/ 39 h 52"/>
              <a:gd name="T54" fmla="*/ 40 w 60"/>
              <a:gd name="T55" fmla="*/ 23 h 52"/>
              <a:gd name="T56" fmla="*/ 38 w 60"/>
              <a:gd name="T57" fmla="*/ 23 h 52"/>
              <a:gd name="T58" fmla="*/ 26 w 60"/>
              <a:gd name="T59" fmla="*/ 35 h 52"/>
              <a:gd name="T60" fmla="*/ 17 w 60"/>
              <a:gd name="T61" fmla="*/ 27 h 52"/>
              <a:gd name="T62" fmla="*/ 16 w 60"/>
              <a:gd name="T63" fmla="*/ 27 h 52"/>
              <a:gd name="T64" fmla="*/ 5 w 60"/>
              <a:gd name="T65" fmla="*/ 38 h 52"/>
              <a:gd name="T66" fmla="*/ 5 w 60"/>
              <a:gd name="T67" fmla="*/ 5 h 52"/>
              <a:gd name="T68" fmla="*/ 55 w 60"/>
              <a:gd name="T69" fmla="*/ 5 h 52"/>
              <a:gd name="T70" fmla="*/ 55 w 60"/>
              <a:gd name="T71" fmla="*/ 39 h 52"/>
              <a:gd name="T72" fmla="*/ 17 w 60"/>
              <a:gd name="T73" fmla="*/ 24 h 52"/>
              <a:gd name="T74" fmla="*/ 17 w 60"/>
              <a:gd name="T75" fmla="*/ 24 h 52"/>
              <a:gd name="T76" fmla="*/ 25 w 60"/>
              <a:gd name="T77" fmla="*/ 16 h 52"/>
              <a:gd name="T78" fmla="*/ 17 w 60"/>
              <a:gd name="T79" fmla="*/ 8 h 52"/>
              <a:gd name="T80" fmla="*/ 9 w 60"/>
              <a:gd name="T81" fmla="*/ 16 h 52"/>
              <a:gd name="T82" fmla="*/ 17 w 60"/>
              <a:gd name="T83" fmla="*/ 24 h 52"/>
              <a:gd name="T84" fmla="*/ 17 w 60"/>
              <a:gd name="T85" fmla="*/ 10 h 52"/>
              <a:gd name="T86" fmla="*/ 17 w 60"/>
              <a:gd name="T87" fmla="*/ 10 h 52"/>
              <a:gd name="T88" fmla="*/ 23 w 60"/>
              <a:gd name="T89" fmla="*/ 16 h 52"/>
              <a:gd name="T90" fmla="*/ 17 w 60"/>
              <a:gd name="T91" fmla="*/ 21 h 52"/>
              <a:gd name="T92" fmla="*/ 12 w 60"/>
              <a:gd name="T93" fmla="*/ 16 h 52"/>
              <a:gd name="T94" fmla="*/ 17 w 60"/>
              <a:gd name="T95" fmla="*/ 1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0" h="52">
                <a:moveTo>
                  <a:pt x="5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1" y="52"/>
                  <a:pt x="2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1"/>
                  <a:pt x="60" y="49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1"/>
                  <a:pt x="59" y="0"/>
                  <a:pt x="58" y="0"/>
                </a:cubicBezTo>
                <a:close/>
                <a:moveTo>
                  <a:pt x="55" y="47"/>
                </a:moveTo>
                <a:cubicBezTo>
                  <a:pt x="55" y="47"/>
                  <a:pt x="55" y="47"/>
                  <a:pt x="5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2"/>
                  <a:pt x="5" y="42"/>
                  <a:pt x="5" y="42"/>
                </a:cubicBezTo>
                <a:cubicBezTo>
                  <a:pt x="17" y="30"/>
                  <a:pt x="17" y="30"/>
                  <a:pt x="17" y="30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4"/>
                  <a:pt x="31" y="44"/>
                  <a:pt x="32" y="43"/>
                </a:cubicBezTo>
                <a:cubicBezTo>
                  <a:pt x="32" y="43"/>
                  <a:pt x="32" y="42"/>
                  <a:pt x="32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9" y="26"/>
                  <a:pt x="39" y="26"/>
                  <a:pt x="39" y="26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7"/>
                  <a:pt x="55" y="47"/>
                  <a:pt x="55" y="47"/>
                </a:cubicBezTo>
                <a:close/>
                <a:moveTo>
                  <a:pt x="55" y="39"/>
                </a:moveTo>
                <a:cubicBezTo>
                  <a:pt x="55" y="39"/>
                  <a:pt x="55" y="39"/>
                  <a:pt x="55" y="39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23"/>
                  <a:pt x="38" y="23"/>
                  <a:pt x="38" y="23"/>
                </a:cubicBezTo>
                <a:cubicBezTo>
                  <a:pt x="26" y="35"/>
                  <a:pt x="26" y="35"/>
                  <a:pt x="26" y="35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6" y="27"/>
                  <a:pt x="16" y="27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5"/>
                  <a:pt x="5" y="5"/>
                  <a:pt x="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39"/>
                  <a:pt x="55" y="39"/>
                  <a:pt x="55" y="39"/>
                </a:cubicBezTo>
                <a:close/>
                <a:moveTo>
                  <a:pt x="17" y="24"/>
                </a:moveTo>
                <a:cubicBezTo>
                  <a:pt x="17" y="24"/>
                  <a:pt x="17" y="24"/>
                  <a:pt x="17" y="24"/>
                </a:cubicBezTo>
                <a:cubicBezTo>
                  <a:pt x="22" y="24"/>
                  <a:pt x="25" y="20"/>
                  <a:pt x="25" y="16"/>
                </a:cubicBezTo>
                <a:cubicBezTo>
                  <a:pt x="25" y="11"/>
                  <a:pt x="22" y="8"/>
                  <a:pt x="17" y="8"/>
                </a:cubicBezTo>
                <a:cubicBezTo>
                  <a:pt x="13" y="8"/>
                  <a:pt x="9" y="11"/>
                  <a:pt x="9" y="16"/>
                </a:cubicBezTo>
                <a:cubicBezTo>
                  <a:pt x="9" y="20"/>
                  <a:pt x="13" y="24"/>
                  <a:pt x="17" y="24"/>
                </a:cubicBezTo>
                <a:close/>
                <a:moveTo>
                  <a:pt x="17" y="10"/>
                </a:moveTo>
                <a:cubicBezTo>
                  <a:pt x="17" y="10"/>
                  <a:pt x="17" y="10"/>
                  <a:pt x="17" y="10"/>
                </a:cubicBezTo>
                <a:cubicBezTo>
                  <a:pt x="20" y="10"/>
                  <a:pt x="23" y="13"/>
                  <a:pt x="23" y="16"/>
                </a:cubicBezTo>
                <a:cubicBezTo>
                  <a:pt x="23" y="18"/>
                  <a:pt x="20" y="21"/>
                  <a:pt x="17" y="21"/>
                </a:cubicBezTo>
                <a:cubicBezTo>
                  <a:pt x="15" y="21"/>
                  <a:pt x="12" y="18"/>
                  <a:pt x="12" y="16"/>
                </a:cubicBezTo>
                <a:cubicBezTo>
                  <a:pt x="12" y="13"/>
                  <a:pt x="15" y="10"/>
                  <a:pt x="17" y="1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979489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2914651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4879976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6813551" y="3538359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1406525" y="2988914"/>
            <a:ext cx="4889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2012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3349625" y="2988914"/>
            <a:ext cx="4889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1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5299075" y="2988914"/>
            <a:ext cx="4889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1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7242175" y="2988914"/>
            <a:ext cx="4889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1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Freeform 15"/>
          <p:cNvSpPr>
            <a:spLocks noEditPoints="1"/>
          </p:cNvSpPr>
          <p:nvPr/>
        </p:nvSpPr>
        <p:spPr bwMode="auto">
          <a:xfrm>
            <a:off x="5438225" y="2131877"/>
            <a:ext cx="209062" cy="219776"/>
          </a:xfrm>
          <a:custGeom>
            <a:avLst/>
            <a:gdLst>
              <a:gd name="T0" fmla="*/ 156 w 183"/>
              <a:gd name="T1" fmla="*/ 27 h 192"/>
              <a:gd name="T2" fmla="*/ 161 w 183"/>
              <a:gd name="T3" fmla="*/ 151 h 192"/>
              <a:gd name="T4" fmla="*/ 169 w 183"/>
              <a:gd name="T5" fmla="*/ 96 h 192"/>
              <a:gd name="T6" fmla="*/ 138 w 183"/>
              <a:gd name="T7" fmla="*/ 129 h 192"/>
              <a:gd name="T8" fmla="*/ 134 w 183"/>
              <a:gd name="T9" fmla="*/ 96 h 192"/>
              <a:gd name="T10" fmla="*/ 54 w 183"/>
              <a:gd name="T11" fmla="*/ 127 h 192"/>
              <a:gd name="T12" fmla="*/ 41 w 183"/>
              <a:gd name="T13" fmla="*/ 96 h 192"/>
              <a:gd name="T14" fmla="*/ 33 w 183"/>
              <a:gd name="T15" fmla="*/ 142 h 192"/>
              <a:gd name="T16" fmla="*/ 0 w 183"/>
              <a:gd name="T17" fmla="*/ 92 h 192"/>
              <a:gd name="T18" fmla="*/ 92 w 183"/>
              <a:gd name="T19" fmla="*/ 0 h 192"/>
              <a:gd name="T20" fmla="*/ 119 w 183"/>
              <a:gd name="T21" fmla="*/ 166 h 192"/>
              <a:gd name="T22" fmla="*/ 112 w 183"/>
              <a:gd name="T23" fmla="*/ 192 h 192"/>
              <a:gd name="T24" fmla="*/ 71 w 183"/>
              <a:gd name="T25" fmla="*/ 192 h 192"/>
              <a:gd name="T26" fmla="*/ 64 w 183"/>
              <a:gd name="T27" fmla="*/ 185 h 192"/>
              <a:gd name="T28" fmla="*/ 42 w 183"/>
              <a:gd name="T29" fmla="*/ 166 h 192"/>
              <a:gd name="T30" fmla="*/ 38 w 183"/>
              <a:gd name="T31" fmla="*/ 154 h 192"/>
              <a:gd name="T32" fmla="*/ 97 w 183"/>
              <a:gd name="T33" fmla="*/ 105 h 192"/>
              <a:gd name="T34" fmla="*/ 146 w 183"/>
              <a:gd name="T35" fmla="*/ 154 h 192"/>
              <a:gd name="T36" fmla="*/ 141 w 183"/>
              <a:gd name="T37" fmla="*/ 166 h 192"/>
              <a:gd name="T38" fmla="*/ 119 w 183"/>
              <a:gd name="T39" fmla="*/ 166 h 192"/>
              <a:gd name="T40" fmla="*/ 105 w 183"/>
              <a:gd name="T41" fmla="*/ 178 h 192"/>
              <a:gd name="T42" fmla="*/ 105 w 183"/>
              <a:gd name="T43" fmla="*/ 159 h 192"/>
              <a:gd name="T44" fmla="*/ 124 w 183"/>
              <a:gd name="T45" fmla="*/ 152 h 192"/>
              <a:gd name="T46" fmla="*/ 59 w 183"/>
              <a:gd name="T47" fmla="*/ 152 h 192"/>
              <a:gd name="T48" fmla="*/ 71 w 183"/>
              <a:gd name="T49" fmla="*/ 152 h 192"/>
              <a:gd name="T50" fmla="*/ 78 w 183"/>
              <a:gd name="T51" fmla="*/ 178 h 192"/>
              <a:gd name="T52" fmla="*/ 146 w 183"/>
              <a:gd name="T53" fmla="*/ 37 h 192"/>
              <a:gd name="T54" fmla="*/ 144 w 183"/>
              <a:gd name="T55" fmla="*/ 35 h 192"/>
              <a:gd name="T56" fmla="*/ 142 w 183"/>
              <a:gd name="T57" fmla="*/ 88 h 192"/>
              <a:gd name="T58" fmla="*/ 146 w 183"/>
              <a:gd name="T59" fmla="*/ 37 h 192"/>
              <a:gd name="T60" fmla="*/ 138 w 183"/>
              <a:gd name="T61" fmla="*/ 30 h 192"/>
              <a:gd name="T62" fmla="*/ 128 w 183"/>
              <a:gd name="T63" fmla="*/ 30 h 192"/>
              <a:gd name="T64" fmla="*/ 138 w 183"/>
              <a:gd name="T65" fmla="*/ 30 h 192"/>
              <a:gd name="T66" fmla="*/ 104 w 183"/>
              <a:gd name="T67" fmla="*/ 16 h 192"/>
              <a:gd name="T68" fmla="*/ 96 w 183"/>
              <a:gd name="T69" fmla="*/ 44 h 192"/>
              <a:gd name="T70" fmla="*/ 123 w 183"/>
              <a:gd name="T71" fmla="*/ 38 h 192"/>
              <a:gd name="T72" fmla="*/ 104 w 183"/>
              <a:gd name="T73" fmla="*/ 16 h 192"/>
              <a:gd name="T74" fmla="*/ 87 w 183"/>
              <a:gd name="T75" fmla="*/ 15 h 192"/>
              <a:gd name="T76" fmla="*/ 62 w 183"/>
              <a:gd name="T77" fmla="*/ 34 h 192"/>
              <a:gd name="T78" fmla="*/ 64 w 183"/>
              <a:gd name="T79" fmla="*/ 39 h 192"/>
              <a:gd name="T80" fmla="*/ 87 w 183"/>
              <a:gd name="T81" fmla="*/ 15 h 192"/>
              <a:gd name="T82" fmla="*/ 61 w 183"/>
              <a:gd name="T83" fmla="*/ 21 h 192"/>
              <a:gd name="T84" fmla="*/ 53 w 183"/>
              <a:gd name="T85" fmla="*/ 34 h 192"/>
              <a:gd name="T86" fmla="*/ 61 w 183"/>
              <a:gd name="T87" fmla="*/ 21 h 192"/>
              <a:gd name="T88" fmla="*/ 39 w 183"/>
              <a:gd name="T89" fmla="*/ 35 h 192"/>
              <a:gd name="T90" fmla="*/ 14 w 183"/>
              <a:gd name="T91" fmla="*/ 88 h 192"/>
              <a:gd name="T92" fmla="*/ 50 w 183"/>
              <a:gd name="T93" fmla="*/ 42 h 192"/>
              <a:gd name="T94" fmla="*/ 126 w 183"/>
              <a:gd name="T95" fmla="*/ 46 h 192"/>
              <a:gd name="T96" fmla="*/ 123 w 183"/>
              <a:gd name="T97" fmla="*/ 47 h 192"/>
              <a:gd name="T98" fmla="*/ 96 w 183"/>
              <a:gd name="T99" fmla="*/ 88 h 192"/>
              <a:gd name="T100" fmla="*/ 126 w 183"/>
              <a:gd name="T101" fmla="*/ 46 h 192"/>
              <a:gd name="T102" fmla="*/ 87 w 183"/>
              <a:gd name="T103" fmla="*/ 53 h 192"/>
              <a:gd name="T104" fmla="*/ 57 w 183"/>
              <a:gd name="T105" fmla="*/ 46 h 192"/>
              <a:gd name="T106" fmla="*/ 87 w 183"/>
              <a:gd name="T107" fmla="*/ 8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92">
                <a:moveTo>
                  <a:pt x="92" y="0"/>
                </a:moveTo>
                <a:cubicBezTo>
                  <a:pt x="117" y="0"/>
                  <a:pt x="140" y="11"/>
                  <a:pt x="156" y="27"/>
                </a:cubicBezTo>
                <a:cubicBezTo>
                  <a:pt x="173" y="44"/>
                  <a:pt x="183" y="67"/>
                  <a:pt x="183" y="92"/>
                </a:cubicBezTo>
                <a:cubicBezTo>
                  <a:pt x="183" y="114"/>
                  <a:pt x="175" y="135"/>
                  <a:pt x="161" y="151"/>
                </a:cubicBezTo>
                <a:cubicBezTo>
                  <a:pt x="156" y="158"/>
                  <a:pt x="144" y="149"/>
                  <a:pt x="151" y="142"/>
                </a:cubicBezTo>
                <a:cubicBezTo>
                  <a:pt x="161" y="129"/>
                  <a:pt x="168" y="113"/>
                  <a:pt x="169" y="96"/>
                </a:cubicBezTo>
                <a:cubicBezTo>
                  <a:pt x="142" y="96"/>
                  <a:pt x="142" y="96"/>
                  <a:pt x="142" y="96"/>
                </a:cubicBezTo>
                <a:cubicBezTo>
                  <a:pt x="142" y="108"/>
                  <a:pt x="140" y="119"/>
                  <a:pt x="138" y="129"/>
                </a:cubicBezTo>
                <a:cubicBezTo>
                  <a:pt x="136" y="135"/>
                  <a:pt x="128" y="133"/>
                  <a:pt x="129" y="127"/>
                </a:cubicBezTo>
                <a:cubicBezTo>
                  <a:pt x="132" y="118"/>
                  <a:pt x="133" y="107"/>
                  <a:pt x="134" y="96"/>
                </a:cubicBezTo>
                <a:cubicBezTo>
                  <a:pt x="99" y="96"/>
                  <a:pt x="84" y="96"/>
                  <a:pt x="49" y="96"/>
                </a:cubicBezTo>
                <a:cubicBezTo>
                  <a:pt x="50" y="107"/>
                  <a:pt x="51" y="118"/>
                  <a:pt x="54" y="127"/>
                </a:cubicBezTo>
                <a:cubicBezTo>
                  <a:pt x="55" y="133"/>
                  <a:pt x="47" y="135"/>
                  <a:pt x="45" y="128"/>
                </a:cubicBezTo>
                <a:cubicBezTo>
                  <a:pt x="43" y="118"/>
                  <a:pt x="41" y="107"/>
                  <a:pt x="41" y="96"/>
                </a:cubicBezTo>
                <a:cubicBezTo>
                  <a:pt x="14" y="96"/>
                  <a:pt x="14" y="96"/>
                  <a:pt x="14" y="96"/>
                </a:cubicBezTo>
                <a:cubicBezTo>
                  <a:pt x="15" y="114"/>
                  <a:pt x="22" y="129"/>
                  <a:pt x="33" y="142"/>
                </a:cubicBezTo>
                <a:cubicBezTo>
                  <a:pt x="39" y="149"/>
                  <a:pt x="28" y="158"/>
                  <a:pt x="22" y="151"/>
                </a:cubicBezTo>
                <a:cubicBezTo>
                  <a:pt x="8" y="135"/>
                  <a:pt x="0" y="114"/>
                  <a:pt x="0" y="92"/>
                </a:cubicBezTo>
                <a:cubicBezTo>
                  <a:pt x="0" y="67"/>
                  <a:pt x="10" y="44"/>
                  <a:pt x="27" y="27"/>
                </a:cubicBezTo>
                <a:cubicBezTo>
                  <a:pt x="43" y="11"/>
                  <a:pt x="66" y="0"/>
                  <a:pt x="92" y="0"/>
                </a:cubicBezTo>
                <a:close/>
                <a:moveTo>
                  <a:pt x="119" y="166"/>
                </a:moveTo>
                <a:cubicBezTo>
                  <a:pt x="119" y="166"/>
                  <a:pt x="119" y="166"/>
                  <a:pt x="119" y="166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9"/>
                  <a:pt x="116" y="192"/>
                  <a:pt x="112" y="192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67" y="192"/>
                  <a:pt x="64" y="189"/>
                  <a:pt x="6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4" y="166"/>
                  <a:pt x="64" y="166"/>
                  <a:pt x="64" y="166"/>
                </a:cubicBezTo>
                <a:cubicBezTo>
                  <a:pt x="42" y="166"/>
                  <a:pt x="42" y="166"/>
                  <a:pt x="42" y="166"/>
                </a:cubicBezTo>
                <a:cubicBezTo>
                  <a:pt x="39" y="166"/>
                  <a:pt x="36" y="163"/>
                  <a:pt x="36" y="159"/>
                </a:cubicBezTo>
                <a:cubicBezTo>
                  <a:pt x="36" y="157"/>
                  <a:pt x="36" y="155"/>
                  <a:pt x="38" y="15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2"/>
                  <a:pt x="94" y="102"/>
                  <a:pt x="97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8" y="157"/>
                  <a:pt x="148" y="161"/>
                  <a:pt x="146" y="164"/>
                </a:cubicBezTo>
                <a:cubicBezTo>
                  <a:pt x="144" y="165"/>
                  <a:pt x="142" y="166"/>
                  <a:pt x="141" y="166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19" y="166"/>
                  <a:pt x="119" y="166"/>
                  <a:pt x="119" y="166"/>
                </a:cubicBezTo>
                <a:close/>
                <a:moveTo>
                  <a:pt x="105" y="178"/>
                </a:moveTo>
                <a:cubicBezTo>
                  <a:pt x="105" y="178"/>
                  <a:pt x="105" y="178"/>
                  <a:pt x="105" y="178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5"/>
                  <a:pt x="109" y="152"/>
                  <a:pt x="112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59" y="152"/>
                  <a:pt x="59" y="152"/>
                  <a:pt x="59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5" y="152"/>
                  <a:pt x="78" y="155"/>
                  <a:pt x="78" y="159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105" y="178"/>
                  <a:pt x="105" y="178"/>
                  <a:pt x="105" y="178"/>
                </a:cubicBezTo>
                <a:close/>
                <a:moveTo>
                  <a:pt x="146" y="37"/>
                </a:moveTo>
                <a:cubicBezTo>
                  <a:pt x="146" y="37"/>
                  <a:pt x="146" y="37"/>
                  <a:pt x="146" y="37"/>
                </a:cubicBezTo>
                <a:cubicBezTo>
                  <a:pt x="146" y="37"/>
                  <a:pt x="145" y="36"/>
                  <a:pt x="144" y="35"/>
                </a:cubicBezTo>
                <a:cubicBezTo>
                  <a:pt x="141" y="38"/>
                  <a:pt x="137" y="40"/>
                  <a:pt x="134" y="42"/>
                </a:cubicBezTo>
                <a:cubicBezTo>
                  <a:pt x="139" y="55"/>
                  <a:pt x="142" y="71"/>
                  <a:pt x="142" y="88"/>
                </a:cubicBezTo>
                <a:cubicBezTo>
                  <a:pt x="169" y="88"/>
                  <a:pt x="169" y="88"/>
                  <a:pt x="169" y="88"/>
                </a:cubicBezTo>
                <a:cubicBezTo>
                  <a:pt x="168" y="68"/>
                  <a:pt x="159" y="50"/>
                  <a:pt x="146" y="37"/>
                </a:cubicBezTo>
                <a:close/>
                <a:moveTo>
                  <a:pt x="138" y="30"/>
                </a:moveTo>
                <a:cubicBezTo>
                  <a:pt x="138" y="30"/>
                  <a:pt x="138" y="30"/>
                  <a:pt x="138" y="30"/>
                </a:cubicBezTo>
                <a:cubicBezTo>
                  <a:pt x="133" y="26"/>
                  <a:pt x="128" y="23"/>
                  <a:pt x="122" y="21"/>
                </a:cubicBezTo>
                <a:cubicBezTo>
                  <a:pt x="124" y="24"/>
                  <a:pt x="126" y="27"/>
                  <a:pt x="128" y="30"/>
                </a:cubicBezTo>
                <a:cubicBezTo>
                  <a:pt x="129" y="32"/>
                  <a:pt x="130" y="33"/>
                  <a:pt x="130" y="34"/>
                </a:cubicBezTo>
                <a:cubicBezTo>
                  <a:pt x="133" y="33"/>
                  <a:pt x="135" y="31"/>
                  <a:pt x="138" y="30"/>
                </a:cubicBezTo>
                <a:close/>
                <a:moveTo>
                  <a:pt x="104" y="16"/>
                </a:moveTo>
                <a:cubicBezTo>
                  <a:pt x="104" y="16"/>
                  <a:pt x="104" y="16"/>
                  <a:pt x="104" y="16"/>
                </a:cubicBezTo>
                <a:cubicBezTo>
                  <a:pt x="102" y="15"/>
                  <a:pt x="99" y="15"/>
                  <a:pt x="96" y="15"/>
                </a:cubicBezTo>
                <a:cubicBezTo>
                  <a:pt x="96" y="44"/>
                  <a:pt x="96" y="44"/>
                  <a:pt x="96" y="44"/>
                </a:cubicBezTo>
                <a:cubicBezTo>
                  <a:pt x="104" y="44"/>
                  <a:pt x="112" y="42"/>
                  <a:pt x="120" y="39"/>
                </a:cubicBezTo>
                <a:cubicBezTo>
                  <a:pt x="121" y="39"/>
                  <a:pt x="122" y="39"/>
                  <a:pt x="123" y="38"/>
                </a:cubicBezTo>
                <a:cubicBezTo>
                  <a:pt x="122" y="37"/>
                  <a:pt x="121" y="35"/>
                  <a:pt x="121" y="34"/>
                </a:cubicBezTo>
                <a:cubicBezTo>
                  <a:pt x="116" y="26"/>
                  <a:pt x="111" y="19"/>
                  <a:pt x="104" y="16"/>
                </a:cubicBezTo>
                <a:close/>
                <a:moveTo>
                  <a:pt x="87" y="15"/>
                </a:moveTo>
                <a:cubicBezTo>
                  <a:pt x="87" y="15"/>
                  <a:pt x="87" y="15"/>
                  <a:pt x="87" y="15"/>
                </a:cubicBezTo>
                <a:cubicBezTo>
                  <a:pt x="85" y="15"/>
                  <a:pt x="82" y="15"/>
                  <a:pt x="79" y="16"/>
                </a:cubicBezTo>
                <a:cubicBezTo>
                  <a:pt x="73" y="19"/>
                  <a:pt x="67" y="26"/>
                  <a:pt x="62" y="34"/>
                </a:cubicBezTo>
                <a:cubicBezTo>
                  <a:pt x="62" y="35"/>
                  <a:pt x="61" y="37"/>
                  <a:pt x="60" y="38"/>
                </a:cubicBezTo>
                <a:cubicBezTo>
                  <a:pt x="62" y="39"/>
                  <a:pt x="63" y="39"/>
                  <a:pt x="64" y="39"/>
                </a:cubicBezTo>
                <a:cubicBezTo>
                  <a:pt x="71" y="42"/>
                  <a:pt x="79" y="44"/>
                  <a:pt x="87" y="44"/>
                </a:cubicBezTo>
                <a:cubicBezTo>
                  <a:pt x="87" y="15"/>
                  <a:pt x="87" y="15"/>
                  <a:pt x="87" y="15"/>
                </a:cubicBezTo>
                <a:close/>
                <a:moveTo>
                  <a:pt x="61" y="21"/>
                </a:moveTo>
                <a:cubicBezTo>
                  <a:pt x="61" y="21"/>
                  <a:pt x="61" y="21"/>
                  <a:pt x="61" y="21"/>
                </a:cubicBezTo>
                <a:cubicBezTo>
                  <a:pt x="56" y="23"/>
                  <a:pt x="50" y="26"/>
                  <a:pt x="45" y="30"/>
                </a:cubicBezTo>
                <a:cubicBezTo>
                  <a:pt x="48" y="31"/>
                  <a:pt x="50" y="33"/>
                  <a:pt x="53" y="34"/>
                </a:cubicBezTo>
                <a:cubicBezTo>
                  <a:pt x="54" y="33"/>
                  <a:pt x="54" y="32"/>
                  <a:pt x="55" y="30"/>
                </a:cubicBezTo>
                <a:cubicBezTo>
                  <a:pt x="57" y="27"/>
                  <a:pt x="59" y="24"/>
                  <a:pt x="61" y="21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8" y="36"/>
                  <a:pt x="38" y="37"/>
                  <a:pt x="37" y="37"/>
                </a:cubicBezTo>
                <a:cubicBezTo>
                  <a:pt x="24" y="50"/>
                  <a:pt x="15" y="68"/>
                  <a:pt x="14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71"/>
                  <a:pt x="45" y="55"/>
                  <a:pt x="50" y="42"/>
                </a:cubicBezTo>
                <a:cubicBezTo>
                  <a:pt x="46" y="40"/>
                  <a:pt x="42" y="38"/>
                  <a:pt x="39" y="35"/>
                </a:cubicBezTo>
                <a:close/>
                <a:moveTo>
                  <a:pt x="126" y="46"/>
                </a:moveTo>
                <a:cubicBezTo>
                  <a:pt x="126" y="46"/>
                  <a:pt x="126" y="46"/>
                  <a:pt x="126" y="46"/>
                </a:cubicBezTo>
                <a:cubicBezTo>
                  <a:pt x="125" y="46"/>
                  <a:pt x="124" y="47"/>
                  <a:pt x="123" y="47"/>
                </a:cubicBezTo>
                <a:cubicBezTo>
                  <a:pt x="114" y="50"/>
                  <a:pt x="105" y="52"/>
                  <a:pt x="96" y="53"/>
                </a:cubicBezTo>
                <a:cubicBezTo>
                  <a:pt x="96" y="88"/>
                  <a:pt x="96" y="88"/>
                  <a:pt x="96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3" y="72"/>
                  <a:pt x="131" y="58"/>
                  <a:pt x="126" y="46"/>
                </a:cubicBezTo>
                <a:close/>
                <a:moveTo>
                  <a:pt x="87" y="53"/>
                </a:moveTo>
                <a:cubicBezTo>
                  <a:pt x="87" y="53"/>
                  <a:pt x="87" y="53"/>
                  <a:pt x="87" y="53"/>
                </a:cubicBezTo>
                <a:cubicBezTo>
                  <a:pt x="78" y="52"/>
                  <a:pt x="69" y="50"/>
                  <a:pt x="61" y="47"/>
                </a:cubicBezTo>
                <a:cubicBezTo>
                  <a:pt x="59" y="47"/>
                  <a:pt x="58" y="46"/>
                  <a:pt x="57" y="46"/>
                </a:cubicBezTo>
                <a:cubicBezTo>
                  <a:pt x="53" y="58"/>
                  <a:pt x="50" y="72"/>
                  <a:pt x="49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53"/>
                  <a:pt x="87" y="53"/>
                  <a:pt x="87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6538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8960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356397"/>
            <a:ext cx="2286000" cy="79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应用前景</a:t>
            </a:r>
          </a:p>
        </p:txBody>
      </p:sp>
    </p:spTree>
    <p:extLst>
      <p:ext uri="{BB962C8B-B14F-4D97-AF65-F5344CB8AC3E}">
        <p14:creationId xmlns:p14="http://schemas.microsoft.com/office/powerpoint/2010/main" val="210070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310728"/>
            <a:ext cx="1601788" cy="1608633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9" y="1979271"/>
            <a:ext cx="1603375" cy="1607046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4" y="3160735"/>
            <a:ext cx="1603375" cy="1607046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493780"/>
            <a:ext cx="1604962" cy="1605458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4" y="1420299"/>
            <a:ext cx="230187" cy="25884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397780"/>
            <a:ext cx="242888" cy="254078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9" y="3236959"/>
            <a:ext cx="219075" cy="257254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614467"/>
            <a:ext cx="261938" cy="25884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2101547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257603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398934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2211117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4" y="2103134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9" y="3684772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4" y="159815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3243311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0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6367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241135" y="664220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-21236"/>
            <a:ext cx="3311528" cy="5164737"/>
            <a:chOff x="-1" y="-21236"/>
            <a:chExt cx="3311528" cy="5164737"/>
          </a:xfrm>
        </p:grpSpPr>
        <p:sp>
          <p:nvSpPr>
            <p:cNvPr id="3" name="Freeform 36"/>
            <p:cNvSpPr>
              <a:spLocks/>
            </p:cNvSpPr>
            <p:nvPr/>
          </p:nvSpPr>
          <p:spPr bwMode="auto">
            <a:xfrm rot="5400000">
              <a:off x="-424350" y="344476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480834" y="703128"/>
            <a:ext cx="2381945" cy="373724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95359" y="3403384"/>
            <a:ext cx="1091848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359" y="3928625"/>
            <a:ext cx="109184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en-US" altLang="zh-CN" sz="1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1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6056" y="7411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542184" y="719179"/>
            <a:ext cx="307149" cy="413301"/>
            <a:chOff x="4211960" y="594800"/>
            <a:chExt cx="374475" cy="662059"/>
          </a:xfrm>
        </p:grpSpPr>
        <p:sp>
          <p:nvSpPr>
            <p:cNvPr id="37" name="直角三角形 36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37" idx="4"/>
              <a:endCxn id="37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241135" y="147956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6056" y="155650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41135" y="231014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238708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41135" y="3125480"/>
            <a:ext cx="59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76056" y="320242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41135" y="393320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40101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4542184" y="1534519"/>
            <a:ext cx="307149" cy="413301"/>
            <a:chOff x="4211960" y="594800"/>
            <a:chExt cx="374475" cy="662059"/>
          </a:xfrm>
        </p:grpSpPr>
        <p:sp>
          <p:nvSpPr>
            <p:cNvPr id="42" name="直角三角形 41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>
              <a:stCxn id="42" idx="4"/>
              <a:endCxn id="42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4542184" y="2365099"/>
            <a:ext cx="307149" cy="413301"/>
            <a:chOff x="4211960" y="594800"/>
            <a:chExt cx="374475" cy="662059"/>
          </a:xfrm>
        </p:grpSpPr>
        <p:sp>
          <p:nvSpPr>
            <p:cNvPr id="45" name="直角三角形 44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>
              <a:stCxn id="45" idx="4"/>
              <a:endCxn id="45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542184" y="3180439"/>
            <a:ext cx="307149" cy="413301"/>
            <a:chOff x="4211960" y="594800"/>
            <a:chExt cx="374475" cy="662059"/>
          </a:xfrm>
        </p:grpSpPr>
        <p:sp>
          <p:nvSpPr>
            <p:cNvPr id="48" name="直角三角形 47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" name="直接连接符 48"/>
            <p:cNvCxnSpPr>
              <a:stCxn id="48" idx="4"/>
              <a:endCxn id="48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4542184" y="3988159"/>
            <a:ext cx="307149" cy="413301"/>
            <a:chOff x="4211960" y="594800"/>
            <a:chExt cx="374475" cy="662059"/>
          </a:xfrm>
        </p:grpSpPr>
        <p:sp>
          <p:nvSpPr>
            <p:cNvPr id="51" name="直角三角形 50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" name="直接连接符 51"/>
            <p:cNvCxnSpPr>
              <a:stCxn id="51" idx="4"/>
              <a:endCxn id="51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356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Freeform 21"/>
          <p:cNvSpPr>
            <a:spLocks/>
          </p:cNvSpPr>
          <p:nvPr/>
        </p:nvSpPr>
        <p:spPr bwMode="auto">
          <a:xfrm>
            <a:off x="3195639" y="1590531"/>
            <a:ext cx="1679575" cy="1683269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3195639" y="2659249"/>
            <a:ext cx="1679575" cy="1680093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4260851" y="1590531"/>
            <a:ext cx="1679575" cy="1683269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4260851" y="2659249"/>
            <a:ext cx="1679575" cy="1680093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5" name="Freeform 25"/>
          <p:cNvSpPr>
            <a:spLocks noEditPoints="1"/>
          </p:cNvSpPr>
          <p:nvPr/>
        </p:nvSpPr>
        <p:spPr bwMode="auto">
          <a:xfrm>
            <a:off x="5494339" y="2881567"/>
            <a:ext cx="282575" cy="22708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6" name="Freeform 26"/>
          <p:cNvSpPr>
            <a:spLocks noEditPoints="1"/>
          </p:cNvSpPr>
          <p:nvPr/>
        </p:nvSpPr>
        <p:spPr bwMode="auto">
          <a:xfrm>
            <a:off x="3333750" y="2878391"/>
            <a:ext cx="279400" cy="233434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7" name="Freeform 27"/>
          <p:cNvSpPr>
            <a:spLocks noEditPoints="1"/>
          </p:cNvSpPr>
          <p:nvPr/>
        </p:nvSpPr>
        <p:spPr bwMode="auto">
          <a:xfrm>
            <a:off x="4448175" y="1747742"/>
            <a:ext cx="280988" cy="233434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8" name="Freeform 28"/>
          <p:cNvSpPr>
            <a:spLocks noEditPoints="1"/>
          </p:cNvSpPr>
          <p:nvPr/>
        </p:nvSpPr>
        <p:spPr bwMode="auto">
          <a:xfrm>
            <a:off x="4416426" y="2837103"/>
            <a:ext cx="309563" cy="252490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9" name="Freeform 29"/>
          <p:cNvSpPr>
            <a:spLocks noEditPoints="1"/>
          </p:cNvSpPr>
          <p:nvPr/>
        </p:nvSpPr>
        <p:spPr bwMode="auto">
          <a:xfrm>
            <a:off x="4491038" y="3923289"/>
            <a:ext cx="195262" cy="27631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 flipH="1">
            <a:off x="3473451" y="1823966"/>
            <a:ext cx="760413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473450" y="3311912"/>
            <a:ext cx="0" cy="74953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13314" y="4061443"/>
            <a:ext cx="720725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V="1">
            <a:off x="5634038" y="1823966"/>
            <a:ext cx="0" cy="78923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5795963" y="1747742"/>
            <a:ext cx="25204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5963" y="3977280"/>
            <a:ext cx="25204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827584" y="1747742"/>
            <a:ext cx="25061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827584" y="3977280"/>
            <a:ext cx="25061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25251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Freeform 22"/>
          <p:cNvSpPr>
            <a:spLocks/>
          </p:cNvSpPr>
          <p:nvPr/>
        </p:nvSpPr>
        <p:spPr bwMode="auto">
          <a:xfrm>
            <a:off x="4625975" y="1589578"/>
            <a:ext cx="1068388" cy="1281508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0" name="Freeform 26"/>
          <p:cNvSpPr>
            <a:spLocks/>
          </p:cNvSpPr>
          <p:nvPr/>
        </p:nvSpPr>
        <p:spPr bwMode="auto">
          <a:xfrm>
            <a:off x="5099050" y="1884944"/>
            <a:ext cx="209550" cy="123863"/>
          </a:xfrm>
          <a:custGeom>
            <a:avLst/>
            <a:gdLst>
              <a:gd name="T0" fmla="*/ 13 w 56"/>
              <a:gd name="T1" fmla="*/ 33 h 33"/>
              <a:gd name="T2" fmla="*/ 13 w 56"/>
              <a:gd name="T3" fmla="*/ 22 h 33"/>
              <a:gd name="T4" fmla="*/ 22 w 56"/>
              <a:gd name="T5" fmla="*/ 12 h 33"/>
              <a:gd name="T6" fmla="*/ 33 w 56"/>
              <a:gd name="T7" fmla="*/ 12 h 33"/>
              <a:gd name="T8" fmla="*/ 43 w 56"/>
              <a:gd name="T9" fmla="*/ 22 h 33"/>
              <a:gd name="T10" fmla="*/ 43 w 56"/>
              <a:gd name="T11" fmla="*/ 33 h 33"/>
              <a:gd name="T12" fmla="*/ 56 w 56"/>
              <a:gd name="T13" fmla="*/ 33 h 33"/>
              <a:gd name="T14" fmla="*/ 56 w 56"/>
              <a:gd name="T15" fmla="*/ 22 h 33"/>
              <a:gd name="T16" fmla="*/ 33 w 56"/>
              <a:gd name="T17" fmla="*/ 0 h 33"/>
              <a:gd name="T18" fmla="*/ 22 w 56"/>
              <a:gd name="T19" fmla="*/ 0 h 33"/>
              <a:gd name="T20" fmla="*/ 0 w 56"/>
              <a:gd name="T21" fmla="*/ 22 h 33"/>
              <a:gd name="T22" fmla="*/ 0 w 56"/>
              <a:gd name="T23" fmla="*/ 33 h 33"/>
              <a:gd name="T24" fmla="*/ 13 w 56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33">
                <a:moveTo>
                  <a:pt x="13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3" y="17"/>
                  <a:pt x="17" y="13"/>
                  <a:pt x="2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9" y="13"/>
                  <a:pt x="43" y="17"/>
                  <a:pt x="43" y="22"/>
                </a:cubicBezTo>
                <a:cubicBezTo>
                  <a:pt x="43" y="33"/>
                  <a:pt x="43" y="33"/>
                  <a:pt x="43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0"/>
                  <a:pt x="46" y="0"/>
                  <a:pt x="3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33"/>
                  <a:pt x="0" y="33"/>
                  <a:pt x="0" y="33"/>
                </a:cubicBezTo>
                <a:lnTo>
                  <a:pt x="13" y="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1" name="Freeform 27"/>
          <p:cNvSpPr>
            <a:spLocks noEditPoints="1"/>
          </p:cNvSpPr>
          <p:nvPr/>
        </p:nvSpPr>
        <p:spPr bwMode="auto">
          <a:xfrm>
            <a:off x="5054600" y="2031039"/>
            <a:ext cx="292100" cy="255667"/>
          </a:xfrm>
          <a:custGeom>
            <a:avLst/>
            <a:gdLst>
              <a:gd name="T0" fmla="*/ 0 w 78"/>
              <a:gd name="T1" fmla="*/ 0 h 68"/>
              <a:gd name="T2" fmla="*/ 0 w 78"/>
              <a:gd name="T3" fmla="*/ 35 h 68"/>
              <a:gd name="T4" fmla="*/ 34 w 78"/>
              <a:gd name="T5" fmla="*/ 68 h 68"/>
              <a:gd name="T6" fmla="*/ 44 w 78"/>
              <a:gd name="T7" fmla="*/ 68 h 68"/>
              <a:gd name="T8" fmla="*/ 78 w 78"/>
              <a:gd name="T9" fmla="*/ 35 h 68"/>
              <a:gd name="T10" fmla="*/ 78 w 78"/>
              <a:gd name="T11" fmla="*/ 0 h 68"/>
              <a:gd name="T12" fmla="*/ 0 w 78"/>
              <a:gd name="T13" fmla="*/ 0 h 68"/>
              <a:gd name="T14" fmla="*/ 44 w 78"/>
              <a:gd name="T15" fmla="*/ 31 h 68"/>
              <a:gd name="T16" fmla="*/ 44 w 78"/>
              <a:gd name="T17" fmla="*/ 46 h 68"/>
              <a:gd name="T18" fmla="*/ 41 w 78"/>
              <a:gd name="T19" fmla="*/ 50 h 68"/>
              <a:gd name="T20" fmla="*/ 37 w 78"/>
              <a:gd name="T21" fmla="*/ 46 h 68"/>
              <a:gd name="T22" fmla="*/ 37 w 78"/>
              <a:gd name="T23" fmla="*/ 31 h 68"/>
              <a:gd name="T24" fmla="*/ 32 w 78"/>
              <a:gd name="T25" fmla="*/ 23 h 68"/>
              <a:gd name="T26" fmla="*/ 41 w 78"/>
              <a:gd name="T27" fmla="*/ 14 h 68"/>
              <a:gd name="T28" fmla="*/ 50 w 78"/>
              <a:gd name="T29" fmla="*/ 23 h 68"/>
              <a:gd name="T30" fmla="*/ 44 w 78"/>
              <a:gd name="T31" fmla="*/ 3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6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0" y="53"/>
                  <a:pt x="15" y="68"/>
                  <a:pt x="34" y="68"/>
                </a:cubicBezTo>
                <a:cubicBezTo>
                  <a:pt x="44" y="68"/>
                  <a:pt x="44" y="68"/>
                  <a:pt x="44" y="68"/>
                </a:cubicBezTo>
                <a:cubicBezTo>
                  <a:pt x="63" y="68"/>
                  <a:pt x="78" y="53"/>
                  <a:pt x="78" y="35"/>
                </a:cubicBezTo>
                <a:cubicBezTo>
                  <a:pt x="78" y="0"/>
                  <a:pt x="78" y="0"/>
                  <a:pt x="78" y="0"/>
                </a:cubicBezTo>
                <a:lnTo>
                  <a:pt x="0" y="0"/>
                </a:lnTo>
                <a:close/>
                <a:moveTo>
                  <a:pt x="44" y="31"/>
                </a:moveTo>
                <a:cubicBezTo>
                  <a:pt x="44" y="46"/>
                  <a:pt x="44" y="46"/>
                  <a:pt x="44" y="46"/>
                </a:cubicBezTo>
                <a:cubicBezTo>
                  <a:pt x="44" y="48"/>
                  <a:pt x="43" y="50"/>
                  <a:pt x="41" y="50"/>
                </a:cubicBezTo>
                <a:cubicBezTo>
                  <a:pt x="39" y="50"/>
                  <a:pt x="37" y="48"/>
                  <a:pt x="37" y="46"/>
                </a:cubicBezTo>
                <a:cubicBezTo>
                  <a:pt x="37" y="31"/>
                  <a:pt x="37" y="31"/>
                  <a:pt x="37" y="31"/>
                </a:cubicBezTo>
                <a:cubicBezTo>
                  <a:pt x="34" y="30"/>
                  <a:pt x="32" y="27"/>
                  <a:pt x="32" y="23"/>
                </a:cubicBezTo>
                <a:cubicBezTo>
                  <a:pt x="32" y="18"/>
                  <a:pt x="36" y="14"/>
                  <a:pt x="41" y="14"/>
                </a:cubicBezTo>
                <a:cubicBezTo>
                  <a:pt x="46" y="14"/>
                  <a:pt x="50" y="18"/>
                  <a:pt x="50" y="23"/>
                </a:cubicBezTo>
                <a:cubicBezTo>
                  <a:pt x="50" y="27"/>
                  <a:pt x="47" y="30"/>
                  <a:pt x="44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7" name="Freeform 23"/>
          <p:cNvSpPr>
            <a:spLocks/>
          </p:cNvSpPr>
          <p:nvPr/>
        </p:nvSpPr>
        <p:spPr bwMode="auto">
          <a:xfrm>
            <a:off x="4413251" y="2763103"/>
            <a:ext cx="1281113" cy="106871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2" name="Freeform 28"/>
          <p:cNvSpPr>
            <a:spLocks/>
          </p:cNvSpPr>
          <p:nvPr/>
        </p:nvSpPr>
        <p:spPr bwMode="auto">
          <a:xfrm>
            <a:off x="5129213" y="3303020"/>
            <a:ext cx="146050" cy="142919"/>
          </a:xfrm>
          <a:custGeom>
            <a:avLst/>
            <a:gdLst>
              <a:gd name="T0" fmla="*/ 37 w 39"/>
              <a:gd name="T1" fmla="*/ 2 h 38"/>
              <a:gd name="T2" fmla="*/ 37 w 39"/>
              <a:gd name="T3" fmla="*/ 9 h 38"/>
              <a:gd name="T4" fmla="*/ 9 w 39"/>
              <a:gd name="T5" fmla="*/ 36 h 38"/>
              <a:gd name="T6" fmla="*/ 2 w 39"/>
              <a:gd name="T7" fmla="*/ 36 h 38"/>
              <a:gd name="T8" fmla="*/ 2 w 39"/>
              <a:gd name="T9" fmla="*/ 36 h 38"/>
              <a:gd name="T10" fmla="*/ 2 w 39"/>
              <a:gd name="T11" fmla="*/ 30 h 38"/>
              <a:gd name="T12" fmla="*/ 30 w 39"/>
              <a:gd name="T13" fmla="*/ 2 h 38"/>
              <a:gd name="T14" fmla="*/ 37 w 39"/>
              <a:gd name="T15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8">
                <a:moveTo>
                  <a:pt x="37" y="2"/>
                </a:moveTo>
                <a:cubicBezTo>
                  <a:pt x="39" y="4"/>
                  <a:pt x="39" y="7"/>
                  <a:pt x="37" y="9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38"/>
                  <a:pt x="4" y="38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0" y="35"/>
                  <a:pt x="0" y="32"/>
                  <a:pt x="2" y="30"/>
                </a:cubicBezTo>
                <a:cubicBezTo>
                  <a:pt x="30" y="2"/>
                  <a:pt x="30" y="2"/>
                  <a:pt x="30" y="2"/>
                </a:cubicBezTo>
                <a:cubicBezTo>
                  <a:pt x="32" y="0"/>
                  <a:pt x="35" y="0"/>
                  <a:pt x="3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3" name="Freeform 29"/>
          <p:cNvSpPr>
            <a:spLocks noEditPoints="1"/>
          </p:cNvSpPr>
          <p:nvPr/>
        </p:nvSpPr>
        <p:spPr bwMode="auto">
          <a:xfrm>
            <a:off x="4986339" y="3160100"/>
            <a:ext cx="434975" cy="427169"/>
          </a:xfrm>
          <a:custGeom>
            <a:avLst/>
            <a:gdLst>
              <a:gd name="T0" fmla="*/ 28 w 116"/>
              <a:gd name="T1" fmla="*/ 96 h 114"/>
              <a:gd name="T2" fmla="*/ 20 w 116"/>
              <a:gd name="T3" fmla="*/ 96 h 114"/>
              <a:gd name="T4" fmla="*/ 18 w 116"/>
              <a:gd name="T5" fmla="*/ 94 h 114"/>
              <a:gd name="T6" fmla="*/ 18 w 116"/>
              <a:gd name="T7" fmla="*/ 86 h 114"/>
              <a:gd name="T8" fmla="*/ 32 w 116"/>
              <a:gd name="T9" fmla="*/ 73 h 114"/>
              <a:gd name="T10" fmla="*/ 41 w 116"/>
              <a:gd name="T11" fmla="*/ 57 h 114"/>
              <a:gd name="T12" fmla="*/ 22 w 116"/>
              <a:gd name="T13" fmla="*/ 62 h 114"/>
              <a:gd name="T14" fmla="*/ 8 w 116"/>
              <a:gd name="T15" fmla="*/ 76 h 114"/>
              <a:gd name="T16" fmla="*/ 8 w 116"/>
              <a:gd name="T17" fmla="*/ 104 h 114"/>
              <a:gd name="T18" fmla="*/ 9 w 116"/>
              <a:gd name="T19" fmla="*/ 106 h 114"/>
              <a:gd name="T20" fmla="*/ 38 w 116"/>
              <a:gd name="T21" fmla="*/ 106 h 114"/>
              <a:gd name="T22" fmla="*/ 53 w 116"/>
              <a:gd name="T23" fmla="*/ 92 h 114"/>
              <a:gd name="T24" fmla="*/ 58 w 116"/>
              <a:gd name="T25" fmla="*/ 73 h 114"/>
              <a:gd name="T26" fmla="*/ 42 w 116"/>
              <a:gd name="T27" fmla="*/ 82 h 114"/>
              <a:gd name="T28" fmla="*/ 28 w 116"/>
              <a:gd name="T29" fmla="*/ 96 h 114"/>
              <a:gd name="T30" fmla="*/ 77 w 116"/>
              <a:gd name="T31" fmla="*/ 8 h 114"/>
              <a:gd name="T32" fmla="*/ 63 w 116"/>
              <a:gd name="T33" fmla="*/ 22 h 114"/>
              <a:gd name="T34" fmla="*/ 57 w 116"/>
              <a:gd name="T35" fmla="*/ 40 h 114"/>
              <a:gd name="T36" fmla="*/ 74 w 116"/>
              <a:gd name="T37" fmla="*/ 32 h 114"/>
              <a:gd name="T38" fmla="*/ 88 w 116"/>
              <a:gd name="T39" fmla="*/ 18 h 114"/>
              <a:gd name="T40" fmla="*/ 96 w 116"/>
              <a:gd name="T41" fmla="*/ 18 h 114"/>
              <a:gd name="T42" fmla="*/ 98 w 116"/>
              <a:gd name="T43" fmla="*/ 20 h 114"/>
              <a:gd name="T44" fmla="*/ 98 w 116"/>
              <a:gd name="T45" fmla="*/ 28 h 114"/>
              <a:gd name="T46" fmla="*/ 84 w 116"/>
              <a:gd name="T47" fmla="*/ 42 h 114"/>
              <a:gd name="T48" fmla="*/ 75 w 116"/>
              <a:gd name="T49" fmla="*/ 57 h 114"/>
              <a:gd name="T50" fmla="*/ 94 w 116"/>
              <a:gd name="T51" fmla="*/ 52 h 114"/>
              <a:gd name="T52" fmla="*/ 108 w 116"/>
              <a:gd name="T53" fmla="*/ 38 h 114"/>
              <a:gd name="T54" fmla="*/ 108 w 116"/>
              <a:gd name="T55" fmla="*/ 10 h 114"/>
              <a:gd name="T56" fmla="*/ 106 w 116"/>
              <a:gd name="T57" fmla="*/ 8 h 114"/>
              <a:gd name="T58" fmla="*/ 77 w 116"/>
              <a:gd name="T59" fmla="*/ 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" h="114">
                <a:moveTo>
                  <a:pt x="28" y="96"/>
                </a:moveTo>
                <a:cubicBezTo>
                  <a:pt x="26" y="98"/>
                  <a:pt x="22" y="98"/>
                  <a:pt x="20" y="96"/>
                </a:cubicBezTo>
                <a:cubicBezTo>
                  <a:pt x="18" y="94"/>
                  <a:pt x="18" y="94"/>
                  <a:pt x="18" y="94"/>
                </a:cubicBezTo>
                <a:cubicBezTo>
                  <a:pt x="16" y="92"/>
                  <a:pt x="16" y="88"/>
                  <a:pt x="18" y="86"/>
                </a:cubicBezTo>
                <a:cubicBezTo>
                  <a:pt x="32" y="73"/>
                  <a:pt x="32" y="73"/>
                  <a:pt x="32" y="73"/>
                </a:cubicBezTo>
                <a:cubicBezTo>
                  <a:pt x="33" y="71"/>
                  <a:pt x="38" y="65"/>
                  <a:pt x="41" y="57"/>
                </a:cubicBezTo>
                <a:cubicBezTo>
                  <a:pt x="34" y="55"/>
                  <a:pt x="27" y="57"/>
                  <a:pt x="22" y="62"/>
                </a:cubicBezTo>
                <a:cubicBezTo>
                  <a:pt x="8" y="76"/>
                  <a:pt x="8" y="76"/>
                  <a:pt x="8" y="76"/>
                </a:cubicBezTo>
                <a:cubicBezTo>
                  <a:pt x="0" y="84"/>
                  <a:pt x="0" y="97"/>
                  <a:pt x="8" y="104"/>
                </a:cubicBezTo>
                <a:cubicBezTo>
                  <a:pt x="9" y="106"/>
                  <a:pt x="9" y="106"/>
                  <a:pt x="9" y="106"/>
                </a:cubicBezTo>
                <a:cubicBezTo>
                  <a:pt x="17" y="114"/>
                  <a:pt x="30" y="114"/>
                  <a:pt x="38" y="106"/>
                </a:cubicBezTo>
                <a:cubicBezTo>
                  <a:pt x="53" y="92"/>
                  <a:pt x="53" y="92"/>
                  <a:pt x="53" y="92"/>
                </a:cubicBezTo>
                <a:cubicBezTo>
                  <a:pt x="58" y="87"/>
                  <a:pt x="60" y="80"/>
                  <a:pt x="58" y="73"/>
                </a:cubicBezTo>
                <a:cubicBezTo>
                  <a:pt x="52" y="76"/>
                  <a:pt x="46" y="79"/>
                  <a:pt x="42" y="82"/>
                </a:cubicBezTo>
                <a:lnTo>
                  <a:pt x="28" y="96"/>
                </a:lnTo>
                <a:close/>
                <a:moveTo>
                  <a:pt x="77" y="8"/>
                </a:moveTo>
                <a:cubicBezTo>
                  <a:pt x="63" y="22"/>
                  <a:pt x="63" y="22"/>
                  <a:pt x="63" y="22"/>
                </a:cubicBezTo>
                <a:cubicBezTo>
                  <a:pt x="58" y="27"/>
                  <a:pt x="56" y="34"/>
                  <a:pt x="57" y="40"/>
                </a:cubicBezTo>
                <a:cubicBezTo>
                  <a:pt x="62" y="38"/>
                  <a:pt x="67" y="36"/>
                  <a:pt x="74" y="32"/>
                </a:cubicBezTo>
                <a:cubicBezTo>
                  <a:pt x="88" y="18"/>
                  <a:pt x="88" y="18"/>
                  <a:pt x="88" y="18"/>
                </a:cubicBezTo>
                <a:cubicBezTo>
                  <a:pt x="90" y="16"/>
                  <a:pt x="94" y="16"/>
                  <a:pt x="96" y="18"/>
                </a:cubicBezTo>
                <a:cubicBezTo>
                  <a:pt x="98" y="20"/>
                  <a:pt x="98" y="20"/>
                  <a:pt x="98" y="20"/>
                </a:cubicBezTo>
                <a:cubicBezTo>
                  <a:pt x="100" y="22"/>
                  <a:pt x="100" y="26"/>
                  <a:pt x="98" y="28"/>
                </a:cubicBezTo>
                <a:cubicBezTo>
                  <a:pt x="84" y="42"/>
                  <a:pt x="84" y="42"/>
                  <a:pt x="84" y="42"/>
                </a:cubicBezTo>
                <a:cubicBezTo>
                  <a:pt x="78" y="49"/>
                  <a:pt x="76" y="54"/>
                  <a:pt x="75" y="57"/>
                </a:cubicBezTo>
                <a:cubicBezTo>
                  <a:pt x="82" y="59"/>
                  <a:pt x="89" y="57"/>
                  <a:pt x="94" y="52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16" y="30"/>
                  <a:pt x="116" y="17"/>
                  <a:pt x="108" y="10"/>
                </a:cubicBezTo>
                <a:cubicBezTo>
                  <a:pt x="106" y="8"/>
                  <a:pt x="106" y="8"/>
                  <a:pt x="106" y="8"/>
                </a:cubicBezTo>
                <a:cubicBezTo>
                  <a:pt x="98" y="0"/>
                  <a:pt x="85" y="0"/>
                  <a:pt x="77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8" name="Freeform 24"/>
          <p:cNvSpPr>
            <a:spLocks/>
          </p:cNvSpPr>
          <p:nvPr/>
        </p:nvSpPr>
        <p:spPr bwMode="auto">
          <a:xfrm>
            <a:off x="3452814" y="2548723"/>
            <a:ext cx="1068387" cy="1283096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4" name="Freeform 30"/>
          <p:cNvSpPr>
            <a:spLocks noEditPoints="1"/>
          </p:cNvSpPr>
          <p:nvPr/>
        </p:nvSpPr>
        <p:spPr bwMode="auto">
          <a:xfrm>
            <a:off x="3862388" y="3118813"/>
            <a:ext cx="157162" cy="195323"/>
          </a:xfrm>
          <a:custGeom>
            <a:avLst/>
            <a:gdLst>
              <a:gd name="T0" fmla="*/ 40 w 42"/>
              <a:gd name="T1" fmla="*/ 10 h 52"/>
              <a:gd name="T2" fmla="*/ 1 w 42"/>
              <a:gd name="T3" fmla="*/ 10 h 52"/>
              <a:gd name="T4" fmla="*/ 0 w 42"/>
              <a:gd name="T5" fmla="*/ 11 h 52"/>
              <a:gd name="T6" fmla="*/ 1 w 42"/>
              <a:gd name="T7" fmla="*/ 13 h 52"/>
              <a:gd name="T8" fmla="*/ 40 w 42"/>
              <a:gd name="T9" fmla="*/ 13 h 52"/>
              <a:gd name="T10" fmla="*/ 42 w 42"/>
              <a:gd name="T11" fmla="*/ 11 h 52"/>
              <a:gd name="T12" fmla="*/ 40 w 42"/>
              <a:gd name="T13" fmla="*/ 10 h 52"/>
              <a:gd name="T14" fmla="*/ 1 w 42"/>
              <a:gd name="T15" fmla="*/ 3 h 52"/>
              <a:gd name="T16" fmla="*/ 40 w 42"/>
              <a:gd name="T17" fmla="*/ 3 h 52"/>
              <a:gd name="T18" fmla="*/ 42 w 42"/>
              <a:gd name="T19" fmla="*/ 1 h 52"/>
              <a:gd name="T20" fmla="*/ 40 w 42"/>
              <a:gd name="T21" fmla="*/ 0 h 52"/>
              <a:gd name="T22" fmla="*/ 1 w 42"/>
              <a:gd name="T23" fmla="*/ 0 h 52"/>
              <a:gd name="T24" fmla="*/ 0 w 42"/>
              <a:gd name="T25" fmla="*/ 1 h 52"/>
              <a:gd name="T26" fmla="*/ 1 w 42"/>
              <a:gd name="T27" fmla="*/ 3 h 52"/>
              <a:gd name="T28" fmla="*/ 0 w 42"/>
              <a:gd name="T29" fmla="*/ 21 h 52"/>
              <a:gd name="T30" fmla="*/ 1 w 42"/>
              <a:gd name="T31" fmla="*/ 23 h 52"/>
              <a:gd name="T32" fmla="*/ 29 w 42"/>
              <a:gd name="T33" fmla="*/ 23 h 52"/>
              <a:gd name="T34" fmla="*/ 39 w 42"/>
              <a:gd name="T35" fmla="*/ 19 h 52"/>
              <a:gd name="T36" fmla="*/ 1 w 42"/>
              <a:gd name="T37" fmla="*/ 19 h 52"/>
              <a:gd name="T38" fmla="*/ 0 w 42"/>
              <a:gd name="T39" fmla="*/ 21 h 52"/>
              <a:gd name="T40" fmla="*/ 0 w 42"/>
              <a:gd name="T41" fmla="*/ 31 h 52"/>
              <a:gd name="T42" fmla="*/ 1 w 42"/>
              <a:gd name="T43" fmla="*/ 33 h 52"/>
              <a:gd name="T44" fmla="*/ 18 w 42"/>
              <a:gd name="T45" fmla="*/ 33 h 52"/>
              <a:gd name="T46" fmla="*/ 21 w 42"/>
              <a:gd name="T47" fmla="*/ 29 h 52"/>
              <a:gd name="T48" fmla="*/ 1 w 42"/>
              <a:gd name="T49" fmla="*/ 29 h 52"/>
              <a:gd name="T50" fmla="*/ 0 w 42"/>
              <a:gd name="T51" fmla="*/ 31 h 52"/>
              <a:gd name="T52" fmla="*/ 0 w 42"/>
              <a:gd name="T53" fmla="*/ 41 h 52"/>
              <a:gd name="T54" fmla="*/ 1 w 42"/>
              <a:gd name="T55" fmla="*/ 43 h 52"/>
              <a:gd name="T56" fmla="*/ 12 w 42"/>
              <a:gd name="T57" fmla="*/ 43 h 52"/>
              <a:gd name="T58" fmla="*/ 14 w 42"/>
              <a:gd name="T59" fmla="*/ 39 h 52"/>
              <a:gd name="T60" fmla="*/ 1 w 42"/>
              <a:gd name="T61" fmla="*/ 39 h 52"/>
              <a:gd name="T62" fmla="*/ 0 w 42"/>
              <a:gd name="T63" fmla="*/ 41 h 52"/>
              <a:gd name="T64" fmla="*/ 0 w 42"/>
              <a:gd name="T65" fmla="*/ 51 h 52"/>
              <a:gd name="T66" fmla="*/ 1 w 42"/>
              <a:gd name="T67" fmla="*/ 52 h 52"/>
              <a:gd name="T68" fmla="*/ 11 w 42"/>
              <a:gd name="T69" fmla="*/ 52 h 52"/>
              <a:gd name="T70" fmla="*/ 11 w 42"/>
              <a:gd name="T71" fmla="*/ 49 h 52"/>
              <a:gd name="T72" fmla="*/ 1 w 42"/>
              <a:gd name="T73" fmla="*/ 49 h 52"/>
              <a:gd name="T74" fmla="*/ 0 w 42"/>
              <a:gd name="T75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" h="52">
                <a:moveTo>
                  <a:pt x="40" y="10"/>
                </a:move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3"/>
                  <a:pt x="1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2" y="12"/>
                  <a:pt x="42" y="11"/>
                </a:cubicBezTo>
                <a:cubicBezTo>
                  <a:pt x="42" y="10"/>
                  <a:pt x="41" y="10"/>
                  <a:pt x="40" y="10"/>
                </a:cubicBezTo>
                <a:close/>
                <a:moveTo>
                  <a:pt x="1" y="3"/>
                </a:moveTo>
                <a:cubicBezTo>
                  <a:pt x="40" y="3"/>
                  <a:pt x="40" y="3"/>
                  <a:pt x="40" y="3"/>
                </a:cubicBezTo>
                <a:cubicBezTo>
                  <a:pt x="41" y="3"/>
                  <a:pt x="42" y="2"/>
                  <a:pt x="42" y="1"/>
                </a:cubicBezTo>
                <a:cubicBezTo>
                  <a:pt x="42" y="0"/>
                  <a:pt x="41" y="0"/>
                  <a:pt x="4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"/>
                  <a:pt x="0" y="3"/>
                  <a:pt x="1" y="3"/>
                </a:cubicBezTo>
                <a:close/>
                <a:moveTo>
                  <a:pt x="0" y="21"/>
                </a:moveTo>
                <a:cubicBezTo>
                  <a:pt x="0" y="22"/>
                  <a:pt x="0" y="23"/>
                  <a:pt x="1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32" y="21"/>
                  <a:pt x="36" y="20"/>
                  <a:pt x="39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1"/>
                </a:cubicBezTo>
                <a:close/>
                <a:moveTo>
                  <a:pt x="0" y="31"/>
                </a:moveTo>
                <a:cubicBezTo>
                  <a:pt x="0" y="32"/>
                  <a:pt x="0" y="33"/>
                  <a:pt x="1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9" y="32"/>
                  <a:pt x="20" y="30"/>
                  <a:pt x="2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0" y="30"/>
                  <a:pt x="0" y="31"/>
                </a:cubicBezTo>
                <a:close/>
                <a:moveTo>
                  <a:pt x="0" y="41"/>
                </a:moveTo>
                <a:cubicBezTo>
                  <a:pt x="0" y="42"/>
                  <a:pt x="0" y="43"/>
                  <a:pt x="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3" y="41"/>
                  <a:pt x="13" y="40"/>
                  <a:pt x="14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39"/>
                  <a:pt x="0" y="40"/>
                  <a:pt x="0" y="41"/>
                </a:cubicBezTo>
                <a:close/>
                <a:moveTo>
                  <a:pt x="0" y="51"/>
                </a:moveTo>
                <a:cubicBezTo>
                  <a:pt x="0" y="52"/>
                  <a:pt x="0" y="52"/>
                  <a:pt x="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1"/>
                  <a:pt x="11" y="50"/>
                  <a:pt x="1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49"/>
                  <a:pt x="0" y="50"/>
                  <a:pt x="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5" name="Freeform 31"/>
          <p:cNvSpPr>
            <a:spLocks noEditPoints="1"/>
          </p:cNvSpPr>
          <p:nvPr/>
        </p:nvSpPr>
        <p:spPr bwMode="auto">
          <a:xfrm>
            <a:off x="3917951" y="3206152"/>
            <a:ext cx="236537" cy="231847"/>
          </a:xfrm>
          <a:custGeom>
            <a:avLst/>
            <a:gdLst>
              <a:gd name="T0" fmla="*/ 52 w 63"/>
              <a:gd name="T1" fmla="*/ 11 h 62"/>
              <a:gd name="T2" fmla="*/ 11 w 63"/>
              <a:gd name="T3" fmla="*/ 11 h 62"/>
              <a:gd name="T4" fmla="*/ 11 w 63"/>
              <a:gd name="T5" fmla="*/ 51 h 62"/>
              <a:gd name="T6" fmla="*/ 52 w 63"/>
              <a:gd name="T7" fmla="*/ 51 h 62"/>
              <a:gd name="T8" fmla="*/ 52 w 63"/>
              <a:gd name="T9" fmla="*/ 11 h 62"/>
              <a:gd name="T10" fmla="*/ 17 w 63"/>
              <a:gd name="T11" fmla="*/ 45 h 62"/>
              <a:gd name="T12" fmla="*/ 17 w 63"/>
              <a:gd name="T13" fmla="*/ 17 h 62"/>
              <a:gd name="T14" fmla="*/ 46 w 63"/>
              <a:gd name="T15" fmla="*/ 17 h 62"/>
              <a:gd name="T16" fmla="*/ 46 w 63"/>
              <a:gd name="T17" fmla="*/ 45 h 62"/>
              <a:gd name="T18" fmla="*/ 17 w 63"/>
              <a:gd name="T19" fmla="*/ 4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62">
                <a:moveTo>
                  <a:pt x="52" y="11"/>
                </a:moveTo>
                <a:cubicBezTo>
                  <a:pt x="40" y="0"/>
                  <a:pt x="22" y="0"/>
                  <a:pt x="11" y="11"/>
                </a:cubicBezTo>
                <a:cubicBezTo>
                  <a:pt x="0" y="22"/>
                  <a:pt x="0" y="40"/>
                  <a:pt x="11" y="51"/>
                </a:cubicBezTo>
                <a:cubicBezTo>
                  <a:pt x="22" y="62"/>
                  <a:pt x="40" y="62"/>
                  <a:pt x="52" y="51"/>
                </a:cubicBezTo>
                <a:cubicBezTo>
                  <a:pt x="63" y="40"/>
                  <a:pt x="63" y="22"/>
                  <a:pt x="52" y="11"/>
                </a:cubicBezTo>
                <a:close/>
                <a:moveTo>
                  <a:pt x="17" y="45"/>
                </a:moveTo>
                <a:cubicBezTo>
                  <a:pt x="9" y="37"/>
                  <a:pt x="9" y="25"/>
                  <a:pt x="17" y="17"/>
                </a:cubicBezTo>
                <a:cubicBezTo>
                  <a:pt x="25" y="9"/>
                  <a:pt x="38" y="9"/>
                  <a:pt x="46" y="17"/>
                </a:cubicBezTo>
                <a:cubicBezTo>
                  <a:pt x="53" y="25"/>
                  <a:pt x="53" y="37"/>
                  <a:pt x="46" y="45"/>
                </a:cubicBezTo>
                <a:cubicBezTo>
                  <a:pt x="38" y="53"/>
                  <a:pt x="25" y="53"/>
                  <a:pt x="17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6" name="Freeform 32"/>
          <p:cNvSpPr>
            <a:spLocks noEditPoints="1"/>
          </p:cNvSpPr>
          <p:nvPr/>
        </p:nvSpPr>
        <p:spPr bwMode="auto">
          <a:xfrm>
            <a:off x="3802064" y="3399886"/>
            <a:ext cx="149225" cy="146095"/>
          </a:xfrm>
          <a:custGeom>
            <a:avLst/>
            <a:gdLst>
              <a:gd name="T0" fmla="*/ 38 w 40"/>
              <a:gd name="T1" fmla="*/ 2 h 39"/>
              <a:gd name="T2" fmla="*/ 30 w 40"/>
              <a:gd name="T3" fmla="*/ 2 h 39"/>
              <a:gd name="T4" fmla="*/ 30 w 40"/>
              <a:gd name="T5" fmla="*/ 2 h 39"/>
              <a:gd name="T6" fmla="*/ 38 w 40"/>
              <a:gd name="T7" fmla="*/ 11 h 39"/>
              <a:gd name="T8" fmla="*/ 38 w 40"/>
              <a:gd name="T9" fmla="*/ 10 h 39"/>
              <a:gd name="T10" fmla="*/ 38 w 40"/>
              <a:gd name="T11" fmla="*/ 2 h 39"/>
              <a:gd name="T12" fmla="*/ 2 w 40"/>
              <a:gd name="T13" fmla="*/ 29 h 39"/>
              <a:gd name="T14" fmla="*/ 2 w 40"/>
              <a:gd name="T15" fmla="*/ 37 h 39"/>
              <a:gd name="T16" fmla="*/ 11 w 40"/>
              <a:gd name="T17" fmla="*/ 37 h 39"/>
              <a:gd name="T18" fmla="*/ 35 w 40"/>
              <a:gd name="T19" fmla="*/ 13 h 39"/>
              <a:gd name="T20" fmla="*/ 27 w 40"/>
              <a:gd name="T21" fmla="*/ 5 h 39"/>
              <a:gd name="T22" fmla="*/ 2 w 40"/>
              <a:gd name="T23" fmla="*/ 2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39">
                <a:moveTo>
                  <a:pt x="38" y="2"/>
                </a:moveTo>
                <a:cubicBezTo>
                  <a:pt x="36" y="0"/>
                  <a:pt x="32" y="0"/>
                  <a:pt x="30" y="2"/>
                </a:cubicBezTo>
                <a:cubicBezTo>
                  <a:pt x="30" y="2"/>
                  <a:pt x="30" y="2"/>
                  <a:pt x="30" y="2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0"/>
                  <a:pt x="38" y="10"/>
                  <a:pt x="38" y="10"/>
                </a:cubicBezTo>
                <a:cubicBezTo>
                  <a:pt x="40" y="8"/>
                  <a:pt x="40" y="4"/>
                  <a:pt x="38" y="2"/>
                </a:cubicBezTo>
                <a:close/>
                <a:moveTo>
                  <a:pt x="2" y="29"/>
                </a:moveTo>
                <a:cubicBezTo>
                  <a:pt x="0" y="31"/>
                  <a:pt x="0" y="35"/>
                  <a:pt x="2" y="37"/>
                </a:cubicBezTo>
                <a:cubicBezTo>
                  <a:pt x="5" y="39"/>
                  <a:pt x="8" y="39"/>
                  <a:pt x="11" y="37"/>
                </a:cubicBezTo>
                <a:cubicBezTo>
                  <a:pt x="35" y="13"/>
                  <a:pt x="35" y="13"/>
                  <a:pt x="35" y="13"/>
                </a:cubicBezTo>
                <a:cubicBezTo>
                  <a:pt x="27" y="5"/>
                  <a:pt x="27" y="5"/>
                  <a:pt x="27" y="5"/>
                </a:cubicBezTo>
                <a:lnTo>
                  <a:pt x="2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7" name="Freeform 33"/>
          <p:cNvSpPr>
            <a:spLocks/>
          </p:cNvSpPr>
          <p:nvPr/>
        </p:nvSpPr>
        <p:spPr bwMode="auto">
          <a:xfrm>
            <a:off x="3810001" y="3066408"/>
            <a:ext cx="261937" cy="296955"/>
          </a:xfrm>
          <a:custGeom>
            <a:avLst/>
            <a:gdLst>
              <a:gd name="T0" fmla="*/ 33 w 70"/>
              <a:gd name="T1" fmla="*/ 73 h 79"/>
              <a:gd name="T2" fmla="*/ 11 w 70"/>
              <a:gd name="T3" fmla="*/ 73 h 79"/>
              <a:gd name="T4" fmla="*/ 7 w 70"/>
              <a:gd name="T5" fmla="*/ 69 h 79"/>
              <a:gd name="T6" fmla="*/ 7 w 70"/>
              <a:gd name="T7" fmla="*/ 10 h 79"/>
              <a:gd name="T8" fmla="*/ 11 w 70"/>
              <a:gd name="T9" fmla="*/ 6 h 79"/>
              <a:gd name="T10" fmla="*/ 59 w 70"/>
              <a:gd name="T11" fmla="*/ 6 h 79"/>
              <a:gd name="T12" fmla="*/ 63 w 70"/>
              <a:gd name="T13" fmla="*/ 10 h 79"/>
              <a:gd name="T14" fmla="*/ 63 w 70"/>
              <a:gd name="T15" fmla="*/ 41 h 79"/>
              <a:gd name="T16" fmla="*/ 70 w 70"/>
              <a:gd name="T17" fmla="*/ 42 h 79"/>
              <a:gd name="T18" fmla="*/ 70 w 70"/>
              <a:gd name="T19" fmla="*/ 10 h 79"/>
              <a:gd name="T20" fmla="*/ 59 w 70"/>
              <a:gd name="T21" fmla="*/ 0 h 79"/>
              <a:gd name="T22" fmla="*/ 11 w 70"/>
              <a:gd name="T23" fmla="*/ 0 h 79"/>
              <a:gd name="T24" fmla="*/ 0 w 70"/>
              <a:gd name="T25" fmla="*/ 10 h 79"/>
              <a:gd name="T26" fmla="*/ 0 w 70"/>
              <a:gd name="T27" fmla="*/ 69 h 79"/>
              <a:gd name="T28" fmla="*/ 11 w 70"/>
              <a:gd name="T29" fmla="*/ 79 h 79"/>
              <a:gd name="T30" fmla="*/ 36 w 70"/>
              <a:gd name="T31" fmla="*/ 79 h 79"/>
              <a:gd name="T32" fmla="*/ 33 w 70"/>
              <a:gd name="T33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79">
                <a:moveTo>
                  <a:pt x="33" y="73"/>
                </a:moveTo>
                <a:cubicBezTo>
                  <a:pt x="11" y="73"/>
                  <a:pt x="11" y="73"/>
                  <a:pt x="11" y="73"/>
                </a:cubicBezTo>
                <a:cubicBezTo>
                  <a:pt x="9" y="73"/>
                  <a:pt x="7" y="71"/>
                  <a:pt x="7" y="6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8"/>
                  <a:pt x="9" y="6"/>
                  <a:pt x="11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61" y="6"/>
                  <a:pt x="63" y="8"/>
                  <a:pt x="63" y="10"/>
                </a:cubicBezTo>
                <a:cubicBezTo>
                  <a:pt x="63" y="41"/>
                  <a:pt x="63" y="41"/>
                  <a:pt x="63" y="41"/>
                </a:cubicBezTo>
                <a:cubicBezTo>
                  <a:pt x="65" y="41"/>
                  <a:pt x="68" y="41"/>
                  <a:pt x="70" y="42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4"/>
                  <a:pt x="65" y="0"/>
                  <a:pt x="59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5"/>
                  <a:pt x="5" y="79"/>
                  <a:pt x="11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5" y="77"/>
                  <a:pt x="34" y="75"/>
                  <a:pt x="3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Freeform 25"/>
          <p:cNvSpPr>
            <a:spLocks/>
          </p:cNvSpPr>
          <p:nvPr/>
        </p:nvSpPr>
        <p:spPr bwMode="auto">
          <a:xfrm>
            <a:off x="3452814" y="1589577"/>
            <a:ext cx="1277937" cy="106871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8" name="Freeform 34"/>
          <p:cNvSpPr>
            <a:spLocks noEditPoints="1"/>
          </p:cNvSpPr>
          <p:nvPr/>
        </p:nvSpPr>
        <p:spPr bwMode="auto">
          <a:xfrm>
            <a:off x="3730626" y="1884944"/>
            <a:ext cx="415925" cy="390646"/>
          </a:xfrm>
          <a:custGeom>
            <a:avLst/>
            <a:gdLst>
              <a:gd name="T0" fmla="*/ 18 w 111"/>
              <a:gd name="T1" fmla="*/ 67 h 104"/>
              <a:gd name="T2" fmla="*/ 16 w 111"/>
              <a:gd name="T3" fmla="*/ 60 h 104"/>
              <a:gd name="T4" fmla="*/ 14 w 111"/>
              <a:gd name="T5" fmla="*/ 16 h 104"/>
              <a:gd name="T6" fmla="*/ 34 w 111"/>
              <a:gd name="T7" fmla="*/ 17 h 104"/>
              <a:gd name="T8" fmla="*/ 34 w 111"/>
              <a:gd name="T9" fmla="*/ 0 h 104"/>
              <a:gd name="T10" fmla="*/ 77 w 111"/>
              <a:gd name="T11" fmla="*/ 18 h 104"/>
              <a:gd name="T12" fmla="*/ 80 w 111"/>
              <a:gd name="T13" fmla="*/ 20 h 104"/>
              <a:gd name="T14" fmla="*/ 111 w 111"/>
              <a:gd name="T15" fmla="*/ 54 h 104"/>
              <a:gd name="T16" fmla="*/ 93 w 111"/>
              <a:gd name="T17" fmla="*/ 64 h 104"/>
              <a:gd name="T18" fmla="*/ 104 w 111"/>
              <a:gd name="T19" fmla="*/ 78 h 104"/>
              <a:gd name="T20" fmla="*/ 60 w 111"/>
              <a:gd name="T21" fmla="*/ 90 h 104"/>
              <a:gd name="T22" fmla="*/ 55 w 111"/>
              <a:gd name="T23" fmla="*/ 90 h 104"/>
              <a:gd name="T24" fmla="*/ 54 w 111"/>
              <a:gd name="T25" fmla="*/ 90 h 104"/>
              <a:gd name="T26" fmla="*/ 9 w 111"/>
              <a:gd name="T27" fmla="*/ 79 h 104"/>
              <a:gd name="T28" fmla="*/ 25 w 111"/>
              <a:gd name="T29" fmla="*/ 53 h 104"/>
              <a:gd name="T30" fmla="*/ 29 w 111"/>
              <a:gd name="T31" fmla="*/ 65 h 104"/>
              <a:gd name="T32" fmla="*/ 30 w 111"/>
              <a:gd name="T33" fmla="*/ 68 h 104"/>
              <a:gd name="T34" fmla="*/ 42 w 111"/>
              <a:gd name="T35" fmla="*/ 90 h 104"/>
              <a:gd name="T36" fmla="*/ 52 w 111"/>
              <a:gd name="T37" fmla="*/ 80 h 104"/>
              <a:gd name="T38" fmla="*/ 55 w 111"/>
              <a:gd name="T39" fmla="*/ 80 h 104"/>
              <a:gd name="T40" fmla="*/ 61 w 111"/>
              <a:gd name="T41" fmla="*/ 80 h 104"/>
              <a:gd name="T42" fmla="*/ 72 w 111"/>
              <a:gd name="T43" fmla="*/ 89 h 104"/>
              <a:gd name="T44" fmla="*/ 82 w 111"/>
              <a:gd name="T45" fmla="*/ 65 h 104"/>
              <a:gd name="T46" fmla="*/ 85 w 111"/>
              <a:gd name="T47" fmla="*/ 55 h 104"/>
              <a:gd name="T48" fmla="*/ 86 w 111"/>
              <a:gd name="T49" fmla="*/ 52 h 104"/>
              <a:gd name="T50" fmla="*/ 92 w 111"/>
              <a:gd name="T51" fmla="*/ 26 h 104"/>
              <a:gd name="T52" fmla="*/ 76 w 111"/>
              <a:gd name="T53" fmla="*/ 29 h 104"/>
              <a:gd name="T54" fmla="*/ 69 w 111"/>
              <a:gd name="T55" fmla="*/ 25 h 104"/>
              <a:gd name="T56" fmla="*/ 67 w 111"/>
              <a:gd name="T57" fmla="*/ 10 h 104"/>
              <a:gd name="T58" fmla="*/ 44 w 111"/>
              <a:gd name="T59" fmla="*/ 23 h 104"/>
              <a:gd name="T60" fmla="*/ 34 w 111"/>
              <a:gd name="T61" fmla="*/ 30 h 104"/>
              <a:gd name="T62" fmla="*/ 32 w 111"/>
              <a:gd name="T63" fmla="*/ 32 h 104"/>
              <a:gd name="T64" fmla="*/ 13 w 111"/>
              <a:gd name="T65" fmla="*/ 49 h 104"/>
              <a:gd name="T66" fmla="*/ 56 w 111"/>
              <a:gd name="T67" fmla="*/ 33 h 104"/>
              <a:gd name="T68" fmla="*/ 74 w 111"/>
              <a:gd name="T69" fmla="*/ 51 h 104"/>
              <a:gd name="T70" fmla="*/ 56 w 111"/>
              <a:gd name="T71" fmla="*/ 68 h 104"/>
              <a:gd name="T72" fmla="*/ 56 w 111"/>
              <a:gd name="T73" fmla="*/ 63 h 104"/>
              <a:gd name="T74" fmla="*/ 64 w 111"/>
              <a:gd name="T75" fmla="*/ 51 h 104"/>
              <a:gd name="T76" fmla="*/ 56 w 111"/>
              <a:gd name="T77" fmla="*/ 43 h 104"/>
              <a:gd name="T78" fmla="*/ 49 w 111"/>
              <a:gd name="T79" fmla="*/ 51 h 104"/>
              <a:gd name="T80" fmla="*/ 56 w 111"/>
              <a:gd name="T81" fmla="*/ 58 h 104"/>
              <a:gd name="T82" fmla="*/ 56 w 111"/>
              <a:gd name="T83" fmla="*/ 63 h 104"/>
              <a:gd name="T84" fmla="*/ 39 w 111"/>
              <a:gd name="T85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1" h="104">
                <a:moveTo>
                  <a:pt x="9" y="79"/>
                </a:moveTo>
                <a:cubicBezTo>
                  <a:pt x="18" y="67"/>
                  <a:pt x="18" y="67"/>
                  <a:pt x="18" y="67"/>
                </a:cubicBezTo>
                <a:cubicBezTo>
                  <a:pt x="18" y="65"/>
                  <a:pt x="17" y="62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14" y="16"/>
                  <a:pt x="14" y="16"/>
                  <a:pt x="14" y="16"/>
                </a:cubicBezTo>
                <a:cubicBezTo>
                  <a:pt x="29" y="21"/>
                  <a:pt x="29" y="21"/>
                  <a:pt x="29" y="21"/>
                </a:cubicBezTo>
                <a:cubicBezTo>
                  <a:pt x="31" y="19"/>
                  <a:pt x="32" y="18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0"/>
                  <a:pt x="34" y="0"/>
                  <a:pt x="3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9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98" y="14"/>
                  <a:pt x="98" y="14"/>
                  <a:pt x="98" y="1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61"/>
                  <a:pt x="94" y="62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0" y="90"/>
                  <a:pt x="60" y="90"/>
                  <a:pt x="60" y="90"/>
                </a:cubicBezTo>
                <a:cubicBezTo>
                  <a:pt x="58" y="90"/>
                  <a:pt x="57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4" y="90"/>
                  <a:pt x="54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9" y="79"/>
                  <a:pt x="9" y="79"/>
                  <a:pt x="9" y="79"/>
                </a:cubicBezTo>
                <a:close/>
                <a:moveTo>
                  <a:pt x="13" y="49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9"/>
                  <a:pt x="27" y="62"/>
                  <a:pt x="29" y="65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8"/>
                  <a:pt x="30" y="68"/>
                  <a:pt x="30" y="68"/>
                </a:cubicBezTo>
                <a:cubicBezTo>
                  <a:pt x="23" y="77"/>
                  <a:pt x="23" y="77"/>
                  <a:pt x="23" y="77"/>
                </a:cubicBezTo>
                <a:cubicBezTo>
                  <a:pt x="42" y="90"/>
                  <a:pt x="42" y="90"/>
                  <a:pt x="42" y="9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0"/>
                  <a:pt x="59" y="80"/>
                  <a:pt x="61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72" y="89"/>
                  <a:pt x="72" y="89"/>
                  <a:pt x="72" y="89"/>
                </a:cubicBezTo>
                <a:cubicBezTo>
                  <a:pt x="90" y="76"/>
                  <a:pt x="90" y="76"/>
                  <a:pt x="90" y="76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2"/>
                  <a:pt x="83" y="62"/>
                  <a:pt x="83" y="62"/>
                </a:cubicBezTo>
                <a:cubicBezTo>
                  <a:pt x="84" y="60"/>
                  <a:pt x="85" y="58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2"/>
                  <a:pt x="86" y="52"/>
                  <a:pt x="86" y="52"/>
                </a:cubicBezTo>
                <a:cubicBezTo>
                  <a:pt x="99" y="48"/>
                  <a:pt x="99" y="48"/>
                  <a:pt x="99" y="48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31"/>
                  <a:pt x="78" y="31"/>
                  <a:pt x="78" y="31"/>
                </a:cubicBezTo>
                <a:cubicBezTo>
                  <a:pt x="76" y="29"/>
                  <a:pt x="76" y="29"/>
                  <a:pt x="76" y="29"/>
                </a:cubicBezTo>
                <a:cubicBezTo>
                  <a:pt x="74" y="27"/>
                  <a:pt x="72" y="26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0"/>
                  <a:pt x="67" y="10"/>
                  <a:pt x="67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23"/>
                  <a:pt x="44" y="23"/>
                  <a:pt x="44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39" y="26"/>
                  <a:pt x="36" y="28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2"/>
                  <a:pt x="32" y="32"/>
                  <a:pt x="32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13" y="49"/>
                  <a:pt x="13" y="49"/>
                  <a:pt x="13" y="49"/>
                </a:cubicBezTo>
                <a:close/>
                <a:moveTo>
                  <a:pt x="39" y="51"/>
                </a:moveTo>
                <a:cubicBezTo>
                  <a:pt x="39" y="41"/>
                  <a:pt x="4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66" y="33"/>
                  <a:pt x="74" y="4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60"/>
                  <a:pt x="66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58"/>
                  <a:pt x="56" y="58"/>
                  <a:pt x="56" y="58"/>
                </a:cubicBezTo>
                <a:cubicBezTo>
                  <a:pt x="60" y="58"/>
                  <a:pt x="64" y="55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46"/>
                  <a:pt x="60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43"/>
                  <a:pt x="49" y="46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5"/>
                  <a:pt x="52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8"/>
                  <a:pt x="56" y="68"/>
                  <a:pt x="56" y="68"/>
                </a:cubicBezTo>
                <a:cubicBezTo>
                  <a:pt x="46" y="68"/>
                  <a:pt x="39" y="60"/>
                  <a:pt x="39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709614" y="1821424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709614" y="3012416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5967414" y="1821424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5967414" y="3012416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1115616" y="4228818"/>
            <a:ext cx="69127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79731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>
            <a:spLocks/>
          </p:cNvSpPr>
          <p:nvPr/>
        </p:nvSpPr>
        <p:spPr bwMode="auto">
          <a:xfrm>
            <a:off x="5222875" y="1350412"/>
            <a:ext cx="2452688" cy="1384727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08825" y="1347235"/>
            <a:ext cx="1397000" cy="2451857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6026150" y="3354456"/>
            <a:ext cx="2487613" cy="1329147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214939" y="2198399"/>
            <a:ext cx="1336675" cy="2485204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6283325" y="2474709"/>
            <a:ext cx="1074738" cy="107506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7800975" y="3870551"/>
            <a:ext cx="266700" cy="300131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7848601" y="1561614"/>
            <a:ext cx="269875" cy="292190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5626100" y="3843556"/>
            <a:ext cx="306388" cy="303306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5664201" y="1558438"/>
            <a:ext cx="227013" cy="300131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61001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1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7648576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5508626" y="4270725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77138" y="4270725"/>
            <a:ext cx="64611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zh-CN" sz="1000" b="1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74607" y="2942517"/>
            <a:ext cx="895350" cy="15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KEY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WORDS</a:t>
            </a:r>
            <a:endParaRPr lang="zh-CN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9750" y="1431399"/>
            <a:ext cx="3887788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539750" y="22238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39750" y="26223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539750" y="28717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39750" y="32702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539750" y="3549777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539750" y="3948363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39750" y="4204029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539750" y="4602615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1013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5979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220096"/>
            <a:ext cx="2286000" cy="1034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成绩与思考</a:t>
            </a:r>
          </a:p>
        </p:txBody>
      </p:sp>
    </p:spTree>
    <p:extLst>
      <p:ext uri="{BB962C8B-B14F-4D97-AF65-F5344CB8AC3E}">
        <p14:creationId xmlns:p14="http://schemas.microsoft.com/office/powerpoint/2010/main" val="19319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4" y="3384453"/>
            <a:ext cx="1081087" cy="963909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1" y="2398312"/>
            <a:ext cx="746125" cy="1248160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384453"/>
            <a:ext cx="1079500" cy="963909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4" y="1696420"/>
            <a:ext cx="1081087" cy="963910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6" y="2398312"/>
            <a:ext cx="746125" cy="1248160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696420"/>
            <a:ext cx="1079500" cy="963910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1" y="2892176"/>
            <a:ext cx="288925" cy="25884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874709"/>
            <a:ext cx="228600" cy="29536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2026722"/>
            <a:ext cx="304800" cy="303307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714755"/>
            <a:ext cx="304800" cy="303306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679820"/>
            <a:ext cx="325438" cy="327126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6" y="2060070"/>
            <a:ext cx="307975" cy="236610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179113" y="2704794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6" y="2920760"/>
            <a:ext cx="1008063" cy="45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871683" y="4000594"/>
            <a:ext cx="252090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439883" y="2631746"/>
            <a:ext cx="252090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943119" y="1305774"/>
            <a:ext cx="25209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750396" y="1305774"/>
            <a:ext cx="248222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275861" y="2631746"/>
            <a:ext cx="24822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</a:t>
            </a:r>
            <a:r>
              <a:rPr lang="zh-CN" altLang="en-US" sz="800" b="1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799611" y="4000594"/>
            <a:ext cx="24822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800" b="1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34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4862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923926" y="1564171"/>
            <a:ext cx="466725" cy="4700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923926" y="240898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923926" y="325061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923926" y="4092250"/>
            <a:ext cx="466725" cy="46845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4813301" y="1564171"/>
            <a:ext cx="466725" cy="4700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4813301" y="240898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4813301" y="325061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13301" y="4092250"/>
            <a:ext cx="466725" cy="46845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065213" y="1676917"/>
            <a:ext cx="190500" cy="242963"/>
            <a:chOff x="0" y="0"/>
            <a:chExt cx="120" cy="153"/>
          </a:xfrm>
        </p:grpSpPr>
        <p:sp>
          <p:nvSpPr>
            <p:cNvPr id="20493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4926014" y="2532845"/>
            <a:ext cx="238125" cy="231847"/>
            <a:chOff x="0" y="0"/>
            <a:chExt cx="150" cy="146"/>
          </a:xfrm>
        </p:grpSpPr>
        <p:sp>
          <p:nvSpPr>
            <p:cNvPr id="2049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7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8" name="Freeform 18"/>
          <p:cNvSpPr>
            <a:spLocks/>
          </p:cNvSpPr>
          <p:nvPr/>
        </p:nvSpPr>
        <p:spPr bwMode="auto">
          <a:xfrm>
            <a:off x="4968876" y="1703914"/>
            <a:ext cx="155575" cy="18897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9" name="Freeform 19"/>
          <p:cNvSpPr>
            <a:spLocks noEditPoints="1"/>
          </p:cNvSpPr>
          <p:nvPr/>
        </p:nvSpPr>
        <p:spPr bwMode="auto">
          <a:xfrm>
            <a:off x="1042989" y="2523316"/>
            <a:ext cx="200025" cy="235023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0" name="Freeform 20"/>
          <p:cNvSpPr>
            <a:spLocks noEditPoints="1"/>
          </p:cNvSpPr>
          <p:nvPr/>
        </p:nvSpPr>
        <p:spPr bwMode="auto">
          <a:xfrm>
            <a:off x="1087439" y="3406239"/>
            <a:ext cx="168275" cy="187383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Freeform 21"/>
          <p:cNvSpPr>
            <a:spLocks noEditPoints="1"/>
          </p:cNvSpPr>
          <p:nvPr/>
        </p:nvSpPr>
        <p:spPr bwMode="auto">
          <a:xfrm>
            <a:off x="4972050" y="4219290"/>
            <a:ext cx="152400" cy="217554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2" name="Freeform 22"/>
          <p:cNvSpPr>
            <a:spLocks noEditPoints="1"/>
          </p:cNvSpPr>
          <p:nvPr/>
        </p:nvSpPr>
        <p:spPr bwMode="auto">
          <a:xfrm>
            <a:off x="4930775" y="3384008"/>
            <a:ext cx="230188" cy="236610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3" name="Freeform 23"/>
          <p:cNvSpPr>
            <a:spLocks noEditPoints="1"/>
          </p:cNvSpPr>
          <p:nvPr/>
        </p:nvSpPr>
        <p:spPr bwMode="auto">
          <a:xfrm>
            <a:off x="1042988" y="4212938"/>
            <a:ext cx="228600" cy="228671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501775" y="1565758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501775" y="2416921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1501775" y="3249027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501775" y="4106542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5389564" y="1565758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389564" y="2416921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5389564" y="3249027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389564" y="4106542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9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5931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Line 18"/>
          <p:cNvSpPr>
            <a:spLocks noChangeShapeType="1"/>
          </p:cNvSpPr>
          <p:nvPr/>
        </p:nvSpPr>
        <p:spPr bwMode="auto">
          <a:xfrm flipH="1" flipV="1">
            <a:off x="2605087" y="2075503"/>
            <a:ext cx="1128712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5433061" y="3277611"/>
            <a:ext cx="1105853" cy="5415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5433060" y="2075503"/>
            <a:ext cx="1077278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2633664" y="3277611"/>
            <a:ext cx="1115377" cy="5605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4320432" y="1284984"/>
            <a:ext cx="503140" cy="50329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285153" y="1699785"/>
            <a:ext cx="504378" cy="50329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5717537" y="2700360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923326" y="2700360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332053" y="3647415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285153" y="3647415"/>
            <a:ext cx="504378" cy="50329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3332053" y="1699785"/>
            <a:ext cx="503140" cy="50329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30" name="Freeform 22"/>
          <p:cNvSpPr>
            <a:spLocks/>
          </p:cNvSpPr>
          <p:nvPr/>
        </p:nvSpPr>
        <p:spPr bwMode="auto">
          <a:xfrm>
            <a:off x="4455511" y="1431386"/>
            <a:ext cx="232980" cy="211977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1" name="Freeform 23"/>
          <p:cNvSpPr>
            <a:spLocks/>
          </p:cNvSpPr>
          <p:nvPr/>
        </p:nvSpPr>
        <p:spPr bwMode="auto">
          <a:xfrm>
            <a:off x="5411556" y="1834905"/>
            <a:ext cx="251570" cy="233052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3496991" y="1854739"/>
            <a:ext cx="204476" cy="193384"/>
            <a:chOff x="2143" y="1118"/>
            <a:chExt cx="165" cy="156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5" name="Freeform 27"/>
          <p:cNvSpPr>
            <a:spLocks/>
          </p:cNvSpPr>
          <p:nvPr/>
        </p:nvSpPr>
        <p:spPr bwMode="auto">
          <a:xfrm>
            <a:off x="3084681" y="2847879"/>
            <a:ext cx="168538" cy="208258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50" name="Group 42"/>
          <p:cNvGrpSpPr>
            <a:grpSpLocks/>
          </p:cNvGrpSpPr>
          <p:nvPr/>
        </p:nvGrpSpPr>
        <p:grpSpPr bwMode="auto">
          <a:xfrm>
            <a:off x="5435107" y="3825425"/>
            <a:ext cx="189606" cy="156192"/>
            <a:chOff x="3448" y="2446"/>
            <a:chExt cx="153" cy="126"/>
          </a:xfrm>
        </p:grpSpPr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51" name="Group 43"/>
          <p:cNvGrpSpPr>
            <a:grpSpLocks/>
          </p:cNvGrpSpPr>
          <p:nvPr/>
        </p:nvGrpSpPr>
        <p:grpSpPr bwMode="auto">
          <a:xfrm>
            <a:off x="3453744" y="3793806"/>
            <a:ext cx="277594" cy="241729"/>
            <a:chOff x="2125" y="2446"/>
            <a:chExt cx="179" cy="156"/>
          </a:xfrm>
        </p:grpSpPr>
        <p:sp>
          <p:nvSpPr>
            <p:cNvPr id="17441" name="Freeform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Freeform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5922014" y="2855316"/>
            <a:ext cx="94184" cy="193384"/>
            <a:chOff x="3782" y="1791"/>
            <a:chExt cx="76" cy="156"/>
          </a:xfrm>
        </p:grpSpPr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4" name="Freeform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56" name="Group 48"/>
          <p:cNvGrpSpPr>
            <a:grpSpLocks/>
          </p:cNvGrpSpPr>
          <p:nvPr/>
        </p:nvGrpSpPr>
        <p:grpSpPr bwMode="auto">
          <a:xfrm>
            <a:off x="4050207" y="2535385"/>
            <a:ext cx="1048350" cy="861960"/>
            <a:chOff x="2508" y="1534"/>
            <a:chExt cx="747" cy="614"/>
          </a:xfrm>
          <a:solidFill>
            <a:schemeClr val="bg1">
              <a:lumMod val="75000"/>
            </a:schemeClr>
          </a:solidFill>
        </p:grpSpPr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555626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555626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  <a:endParaRPr lang="zh-CN" altLang="en-US" sz="1000" b="1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6735764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735764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04</a:t>
            </a:r>
            <a:endParaRPr lang="zh-CN" altLang="en-US" sz="1000" b="1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3635375" y="2029452"/>
            <a:ext cx="1873250" cy="3110873"/>
            <a:chOff x="2290" y="1278"/>
            <a:chExt cx="1180" cy="1959"/>
          </a:xfrm>
          <a:solidFill>
            <a:schemeClr val="bg1">
              <a:lumMod val="95000"/>
            </a:schemeClr>
          </a:solidFill>
        </p:grpSpPr>
        <p:sp>
          <p:nvSpPr>
            <p:cNvPr id="17416" name="Freeform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8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4874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55875" y="2882202"/>
            <a:ext cx="387350" cy="38747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1" name="Freeform 33"/>
          <p:cNvSpPr>
            <a:spLocks noEditPoints="1"/>
          </p:cNvSpPr>
          <p:nvPr/>
        </p:nvSpPr>
        <p:spPr bwMode="auto">
          <a:xfrm>
            <a:off x="2636839" y="2975894"/>
            <a:ext cx="225425" cy="182619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227763" y="3599974"/>
            <a:ext cx="387350" cy="38588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2" name="Freeform 34"/>
          <p:cNvSpPr>
            <a:spLocks noEditPoints="1"/>
          </p:cNvSpPr>
          <p:nvPr/>
        </p:nvSpPr>
        <p:spPr bwMode="auto">
          <a:xfrm>
            <a:off x="6310313" y="3682549"/>
            <a:ext cx="222250" cy="220730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227763" y="2837738"/>
            <a:ext cx="387350" cy="38747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6308726" y="2921902"/>
            <a:ext cx="225425" cy="219143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227763" y="2077091"/>
            <a:ext cx="387350" cy="38588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6308726" y="2158079"/>
            <a:ext cx="225425" cy="223906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82" name="Group 54"/>
          <p:cNvGrpSpPr>
            <a:grpSpLocks/>
          </p:cNvGrpSpPr>
          <p:nvPr/>
        </p:nvGrpSpPr>
        <p:grpSpPr bwMode="auto">
          <a:xfrm>
            <a:off x="4470400" y="1996104"/>
            <a:ext cx="1492250" cy="2234301"/>
            <a:chOff x="2816" y="1206"/>
            <a:chExt cx="940" cy="1407"/>
          </a:xfrm>
        </p:grpSpPr>
        <p:sp>
          <p:nvSpPr>
            <p:cNvPr id="22540" name="Freeform 12"/>
            <p:cNvSpPr>
              <a:spLocks noEditPoints="1"/>
            </p:cNvSpPr>
            <p:nvPr/>
          </p:nvSpPr>
          <p:spPr bwMode="auto">
            <a:xfrm>
              <a:off x="2816" y="1501"/>
              <a:ext cx="940" cy="1112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3137" y="1525"/>
              <a:ext cx="289" cy="462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3043" y="1987"/>
              <a:ext cx="480" cy="201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2912" y="2188"/>
              <a:ext cx="743" cy="2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2839" y="2388"/>
              <a:ext cx="913" cy="2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Oval 17"/>
            <p:cNvSpPr>
              <a:spLocks noChangeArrowheads="1"/>
            </p:cNvSpPr>
            <p:nvPr/>
          </p:nvSpPr>
          <p:spPr bwMode="auto">
            <a:xfrm>
              <a:off x="3275" y="1682"/>
              <a:ext cx="70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Oval 18"/>
            <p:cNvSpPr>
              <a:spLocks noChangeArrowheads="1"/>
            </p:cNvSpPr>
            <p:nvPr/>
          </p:nvSpPr>
          <p:spPr bwMode="auto">
            <a:xfrm>
              <a:off x="3181" y="1369"/>
              <a:ext cx="68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Oval 19"/>
            <p:cNvSpPr>
              <a:spLocks noChangeArrowheads="1"/>
            </p:cNvSpPr>
            <p:nvPr/>
          </p:nvSpPr>
          <p:spPr bwMode="auto">
            <a:xfrm>
              <a:off x="3301" y="1285"/>
              <a:ext cx="48" cy="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Oval 20"/>
            <p:cNvSpPr>
              <a:spLocks noChangeArrowheads="1"/>
            </p:cNvSpPr>
            <p:nvPr/>
          </p:nvSpPr>
          <p:spPr bwMode="auto">
            <a:xfrm>
              <a:off x="3224" y="1206"/>
              <a:ext cx="57" cy="5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Oval 21"/>
            <p:cNvSpPr>
              <a:spLocks noChangeArrowheads="1"/>
            </p:cNvSpPr>
            <p:nvPr/>
          </p:nvSpPr>
          <p:spPr bwMode="auto">
            <a:xfrm>
              <a:off x="3229" y="1830"/>
              <a:ext cx="41" cy="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Freeform 37"/>
            <p:cNvSpPr>
              <a:spLocks noEditPoints="1"/>
            </p:cNvSpPr>
            <p:nvPr/>
          </p:nvSpPr>
          <p:spPr bwMode="auto">
            <a:xfrm>
              <a:off x="3232" y="2435"/>
              <a:ext cx="104" cy="104"/>
            </a:xfrm>
            <a:custGeom>
              <a:avLst/>
              <a:gdLst>
                <a:gd name="T0" fmla="*/ 105 w 106"/>
                <a:gd name="T1" fmla="*/ 11 h 106"/>
                <a:gd name="T2" fmla="*/ 90 w 106"/>
                <a:gd name="T3" fmla="*/ 34 h 106"/>
                <a:gd name="T4" fmla="*/ 86 w 106"/>
                <a:gd name="T5" fmla="*/ 34 h 106"/>
                <a:gd name="T6" fmla="*/ 62 w 106"/>
                <a:gd name="T7" fmla="*/ 50 h 106"/>
                <a:gd name="T8" fmla="*/ 76 w 106"/>
                <a:gd name="T9" fmla="*/ 66 h 106"/>
                <a:gd name="T10" fmla="*/ 70 w 106"/>
                <a:gd name="T11" fmla="*/ 75 h 106"/>
                <a:gd name="T12" fmla="*/ 60 w 106"/>
                <a:gd name="T13" fmla="*/ 76 h 106"/>
                <a:gd name="T14" fmla="*/ 26 w 106"/>
                <a:gd name="T15" fmla="*/ 106 h 106"/>
                <a:gd name="T16" fmla="*/ 18 w 106"/>
                <a:gd name="T17" fmla="*/ 103 h 106"/>
                <a:gd name="T18" fmla="*/ 0 w 106"/>
                <a:gd name="T19" fmla="*/ 81 h 106"/>
                <a:gd name="T20" fmla="*/ 0 w 106"/>
                <a:gd name="T21" fmla="*/ 80 h 106"/>
                <a:gd name="T22" fmla="*/ 30 w 106"/>
                <a:gd name="T23" fmla="*/ 46 h 106"/>
                <a:gd name="T24" fmla="*/ 31 w 106"/>
                <a:gd name="T25" fmla="*/ 36 h 106"/>
                <a:gd name="T26" fmla="*/ 40 w 106"/>
                <a:gd name="T27" fmla="*/ 30 h 106"/>
                <a:gd name="T28" fmla="*/ 57 w 106"/>
                <a:gd name="T29" fmla="*/ 44 h 106"/>
                <a:gd name="T30" fmla="*/ 72 w 106"/>
                <a:gd name="T31" fmla="*/ 20 h 106"/>
                <a:gd name="T32" fmla="*/ 72 w 106"/>
                <a:gd name="T33" fmla="*/ 17 h 106"/>
                <a:gd name="T34" fmla="*/ 95 w 106"/>
                <a:gd name="T35" fmla="*/ 1 h 106"/>
                <a:gd name="T36" fmla="*/ 35 w 106"/>
                <a:gd name="T37" fmla="*/ 59 h 106"/>
                <a:gd name="T38" fmla="*/ 38 w 106"/>
                <a:gd name="T39" fmla="*/ 62 h 106"/>
                <a:gd name="T40" fmla="*/ 14 w 106"/>
                <a:gd name="T41" fmla="*/ 83 h 106"/>
                <a:gd name="T42" fmla="*/ 35 w 106"/>
                <a:gd name="T43" fmla="*/ 59 h 106"/>
                <a:gd name="T44" fmla="*/ 44 w 106"/>
                <a:gd name="T45" fmla="*/ 68 h 106"/>
                <a:gd name="T46" fmla="*/ 48 w 106"/>
                <a:gd name="T47" fmla="*/ 71 h 106"/>
                <a:gd name="T48" fmla="*/ 23 w 106"/>
                <a:gd name="T49" fmla="*/ 92 h 106"/>
                <a:gd name="T50" fmla="*/ 44 w 106"/>
                <a:gd name="T51" fmla="*/ 68 h 106"/>
                <a:gd name="T52" fmla="*/ 67 w 106"/>
                <a:gd name="T53" fmla="*/ 66 h 106"/>
                <a:gd name="T54" fmla="*/ 37 w 106"/>
                <a:gd name="T55" fmla="*/ 42 h 106"/>
                <a:gd name="T56" fmla="*/ 39 w 106"/>
                <a:gd name="T57" fmla="*/ 43 h 106"/>
                <a:gd name="T58" fmla="*/ 63 w 106"/>
                <a:gd name="T59" fmla="*/ 67 h 106"/>
                <a:gd name="T60" fmla="*/ 65 w 106"/>
                <a:gd name="T61" fmla="*/ 69 h 106"/>
                <a:gd name="T62" fmla="*/ 28 w 106"/>
                <a:gd name="T63" fmla="*/ 97 h 106"/>
                <a:gd name="T64" fmla="*/ 54 w 106"/>
                <a:gd name="T65" fmla="*/ 70 h 106"/>
                <a:gd name="T66" fmla="*/ 9 w 106"/>
                <a:gd name="T67" fmla="*/ 79 h 106"/>
                <a:gd name="T68" fmla="*/ 9 w 106"/>
                <a:gd name="T69" fmla="*/ 81 h 106"/>
                <a:gd name="T70" fmla="*/ 24 w 106"/>
                <a:gd name="T71" fmla="*/ 97 h 106"/>
                <a:gd name="T72" fmla="*/ 26 w 106"/>
                <a:gd name="T73" fmla="*/ 98 h 106"/>
                <a:gd name="T74" fmla="*/ 100 w 106"/>
                <a:gd name="T75" fmla="*/ 13 h 106"/>
                <a:gd name="T76" fmla="*/ 93 w 106"/>
                <a:gd name="T77" fmla="*/ 6 h 106"/>
                <a:gd name="T78" fmla="*/ 88 w 106"/>
                <a:gd name="T79" fmla="*/ 2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106">
                  <a:moveTo>
                    <a:pt x="95" y="1"/>
                  </a:move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3"/>
                    <a:pt x="105" y="1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5"/>
                    <a:pt x="87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5" y="62"/>
                    <a:pt x="76" y="64"/>
                    <a:pt x="76" y="66"/>
                  </a:cubicBezTo>
                  <a:cubicBezTo>
                    <a:pt x="76" y="68"/>
                    <a:pt x="75" y="70"/>
                    <a:pt x="74" y="72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9" y="77"/>
                    <a:pt x="67" y="78"/>
                    <a:pt x="65" y="78"/>
                  </a:cubicBezTo>
                  <a:cubicBezTo>
                    <a:pt x="63" y="78"/>
                    <a:pt x="61" y="77"/>
                    <a:pt x="60" y="76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1" y="105"/>
                    <a:pt x="28" y="106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3" y="106"/>
                    <a:pt x="20" y="105"/>
                    <a:pt x="18" y="103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6"/>
                    <a:pt x="0" y="83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1" y="75"/>
                    <a:pt x="3" y="7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5"/>
                    <a:pt x="29" y="43"/>
                    <a:pt x="29" y="42"/>
                  </a:cubicBezTo>
                  <a:cubicBezTo>
                    <a:pt x="29" y="39"/>
                    <a:pt x="30" y="37"/>
                    <a:pt x="31" y="36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8" y="30"/>
                    <a:pt x="40" y="30"/>
                  </a:cubicBezTo>
                  <a:cubicBezTo>
                    <a:pt x="42" y="30"/>
                    <a:pt x="44" y="31"/>
                    <a:pt x="46" y="33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1" y="19"/>
                    <a:pt x="71" y="18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3" y="0"/>
                    <a:pt x="94" y="0"/>
                    <a:pt x="95" y="1"/>
                  </a:cubicBezTo>
                  <a:close/>
                  <a:moveTo>
                    <a:pt x="35" y="59"/>
                  </a:moveTo>
                  <a:cubicBezTo>
                    <a:pt x="35" y="59"/>
                    <a:pt x="35" y="59"/>
                    <a:pt x="35" y="59"/>
                  </a:cubicBezTo>
                  <a:cubicBezTo>
                    <a:pt x="36" y="58"/>
                    <a:pt x="37" y="58"/>
                    <a:pt x="38" y="59"/>
                  </a:cubicBezTo>
                  <a:cubicBezTo>
                    <a:pt x="39" y="59"/>
                    <a:pt x="39" y="61"/>
                    <a:pt x="38" y="62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6" y="84"/>
                    <a:pt x="15" y="84"/>
                    <a:pt x="14" y="83"/>
                  </a:cubicBezTo>
                  <a:cubicBezTo>
                    <a:pt x="13" y="82"/>
                    <a:pt x="13" y="80"/>
                    <a:pt x="14" y="80"/>
                  </a:cubicBezTo>
                  <a:cubicBezTo>
                    <a:pt x="35" y="59"/>
                    <a:pt x="35" y="59"/>
                    <a:pt x="35" y="59"/>
                  </a:cubicBezTo>
                  <a:close/>
                  <a:moveTo>
                    <a:pt x="44" y="68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5" y="67"/>
                    <a:pt x="47" y="67"/>
                    <a:pt x="48" y="68"/>
                  </a:cubicBezTo>
                  <a:cubicBezTo>
                    <a:pt x="49" y="69"/>
                    <a:pt x="49" y="70"/>
                    <a:pt x="48" y="71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6" y="93"/>
                    <a:pt x="24" y="93"/>
                    <a:pt x="23" y="92"/>
                  </a:cubicBezTo>
                  <a:cubicBezTo>
                    <a:pt x="22" y="91"/>
                    <a:pt x="22" y="90"/>
                    <a:pt x="23" y="89"/>
                  </a:cubicBezTo>
                  <a:cubicBezTo>
                    <a:pt x="44" y="68"/>
                    <a:pt x="44" y="68"/>
                    <a:pt x="44" y="68"/>
                  </a:cubicBezTo>
                  <a:close/>
                  <a:moveTo>
                    <a:pt x="67" y="66"/>
                  </a:moveTo>
                  <a:cubicBezTo>
                    <a:pt x="67" y="66"/>
                    <a:pt x="67" y="66"/>
                    <a:pt x="67" y="6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7" y="66"/>
                    <a:pt x="67" y="66"/>
                    <a:pt x="67" y="66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2"/>
                    <a:pt x="9" y="83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5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7" y="97"/>
                    <a:pt x="28" y="97"/>
                  </a:cubicBezTo>
                  <a:close/>
                  <a:moveTo>
                    <a:pt x="100" y="13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00" y="13"/>
                    <a:pt x="100" y="13"/>
                    <a:pt x="10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Freeform 38"/>
            <p:cNvSpPr>
              <a:spLocks noEditPoints="1"/>
            </p:cNvSpPr>
            <p:nvPr/>
          </p:nvSpPr>
          <p:spPr bwMode="auto">
            <a:xfrm>
              <a:off x="3231" y="2237"/>
              <a:ext cx="106" cy="102"/>
            </a:xfrm>
            <a:custGeom>
              <a:avLst/>
              <a:gdLst>
                <a:gd name="T0" fmla="*/ 27 w 108"/>
                <a:gd name="T1" fmla="*/ 79 h 104"/>
                <a:gd name="T2" fmla="*/ 22 w 108"/>
                <a:gd name="T3" fmla="*/ 91 h 104"/>
                <a:gd name="T4" fmla="*/ 15 w 108"/>
                <a:gd name="T5" fmla="*/ 84 h 104"/>
                <a:gd name="T6" fmla="*/ 22 w 108"/>
                <a:gd name="T7" fmla="*/ 77 h 104"/>
                <a:gd name="T8" fmla="*/ 95 w 108"/>
                <a:gd name="T9" fmla="*/ 0 h 104"/>
                <a:gd name="T10" fmla="*/ 108 w 108"/>
                <a:gd name="T11" fmla="*/ 13 h 104"/>
                <a:gd name="T12" fmla="*/ 108 w 108"/>
                <a:gd name="T13" fmla="*/ 45 h 104"/>
                <a:gd name="T14" fmla="*/ 108 w 108"/>
                <a:gd name="T15" fmla="*/ 77 h 104"/>
                <a:gd name="T16" fmla="*/ 104 w 108"/>
                <a:gd name="T17" fmla="*/ 100 h 104"/>
                <a:gd name="T18" fmla="*/ 4 w 108"/>
                <a:gd name="T19" fmla="*/ 100 h 104"/>
                <a:gd name="T20" fmla="*/ 0 w 108"/>
                <a:gd name="T21" fmla="*/ 77 h 104"/>
                <a:gd name="T22" fmla="*/ 0 w 108"/>
                <a:gd name="T23" fmla="*/ 45 h 104"/>
                <a:gd name="T24" fmla="*/ 0 w 108"/>
                <a:gd name="T25" fmla="*/ 13 h 104"/>
                <a:gd name="T26" fmla="*/ 13 w 108"/>
                <a:gd name="T27" fmla="*/ 0 h 104"/>
                <a:gd name="T28" fmla="*/ 13 w 108"/>
                <a:gd name="T29" fmla="*/ 8 h 104"/>
                <a:gd name="T30" fmla="*/ 10 w 108"/>
                <a:gd name="T31" fmla="*/ 10 h 104"/>
                <a:gd name="T32" fmla="*/ 10 w 108"/>
                <a:gd name="T33" fmla="*/ 30 h 104"/>
                <a:gd name="T34" fmla="*/ 13 w 108"/>
                <a:gd name="T35" fmla="*/ 32 h 104"/>
                <a:gd name="T36" fmla="*/ 95 w 108"/>
                <a:gd name="T37" fmla="*/ 32 h 104"/>
                <a:gd name="T38" fmla="*/ 98 w 108"/>
                <a:gd name="T39" fmla="*/ 31 h 104"/>
                <a:gd name="T40" fmla="*/ 98 w 108"/>
                <a:gd name="T41" fmla="*/ 10 h 104"/>
                <a:gd name="T42" fmla="*/ 95 w 108"/>
                <a:gd name="T43" fmla="*/ 40 h 104"/>
                <a:gd name="T44" fmla="*/ 13 w 108"/>
                <a:gd name="T45" fmla="*/ 40 h 104"/>
                <a:gd name="T46" fmla="*/ 10 w 108"/>
                <a:gd name="T47" fmla="*/ 41 h 104"/>
                <a:gd name="T48" fmla="*/ 9 w 108"/>
                <a:gd name="T49" fmla="*/ 59 h 104"/>
                <a:gd name="T50" fmla="*/ 10 w 108"/>
                <a:gd name="T51" fmla="*/ 63 h 104"/>
                <a:gd name="T52" fmla="*/ 95 w 108"/>
                <a:gd name="T53" fmla="*/ 64 h 104"/>
                <a:gd name="T54" fmla="*/ 98 w 108"/>
                <a:gd name="T55" fmla="*/ 63 h 104"/>
                <a:gd name="T56" fmla="*/ 100 w 108"/>
                <a:gd name="T57" fmla="*/ 45 h 104"/>
                <a:gd name="T58" fmla="*/ 98 w 108"/>
                <a:gd name="T59" fmla="*/ 41 h 104"/>
                <a:gd name="T60" fmla="*/ 95 w 108"/>
                <a:gd name="T61" fmla="*/ 72 h 104"/>
                <a:gd name="T62" fmla="*/ 13 w 108"/>
                <a:gd name="T63" fmla="*/ 72 h 104"/>
                <a:gd name="T64" fmla="*/ 10 w 108"/>
                <a:gd name="T65" fmla="*/ 73 h 104"/>
                <a:gd name="T66" fmla="*/ 10 w 108"/>
                <a:gd name="T67" fmla="*/ 94 h 104"/>
                <a:gd name="T68" fmla="*/ 13 w 108"/>
                <a:gd name="T69" fmla="*/ 96 h 104"/>
                <a:gd name="T70" fmla="*/ 98 w 108"/>
                <a:gd name="T71" fmla="*/ 95 h 104"/>
                <a:gd name="T72" fmla="*/ 100 w 108"/>
                <a:gd name="T73" fmla="*/ 77 h 104"/>
                <a:gd name="T74" fmla="*/ 98 w 108"/>
                <a:gd name="T75" fmla="*/ 73 h 104"/>
                <a:gd name="T76" fmla="*/ 22 w 108"/>
                <a:gd name="T77" fmla="*/ 13 h 104"/>
                <a:gd name="T78" fmla="*/ 30 w 108"/>
                <a:gd name="T79" fmla="*/ 20 h 104"/>
                <a:gd name="T80" fmla="*/ 22 w 108"/>
                <a:gd name="T81" fmla="*/ 28 h 104"/>
                <a:gd name="T82" fmla="*/ 15 w 108"/>
                <a:gd name="T83" fmla="*/ 20 h 104"/>
                <a:gd name="T84" fmla="*/ 22 w 108"/>
                <a:gd name="T85" fmla="*/ 13 h 104"/>
                <a:gd name="T86" fmla="*/ 22 w 108"/>
                <a:gd name="T87" fmla="*/ 18 h 104"/>
                <a:gd name="T88" fmla="*/ 20 w 108"/>
                <a:gd name="T89" fmla="*/ 20 h 104"/>
                <a:gd name="T90" fmla="*/ 22 w 108"/>
                <a:gd name="T91" fmla="*/ 23 h 104"/>
                <a:gd name="T92" fmla="*/ 25 w 108"/>
                <a:gd name="T93" fmla="*/ 20 h 104"/>
                <a:gd name="T94" fmla="*/ 22 w 108"/>
                <a:gd name="T95" fmla="*/ 45 h 104"/>
                <a:gd name="T96" fmla="*/ 27 w 108"/>
                <a:gd name="T97" fmla="*/ 47 h 104"/>
                <a:gd name="T98" fmla="*/ 27 w 108"/>
                <a:gd name="T99" fmla="*/ 57 h 104"/>
                <a:gd name="T100" fmla="*/ 17 w 108"/>
                <a:gd name="T101" fmla="*/ 57 h 104"/>
                <a:gd name="T102" fmla="*/ 17 w 108"/>
                <a:gd name="T103" fmla="*/ 47 h 104"/>
                <a:gd name="T104" fmla="*/ 24 w 108"/>
                <a:gd name="T105" fmla="*/ 50 h 104"/>
                <a:gd name="T106" fmla="*/ 20 w 108"/>
                <a:gd name="T107" fmla="*/ 50 h 104"/>
                <a:gd name="T108" fmla="*/ 20 w 108"/>
                <a:gd name="T109" fmla="*/ 54 h 104"/>
                <a:gd name="T110" fmla="*/ 24 w 108"/>
                <a:gd name="T111" fmla="*/ 54 h 104"/>
                <a:gd name="T112" fmla="*/ 24 w 108"/>
                <a:gd name="T113" fmla="*/ 50 h 104"/>
                <a:gd name="T114" fmla="*/ 22 w 108"/>
                <a:gd name="T115" fmla="*/ 81 h 104"/>
                <a:gd name="T116" fmla="*/ 20 w 108"/>
                <a:gd name="T117" fmla="*/ 84 h 104"/>
                <a:gd name="T118" fmla="*/ 22 w 108"/>
                <a:gd name="T119" fmla="*/ 86 h 104"/>
                <a:gd name="T120" fmla="*/ 25 w 108"/>
                <a:gd name="T121" fmla="*/ 8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104">
                  <a:moveTo>
                    <a:pt x="22" y="77"/>
                  </a:moveTo>
                  <a:cubicBezTo>
                    <a:pt x="24" y="77"/>
                    <a:pt x="26" y="77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9" y="80"/>
                    <a:pt x="30" y="82"/>
                    <a:pt x="30" y="84"/>
                  </a:cubicBezTo>
                  <a:cubicBezTo>
                    <a:pt x="30" y="86"/>
                    <a:pt x="29" y="88"/>
                    <a:pt x="27" y="89"/>
                  </a:cubicBezTo>
                  <a:cubicBezTo>
                    <a:pt x="26" y="91"/>
                    <a:pt x="24" y="91"/>
                    <a:pt x="22" y="91"/>
                  </a:cubicBezTo>
                  <a:cubicBezTo>
                    <a:pt x="20" y="91"/>
                    <a:pt x="18" y="91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6" y="88"/>
                    <a:pt x="15" y="86"/>
                    <a:pt x="15" y="84"/>
                  </a:cubicBezTo>
                  <a:cubicBezTo>
                    <a:pt x="15" y="82"/>
                    <a:pt x="16" y="80"/>
                    <a:pt x="17" y="7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77"/>
                    <a:pt x="20" y="77"/>
                    <a:pt x="22" y="77"/>
                  </a:cubicBezTo>
                  <a:close/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2" y="1"/>
                    <a:pt x="104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6" y="6"/>
                    <a:pt x="108" y="9"/>
                    <a:pt x="108" y="13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31"/>
                    <a:pt x="107" y="34"/>
                    <a:pt x="104" y="36"/>
                  </a:cubicBezTo>
                  <a:cubicBezTo>
                    <a:pt x="107" y="38"/>
                    <a:pt x="108" y="41"/>
                    <a:pt x="108" y="45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8" y="63"/>
                    <a:pt x="107" y="66"/>
                    <a:pt x="104" y="68"/>
                  </a:cubicBezTo>
                  <a:cubicBezTo>
                    <a:pt x="107" y="70"/>
                    <a:pt x="108" y="73"/>
                    <a:pt x="108" y="77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5"/>
                    <a:pt x="106" y="98"/>
                    <a:pt x="104" y="100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2" y="103"/>
                    <a:pt x="99" y="104"/>
                    <a:pt x="95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0" y="104"/>
                    <a:pt x="6" y="103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98"/>
                    <a:pt x="0" y="95"/>
                    <a:pt x="0" y="9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2" y="70"/>
                    <a:pt x="4" y="68"/>
                  </a:cubicBezTo>
                  <a:cubicBezTo>
                    <a:pt x="2" y="66"/>
                    <a:pt x="0" y="63"/>
                    <a:pt x="0" y="5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2" y="38"/>
                    <a:pt x="4" y="36"/>
                  </a:cubicBezTo>
                  <a:cubicBezTo>
                    <a:pt x="2" y="34"/>
                    <a:pt x="0" y="31"/>
                    <a:pt x="0" y="2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10" y="0"/>
                    <a:pt x="13" y="0"/>
                  </a:cubicBezTo>
                  <a:close/>
                  <a:moveTo>
                    <a:pt x="95" y="8"/>
                  </a:moveTo>
                  <a:cubicBezTo>
                    <a:pt x="95" y="8"/>
                    <a:pt x="95" y="8"/>
                    <a:pt x="95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2"/>
                    <a:pt x="9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6" y="32"/>
                    <a:pt x="97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0"/>
                    <a:pt x="100" y="29"/>
                    <a:pt x="100" y="27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2"/>
                    <a:pt x="99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9"/>
                    <a:pt x="96" y="8"/>
                    <a:pt x="95" y="8"/>
                  </a:cubicBezTo>
                  <a:close/>
                  <a:moveTo>
                    <a:pt x="95" y="40"/>
                  </a:moveTo>
                  <a:cubicBezTo>
                    <a:pt x="95" y="40"/>
                    <a:pt x="95" y="40"/>
                    <a:pt x="95" y="40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1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3"/>
                    <a:pt x="9" y="45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1"/>
                    <a:pt x="9" y="62"/>
                    <a:pt x="10" y="62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2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6" y="64"/>
                    <a:pt x="97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2"/>
                    <a:pt x="100" y="61"/>
                    <a:pt x="100" y="59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3"/>
                    <a:pt x="99" y="42"/>
                    <a:pt x="98" y="42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6" y="40"/>
                    <a:pt x="95" y="40"/>
                  </a:cubicBezTo>
                  <a:close/>
                  <a:moveTo>
                    <a:pt x="95" y="72"/>
                  </a:moveTo>
                  <a:cubicBezTo>
                    <a:pt x="95" y="72"/>
                    <a:pt x="95" y="72"/>
                    <a:pt x="95" y="72"/>
                  </a:cubicBezTo>
                  <a:cubicBezTo>
                    <a:pt x="95" y="72"/>
                    <a:pt x="95" y="72"/>
                    <a:pt x="95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2"/>
                    <a:pt x="11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5"/>
                    <a:pt x="9" y="77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2"/>
                    <a:pt x="9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1" y="95"/>
                    <a:pt x="12" y="96"/>
                    <a:pt x="13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6" y="96"/>
                    <a:pt x="97" y="95"/>
                    <a:pt x="98" y="95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99" y="94"/>
                    <a:pt x="100" y="93"/>
                    <a:pt x="100" y="9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5"/>
                    <a:pt x="99" y="74"/>
                    <a:pt x="98" y="74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6" y="72"/>
                    <a:pt x="95" y="72"/>
                  </a:cubicBez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6" y="13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6"/>
                    <a:pt x="30" y="18"/>
                    <a:pt x="30" y="20"/>
                  </a:cubicBezTo>
                  <a:cubicBezTo>
                    <a:pt x="30" y="22"/>
                    <a:pt x="29" y="24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7"/>
                    <a:pt x="24" y="28"/>
                    <a:pt x="22" y="28"/>
                  </a:cubicBezTo>
                  <a:cubicBezTo>
                    <a:pt x="20" y="28"/>
                    <a:pt x="18" y="27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5" y="22"/>
                    <a:pt x="15" y="20"/>
                  </a:cubicBezTo>
                  <a:cubicBezTo>
                    <a:pt x="15" y="18"/>
                    <a:pt x="16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3"/>
                    <a:pt x="20" y="13"/>
                    <a:pt x="22" y="13"/>
                  </a:cubicBezTo>
                  <a:close/>
                  <a:moveTo>
                    <a:pt x="24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2" y="18"/>
                    <a:pt x="21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20"/>
                  </a:cubicBezTo>
                  <a:cubicBezTo>
                    <a:pt x="20" y="21"/>
                    <a:pt x="20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2" y="23"/>
                    <a:pt x="22" y="23"/>
                  </a:cubicBezTo>
                  <a:cubicBezTo>
                    <a:pt x="23" y="23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5" y="21"/>
                    <a:pt x="25" y="20"/>
                  </a:cubicBezTo>
                  <a:cubicBezTo>
                    <a:pt x="25" y="19"/>
                    <a:pt x="24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lose/>
                  <a:moveTo>
                    <a:pt x="22" y="45"/>
                  </a:moveTo>
                  <a:cubicBezTo>
                    <a:pt x="22" y="45"/>
                    <a:pt x="22" y="45"/>
                    <a:pt x="22" y="45"/>
                  </a:cubicBezTo>
                  <a:cubicBezTo>
                    <a:pt x="24" y="45"/>
                    <a:pt x="26" y="45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8"/>
                    <a:pt x="30" y="50"/>
                    <a:pt x="30" y="52"/>
                  </a:cubicBezTo>
                  <a:cubicBezTo>
                    <a:pt x="30" y="54"/>
                    <a:pt x="29" y="56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6" y="59"/>
                    <a:pt x="24" y="59"/>
                    <a:pt x="22" y="59"/>
                  </a:cubicBezTo>
                  <a:cubicBezTo>
                    <a:pt x="20" y="59"/>
                    <a:pt x="18" y="59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6" y="56"/>
                    <a:pt x="15" y="54"/>
                    <a:pt x="15" y="52"/>
                  </a:cubicBezTo>
                  <a:cubicBezTo>
                    <a:pt x="15" y="50"/>
                    <a:pt x="16" y="48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5"/>
                    <a:pt x="20" y="45"/>
                    <a:pt x="22" y="45"/>
                  </a:cubicBezTo>
                  <a:close/>
                  <a:moveTo>
                    <a:pt x="24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49"/>
                    <a:pt x="22" y="49"/>
                  </a:cubicBezTo>
                  <a:cubicBezTo>
                    <a:pt x="22" y="49"/>
                    <a:pt x="21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3"/>
                    <a:pt x="20" y="53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4"/>
                    <a:pt x="22" y="54"/>
                  </a:cubicBezTo>
                  <a:cubicBezTo>
                    <a:pt x="23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3"/>
                    <a:pt x="25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4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3" y="81"/>
                    <a:pt x="22" y="81"/>
                  </a:cubicBezTo>
                  <a:cubicBezTo>
                    <a:pt x="22" y="81"/>
                    <a:pt x="21" y="82"/>
                    <a:pt x="20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5"/>
                    <a:pt x="20" y="85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1" y="86"/>
                    <a:pt x="22" y="86"/>
                    <a:pt x="22" y="86"/>
                  </a:cubicBezTo>
                  <a:cubicBezTo>
                    <a:pt x="23" y="86"/>
                    <a:pt x="24" y="86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5"/>
                    <a:pt x="25" y="85"/>
                    <a:pt x="25" y="84"/>
                  </a:cubicBezTo>
                  <a:cubicBezTo>
                    <a:pt x="25" y="83"/>
                    <a:pt x="24" y="83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9"/>
            <p:cNvSpPr>
              <a:spLocks noEditPoints="1"/>
            </p:cNvSpPr>
            <p:nvPr/>
          </p:nvSpPr>
          <p:spPr bwMode="auto">
            <a:xfrm>
              <a:off x="3231" y="2033"/>
              <a:ext cx="106" cy="106"/>
            </a:xfrm>
            <a:custGeom>
              <a:avLst/>
              <a:gdLst>
                <a:gd name="T0" fmla="*/ 54 w 108"/>
                <a:gd name="T1" fmla="*/ 26 h 108"/>
                <a:gd name="T2" fmla="*/ 58 w 108"/>
                <a:gd name="T3" fmla="*/ 50 h 108"/>
                <a:gd name="T4" fmla="*/ 50 w 108"/>
                <a:gd name="T5" fmla="*/ 50 h 108"/>
                <a:gd name="T6" fmla="*/ 54 w 108"/>
                <a:gd name="T7" fmla="*/ 0 h 108"/>
                <a:gd name="T8" fmla="*/ 92 w 108"/>
                <a:gd name="T9" fmla="*/ 16 h 108"/>
                <a:gd name="T10" fmla="*/ 92 w 108"/>
                <a:gd name="T11" fmla="*/ 16 h 108"/>
                <a:gd name="T12" fmla="*/ 92 w 108"/>
                <a:gd name="T13" fmla="*/ 92 h 108"/>
                <a:gd name="T14" fmla="*/ 92 w 108"/>
                <a:gd name="T15" fmla="*/ 92 h 108"/>
                <a:gd name="T16" fmla="*/ 54 w 108"/>
                <a:gd name="T17" fmla="*/ 108 h 108"/>
                <a:gd name="T18" fmla="*/ 16 w 108"/>
                <a:gd name="T19" fmla="*/ 92 h 108"/>
                <a:gd name="T20" fmla="*/ 16 w 108"/>
                <a:gd name="T21" fmla="*/ 16 h 108"/>
                <a:gd name="T22" fmla="*/ 16 w 108"/>
                <a:gd name="T23" fmla="*/ 16 h 108"/>
                <a:gd name="T24" fmla="*/ 86 w 108"/>
                <a:gd name="T25" fmla="*/ 22 h 108"/>
                <a:gd name="T26" fmla="*/ 54 w 108"/>
                <a:gd name="T27" fmla="*/ 8 h 108"/>
                <a:gd name="T28" fmla="*/ 22 w 108"/>
                <a:gd name="T29" fmla="*/ 22 h 108"/>
                <a:gd name="T30" fmla="*/ 22 w 108"/>
                <a:gd name="T31" fmla="*/ 86 h 108"/>
                <a:gd name="T32" fmla="*/ 54 w 108"/>
                <a:gd name="T33" fmla="*/ 99 h 108"/>
                <a:gd name="T34" fmla="*/ 86 w 108"/>
                <a:gd name="T35" fmla="*/ 86 h 108"/>
                <a:gd name="T36" fmla="*/ 86 w 108"/>
                <a:gd name="T37" fmla="*/ 22 h 108"/>
                <a:gd name="T38" fmla="*/ 68 w 108"/>
                <a:gd name="T39" fmla="*/ 40 h 108"/>
                <a:gd name="T40" fmla="*/ 68 w 108"/>
                <a:gd name="T41" fmla="*/ 34 h 108"/>
                <a:gd name="T42" fmla="*/ 78 w 108"/>
                <a:gd name="T43" fmla="*/ 38 h 108"/>
                <a:gd name="T44" fmla="*/ 82 w 108"/>
                <a:gd name="T45" fmla="*/ 48 h 108"/>
                <a:gd name="T46" fmla="*/ 82 w 108"/>
                <a:gd name="T47" fmla="*/ 59 h 108"/>
                <a:gd name="T48" fmla="*/ 78 w 108"/>
                <a:gd name="T49" fmla="*/ 70 h 108"/>
                <a:gd name="T50" fmla="*/ 70 w 108"/>
                <a:gd name="T51" fmla="*/ 77 h 108"/>
                <a:gd name="T52" fmla="*/ 60 w 108"/>
                <a:gd name="T53" fmla="*/ 81 h 108"/>
                <a:gd name="T54" fmla="*/ 49 w 108"/>
                <a:gd name="T55" fmla="*/ 81 h 108"/>
                <a:gd name="T56" fmla="*/ 38 w 108"/>
                <a:gd name="T57" fmla="*/ 77 h 108"/>
                <a:gd name="T58" fmla="*/ 31 w 108"/>
                <a:gd name="T59" fmla="*/ 70 h 108"/>
                <a:gd name="T60" fmla="*/ 26 w 108"/>
                <a:gd name="T61" fmla="*/ 59 h 108"/>
                <a:gd name="T62" fmla="*/ 26 w 108"/>
                <a:gd name="T63" fmla="*/ 48 h 108"/>
                <a:gd name="T64" fmla="*/ 31 w 108"/>
                <a:gd name="T65" fmla="*/ 38 h 108"/>
                <a:gd name="T66" fmla="*/ 40 w 108"/>
                <a:gd name="T67" fmla="*/ 34 h 108"/>
                <a:gd name="T68" fmla="*/ 37 w 108"/>
                <a:gd name="T69" fmla="*/ 43 h 108"/>
                <a:gd name="T70" fmla="*/ 35 w 108"/>
                <a:gd name="T71" fmla="*/ 50 h 108"/>
                <a:gd name="T72" fmla="*/ 35 w 108"/>
                <a:gd name="T73" fmla="*/ 58 h 108"/>
                <a:gd name="T74" fmla="*/ 37 w 108"/>
                <a:gd name="T75" fmla="*/ 65 h 108"/>
                <a:gd name="T76" fmla="*/ 43 w 108"/>
                <a:gd name="T77" fmla="*/ 70 h 108"/>
                <a:gd name="T78" fmla="*/ 50 w 108"/>
                <a:gd name="T79" fmla="*/ 73 h 108"/>
                <a:gd name="T80" fmla="*/ 58 w 108"/>
                <a:gd name="T81" fmla="*/ 73 h 108"/>
                <a:gd name="T82" fmla="*/ 65 w 108"/>
                <a:gd name="T83" fmla="*/ 70 h 108"/>
                <a:gd name="T84" fmla="*/ 71 w 108"/>
                <a:gd name="T85" fmla="*/ 65 h 108"/>
                <a:gd name="T86" fmla="*/ 74 w 108"/>
                <a:gd name="T87" fmla="*/ 58 h 108"/>
                <a:gd name="T88" fmla="*/ 74 w 108"/>
                <a:gd name="T89" fmla="*/ 50 h 108"/>
                <a:gd name="T90" fmla="*/ 71 w 108"/>
                <a:gd name="T91" fmla="*/ 4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108">
                  <a:moveTo>
                    <a:pt x="50" y="30"/>
                  </a:moveTo>
                  <a:cubicBezTo>
                    <a:pt x="50" y="27"/>
                    <a:pt x="52" y="26"/>
                    <a:pt x="54" y="26"/>
                  </a:cubicBezTo>
                  <a:cubicBezTo>
                    <a:pt x="56" y="26"/>
                    <a:pt x="58" y="27"/>
                    <a:pt x="58" y="3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2"/>
                    <a:pt x="56" y="54"/>
                    <a:pt x="54" y="54"/>
                  </a:cubicBezTo>
                  <a:cubicBezTo>
                    <a:pt x="52" y="54"/>
                    <a:pt x="50" y="52"/>
                    <a:pt x="50" y="50"/>
                  </a:cubicBezTo>
                  <a:cubicBezTo>
                    <a:pt x="50" y="30"/>
                    <a:pt x="50" y="30"/>
                    <a:pt x="50" y="30"/>
                  </a:cubicBezTo>
                  <a:close/>
                  <a:moveTo>
                    <a:pt x="5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9" y="0"/>
                    <a:pt x="82" y="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102" y="26"/>
                    <a:pt x="108" y="39"/>
                    <a:pt x="108" y="54"/>
                  </a:cubicBezTo>
                  <a:cubicBezTo>
                    <a:pt x="108" y="69"/>
                    <a:pt x="102" y="8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2" y="102"/>
                    <a:pt x="69" y="108"/>
                    <a:pt x="54" y="108"/>
                  </a:cubicBezTo>
                  <a:cubicBezTo>
                    <a:pt x="39" y="108"/>
                    <a:pt x="26" y="102"/>
                    <a:pt x="1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6" y="82"/>
                    <a:pt x="0" y="69"/>
                    <a:pt x="0" y="54"/>
                  </a:cubicBezTo>
                  <a:cubicBezTo>
                    <a:pt x="0" y="39"/>
                    <a:pt x="6" y="2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6" y="6"/>
                    <a:pt x="39" y="0"/>
                    <a:pt x="54" y="0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6" y="22"/>
                  </a:cubicBezTo>
                  <a:cubicBezTo>
                    <a:pt x="78" y="13"/>
                    <a:pt x="67" y="8"/>
                    <a:pt x="54" y="8"/>
                  </a:cubicBezTo>
                  <a:cubicBezTo>
                    <a:pt x="42" y="8"/>
                    <a:pt x="30" y="1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4" y="30"/>
                    <a:pt x="9" y="41"/>
                    <a:pt x="9" y="54"/>
                  </a:cubicBezTo>
                  <a:cubicBezTo>
                    <a:pt x="9" y="66"/>
                    <a:pt x="14" y="78"/>
                    <a:pt x="2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30" y="94"/>
                    <a:pt x="42" y="99"/>
                    <a:pt x="54" y="99"/>
                  </a:cubicBezTo>
                  <a:cubicBezTo>
                    <a:pt x="67" y="99"/>
                    <a:pt x="78" y="94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95" y="78"/>
                    <a:pt x="100" y="66"/>
                    <a:pt x="100" y="54"/>
                  </a:cubicBezTo>
                  <a:cubicBezTo>
                    <a:pt x="100" y="41"/>
                    <a:pt x="95" y="30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close/>
                  <a:moveTo>
                    <a:pt x="68" y="40"/>
                  </a:moveTo>
                  <a:cubicBezTo>
                    <a:pt x="68" y="40"/>
                    <a:pt x="68" y="40"/>
                    <a:pt x="68" y="40"/>
                  </a:cubicBezTo>
                  <a:cubicBezTo>
                    <a:pt x="67" y="38"/>
                    <a:pt x="67" y="35"/>
                    <a:pt x="68" y="34"/>
                  </a:cubicBezTo>
                  <a:cubicBezTo>
                    <a:pt x="70" y="32"/>
                    <a:pt x="73" y="32"/>
                    <a:pt x="74" y="34"/>
                  </a:cubicBezTo>
                  <a:cubicBezTo>
                    <a:pt x="75" y="35"/>
                    <a:pt x="77" y="36"/>
                    <a:pt x="78" y="38"/>
                  </a:cubicBezTo>
                  <a:cubicBezTo>
                    <a:pt x="79" y="39"/>
                    <a:pt x="79" y="41"/>
                    <a:pt x="80" y="43"/>
                  </a:cubicBezTo>
                  <a:cubicBezTo>
                    <a:pt x="81" y="45"/>
                    <a:pt x="81" y="46"/>
                    <a:pt x="82" y="48"/>
                  </a:cubicBezTo>
                  <a:cubicBezTo>
                    <a:pt x="82" y="50"/>
                    <a:pt x="82" y="52"/>
                    <a:pt x="82" y="54"/>
                  </a:cubicBezTo>
                  <a:cubicBezTo>
                    <a:pt x="82" y="56"/>
                    <a:pt x="82" y="58"/>
                    <a:pt x="82" y="59"/>
                  </a:cubicBezTo>
                  <a:cubicBezTo>
                    <a:pt x="81" y="61"/>
                    <a:pt x="81" y="63"/>
                    <a:pt x="80" y="65"/>
                  </a:cubicBezTo>
                  <a:cubicBezTo>
                    <a:pt x="79" y="67"/>
                    <a:pt x="79" y="68"/>
                    <a:pt x="78" y="70"/>
                  </a:cubicBezTo>
                  <a:cubicBezTo>
                    <a:pt x="77" y="71"/>
                    <a:pt x="75" y="73"/>
                    <a:pt x="74" y="74"/>
                  </a:cubicBezTo>
                  <a:cubicBezTo>
                    <a:pt x="73" y="75"/>
                    <a:pt x="71" y="76"/>
                    <a:pt x="70" y="77"/>
                  </a:cubicBezTo>
                  <a:cubicBezTo>
                    <a:pt x="68" y="78"/>
                    <a:pt x="67" y="79"/>
                    <a:pt x="65" y="80"/>
                  </a:cubicBezTo>
                  <a:cubicBezTo>
                    <a:pt x="63" y="81"/>
                    <a:pt x="62" y="81"/>
                    <a:pt x="60" y="81"/>
                  </a:cubicBezTo>
                  <a:cubicBezTo>
                    <a:pt x="58" y="82"/>
                    <a:pt x="56" y="82"/>
                    <a:pt x="54" y="82"/>
                  </a:cubicBezTo>
                  <a:cubicBezTo>
                    <a:pt x="52" y="82"/>
                    <a:pt x="50" y="82"/>
                    <a:pt x="49" y="81"/>
                  </a:cubicBezTo>
                  <a:cubicBezTo>
                    <a:pt x="47" y="81"/>
                    <a:pt x="45" y="81"/>
                    <a:pt x="43" y="80"/>
                  </a:cubicBezTo>
                  <a:cubicBezTo>
                    <a:pt x="41" y="79"/>
                    <a:pt x="40" y="78"/>
                    <a:pt x="38" y="77"/>
                  </a:cubicBezTo>
                  <a:cubicBezTo>
                    <a:pt x="37" y="76"/>
                    <a:pt x="35" y="75"/>
                    <a:pt x="34" y="74"/>
                  </a:cubicBezTo>
                  <a:cubicBezTo>
                    <a:pt x="33" y="73"/>
                    <a:pt x="32" y="71"/>
                    <a:pt x="31" y="70"/>
                  </a:cubicBezTo>
                  <a:cubicBezTo>
                    <a:pt x="30" y="68"/>
                    <a:pt x="29" y="67"/>
                    <a:pt x="28" y="65"/>
                  </a:cubicBezTo>
                  <a:cubicBezTo>
                    <a:pt x="27" y="63"/>
                    <a:pt x="27" y="61"/>
                    <a:pt x="26" y="59"/>
                  </a:cubicBezTo>
                  <a:cubicBezTo>
                    <a:pt x="26" y="58"/>
                    <a:pt x="26" y="56"/>
                    <a:pt x="26" y="54"/>
                  </a:cubicBezTo>
                  <a:cubicBezTo>
                    <a:pt x="26" y="52"/>
                    <a:pt x="26" y="50"/>
                    <a:pt x="26" y="48"/>
                  </a:cubicBezTo>
                  <a:cubicBezTo>
                    <a:pt x="27" y="46"/>
                    <a:pt x="27" y="45"/>
                    <a:pt x="28" y="43"/>
                  </a:cubicBezTo>
                  <a:cubicBezTo>
                    <a:pt x="29" y="41"/>
                    <a:pt x="30" y="39"/>
                    <a:pt x="31" y="38"/>
                  </a:cubicBezTo>
                  <a:cubicBezTo>
                    <a:pt x="32" y="36"/>
                    <a:pt x="33" y="35"/>
                    <a:pt x="34" y="34"/>
                  </a:cubicBezTo>
                  <a:cubicBezTo>
                    <a:pt x="36" y="32"/>
                    <a:pt x="38" y="32"/>
                    <a:pt x="40" y="34"/>
                  </a:cubicBezTo>
                  <a:cubicBezTo>
                    <a:pt x="42" y="35"/>
                    <a:pt x="42" y="38"/>
                    <a:pt x="40" y="40"/>
                  </a:cubicBezTo>
                  <a:cubicBezTo>
                    <a:pt x="39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cubicBezTo>
                    <a:pt x="35" y="47"/>
                    <a:pt x="35" y="48"/>
                    <a:pt x="35" y="50"/>
                  </a:cubicBezTo>
                  <a:cubicBezTo>
                    <a:pt x="34" y="51"/>
                    <a:pt x="34" y="52"/>
                    <a:pt x="34" y="54"/>
                  </a:cubicBezTo>
                  <a:cubicBezTo>
                    <a:pt x="34" y="55"/>
                    <a:pt x="34" y="57"/>
                    <a:pt x="35" y="58"/>
                  </a:cubicBezTo>
                  <a:cubicBezTo>
                    <a:pt x="35" y="59"/>
                    <a:pt x="35" y="60"/>
                    <a:pt x="36" y="62"/>
                  </a:cubicBezTo>
                  <a:cubicBezTo>
                    <a:pt x="36" y="63"/>
                    <a:pt x="37" y="64"/>
                    <a:pt x="37" y="65"/>
                  </a:cubicBezTo>
                  <a:cubicBezTo>
                    <a:pt x="38" y="66"/>
                    <a:pt x="39" y="67"/>
                    <a:pt x="40" y="68"/>
                  </a:cubicBezTo>
                  <a:cubicBezTo>
                    <a:pt x="41" y="69"/>
                    <a:pt x="42" y="70"/>
                    <a:pt x="43" y="70"/>
                  </a:cubicBezTo>
                  <a:cubicBezTo>
                    <a:pt x="44" y="71"/>
                    <a:pt x="45" y="72"/>
                    <a:pt x="46" y="72"/>
                  </a:cubicBezTo>
                  <a:cubicBezTo>
                    <a:pt x="48" y="73"/>
                    <a:pt x="49" y="73"/>
                    <a:pt x="50" y="73"/>
                  </a:cubicBezTo>
                  <a:cubicBezTo>
                    <a:pt x="51" y="74"/>
                    <a:pt x="53" y="74"/>
                    <a:pt x="54" y="74"/>
                  </a:cubicBezTo>
                  <a:cubicBezTo>
                    <a:pt x="56" y="74"/>
                    <a:pt x="57" y="74"/>
                    <a:pt x="58" y="73"/>
                  </a:cubicBezTo>
                  <a:cubicBezTo>
                    <a:pt x="59" y="73"/>
                    <a:pt x="61" y="73"/>
                    <a:pt x="62" y="72"/>
                  </a:cubicBezTo>
                  <a:cubicBezTo>
                    <a:pt x="63" y="72"/>
                    <a:pt x="64" y="71"/>
                    <a:pt x="65" y="70"/>
                  </a:cubicBezTo>
                  <a:cubicBezTo>
                    <a:pt x="66" y="70"/>
                    <a:pt x="67" y="69"/>
                    <a:pt x="68" y="68"/>
                  </a:cubicBezTo>
                  <a:cubicBezTo>
                    <a:pt x="69" y="67"/>
                    <a:pt x="70" y="66"/>
                    <a:pt x="71" y="65"/>
                  </a:cubicBezTo>
                  <a:cubicBezTo>
                    <a:pt x="72" y="64"/>
                    <a:pt x="72" y="63"/>
                    <a:pt x="73" y="62"/>
                  </a:cubicBezTo>
                  <a:cubicBezTo>
                    <a:pt x="73" y="60"/>
                    <a:pt x="74" y="59"/>
                    <a:pt x="74" y="58"/>
                  </a:cubicBezTo>
                  <a:cubicBezTo>
                    <a:pt x="74" y="57"/>
                    <a:pt x="74" y="55"/>
                    <a:pt x="74" y="54"/>
                  </a:cubicBezTo>
                  <a:cubicBezTo>
                    <a:pt x="74" y="52"/>
                    <a:pt x="74" y="51"/>
                    <a:pt x="74" y="50"/>
                  </a:cubicBezTo>
                  <a:cubicBezTo>
                    <a:pt x="74" y="48"/>
                    <a:pt x="73" y="47"/>
                    <a:pt x="73" y="46"/>
                  </a:cubicBezTo>
                  <a:cubicBezTo>
                    <a:pt x="72" y="45"/>
                    <a:pt x="72" y="44"/>
                    <a:pt x="71" y="43"/>
                  </a:cubicBezTo>
                  <a:cubicBezTo>
                    <a:pt x="70" y="42"/>
                    <a:pt x="69" y="41"/>
                    <a:pt x="6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555875" y="2121555"/>
            <a:ext cx="387350" cy="38588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2630489" y="2218423"/>
            <a:ext cx="236537" cy="192146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555875" y="3644438"/>
            <a:ext cx="387350" cy="38588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2647951" y="3717485"/>
            <a:ext cx="193675" cy="231847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583" name="Group 55"/>
          <p:cNvGrpSpPr>
            <a:grpSpLocks/>
          </p:cNvGrpSpPr>
          <p:nvPr/>
        </p:nvGrpSpPr>
        <p:grpSpPr bwMode="auto">
          <a:xfrm>
            <a:off x="3203575" y="1572111"/>
            <a:ext cx="1784350" cy="2670999"/>
            <a:chOff x="2018" y="939"/>
            <a:chExt cx="1124" cy="1682"/>
          </a:xfrm>
        </p:grpSpPr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2018" y="1291"/>
              <a:ext cx="1124" cy="1330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2402" y="1320"/>
              <a:ext cx="346" cy="552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2289" y="1872"/>
              <a:ext cx="575" cy="24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2133" y="2112"/>
              <a:ext cx="888" cy="24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2045" y="2352"/>
              <a:ext cx="1093" cy="239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Oval 28"/>
            <p:cNvSpPr>
              <a:spLocks noChangeArrowheads="1"/>
            </p:cNvSpPr>
            <p:nvPr/>
          </p:nvSpPr>
          <p:spPr bwMode="auto">
            <a:xfrm>
              <a:off x="2567" y="1508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Oval 29"/>
            <p:cNvSpPr>
              <a:spLocks noChangeArrowheads="1"/>
            </p:cNvSpPr>
            <p:nvPr/>
          </p:nvSpPr>
          <p:spPr bwMode="auto">
            <a:xfrm>
              <a:off x="2453" y="1134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Oval 30"/>
            <p:cNvSpPr>
              <a:spLocks noChangeArrowheads="1"/>
            </p:cNvSpPr>
            <p:nvPr/>
          </p:nvSpPr>
          <p:spPr bwMode="auto">
            <a:xfrm>
              <a:off x="2599" y="1033"/>
              <a:ext cx="57" cy="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Oval 31"/>
            <p:cNvSpPr>
              <a:spLocks noChangeArrowheads="1"/>
            </p:cNvSpPr>
            <p:nvPr/>
          </p:nvSpPr>
          <p:spPr bwMode="auto">
            <a:xfrm>
              <a:off x="2505" y="939"/>
              <a:ext cx="69" cy="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Oval 32"/>
            <p:cNvSpPr>
              <a:spLocks noChangeArrowheads="1"/>
            </p:cNvSpPr>
            <p:nvPr/>
          </p:nvSpPr>
          <p:spPr bwMode="auto">
            <a:xfrm>
              <a:off x="2511" y="1685"/>
              <a:ext cx="50" cy="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Freeform 42"/>
            <p:cNvSpPr>
              <a:spLocks noEditPoints="1"/>
            </p:cNvSpPr>
            <p:nvPr/>
          </p:nvSpPr>
          <p:spPr bwMode="auto">
            <a:xfrm>
              <a:off x="2528" y="2182"/>
              <a:ext cx="120" cy="97"/>
            </a:xfrm>
            <a:custGeom>
              <a:avLst/>
              <a:gdLst>
                <a:gd name="T0" fmla="*/ 105 w 122"/>
                <a:gd name="T1" fmla="*/ 37 h 99"/>
                <a:gd name="T2" fmla="*/ 97 w 122"/>
                <a:gd name="T3" fmla="*/ 37 h 99"/>
                <a:gd name="T4" fmla="*/ 29 w 122"/>
                <a:gd name="T5" fmla="*/ 15 h 99"/>
                <a:gd name="T6" fmla="*/ 14 w 122"/>
                <a:gd name="T7" fmla="*/ 15 h 99"/>
                <a:gd name="T8" fmla="*/ 28 w 122"/>
                <a:gd name="T9" fmla="*/ 17 h 99"/>
                <a:gd name="T10" fmla="*/ 8 w 122"/>
                <a:gd name="T11" fmla="*/ 17 h 99"/>
                <a:gd name="T12" fmla="*/ 8 w 122"/>
                <a:gd name="T13" fmla="*/ 12 h 99"/>
                <a:gd name="T14" fmla="*/ 11 w 122"/>
                <a:gd name="T15" fmla="*/ 9 h 99"/>
                <a:gd name="T16" fmla="*/ 33 w 122"/>
                <a:gd name="T17" fmla="*/ 3 h 99"/>
                <a:gd name="T18" fmla="*/ 38 w 122"/>
                <a:gd name="T19" fmla="*/ 0 h 99"/>
                <a:gd name="T20" fmla="*/ 88 w 122"/>
                <a:gd name="T21" fmla="*/ 4 h 99"/>
                <a:gd name="T22" fmla="*/ 117 w 122"/>
                <a:gd name="T23" fmla="*/ 17 h 99"/>
                <a:gd name="T24" fmla="*/ 122 w 122"/>
                <a:gd name="T25" fmla="*/ 22 h 99"/>
                <a:gd name="T26" fmla="*/ 117 w 122"/>
                <a:gd name="T27" fmla="*/ 99 h 99"/>
                <a:gd name="T28" fmla="*/ 4 w 122"/>
                <a:gd name="T29" fmla="*/ 99 h 99"/>
                <a:gd name="T30" fmla="*/ 0 w 122"/>
                <a:gd name="T31" fmla="*/ 94 h 99"/>
                <a:gd name="T32" fmla="*/ 4 w 122"/>
                <a:gd name="T33" fmla="*/ 17 h 99"/>
                <a:gd name="T34" fmla="*/ 8 w 122"/>
                <a:gd name="T35" fmla="*/ 17 h 99"/>
                <a:gd name="T36" fmla="*/ 61 w 122"/>
                <a:gd name="T37" fmla="*/ 36 h 99"/>
                <a:gd name="T38" fmla="*/ 77 w 122"/>
                <a:gd name="T39" fmla="*/ 52 h 99"/>
                <a:gd name="T40" fmla="*/ 45 w 122"/>
                <a:gd name="T41" fmla="*/ 52 h 99"/>
                <a:gd name="T42" fmla="*/ 68 w 122"/>
                <a:gd name="T43" fmla="*/ 45 h 99"/>
                <a:gd name="T44" fmla="*/ 61 w 122"/>
                <a:gd name="T45" fmla="*/ 42 h 99"/>
                <a:gd name="T46" fmla="*/ 61 w 122"/>
                <a:gd name="T47" fmla="*/ 62 h 99"/>
                <a:gd name="T48" fmla="*/ 68 w 122"/>
                <a:gd name="T49" fmla="*/ 45 h 99"/>
                <a:gd name="T50" fmla="*/ 32 w 122"/>
                <a:gd name="T51" fmla="*/ 27 h 99"/>
                <a:gd name="T52" fmla="*/ 9 w 122"/>
                <a:gd name="T53" fmla="*/ 27 h 99"/>
                <a:gd name="T54" fmla="*/ 113 w 122"/>
                <a:gd name="T55" fmla="*/ 90 h 99"/>
                <a:gd name="T56" fmla="*/ 90 w 122"/>
                <a:gd name="T57" fmla="*/ 27 h 99"/>
                <a:gd name="T58" fmla="*/ 86 w 122"/>
                <a:gd name="T59" fmla="*/ 24 h 99"/>
                <a:gd name="T60" fmla="*/ 41 w 122"/>
                <a:gd name="T61" fmla="*/ 10 h 99"/>
                <a:gd name="T62" fmla="*/ 32 w 122"/>
                <a:gd name="T63" fmla="*/ 27 h 99"/>
                <a:gd name="T64" fmla="*/ 61 w 122"/>
                <a:gd name="T65" fmla="*/ 19 h 99"/>
                <a:gd name="T66" fmla="*/ 61 w 122"/>
                <a:gd name="T67" fmla="*/ 84 h 99"/>
                <a:gd name="T68" fmla="*/ 61 w 122"/>
                <a:gd name="T69" fmla="*/ 19 h 99"/>
                <a:gd name="T70" fmla="*/ 61 w 122"/>
                <a:gd name="T71" fmla="*/ 29 h 99"/>
                <a:gd name="T72" fmla="*/ 61 w 122"/>
                <a:gd name="T73" fmla="*/ 75 h 99"/>
                <a:gd name="T74" fmla="*/ 61 w 122"/>
                <a:gd name="T75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" h="99">
                  <a:moveTo>
                    <a:pt x="101" y="33"/>
                  </a:moveTo>
                  <a:cubicBezTo>
                    <a:pt x="103" y="33"/>
                    <a:pt x="105" y="35"/>
                    <a:pt x="105" y="37"/>
                  </a:cubicBezTo>
                  <a:cubicBezTo>
                    <a:pt x="105" y="40"/>
                    <a:pt x="103" y="42"/>
                    <a:pt x="101" y="42"/>
                  </a:cubicBezTo>
                  <a:cubicBezTo>
                    <a:pt x="99" y="42"/>
                    <a:pt x="97" y="40"/>
                    <a:pt x="97" y="37"/>
                  </a:cubicBezTo>
                  <a:cubicBezTo>
                    <a:pt x="97" y="35"/>
                    <a:pt x="99" y="33"/>
                    <a:pt x="101" y="33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9" y="9"/>
                    <a:pt x="1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1"/>
                    <a:pt x="36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17"/>
                    <a:pt x="122" y="19"/>
                    <a:pt x="122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7"/>
                    <a:pt x="120" y="99"/>
                    <a:pt x="117" y="99"/>
                  </a:cubicBezTo>
                  <a:cubicBezTo>
                    <a:pt x="117" y="99"/>
                    <a:pt x="117" y="99"/>
                    <a:pt x="117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2" y="99"/>
                    <a:pt x="0" y="9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9"/>
                    <a:pt x="2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8" y="17"/>
                    <a:pt x="8" y="17"/>
                    <a:pt x="8" y="17"/>
                  </a:cubicBezTo>
                  <a:close/>
                  <a:moveTo>
                    <a:pt x="61" y="36"/>
                  </a:moveTo>
                  <a:cubicBezTo>
                    <a:pt x="61" y="36"/>
                    <a:pt x="61" y="36"/>
                    <a:pt x="61" y="36"/>
                  </a:cubicBezTo>
                  <a:cubicBezTo>
                    <a:pt x="65" y="36"/>
                    <a:pt x="69" y="38"/>
                    <a:pt x="72" y="41"/>
                  </a:cubicBezTo>
                  <a:cubicBezTo>
                    <a:pt x="75" y="44"/>
                    <a:pt x="77" y="48"/>
                    <a:pt x="77" y="52"/>
                  </a:cubicBezTo>
                  <a:cubicBezTo>
                    <a:pt x="77" y="60"/>
                    <a:pt x="70" y="68"/>
                    <a:pt x="61" y="68"/>
                  </a:cubicBezTo>
                  <a:cubicBezTo>
                    <a:pt x="52" y="68"/>
                    <a:pt x="45" y="61"/>
                    <a:pt x="45" y="52"/>
                  </a:cubicBezTo>
                  <a:cubicBezTo>
                    <a:pt x="45" y="43"/>
                    <a:pt x="52" y="36"/>
                    <a:pt x="61" y="36"/>
                  </a:cubicBezTo>
                  <a:close/>
                  <a:moveTo>
                    <a:pt x="68" y="45"/>
                  </a:moveTo>
                  <a:cubicBezTo>
                    <a:pt x="68" y="45"/>
                    <a:pt x="68" y="45"/>
                    <a:pt x="68" y="45"/>
                  </a:cubicBezTo>
                  <a:cubicBezTo>
                    <a:pt x="66" y="43"/>
                    <a:pt x="64" y="42"/>
                    <a:pt x="61" y="42"/>
                  </a:cubicBezTo>
                  <a:cubicBezTo>
                    <a:pt x="55" y="42"/>
                    <a:pt x="51" y="46"/>
                    <a:pt x="51" y="52"/>
                  </a:cubicBezTo>
                  <a:cubicBezTo>
                    <a:pt x="51" y="57"/>
                    <a:pt x="55" y="62"/>
                    <a:pt x="61" y="62"/>
                  </a:cubicBezTo>
                  <a:cubicBezTo>
                    <a:pt x="66" y="62"/>
                    <a:pt x="71" y="57"/>
                    <a:pt x="71" y="52"/>
                  </a:cubicBezTo>
                  <a:cubicBezTo>
                    <a:pt x="71" y="49"/>
                    <a:pt x="70" y="46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lose/>
                  <a:moveTo>
                    <a:pt x="32" y="27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88" y="27"/>
                    <a:pt x="86" y="26"/>
                    <a:pt x="86" y="24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7"/>
                    <a:pt x="32" y="27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79" y="19"/>
                    <a:pt x="93" y="34"/>
                    <a:pt x="93" y="52"/>
                  </a:cubicBezTo>
                  <a:cubicBezTo>
                    <a:pt x="93" y="70"/>
                    <a:pt x="79" y="84"/>
                    <a:pt x="61" y="84"/>
                  </a:cubicBezTo>
                  <a:cubicBezTo>
                    <a:pt x="43" y="84"/>
                    <a:pt x="28" y="70"/>
                    <a:pt x="28" y="52"/>
                  </a:cubicBezTo>
                  <a:cubicBezTo>
                    <a:pt x="28" y="34"/>
                    <a:pt x="43" y="19"/>
                    <a:pt x="61" y="19"/>
                  </a:cubicBezTo>
                  <a:close/>
                  <a:moveTo>
                    <a:pt x="61" y="29"/>
                  </a:moveTo>
                  <a:cubicBezTo>
                    <a:pt x="61" y="29"/>
                    <a:pt x="61" y="29"/>
                    <a:pt x="61" y="29"/>
                  </a:cubicBezTo>
                  <a:cubicBezTo>
                    <a:pt x="48" y="29"/>
                    <a:pt x="38" y="39"/>
                    <a:pt x="38" y="52"/>
                  </a:cubicBezTo>
                  <a:cubicBezTo>
                    <a:pt x="38" y="65"/>
                    <a:pt x="48" y="75"/>
                    <a:pt x="61" y="75"/>
                  </a:cubicBezTo>
                  <a:cubicBezTo>
                    <a:pt x="73" y="75"/>
                    <a:pt x="84" y="64"/>
                    <a:pt x="84" y="52"/>
                  </a:cubicBezTo>
                  <a:cubicBezTo>
                    <a:pt x="84" y="39"/>
                    <a:pt x="74" y="29"/>
                    <a:pt x="6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Freeform 43"/>
            <p:cNvSpPr>
              <a:spLocks noEditPoints="1"/>
            </p:cNvSpPr>
            <p:nvPr/>
          </p:nvSpPr>
          <p:spPr bwMode="auto">
            <a:xfrm>
              <a:off x="2525" y="1936"/>
              <a:ext cx="126" cy="102"/>
            </a:xfrm>
            <a:custGeom>
              <a:avLst/>
              <a:gdLst>
                <a:gd name="T0" fmla="*/ 89 w 128"/>
                <a:gd name="T1" fmla="*/ 31 h 104"/>
                <a:gd name="T2" fmla="*/ 9 w 128"/>
                <a:gd name="T3" fmla="*/ 81 h 104"/>
                <a:gd name="T4" fmla="*/ 98 w 128"/>
                <a:gd name="T5" fmla="*/ 64 h 104"/>
                <a:gd name="T6" fmla="*/ 98 w 128"/>
                <a:gd name="T7" fmla="*/ 64 h 104"/>
                <a:gd name="T8" fmla="*/ 93 w 128"/>
                <a:gd name="T9" fmla="*/ 91 h 104"/>
                <a:gd name="T10" fmla="*/ 81 w 128"/>
                <a:gd name="T11" fmla="*/ 91 h 104"/>
                <a:gd name="T12" fmla="*/ 119 w 128"/>
                <a:gd name="T13" fmla="*/ 95 h 104"/>
                <a:gd name="T14" fmla="*/ 81 w 128"/>
                <a:gd name="T15" fmla="*/ 9 h 104"/>
                <a:gd name="T16" fmla="*/ 93 w 128"/>
                <a:gd name="T17" fmla="*/ 22 h 104"/>
                <a:gd name="T18" fmla="*/ 98 w 128"/>
                <a:gd name="T19" fmla="*/ 26 h 104"/>
                <a:gd name="T20" fmla="*/ 98 w 128"/>
                <a:gd name="T21" fmla="*/ 28 h 104"/>
                <a:gd name="T22" fmla="*/ 116 w 128"/>
                <a:gd name="T23" fmla="*/ 31 h 104"/>
                <a:gd name="T24" fmla="*/ 98 w 128"/>
                <a:gd name="T25" fmla="*/ 33 h 104"/>
                <a:gd name="T26" fmla="*/ 98 w 128"/>
                <a:gd name="T27" fmla="*/ 43 h 104"/>
                <a:gd name="T28" fmla="*/ 113 w 128"/>
                <a:gd name="T29" fmla="*/ 43 h 104"/>
                <a:gd name="T30" fmla="*/ 113 w 128"/>
                <a:gd name="T31" fmla="*/ 49 h 104"/>
                <a:gd name="T32" fmla="*/ 98 w 128"/>
                <a:gd name="T33" fmla="*/ 49 h 104"/>
                <a:gd name="T34" fmla="*/ 98 w 128"/>
                <a:gd name="T35" fmla="*/ 58 h 104"/>
                <a:gd name="T36" fmla="*/ 116 w 128"/>
                <a:gd name="T37" fmla="*/ 61 h 104"/>
                <a:gd name="T38" fmla="*/ 98 w 128"/>
                <a:gd name="T39" fmla="*/ 64 h 104"/>
                <a:gd name="T40" fmla="*/ 33 w 128"/>
                <a:gd name="T41" fmla="*/ 104 h 104"/>
                <a:gd name="T42" fmla="*/ 33 w 128"/>
                <a:gd name="T43" fmla="*/ 98 h 104"/>
                <a:gd name="T44" fmla="*/ 44 w 128"/>
                <a:gd name="T45" fmla="*/ 91 h 104"/>
                <a:gd name="T46" fmla="*/ 0 w 128"/>
                <a:gd name="T47" fmla="*/ 86 h 104"/>
                <a:gd name="T48" fmla="*/ 0 w 128"/>
                <a:gd name="T49" fmla="*/ 26 h 104"/>
                <a:gd name="T50" fmla="*/ 4 w 128"/>
                <a:gd name="T51" fmla="*/ 22 h 104"/>
                <a:gd name="T52" fmla="*/ 71 w 128"/>
                <a:gd name="T53" fmla="*/ 4 h 104"/>
                <a:gd name="T54" fmla="*/ 76 w 128"/>
                <a:gd name="T55" fmla="*/ 0 h 104"/>
                <a:gd name="T56" fmla="*/ 128 w 128"/>
                <a:gd name="T57" fmla="*/ 4 h 104"/>
                <a:gd name="T58" fmla="*/ 128 w 128"/>
                <a:gd name="T59" fmla="*/ 99 h 104"/>
                <a:gd name="T60" fmla="*/ 123 w 128"/>
                <a:gd name="T61" fmla="*/ 104 h 104"/>
                <a:gd name="T62" fmla="*/ 71 w 128"/>
                <a:gd name="T63" fmla="*/ 99 h 104"/>
                <a:gd name="T64" fmla="*/ 71 w 128"/>
                <a:gd name="T65" fmla="*/ 91 h 104"/>
                <a:gd name="T66" fmla="*/ 54 w 128"/>
                <a:gd name="T67" fmla="*/ 98 h 104"/>
                <a:gd name="T68" fmla="*/ 67 w 128"/>
                <a:gd name="T69" fmla="*/ 101 h 104"/>
                <a:gd name="T70" fmla="*/ 33 w 128"/>
                <a:gd name="T7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04">
                  <a:moveTo>
                    <a:pt x="89" y="81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36" y="81"/>
                    <a:pt x="62" y="81"/>
                    <a:pt x="89" y="81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9"/>
                    <a:pt x="96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6" y="22"/>
                    <a:pt x="98" y="24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4" y="28"/>
                    <a:pt x="116" y="29"/>
                    <a:pt x="116" y="31"/>
                  </a:cubicBezTo>
                  <a:cubicBezTo>
                    <a:pt x="116" y="32"/>
                    <a:pt x="114" y="33"/>
                    <a:pt x="113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3"/>
                    <a:pt x="116" y="44"/>
                    <a:pt x="116" y="46"/>
                  </a:cubicBezTo>
                  <a:cubicBezTo>
                    <a:pt x="116" y="47"/>
                    <a:pt x="114" y="49"/>
                    <a:pt x="113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4" y="58"/>
                    <a:pt x="116" y="59"/>
                    <a:pt x="116" y="61"/>
                  </a:cubicBezTo>
                  <a:cubicBezTo>
                    <a:pt x="116" y="62"/>
                    <a:pt x="114" y="64"/>
                    <a:pt x="113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33" y="104"/>
                  </a:moveTo>
                  <a:cubicBezTo>
                    <a:pt x="33" y="104"/>
                    <a:pt x="33" y="104"/>
                    <a:pt x="33" y="104"/>
                  </a:cubicBezTo>
                  <a:cubicBezTo>
                    <a:pt x="32" y="104"/>
                    <a:pt x="31" y="103"/>
                    <a:pt x="31" y="101"/>
                  </a:cubicBezTo>
                  <a:cubicBezTo>
                    <a:pt x="31" y="100"/>
                    <a:pt x="32" y="98"/>
                    <a:pt x="3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2" y="91"/>
                    <a:pt x="0" y="8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4"/>
                    <a:pt x="2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2"/>
                    <a:pt x="73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8" y="2"/>
                    <a:pt x="128" y="4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102"/>
                    <a:pt x="126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3" y="104"/>
                    <a:pt x="71" y="102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7" y="100"/>
                    <a:pt x="67" y="101"/>
                  </a:cubicBezTo>
                  <a:cubicBezTo>
                    <a:pt x="67" y="103"/>
                    <a:pt x="66" y="104"/>
                    <a:pt x="64" y="104"/>
                  </a:cubicBezTo>
                  <a:cubicBezTo>
                    <a:pt x="54" y="104"/>
                    <a:pt x="44" y="104"/>
                    <a:pt x="33" y="1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44"/>
            <p:cNvSpPr>
              <a:spLocks noEditPoints="1"/>
            </p:cNvSpPr>
            <p:nvPr/>
          </p:nvSpPr>
          <p:spPr bwMode="auto">
            <a:xfrm>
              <a:off x="2534" y="2400"/>
              <a:ext cx="102" cy="124"/>
            </a:xfrm>
            <a:custGeom>
              <a:avLst/>
              <a:gdLst>
                <a:gd name="T0" fmla="*/ 93 w 104"/>
                <a:gd name="T1" fmla="*/ 90 h 126"/>
                <a:gd name="T2" fmla="*/ 95 w 104"/>
                <a:gd name="T3" fmla="*/ 56 h 126"/>
                <a:gd name="T4" fmla="*/ 89 w 104"/>
                <a:gd name="T5" fmla="*/ 55 h 126"/>
                <a:gd name="T6" fmla="*/ 89 w 104"/>
                <a:gd name="T7" fmla="*/ 55 h 126"/>
                <a:gd name="T8" fmla="*/ 84 w 104"/>
                <a:gd name="T9" fmla="*/ 53 h 126"/>
                <a:gd name="T10" fmla="*/ 82 w 104"/>
                <a:gd name="T11" fmla="*/ 50 h 126"/>
                <a:gd name="T12" fmla="*/ 78 w 104"/>
                <a:gd name="T13" fmla="*/ 49 h 126"/>
                <a:gd name="T14" fmla="*/ 76 w 104"/>
                <a:gd name="T15" fmla="*/ 50 h 126"/>
                <a:gd name="T16" fmla="*/ 72 w 104"/>
                <a:gd name="T17" fmla="*/ 50 h 126"/>
                <a:gd name="T18" fmla="*/ 69 w 104"/>
                <a:gd name="T19" fmla="*/ 49 h 126"/>
                <a:gd name="T20" fmla="*/ 68 w 104"/>
                <a:gd name="T21" fmla="*/ 47 h 126"/>
                <a:gd name="T22" fmla="*/ 62 w 104"/>
                <a:gd name="T23" fmla="*/ 47 h 126"/>
                <a:gd name="T24" fmla="*/ 52 w 104"/>
                <a:gd name="T25" fmla="*/ 16 h 126"/>
                <a:gd name="T26" fmla="*/ 47 w 104"/>
                <a:gd name="T27" fmla="*/ 67 h 126"/>
                <a:gd name="T28" fmla="*/ 46 w 104"/>
                <a:gd name="T29" fmla="*/ 71 h 126"/>
                <a:gd name="T30" fmla="*/ 43 w 104"/>
                <a:gd name="T31" fmla="*/ 74 h 126"/>
                <a:gd name="T32" fmla="*/ 36 w 104"/>
                <a:gd name="T33" fmla="*/ 74 h 126"/>
                <a:gd name="T34" fmla="*/ 23 w 104"/>
                <a:gd name="T35" fmla="*/ 69 h 126"/>
                <a:gd name="T36" fmla="*/ 16 w 104"/>
                <a:gd name="T37" fmla="*/ 73 h 126"/>
                <a:gd name="T38" fmla="*/ 39 w 104"/>
                <a:gd name="T39" fmla="*/ 87 h 126"/>
                <a:gd name="T40" fmla="*/ 52 w 104"/>
                <a:gd name="T41" fmla="*/ 99 h 126"/>
                <a:gd name="T42" fmla="*/ 44 w 104"/>
                <a:gd name="T43" fmla="*/ 105 h 126"/>
                <a:gd name="T44" fmla="*/ 33 w 104"/>
                <a:gd name="T45" fmla="*/ 94 h 126"/>
                <a:gd name="T46" fmla="*/ 10 w 104"/>
                <a:gd name="T47" fmla="*/ 80 h 126"/>
                <a:gd name="T48" fmla="*/ 26 w 104"/>
                <a:gd name="T49" fmla="*/ 60 h 126"/>
                <a:gd name="T50" fmla="*/ 37 w 104"/>
                <a:gd name="T51" fmla="*/ 65 h 126"/>
                <a:gd name="T52" fmla="*/ 61 w 104"/>
                <a:gd name="T53" fmla="*/ 16 h 126"/>
                <a:gd name="T54" fmla="*/ 75 w 104"/>
                <a:gd name="T55" fmla="*/ 40 h 126"/>
                <a:gd name="T56" fmla="*/ 104 w 104"/>
                <a:gd name="T57" fmla="*/ 56 h 126"/>
                <a:gd name="T58" fmla="*/ 102 w 104"/>
                <a:gd name="T59" fmla="*/ 93 h 126"/>
                <a:gd name="T60" fmla="*/ 100 w 104"/>
                <a:gd name="T61" fmla="*/ 108 h 126"/>
                <a:gd name="T62" fmla="*/ 97 w 104"/>
                <a:gd name="T63" fmla="*/ 124 h 126"/>
                <a:gd name="T64" fmla="*/ 91 w 104"/>
                <a:gd name="T65" fmla="*/ 126 h 126"/>
                <a:gd name="T66" fmla="*/ 46 w 104"/>
                <a:gd name="T67" fmla="*/ 124 h 126"/>
                <a:gd name="T68" fmla="*/ 44 w 104"/>
                <a:gd name="T69" fmla="*/ 118 h 126"/>
                <a:gd name="T70" fmla="*/ 44 w 104"/>
                <a:gd name="T71" fmla="*/ 105 h 126"/>
                <a:gd name="T72" fmla="*/ 53 w 104"/>
                <a:gd name="T73" fmla="*/ 108 h 126"/>
                <a:gd name="T74" fmla="*/ 90 w 104"/>
                <a:gd name="T75" fmla="*/ 117 h 126"/>
                <a:gd name="T76" fmla="*/ 53 w 104"/>
                <a:gd name="T77" fmla="*/ 10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26">
                  <a:moveTo>
                    <a:pt x="89" y="99"/>
                  </a:moveTo>
                  <a:cubicBezTo>
                    <a:pt x="90" y="96"/>
                    <a:pt x="92" y="93"/>
                    <a:pt x="93" y="90"/>
                  </a:cubicBezTo>
                  <a:cubicBezTo>
                    <a:pt x="94" y="86"/>
                    <a:pt x="95" y="82"/>
                    <a:pt x="95" y="78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3"/>
                    <a:pt x="92" y="54"/>
                    <a:pt x="92" y="54"/>
                  </a:cubicBezTo>
                  <a:cubicBezTo>
                    <a:pt x="91" y="55"/>
                    <a:pt x="90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8" y="55"/>
                    <a:pt x="87" y="55"/>
                    <a:pt x="86" y="55"/>
                  </a:cubicBezTo>
                  <a:cubicBezTo>
                    <a:pt x="85" y="54"/>
                    <a:pt x="84" y="54"/>
                    <a:pt x="84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3" y="52"/>
                    <a:pt x="83" y="51"/>
                    <a:pt x="82" y="50"/>
                  </a:cubicBezTo>
                  <a:cubicBezTo>
                    <a:pt x="82" y="48"/>
                    <a:pt x="79" y="47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7" y="49"/>
                    <a:pt x="76" y="50"/>
                    <a:pt x="76" y="50"/>
                  </a:cubicBezTo>
                  <a:cubicBezTo>
                    <a:pt x="75" y="50"/>
                    <a:pt x="74" y="50"/>
                    <a:pt x="73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1" y="50"/>
                    <a:pt x="70" y="50"/>
                    <a:pt x="70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8"/>
                    <a:pt x="68" y="47"/>
                    <a:pt x="68" y="47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4"/>
                    <a:pt x="63" y="45"/>
                    <a:pt x="62" y="47"/>
                  </a:cubicBezTo>
                  <a:cubicBezTo>
                    <a:pt x="61" y="52"/>
                    <a:pt x="52" y="53"/>
                    <a:pt x="52" y="4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3"/>
                    <a:pt x="47" y="13"/>
                    <a:pt x="47" y="16"/>
                  </a:cubicBezTo>
                  <a:cubicBezTo>
                    <a:pt x="47" y="33"/>
                    <a:pt x="47" y="50"/>
                    <a:pt x="47" y="67"/>
                  </a:cubicBezTo>
                  <a:cubicBezTo>
                    <a:pt x="47" y="69"/>
                    <a:pt x="46" y="70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5" y="72"/>
                    <a:pt x="44" y="73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5"/>
                    <a:pt x="41" y="75"/>
                    <a:pt x="39" y="75"/>
                  </a:cubicBezTo>
                  <a:cubicBezTo>
                    <a:pt x="38" y="75"/>
                    <a:pt x="37" y="75"/>
                    <a:pt x="36" y="74"/>
                  </a:cubicBezTo>
                  <a:cubicBezTo>
                    <a:pt x="34" y="74"/>
                    <a:pt x="32" y="72"/>
                    <a:pt x="30" y="72"/>
                  </a:cubicBezTo>
                  <a:cubicBezTo>
                    <a:pt x="27" y="71"/>
                    <a:pt x="25" y="70"/>
                    <a:pt x="23" y="69"/>
                  </a:cubicBezTo>
                  <a:cubicBezTo>
                    <a:pt x="22" y="69"/>
                    <a:pt x="20" y="68"/>
                    <a:pt x="19" y="68"/>
                  </a:cubicBezTo>
                  <a:cubicBezTo>
                    <a:pt x="16" y="68"/>
                    <a:pt x="13" y="71"/>
                    <a:pt x="16" y="73"/>
                  </a:cubicBezTo>
                  <a:cubicBezTo>
                    <a:pt x="17" y="74"/>
                    <a:pt x="19" y="75"/>
                    <a:pt x="21" y="76"/>
                  </a:cubicBezTo>
                  <a:cubicBezTo>
                    <a:pt x="28" y="79"/>
                    <a:pt x="33" y="83"/>
                    <a:pt x="39" y="87"/>
                  </a:cubicBezTo>
                  <a:cubicBezTo>
                    <a:pt x="43" y="91"/>
                    <a:pt x="47" y="95"/>
                    <a:pt x="51" y="9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89" y="99"/>
                    <a:pt x="89" y="99"/>
                    <a:pt x="89" y="99"/>
                  </a:cubicBezTo>
                  <a:close/>
                  <a:moveTo>
                    <a:pt x="44" y="105"/>
                  </a:moveTo>
                  <a:cubicBezTo>
                    <a:pt x="44" y="105"/>
                    <a:pt x="44" y="105"/>
                    <a:pt x="44" y="105"/>
                  </a:cubicBezTo>
                  <a:cubicBezTo>
                    <a:pt x="40" y="101"/>
                    <a:pt x="37" y="98"/>
                    <a:pt x="33" y="94"/>
                  </a:cubicBezTo>
                  <a:cubicBezTo>
                    <a:pt x="28" y="90"/>
                    <a:pt x="23" y="87"/>
                    <a:pt x="17" y="85"/>
                  </a:cubicBezTo>
                  <a:cubicBezTo>
                    <a:pt x="14" y="83"/>
                    <a:pt x="12" y="82"/>
                    <a:pt x="10" y="80"/>
                  </a:cubicBezTo>
                  <a:cubicBezTo>
                    <a:pt x="0" y="72"/>
                    <a:pt x="8" y="59"/>
                    <a:pt x="19" y="59"/>
                  </a:cubicBezTo>
                  <a:cubicBezTo>
                    <a:pt x="21" y="59"/>
                    <a:pt x="24" y="59"/>
                    <a:pt x="26" y="60"/>
                  </a:cubicBezTo>
                  <a:cubicBezTo>
                    <a:pt x="28" y="61"/>
                    <a:pt x="31" y="62"/>
                    <a:pt x="33" y="63"/>
                  </a:cubicBezTo>
                  <a:cubicBezTo>
                    <a:pt x="35" y="64"/>
                    <a:pt x="36" y="64"/>
                    <a:pt x="37" y="65"/>
                  </a:cubicBezTo>
                  <a:cubicBezTo>
                    <a:pt x="37" y="49"/>
                    <a:pt x="37" y="32"/>
                    <a:pt x="37" y="16"/>
                  </a:cubicBezTo>
                  <a:cubicBezTo>
                    <a:pt x="37" y="0"/>
                    <a:pt x="61" y="0"/>
                    <a:pt x="61" y="1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6" y="35"/>
                    <a:pt x="71" y="36"/>
                    <a:pt x="75" y="40"/>
                  </a:cubicBezTo>
                  <a:cubicBezTo>
                    <a:pt x="80" y="37"/>
                    <a:pt x="88" y="39"/>
                    <a:pt x="90" y="45"/>
                  </a:cubicBezTo>
                  <a:cubicBezTo>
                    <a:pt x="98" y="43"/>
                    <a:pt x="104" y="48"/>
                    <a:pt x="104" y="56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3"/>
                    <a:pt x="103" y="88"/>
                    <a:pt x="102" y="93"/>
                  </a:cubicBezTo>
                  <a:cubicBezTo>
                    <a:pt x="101" y="96"/>
                    <a:pt x="99" y="99"/>
                    <a:pt x="98" y="102"/>
                  </a:cubicBezTo>
                  <a:cubicBezTo>
                    <a:pt x="99" y="104"/>
                    <a:pt x="100" y="106"/>
                    <a:pt x="100" y="108"/>
                  </a:cubicBezTo>
                  <a:cubicBezTo>
                    <a:pt x="100" y="118"/>
                    <a:pt x="100" y="118"/>
                    <a:pt x="100" y="118"/>
                  </a:cubicBezTo>
                  <a:cubicBezTo>
                    <a:pt x="100" y="120"/>
                    <a:pt x="99" y="122"/>
                    <a:pt x="97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5"/>
                    <a:pt x="93" y="126"/>
                    <a:pt x="91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0" y="126"/>
                    <a:pt x="48" y="125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5" y="122"/>
                    <a:pt x="44" y="120"/>
                    <a:pt x="44" y="118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07"/>
                    <a:pt x="44" y="106"/>
                    <a:pt x="44" y="105"/>
                  </a:cubicBezTo>
                  <a:close/>
                  <a:moveTo>
                    <a:pt x="53" y="108"/>
                  </a:moveTo>
                  <a:cubicBezTo>
                    <a:pt x="53" y="108"/>
                    <a:pt x="53" y="108"/>
                    <a:pt x="53" y="108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53" y="108"/>
                    <a:pt x="53" y="108"/>
                    <a:pt x="53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723063" y="1988164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723063" y="2718640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723063" y="3480875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355600" y="203262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355600" y="2763103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355600" y="352533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63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6850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4763" y="1841500"/>
            <a:ext cx="9153526" cy="3311526"/>
            <a:chOff x="-4763" y="1841500"/>
            <a:chExt cx="9153526" cy="3311526"/>
          </a:xfrm>
        </p:grpSpPr>
        <p:sp>
          <p:nvSpPr>
            <p:cNvPr id="1024" name="Freeform 36"/>
            <p:cNvSpPr>
              <a:spLocks/>
            </p:cNvSpPr>
            <p:nvPr/>
          </p:nvSpPr>
          <p:spPr bwMode="auto">
            <a:xfrm>
              <a:off x="3036887" y="3662363"/>
              <a:ext cx="4049713" cy="1490663"/>
            </a:xfrm>
            <a:custGeom>
              <a:avLst/>
              <a:gdLst>
                <a:gd name="T0" fmla="*/ 1369 w 2551"/>
                <a:gd name="T1" fmla="*/ 939 h 939"/>
                <a:gd name="T2" fmla="*/ 2551 w 2551"/>
                <a:gd name="T3" fmla="*/ 442 h 939"/>
                <a:gd name="T4" fmla="*/ 2485 w 2551"/>
                <a:gd name="T5" fmla="*/ 0 h 939"/>
                <a:gd name="T6" fmla="*/ 0 w 2551"/>
                <a:gd name="T7" fmla="*/ 295 h 939"/>
                <a:gd name="T8" fmla="*/ 745 w 2551"/>
                <a:gd name="T9" fmla="*/ 939 h 939"/>
                <a:gd name="T10" fmla="*/ 1369 w 2551"/>
                <a:gd name="T11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1" h="939">
                  <a:moveTo>
                    <a:pt x="1369" y="939"/>
                  </a:moveTo>
                  <a:lnTo>
                    <a:pt x="2551" y="442"/>
                  </a:lnTo>
                  <a:lnTo>
                    <a:pt x="2485" y="0"/>
                  </a:lnTo>
                  <a:lnTo>
                    <a:pt x="0" y="295"/>
                  </a:lnTo>
                  <a:lnTo>
                    <a:pt x="745" y="939"/>
                  </a:lnTo>
                  <a:lnTo>
                    <a:pt x="1369" y="9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37"/>
            <p:cNvSpPr>
              <a:spLocks/>
            </p:cNvSpPr>
            <p:nvPr/>
          </p:nvSpPr>
          <p:spPr bwMode="auto">
            <a:xfrm>
              <a:off x="379412" y="1841500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38"/>
            <p:cNvSpPr>
              <a:spLocks/>
            </p:cNvSpPr>
            <p:nvPr/>
          </p:nvSpPr>
          <p:spPr bwMode="auto">
            <a:xfrm>
              <a:off x="-4763" y="1841500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39"/>
            <p:cNvSpPr>
              <a:spLocks/>
            </p:cNvSpPr>
            <p:nvPr/>
          </p:nvSpPr>
          <p:spPr bwMode="auto">
            <a:xfrm>
              <a:off x="-4763" y="4770438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40"/>
            <p:cNvSpPr>
              <a:spLocks/>
            </p:cNvSpPr>
            <p:nvPr/>
          </p:nvSpPr>
          <p:spPr bwMode="auto">
            <a:xfrm>
              <a:off x="5210175" y="3490913"/>
              <a:ext cx="3938588" cy="1662113"/>
            </a:xfrm>
            <a:custGeom>
              <a:avLst/>
              <a:gdLst>
                <a:gd name="T0" fmla="*/ 0 w 2481"/>
                <a:gd name="T1" fmla="*/ 1047 h 1047"/>
                <a:gd name="T2" fmla="*/ 1254 w 2481"/>
                <a:gd name="T3" fmla="*/ 1047 h 1047"/>
                <a:gd name="T4" fmla="*/ 1868 w 2481"/>
                <a:gd name="T5" fmla="*/ 1047 h 1047"/>
                <a:gd name="T6" fmla="*/ 2481 w 2481"/>
                <a:gd name="T7" fmla="*/ 263 h 1047"/>
                <a:gd name="T8" fmla="*/ 2481 w 2481"/>
                <a:gd name="T9" fmla="*/ 0 h 1047"/>
                <a:gd name="T10" fmla="*/ 0 w 2481"/>
                <a:gd name="T11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1" h="1047">
                  <a:moveTo>
                    <a:pt x="0" y="1047"/>
                  </a:moveTo>
                  <a:lnTo>
                    <a:pt x="1254" y="1047"/>
                  </a:lnTo>
                  <a:lnTo>
                    <a:pt x="1868" y="1047"/>
                  </a:lnTo>
                  <a:lnTo>
                    <a:pt x="2481" y="263"/>
                  </a:lnTo>
                  <a:lnTo>
                    <a:pt x="2481" y="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41"/>
            <p:cNvSpPr>
              <a:spLocks/>
            </p:cNvSpPr>
            <p:nvPr/>
          </p:nvSpPr>
          <p:spPr bwMode="auto">
            <a:xfrm>
              <a:off x="6965950" y="3357563"/>
              <a:ext cx="2182813" cy="1006475"/>
            </a:xfrm>
            <a:custGeom>
              <a:avLst/>
              <a:gdLst>
                <a:gd name="T0" fmla="*/ 0 w 1375"/>
                <a:gd name="T1" fmla="*/ 126 h 634"/>
                <a:gd name="T2" fmla="*/ 76 w 1375"/>
                <a:gd name="T3" fmla="*/ 634 h 634"/>
                <a:gd name="T4" fmla="*/ 1375 w 1375"/>
                <a:gd name="T5" fmla="*/ 84 h 634"/>
                <a:gd name="T6" fmla="*/ 1375 w 1375"/>
                <a:gd name="T7" fmla="*/ 36 h 634"/>
                <a:gd name="T8" fmla="*/ 1375 w 1375"/>
                <a:gd name="T9" fmla="*/ 0 h 634"/>
                <a:gd name="T10" fmla="*/ 0 w 1375"/>
                <a:gd name="T11" fmla="*/ 12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5" h="634">
                  <a:moveTo>
                    <a:pt x="0" y="126"/>
                  </a:moveTo>
                  <a:lnTo>
                    <a:pt x="76" y="634"/>
                  </a:lnTo>
                  <a:lnTo>
                    <a:pt x="1375" y="84"/>
                  </a:lnTo>
                  <a:lnTo>
                    <a:pt x="1375" y="36"/>
                  </a:lnTo>
                  <a:lnTo>
                    <a:pt x="1375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33871" y="591530"/>
            <a:ext cx="8076257" cy="396044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圆角矩形 1030"/>
          <p:cNvSpPr/>
          <p:nvPr/>
        </p:nvSpPr>
        <p:spPr>
          <a:xfrm>
            <a:off x="1607944" y="2633312"/>
            <a:ext cx="5937801" cy="217917"/>
          </a:xfrm>
          <a:prstGeom prst="roundRect">
            <a:avLst>
              <a:gd name="adj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dist"/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THANK YOU FOR WATCHING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07944" y="1986975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敬请各位老师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批评指正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71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72683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187142"/>
            <a:ext cx="2286000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研究意义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国内外相关研究综述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主要贡献与创新</a:t>
            </a:r>
          </a:p>
        </p:txBody>
      </p:sp>
    </p:spTree>
    <p:extLst>
      <p:ext uri="{BB962C8B-B14F-4D97-AF65-F5344CB8AC3E}">
        <p14:creationId xmlns:p14="http://schemas.microsoft.com/office/powerpoint/2010/main" val="356288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 descr="Money副本"/>
          <p:cNvSpPr>
            <a:spLocks noChangeArrowheads="1"/>
          </p:cNvSpPr>
          <p:nvPr/>
        </p:nvSpPr>
        <p:spPr bwMode="auto">
          <a:xfrm>
            <a:off x="0" y="1275606"/>
            <a:ext cx="9144000" cy="215966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50015" b="-100024"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116013" y="1274019"/>
            <a:ext cx="2087562" cy="3171215"/>
          </a:xfrm>
          <a:prstGeom prst="rect">
            <a:avLst/>
          </a:prstGeom>
          <a:solidFill>
            <a:schemeClr val="accent4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111251" y="2120417"/>
            <a:ext cx="209232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“What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Makes us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Different</a:t>
            </a:r>
          </a:p>
          <a:p>
            <a:pPr algn="ctr">
              <a:lnSpc>
                <a:spcPct val="120000"/>
              </a:lnSpc>
            </a:pPr>
            <a:r>
              <a:rPr lang="zh-CN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？”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427539" y="3796269"/>
            <a:ext cx="4103687" cy="96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 GREAT TITLE HERE</a:t>
            </a:r>
            <a:endParaRPr lang="zh-CN" altLang="en-US" sz="1200" b="1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253" name="Freeform 13"/>
          <p:cNvSpPr>
            <a:spLocks noEditPoints="1"/>
          </p:cNvSpPr>
          <p:nvPr/>
        </p:nvSpPr>
        <p:spPr bwMode="auto">
          <a:xfrm>
            <a:off x="3990975" y="3821676"/>
            <a:ext cx="285750" cy="187383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7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9816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 flipV="1">
            <a:off x="5857875" y="3387184"/>
            <a:ext cx="0" cy="138155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 descr="33"/>
          <p:cNvSpPr>
            <a:spLocks noChangeArrowheads="1"/>
          </p:cNvSpPr>
          <p:nvPr/>
        </p:nvSpPr>
        <p:spPr bwMode="auto">
          <a:xfrm>
            <a:off x="0" y="1275157"/>
            <a:ext cx="9144000" cy="212473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4883" b="-17773"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856288" y="1275157"/>
            <a:ext cx="2100262" cy="2124731"/>
          </a:xfrm>
          <a:prstGeom prst="rect">
            <a:avLst/>
          </a:prstGeom>
          <a:solidFill>
            <a:schemeClr val="accent4">
              <a:alpha val="89999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102351" y="1815074"/>
            <a:ext cx="167957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 </a:t>
            </a:r>
            <a:r>
              <a:rPr lang="zh-CN" altLang="en-US" sz="1000">
                <a:solidFill>
                  <a:schemeClr val="bg1"/>
                </a:solidFill>
              </a:rPr>
              <a:t>?</a:t>
            </a:r>
            <a:endParaRPr lang="zh-CN" altLang="en-US" sz="800">
              <a:solidFill>
                <a:schemeClr val="bg1"/>
              </a:solidFill>
            </a:endParaRPr>
          </a:p>
          <a:p>
            <a:endParaRPr lang="zh-CN" altLang="en-US" sz="800">
              <a:solidFill>
                <a:schemeClr val="bg1"/>
              </a:solidFill>
            </a:endParaRPr>
          </a:p>
          <a:p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264397" y="3661905"/>
            <a:ext cx="1436784" cy="214379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976164" y="4077959"/>
            <a:ext cx="201166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853610" y="3661905"/>
            <a:ext cx="1436784" cy="246221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565376" y="4077959"/>
            <a:ext cx="201166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447585" y="3661905"/>
            <a:ext cx="1436784" cy="24622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HEADER TITLE ONE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6159351" y="4077959"/>
            <a:ext cx="201166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3249613" y="3387184"/>
            <a:ext cx="0" cy="1381551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0967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22" descr="sy_64934932458副本"/>
          <p:cNvSpPr>
            <a:spLocks noChangeArrowheads="1"/>
          </p:cNvSpPr>
          <p:nvPr/>
        </p:nvSpPr>
        <p:spPr bwMode="auto">
          <a:xfrm>
            <a:off x="1066800" y="2987059"/>
            <a:ext cx="1716088" cy="171185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1885" r="-11885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9479" name="Rectangle 23" descr="sy_20111224160806078015"/>
          <p:cNvSpPr>
            <a:spLocks noChangeArrowheads="1"/>
          </p:cNvSpPr>
          <p:nvPr/>
        </p:nvSpPr>
        <p:spPr bwMode="auto">
          <a:xfrm>
            <a:off x="2830514" y="1275206"/>
            <a:ext cx="1716087" cy="17118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423" t="580" r="-23423" b="580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9481" name="Freeform 25" descr="17957756_101728372001_2副本"/>
          <p:cNvSpPr>
            <a:spLocks/>
          </p:cNvSpPr>
          <p:nvPr/>
        </p:nvSpPr>
        <p:spPr bwMode="auto">
          <a:xfrm>
            <a:off x="4594226" y="1275206"/>
            <a:ext cx="3482975" cy="3423706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2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066800" y="1275206"/>
            <a:ext cx="1716088" cy="171185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830514" y="2987059"/>
            <a:ext cx="1716087" cy="1711853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239839" y="1635679"/>
            <a:ext cx="1368425" cy="100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01</a:t>
            </a:r>
          </a:p>
          <a:p>
            <a:pPr algn="ctr"/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011489" y="3369764"/>
            <a:ext cx="1368425" cy="100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Option 02</a:t>
            </a:r>
          </a:p>
          <a:p>
            <a:pPr algn="ctr"/>
            <a:endParaRPr lang="zh-CN" altLang="en-US" sz="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/>
            <a:r>
              <a:rPr lang="en-US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5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6" name="Oval 32"/>
          <p:cNvSpPr>
            <a:spLocks noChangeArrowheads="1"/>
          </p:cNvSpPr>
          <p:nvPr/>
        </p:nvSpPr>
        <p:spPr bwMode="auto">
          <a:xfrm>
            <a:off x="531813" y="2337521"/>
            <a:ext cx="444500" cy="44463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7" name="Oval 33"/>
          <p:cNvSpPr>
            <a:spLocks noChangeArrowheads="1"/>
          </p:cNvSpPr>
          <p:nvPr/>
        </p:nvSpPr>
        <p:spPr bwMode="auto">
          <a:xfrm>
            <a:off x="531813" y="2985421"/>
            <a:ext cx="444500" cy="44463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8" name="Oval 34"/>
          <p:cNvSpPr>
            <a:spLocks noChangeArrowheads="1"/>
          </p:cNvSpPr>
          <p:nvPr/>
        </p:nvSpPr>
        <p:spPr bwMode="auto">
          <a:xfrm>
            <a:off x="531813" y="3669845"/>
            <a:ext cx="444500" cy="44463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95" name="Oval 31"/>
          <p:cNvSpPr>
            <a:spLocks noChangeArrowheads="1"/>
          </p:cNvSpPr>
          <p:nvPr/>
        </p:nvSpPr>
        <p:spPr bwMode="auto">
          <a:xfrm>
            <a:off x="531813" y="1688034"/>
            <a:ext cx="444500" cy="44463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684838" y="2051684"/>
            <a:ext cx="3459162" cy="16689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874" name="Group 10"/>
          <p:cNvGrpSpPr>
            <a:grpSpLocks/>
          </p:cNvGrpSpPr>
          <p:nvPr/>
        </p:nvGrpSpPr>
        <p:grpSpPr bwMode="auto">
          <a:xfrm>
            <a:off x="2733676" y="1923056"/>
            <a:ext cx="3675063" cy="2475676"/>
            <a:chOff x="0" y="0"/>
            <a:chExt cx="2724" cy="1835"/>
          </a:xfrm>
        </p:grpSpPr>
        <p:sp>
          <p:nvSpPr>
            <p:cNvPr id="36875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876" name="Group 12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877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878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6259514" y="2270826"/>
            <a:ext cx="2560637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WRITE YOUR GREAT TITLE 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6880" name="Group 16"/>
          <p:cNvGrpSpPr>
            <a:grpSpLocks/>
          </p:cNvGrpSpPr>
          <p:nvPr/>
        </p:nvGrpSpPr>
        <p:grpSpPr bwMode="auto">
          <a:xfrm>
            <a:off x="668338" y="1802369"/>
            <a:ext cx="171450" cy="222319"/>
            <a:chOff x="0" y="0"/>
            <a:chExt cx="184" cy="236"/>
          </a:xfrm>
        </p:grpSpPr>
        <p:sp>
          <p:nvSpPr>
            <p:cNvPr id="36881" name="Freeform 17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3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4" name="Freeform 20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86" name="Group 22"/>
          <p:cNvGrpSpPr>
            <a:grpSpLocks/>
          </p:cNvGrpSpPr>
          <p:nvPr/>
        </p:nvGrpSpPr>
        <p:grpSpPr bwMode="auto">
          <a:xfrm>
            <a:off x="642939" y="3784180"/>
            <a:ext cx="219075" cy="222319"/>
            <a:chOff x="0" y="0"/>
            <a:chExt cx="233" cy="236"/>
          </a:xfrm>
        </p:grpSpPr>
        <p:sp>
          <p:nvSpPr>
            <p:cNvPr id="36887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88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89" name="Group 25"/>
          <p:cNvGrpSpPr>
            <a:grpSpLocks/>
          </p:cNvGrpSpPr>
          <p:nvPr/>
        </p:nvGrpSpPr>
        <p:grpSpPr bwMode="auto">
          <a:xfrm>
            <a:off x="646113" y="3102932"/>
            <a:ext cx="215900" cy="222319"/>
            <a:chOff x="0" y="0"/>
            <a:chExt cx="232" cy="236"/>
          </a:xfrm>
        </p:grpSpPr>
        <p:sp>
          <p:nvSpPr>
            <p:cNvPr id="36890" name="Freeform 26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892" name="Group 28"/>
          <p:cNvGrpSpPr>
            <a:grpSpLocks/>
          </p:cNvGrpSpPr>
          <p:nvPr/>
        </p:nvGrpSpPr>
        <p:grpSpPr bwMode="auto">
          <a:xfrm>
            <a:off x="641350" y="2453445"/>
            <a:ext cx="222250" cy="187383"/>
            <a:chOff x="0" y="0"/>
            <a:chExt cx="235" cy="200"/>
          </a:xfrm>
        </p:grpSpPr>
        <p:sp>
          <p:nvSpPr>
            <p:cNvPr id="36893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894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1116014" y="1695973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ANALYSIS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1116014" y="2332758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INFOGRAPHIC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1116014" y="2985421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RESEARCH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1116014" y="3674609"/>
            <a:ext cx="1800225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POWERFUL</a:t>
            </a: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51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62875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832473" y="-21235"/>
            <a:ext cx="3311527" cy="5164735"/>
            <a:chOff x="5832473" y="-21235"/>
            <a:chExt cx="3311527" cy="5164735"/>
          </a:xfrm>
        </p:grpSpPr>
        <p:sp>
          <p:nvSpPr>
            <p:cNvPr id="10" name="Freeform 36"/>
            <p:cNvSpPr>
              <a:spLocks/>
            </p:cNvSpPr>
            <p:nvPr/>
          </p:nvSpPr>
          <p:spPr bwMode="auto">
            <a:xfrm rot="16200000">
              <a:off x="7445263" y="403114"/>
              <a:ext cx="2123086" cy="1274387"/>
            </a:xfrm>
            <a:custGeom>
              <a:avLst/>
              <a:gdLst/>
              <a:ahLst/>
              <a:cxnLst/>
              <a:rect l="l" t="t" r="r" b="b"/>
              <a:pathLst>
                <a:path w="2123086" h="1274387">
                  <a:moveTo>
                    <a:pt x="0" y="252037"/>
                  </a:moveTo>
                  <a:lnTo>
                    <a:pt x="2123086" y="0"/>
                  </a:lnTo>
                  <a:lnTo>
                    <a:pt x="2123086" y="1274387"/>
                  </a:lnTo>
                  <a:lnTo>
                    <a:pt x="1182688" y="1274387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7"/>
            <p:cNvSpPr>
              <a:spLocks/>
            </p:cNvSpPr>
            <p:nvPr/>
          </p:nvSpPr>
          <p:spPr bwMode="auto">
            <a:xfrm rot="16200000">
              <a:off x="5568154" y="1183482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CF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8"/>
            <p:cNvSpPr>
              <a:spLocks/>
            </p:cNvSpPr>
            <p:nvPr/>
          </p:nvSpPr>
          <p:spPr bwMode="auto">
            <a:xfrm rot="16200000">
              <a:off x="6636541" y="2759869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9E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9"/>
            <p:cNvSpPr>
              <a:spLocks/>
            </p:cNvSpPr>
            <p:nvPr/>
          </p:nvSpPr>
          <p:spPr bwMode="auto">
            <a:xfrm rot="16200000">
              <a:off x="7785893" y="3785394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203847" y="1226820"/>
            <a:ext cx="5557563" cy="268985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outerShdw blurRad="368300" dist="63500" dir="462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841644" y="2126925"/>
            <a:ext cx="899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4160" y="187101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243226" y="2221456"/>
            <a:ext cx="528300" cy="710884"/>
            <a:chOff x="4211960" y="594800"/>
            <a:chExt cx="374475" cy="662059"/>
          </a:xfrm>
        </p:grpSpPr>
        <p:sp>
          <p:nvSpPr>
            <p:cNvPr id="20" name="直角三角形 19"/>
            <p:cNvSpPr/>
            <p:nvPr/>
          </p:nvSpPr>
          <p:spPr>
            <a:xfrm rot="16200000">
              <a:off x="4068168" y="738592"/>
              <a:ext cx="662059" cy="3744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4"/>
              <a:endCxn id="20" idx="0"/>
            </p:cNvCxnSpPr>
            <p:nvPr/>
          </p:nvCxnSpPr>
          <p:spPr>
            <a:xfrm flipH="1">
              <a:off x="4211960" y="594800"/>
              <a:ext cx="374475" cy="662059"/>
            </a:xfrm>
            <a:prstGeom prst="line">
              <a:avLst/>
            </a:prstGeom>
            <a:ln w="63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/>
          <p:cNvSpPr/>
          <p:nvPr/>
        </p:nvSpPr>
        <p:spPr>
          <a:xfrm>
            <a:off x="3524161" y="2331323"/>
            <a:ext cx="2286000" cy="792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Clr>
                <a:schemeClr val="accent3"/>
              </a:buClr>
              <a:buFont typeface="Wingdings" panose="05000000000000000000" pitchFamily="2" charset="2"/>
              <a:buChar char="p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研究方案可行性说明</a:t>
            </a:r>
          </a:p>
        </p:txBody>
      </p:sp>
    </p:spTree>
    <p:extLst>
      <p:ext uri="{BB962C8B-B14F-4D97-AF65-F5344CB8AC3E}">
        <p14:creationId xmlns:p14="http://schemas.microsoft.com/office/powerpoint/2010/main" val="24210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962025" y="1389836"/>
            <a:ext cx="1206500" cy="120687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0" name="Rectangle 10" descr="001e90bc453a118d6b4237"/>
          <p:cNvSpPr>
            <a:spLocks noChangeArrowheads="1"/>
          </p:cNvSpPr>
          <p:nvPr/>
        </p:nvSpPr>
        <p:spPr bwMode="auto">
          <a:xfrm>
            <a:off x="2297114" y="1389836"/>
            <a:ext cx="1863725" cy="1867476"/>
          </a:xfrm>
          <a:prstGeom prst="rect">
            <a:avLst/>
          </a:prstGeom>
          <a:blipFill dpi="0" rotWithShape="1">
            <a:blip r:embed="rId2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4279900" y="1389836"/>
            <a:ext cx="1868488" cy="120687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6272213" y="1389836"/>
            <a:ext cx="1225550" cy="120687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950076" y="2714220"/>
            <a:ext cx="1230313" cy="120687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2297114" y="3384352"/>
            <a:ext cx="1863725" cy="122434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855" name="Rectangle 15" descr="160621-20121008053110-8"/>
          <p:cNvSpPr>
            <a:spLocks noChangeArrowheads="1"/>
          </p:cNvSpPr>
          <p:nvPr/>
        </p:nvSpPr>
        <p:spPr bwMode="auto">
          <a:xfrm>
            <a:off x="4279900" y="2714219"/>
            <a:ext cx="2559050" cy="1894473"/>
          </a:xfrm>
          <a:prstGeom prst="rect">
            <a:avLst/>
          </a:prstGeom>
          <a:blipFill dpi="0" rotWithShape="1">
            <a:blip r:embed="rId3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962025" y="2714220"/>
            <a:ext cx="1206500" cy="1206872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63500" dir="3300000" algn="tl" rotWithShape="0">
              <a:schemeClr val="tx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5857" name="Group 17"/>
          <p:cNvGrpSpPr>
            <a:grpSpLocks/>
          </p:cNvGrpSpPr>
          <p:nvPr/>
        </p:nvGrpSpPr>
        <p:grpSpPr bwMode="auto">
          <a:xfrm>
            <a:off x="7385050" y="3088986"/>
            <a:ext cx="357188" cy="460517"/>
            <a:chOff x="0" y="0"/>
            <a:chExt cx="225" cy="290"/>
          </a:xfrm>
        </p:grpSpPr>
        <p:sp>
          <p:nvSpPr>
            <p:cNvPr id="35858" name="Freeform 18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9" name="Freeform 19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0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1" name="Freeform 21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2" name="Freeform 22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3" name="Group 23"/>
          <p:cNvGrpSpPr>
            <a:grpSpLocks/>
          </p:cNvGrpSpPr>
          <p:nvPr/>
        </p:nvGrpSpPr>
        <p:grpSpPr bwMode="auto">
          <a:xfrm>
            <a:off x="6661151" y="1734430"/>
            <a:ext cx="442913" cy="443049"/>
            <a:chOff x="0" y="0"/>
            <a:chExt cx="279" cy="279"/>
          </a:xfrm>
        </p:grpSpPr>
        <p:sp>
          <p:nvSpPr>
            <p:cNvPr id="35864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5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1344614" y="3092161"/>
            <a:ext cx="446087" cy="450989"/>
            <a:chOff x="0" y="0"/>
            <a:chExt cx="281" cy="284"/>
          </a:xfrm>
        </p:grpSpPr>
        <p:sp>
          <p:nvSpPr>
            <p:cNvPr id="35867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8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69" name="Group 29"/>
          <p:cNvGrpSpPr>
            <a:grpSpLocks/>
          </p:cNvGrpSpPr>
          <p:nvPr/>
        </p:nvGrpSpPr>
        <p:grpSpPr bwMode="auto">
          <a:xfrm>
            <a:off x="1362075" y="1783658"/>
            <a:ext cx="406400" cy="400173"/>
            <a:chOff x="0" y="0"/>
            <a:chExt cx="256" cy="252"/>
          </a:xfrm>
        </p:grpSpPr>
        <p:sp>
          <p:nvSpPr>
            <p:cNvPr id="35870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71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4572001" y="1682026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2555876" y="3698774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-9190" y="0"/>
            <a:ext cx="620750" cy="791858"/>
            <a:chOff x="0" y="-21236"/>
            <a:chExt cx="3311527" cy="4224338"/>
          </a:xfrm>
        </p:grpSpPr>
        <p:sp>
          <p:nvSpPr>
            <p:cNvPr id="46" name="Freeform 37"/>
            <p:cNvSpPr>
              <a:spLocks/>
            </p:cNvSpPr>
            <p:nvPr/>
          </p:nvSpPr>
          <p:spPr bwMode="auto">
            <a:xfrm rot="5400000">
              <a:off x="-264318" y="627258"/>
              <a:ext cx="3840163" cy="3311525"/>
            </a:xfrm>
            <a:custGeom>
              <a:avLst/>
              <a:gdLst>
                <a:gd name="T0" fmla="*/ 0 w 2419"/>
                <a:gd name="T1" fmla="*/ 0 h 2086"/>
                <a:gd name="T2" fmla="*/ 753 w 2419"/>
                <a:gd name="T3" fmla="*/ 2008 h 2086"/>
                <a:gd name="T4" fmla="*/ 1228 w 2419"/>
                <a:gd name="T5" fmla="*/ 2086 h 2086"/>
                <a:gd name="T6" fmla="*/ 2419 w 2419"/>
                <a:gd name="T7" fmla="*/ 2086 h 2086"/>
                <a:gd name="T8" fmla="*/ 0 w 2419"/>
                <a:gd name="T9" fmla="*/ 0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9" h="2086">
                  <a:moveTo>
                    <a:pt x="0" y="0"/>
                  </a:moveTo>
                  <a:lnTo>
                    <a:pt x="753" y="2008"/>
                  </a:lnTo>
                  <a:lnTo>
                    <a:pt x="1228" y="2086"/>
                  </a:lnTo>
                  <a:lnTo>
                    <a:pt x="2419" y="20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 rot="5400000">
              <a:off x="927895" y="-825304"/>
              <a:ext cx="1579563" cy="3187700"/>
            </a:xfrm>
            <a:custGeom>
              <a:avLst/>
              <a:gdLst>
                <a:gd name="T0" fmla="*/ 242 w 995"/>
                <a:gd name="T1" fmla="*/ 0 h 2008"/>
                <a:gd name="T2" fmla="*/ 0 w 995"/>
                <a:gd name="T3" fmla="*/ 305 h 2008"/>
                <a:gd name="T4" fmla="*/ 0 w 995"/>
                <a:gd name="T5" fmla="*/ 1845 h 2008"/>
                <a:gd name="T6" fmla="*/ 995 w 995"/>
                <a:gd name="T7" fmla="*/ 2008 h 2008"/>
                <a:gd name="T8" fmla="*/ 242 w 995"/>
                <a:gd name="T9" fmla="*/ 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2008">
                  <a:moveTo>
                    <a:pt x="242" y="0"/>
                  </a:moveTo>
                  <a:lnTo>
                    <a:pt x="0" y="305"/>
                  </a:lnTo>
                  <a:lnTo>
                    <a:pt x="0" y="1845"/>
                  </a:lnTo>
                  <a:lnTo>
                    <a:pt x="995" y="200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 rot="5400000">
              <a:off x="-975519" y="954283"/>
              <a:ext cx="2333625" cy="382588"/>
            </a:xfrm>
            <a:custGeom>
              <a:avLst/>
              <a:gdLst>
                <a:gd name="T0" fmla="*/ 0 w 1470"/>
                <a:gd name="T1" fmla="*/ 0 h 241"/>
                <a:gd name="T2" fmla="*/ 0 w 1470"/>
                <a:gd name="T3" fmla="*/ 233 h 241"/>
                <a:gd name="T4" fmla="*/ 0 w 1470"/>
                <a:gd name="T5" fmla="*/ 241 h 241"/>
                <a:gd name="T6" fmla="*/ 1470 w 1470"/>
                <a:gd name="T7" fmla="*/ 241 h 241"/>
                <a:gd name="T8" fmla="*/ 0 w 1470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41">
                  <a:moveTo>
                    <a:pt x="0" y="0"/>
                  </a:moveTo>
                  <a:lnTo>
                    <a:pt x="0" y="233"/>
                  </a:lnTo>
                  <a:lnTo>
                    <a:pt x="0" y="241"/>
                  </a:lnTo>
                  <a:lnTo>
                    <a:pt x="1470" y="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Text Box 4"/>
          <p:cNvSpPr txBox="1">
            <a:spLocks noChangeArrowheads="1"/>
          </p:cNvSpPr>
          <p:nvPr/>
        </p:nvSpPr>
        <p:spPr bwMode="auto">
          <a:xfrm>
            <a:off x="535359" y="184337"/>
            <a:ext cx="22365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  <a:endParaRPr lang="en-US" altLang="zh-CN" sz="2000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535359" y="509426"/>
            <a:ext cx="19992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8818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F9E7E3"/>
      </a:accent1>
      <a:accent2>
        <a:srgbClr val="F1CFCD"/>
      </a:accent2>
      <a:accent3>
        <a:srgbClr val="E5AAA4"/>
      </a:accent3>
      <a:accent4>
        <a:srgbClr val="9B7F7B"/>
      </a:accent4>
      <a:accent5>
        <a:srgbClr val="756359"/>
      </a:accent5>
      <a:accent6>
        <a:srgbClr val="ABA8A3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2734</Words>
  <Application>Microsoft Office PowerPoint</Application>
  <PresentationFormat>全屏显示(16:9)</PresentationFormat>
  <Paragraphs>277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微软雅黑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21</cp:revision>
  <dcterms:created xsi:type="dcterms:W3CDTF">2016-04-19T02:45:27Z</dcterms:created>
  <dcterms:modified xsi:type="dcterms:W3CDTF">2016-09-17T08:19:17Z</dcterms:modified>
  <cp:category>https://cyppt.taobao.com</cp:category>
</cp:coreProperties>
</file>