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67" r:id="rId4"/>
    <p:sldId id="270" r:id="rId5"/>
    <p:sldId id="275" r:id="rId6"/>
    <p:sldId id="271" r:id="rId7"/>
    <p:sldId id="268" r:id="rId8"/>
    <p:sldId id="261" r:id="rId9"/>
    <p:sldId id="266" r:id="rId10"/>
    <p:sldId id="258" r:id="rId11"/>
    <p:sldId id="269" r:id="rId12"/>
    <p:sldId id="259" r:id="rId13"/>
    <p:sldId id="265" r:id="rId14"/>
    <p:sldId id="262" r:id="rId15"/>
    <p:sldId id="272" r:id="rId16"/>
    <p:sldId id="273" r:id="rId17"/>
    <p:sldId id="274" r:id="rId18"/>
    <p:sldId id="264" r:id="rId19"/>
    <p:sldId id="276" r:id="rId20"/>
    <p:sldId id="263" r:id="rId21"/>
    <p:sldId id="277" r:id="rId22"/>
    <p:sldId id="278" r:id="rId23"/>
    <p:sldId id="279" r:id="rId24"/>
    <p:sldId id="280" r:id="rId25"/>
    <p:sldId id="281" r:id="rId26"/>
    <p:sldId id="282" r:id="rId27"/>
    <p:sldId id="260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265A0-9772-49C4-89B6-8C407CE592D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91769-0DC7-4B6F-A5F2-C3AA5DF00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41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6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65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8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07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0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28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48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67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170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615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93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88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29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8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64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79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7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9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88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86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74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0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149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90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91769-0DC7-4B6F-A5F2-C3AA5DF00A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0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21BAF-0097-48AD-A47A-B73C43B739C5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FFCCE-2221-40BF-B04F-46C81D3C06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04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5CDAF-8F28-4522-9F76-10F33D0A733A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7E54A-DA9A-488A-AE5E-0EF297662F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36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A1F91-A2BE-4D16-9586-98818215B49E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97C74-CD6D-41D3-8B3A-1EA9DF4C74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86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CDADF-BECD-433E-9998-FFEA573B9CD8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6DFFE-8B4B-4476-B4A0-7437DD36C5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9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2D539-7ABC-4123-8DEE-326511353E96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7F79A-EF6F-4DF8-8715-72DE621AC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3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5CCA5-3EC4-4ED9-992A-CD129770A3C4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00269-EA6E-4282-92BC-74B64CED4D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4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25CD0-54CB-4D75-85E4-C8410E587397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8575D-D43F-457E-B443-1D40CF3D44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1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91648-9509-4E20-9547-D81BEB7171C3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CBDF2-8462-4A94-ABF7-75235D819C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0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21AFA-54E2-4803-AD1C-B4931F3C57CF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2A6D2-C3C6-408D-9961-A424F11E12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8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BDF7D-DE0D-481D-B802-9A064FF1C5E4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B3451-2959-459F-B314-8EB306FE0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6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5720D-029F-4E17-B10A-8FC5D2B3DCE8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30622-E641-403A-8EED-22AF9055CF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6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27ADCE-CB7E-4C32-BB9F-572B92637367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7ECA90-F9AE-4588-AEEC-0C271A4775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椭圆 1"/>
          <p:cNvSpPr>
            <a:spLocks noChangeArrowheads="1"/>
          </p:cNvSpPr>
          <p:nvPr/>
        </p:nvSpPr>
        <p:spPr bwMode="auto">
          <a:xfrm>
            <a:off x="4416425" y="4248150"/>
            <a:ext cx="2849563" cy="28511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1" name="椭圆 4"/>
          <p:cNvSpPr>
            <a:spLocks noChangeArrowheads="1"/>
          </p:cNvSpPr>
          <p:nvPr/>
        </p:nvSpPr>
        <p:spPr bwMode="auto">
          <a:xfrm>
            <a:off x="8478838" y="3106738"/>
            <a:ext cx="1036637" cy="10350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2" name="文本框 2"/>
          <p:cNvSpPr txBox="1">
            <a:spLocks noChangeArrowheads="1"/>
          </p:cNvSpPr>
          <p:nvPr/>
        </p:nvSpPr>
        <p:spPr bwMode="auto">
          <a:xfrm>
            <a:off x="2373313" y="1920875"/>
            <a:ext cx="7289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高逼格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简约朦胧商务总结报告</a:t>
            </a:r>
          </a:p>
        </p:txBody>
      </p:sp>
      <p:cxnSp>
        <p:nvCxnSpPr>
          <p:cNvPr id="2053" name="直接连接符 6"/>
          <p:cNvCxnSpPr>
            <a:cxnSpLocks noChangeShapeType="1"/>
          </p:cNvCxnSpPr>
          <p:nvPr/>
        </p:nvCxnSpPr>
        <p:spPr bwMode="auto">
          <a:xfrm>
            <a:off x="4008438" y="3278188"/>
            <a:ext cx="4052887" cy="15875"/>
          </a:xfrm>
          <a:prstGeom prst="line">
            <a:avLst/>
          </a:prstGeom>
          <a:noFill/>
          <a:ln w="6350">
            <a:solidFill>
              <a:schemeClr val="bg1">
                <a:alpha val="6313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4" name="直接连接符 7"/>
          <p:cNvCxnSpPr>
            <a:cxnSpLocks noChangeShapeType="1"/>
          </p:cNvCxnSpPr>
          <p:nvPr/>
        </p:nvCxnSpPr>
        <p:spPr bwMode="auto">
          <a:xfrm>
            <a:off x="4438650" y="4548188"/>
            <a:ext cx="3363913" cy="0"/>
          </a:xfrm>
          <a:prstGeom prst="line">
            <a:avLst/>
          </a:prstGeom>
          <a:noFill/>
          <a:ln w="6350">
            <a:solidFill>
              <a:schemeClr val="bg1">
                <a:alpha val="6313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5" name="椭圆 8"/>
          <p:cNvSpPr>
            <a:spLocks noChangeArrowheads="1"/>
          </p:cNvSpPr>
          <p:nvPr/>
        </p:nvSpPr>
        <p:spPr bwMode="auto">
          <a:xfrm>
            <a:off x="5875338" y="3133725"/>
            <a:ext cx="315912" cy="3159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6" name="文本框 16"/>
          <p:cNvSpPr txBox="1">
            <a:spLocks noChangeArrowheads="1"/>
          </p:cNvSpPr>
          <p:nvPr/>
        </p:nvSpPr>
        <p:spPr bwMode="auto">
          <a:xfrm>
            <a:off x="4572000" y="3535363"/>
            <a:ext cx="3230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单击添加副标题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7" name="文本框 17"/>
          <p:cNvSpPr txBox="1">
            <a:spLocks noChangeArrowheads="1"/>
          </p:cNvSpPr>
          <p:nvPr/>
        </p:nvSpPr>
        <p:spPr bwMode="auto">
          <a:xfrm>
            <a:off x="4572000" y="3922713"/>
            <a:ext cx="3230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报告人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8" name="椭圆 20"/>
          <p:cNvSpPr>
            <a:spLocks noChangeArrowheads="1"/>
          </p:cNvSpPr>
          <p:nvPr/>
        </p:nvSpPr>
        <p:spPr bwMode="auto">
          <a:xfrm>
            <a:off x="5875338" y="4397375"/>
            <a:ext cx="315912" cy="3143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9" name="椭圆 21"/>
          <p:cNvSpPr>
            <a:spLocks noChangeArrowheads="1"/>
          </p:cNvSpPr>
          <p:nvPr/>
        </p:nvSpPr>
        <p:spPr bwMode="auto">
          <a:xfrm>
            <a:off x="6316663" y="3449638"/>
            <a:ext cx="1844675" cy="18446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椭圆 22"/>
          <p:cNvSpPr>
            <a:spLocks noChangeArrowheads="1"/>
          </p:cNvSpPr>
          <p:nvPr/>
        </p:nvSpPr>
        <p:spPr bwMode="auto">
          <a:xfrm>
            <a:off x="8285163" y="4383088"/>
            <a:ext cx="668337" cy="668337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1" name="椭圆 23"/>
          <p:cNvSpPr>
            <a:spLocks noChangeArrowheads="1"/>
          </p:cNvSpPr>
          <p:nvPr/>
        </p:nvSpPr>
        <p:spPr bwMode="auto">
          <a:xfrm>
            <a:off x="9880600" y="3879850"/>
            <a:ext cx="1349375" cy="13493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2" name="椭圆 24"/>
          <p:cNvSpPr>
            <a:spLocks noChangeArrowheads="1"/>
          </p:cNvSpPr>
          <p:nvPr/>
        </p:nvSpPr>
        <p:spPr bwMode="auto">
          <a:xfrm>
            <a:off x="8748713" y="5305425"/>
            <a:ext cx="425450" cy="4254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3" name="椭圆 25"/>
          <p:cNvSpPr>
            <a:spLocks noChangeArrowheads="1"/>
          </p:cNvSpPr>
          <p:nvPr/>
        </p:nvSpPr>
        <p:spPr bwMode="auto">
          <a:xfrm>
            <a:off x="7421563" y="5730875"/>
            <a:ext cx="1727200" cy="17272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4" name="椭圆 26"/>
          <p:cNvSpPr>
            <a:spLocks noChangeArrowheads="1"/>
          </p:cNvSpPr>
          <p:nvPr/>
        </p:nvSpPr>
        <p:spPr bwMode="auto">
          <a:xfrm>
            <a:off x="10161588" y="2574925"/>
            <a:ext cx="639762" cy="6381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5" name="椭圆 27"/>
          <p:cNvSpPr>
            <a:spLocks noChangeArrowheads="1"/>
          </p:cNvSpPr>
          <p:nvPr/>
        </p:nvSpPr>
        <p:spPr bwMode="auto">
          <a:xfrm>
            <a:off x="10566400" y="4184650"/>
            <a:ext cx="1974850" cy="1976438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6" name="椭圆 28"/>
          <p:cNvSpPr>
            <a:spLocks noChangeArrowheads="1"/>
          </p:cNvSpPr>
          <p:nvPr/>
        </p:nvSpPr>
        <p:spPr bwMode="auto">
          <a:xfrm>
            <a:off x="9347200" y="6037263"/>
            <a:ext cx="1387475" cy="13874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7" name="椭圆 29"/>
          <p:cNvSpPr>
            <a:spLocks noChangeArrowheads="1"/>
          </p:cNvSpPr>
          <p:nvPr/>
        </p:nvSpPr>
        <p:spPr bwMode="auto">
          <a:xfrm>
            <a:off x="11207750" y="6180138"/>
            <a:ext cx="1968500" cy="19685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8" name="椭圆 30"/>
          <p:cNvSpPr>
            <a:spLocks noChangeArrowheads="1"/>
          </p:cNvSpPr>
          <p:nvPr/>
        </p:nvSpPr>
        <p:spPr bwMode="auto">
          <a:xfrm>
            <a:off x="9428163" y="3906838"/>
            <a:ext cx="468312" cy="468312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9" name="椭圆 31"/>
          <p:cNvSpPr>
            <a:spLocks noChangeArrowheads="1"/>
          </p:cNvSpPr>
          <p:nvPr/>
        </p:nvSpPr>
        <p:spPr bwMode="auto">
          <a:xfrm>
            <a:off x="9134475" y="4675188"/>
            <a:ext cx="792163" cy="79375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70" name="椭圆 32"/>
          <p:cNvSpPr>
            <a:spLocks noChangeArrowheads="1"/>
          </p:cNvSpPr>
          <p:nvPr/>
        </p:nvSpPr>
        <p:spPr bwMode="auto">
          <a:xfrm>
            <a:off x="10004425" y="5507038"/>
            <a:ext cx="334963" cy="334962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71" name="椭圆 33"/>
          <p:cNvSpPr>
            <a:spLocks noChangeArrowheads="1"/>
          </p:cNvSpPr>
          <p:nvPr/>
        </p:nvSpPr>
        <p:spPr bwMode="auto">
          <a:xfrm>
            <a:off x="11468100" y="3251200"/>
            <a:ext cx="469900" cy="468313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" name="纯音乐 - 商场背景音乐轻松快速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75338" y="2498725"/>
            <a:ext cx="487363" cy="48736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49225" y="6507264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4"/>
    </mc:Choice>
    <mc:Fallback xmlns="">
      <p:transition spd="slow" advTm="7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>
                <p:cTn id="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50" grpId="0" animBg="1"/>
      <p:bldP spid="2051" grpId="0" animBg="1"/>
      <p:bldP spid="2052" grpId="0"/>
      <p:bldP spid="2055" grpId="0" animBg="1"/>
      <p:bldP spid="2056" grpId="0"/>
      <p:bldP spid="2057" grpId="0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1301" name="组合 1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1354" name="组合 3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75" name="弧形 24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6" name="弧形 25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7" name="弧形 26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78" name="弧形 27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55" name="椭圆 4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6" name="椭圆 5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7" name="椭圆 6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8" name="椭圆 7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59" name="椭圆 8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0" name="椭圆 9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1" name="椭圆 10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2" name="椭圆 11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3" name="椭圆 12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4" name="椭圆 13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5" name="椭圆 14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6" name="椭圆 15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7" name="椭圆 16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8" name="椭圆 17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69" name="椭圆 18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0" name="椭圆 19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1" name="椭圆 20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2" name="椭圆 21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3" name="椭圆 22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74" name="椭圆 23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02" name="组合 28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1329" name="组合 29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50" name="弧形 50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1" name="弧形 51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2" name="弧形 52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53" name="弧形 53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30" name="椭圆 30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1" name="椭圆 31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2" name="椭圆 32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3" name="椭圆 33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4" name="椭圆 34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5" name="椭圆 35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6" name="椭圆 36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7" name="椭圆 37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8" name="椭圆 38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39" name="椭圆 39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0" name="椭圆 40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1" name="椭圆 41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2" name="椭圆 42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3" name="椭圆 43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4" name="椭圆 44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5" name="椭圆 45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6" name="椭圆 46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7" name="椭圆 47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8" name="椭圆 48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49" name="椭圆 49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03" name="组合 55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1304" name="组合 56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1325" name="弧形 77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6" name="弧形 78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7" name="弧形 79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328" name="弧形 80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305" name="椭圆 57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6" name="椭圆 58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7" name="椭圆 59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8" name="椭圆 60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09" name="椭圆 61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0" name="椭圆 62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1" name="椭圆 63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2" name="椭圆 64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3" name="椭圆 65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4" name="椭圆 66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5" name="椭圆 67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6" name="椭圆 68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7" name="椭圆 69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8" name="椭圆 70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19" name="椭圆 71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0" name="椭圆 72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1" name="椭圆 73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2" name="椭圆 74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3" name="椭圆 75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24" name="椭圆 76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67" name="矩形 82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1268" name="Rounded Rectangle 4"/>
          <p:cNvSpPr>
            <a:spLocks noChangeArrowheads="1"/>
          </p:cNvSpPr>
          <p:nvPr/>
        </p:nvSpPr>
        <p:spPr bwMode="auto">
          <a:xfrm>
            <a:off x="925513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Rounded Rectangle 91"/>
          <p:cNvSpPr>
            <a:spLocks noChangeArrowheads="1"/>
          </p:cNvSpPr>
          <p:nvPr/>
        </p:nvSpPr>
        <p:spPr bwMode="auto">
          <a:xfrm>
            <a:off x="925513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Rounded Rectangle 94"/>
          <p:cNvSpPr>
            <a:spLocks noChangeArrowheads="1"/>
          </p:cNvSpPr>
          <p:nvPr/>
        </p:nvSpPr>
        <p:spPr bwMode="auto">
          <a:xfrm>
            <a:off x="925513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71" name="Elbow Connector 106"/>
          <p:cNvCxnSpPr>
            <a:cxnSpLocks noChangeShapeType="1"/>
          </p:cNvCxnSpPr>
          <p:nvPr/>
        </p:nvCxnSpPr>
        <p:spPr bwMode="auto">
          <a:xfrm>
            <a:off x="3865563" y="2525713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2" name="Elbow Connector 107"/>
          <p:cNvCxnSpPr>
            <a:cxnSpLocks noChangeShapeType="1"/>
          </p:cNvCxnSpPr>
          <p:nvPr/>
        </p:nvCxnSpPr>
        <p:spPr bwMode="auto">
          <a:xfrm flipV="1">
            <a:off x="3865563" y="4540250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73" name="Straight Connector 109"/>
          <p:cNvCxnSpPr>
            <a:cxnSpLocks noChangeShapeType="1"/>
          </p:cNvCxnSpPr>
          <p:nvPr/>
        </p:nvCxnSpPr>
        <p:spPr bwMode="auto">
          <a:xfrm>
            <a:off x="3865563" y="4005263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Freeform 228"/>
          <p:cNvSpPr>
            <a:spLocks/>
          </p:cNvSpPr>
          <p:nvPr/>
        </p:nvSpPr>
        <p:spPr bwMode="auto">
          <a:xfrm>
            <a:off x="1098550" y="2249488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Freeform 135"/>
          <p:cNvSpPr>
            <a:spLocks noEditPoints="1"/>
          </p:cNvSpPr>
          <p:nvPr/>
        </p:nvSpPr>
        <p:spPr bwMode="auto">
          <a:xfrm>
            <a:off x="1098550" y="3754438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6" name="Freeform 103"/>
          <p:cNvSpPr>
            <a:spLocks noEditPoints="1"/>
          </p:cNvSpPr>
          <p:nvPr/>
        </p:nvSpPr>
        <p:spPr bwMode="auto">
          <a:xfrm>
            <a:off x="1168400" y="5083175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7" name="Rounded Rectangle 29"/>
          <p:cNvSpPr>
            <a:spLocks noChangeArrowheads="1"/>
          </p:cNvSpPr>
          <p:nvPr/>
        </p:nvSpPr>
        <p:spPr bwMode="auto">
          <a:xfrm>
            <a:off x="8429625" y="19431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8" name="Rounded Rectangle 32"/>
          <p:cNvSpPr>
            <a:spLocks noChangeArrowheads="1"/>
          </p:cNvSpPr>
          <p:nvPr/>
        </p:nvSpPr>
        <p:spPr bwMode="auto">
          <a:xfrm>
            <a:off x="8429625" y="3376613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9" name="Rounded Rectangle 35"/>
          <p:cNvSpPr>
            <a:spLocks noChangeArrowheads="1"/>
          </p:cNvSpPr>
          <p:nvPr/>
        </p:nvSpPr>
        <p:spPr bwMode="auto">
          <a:xfrm>
            <a:off x="8429625" y="481012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80" name="Elbow Connector 45"/>
          <p:cNvCxnSpPr>
            <a:cxnSpLocks noChangeShapeType="1"/>
          </p:cNvCxnSpPr>
          <p:nvPr/>
        </p:nvCxnSpPr>
        <p:spPr bwMode="auto">
          <a:xfrm flipH="1">
            <a:off x="7085013" y="2525713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1" name="Elbow Connector 46"/>
          <p:cNvCxnSpPr>
            <a:cxnSpLocks noChangeShapeType="1"/>
          </p:cNvCxnSpPr>
          <p:nvPr/>
        </p:nvCxnSpPr>
        <p:spPr bwMode="auto">
          <a:xfrm flipH="1" flipV="1">
            <a:off x="7085013" y="4540250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82" name="Straight Connector 47"/>
          <p:cNvCxnSpPr>
            <a:cxnSpLocks noChangeShapeType="1"/>
          </p:cNvCxnSpPr>
          <p:nvPr/>
        </p:nvCxnSpPr>
        <p:spPr bwMode="auto">
          <a:xfrm flipH="1">
            <a:off x="7085013" y="4005263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3" name="Freeform 105"/>
          <p:cNvSpPr>
            <a:spLocks noEditPoints="1"/>
          </p:cNvSpPr>
          <p:nvPr/>
        </p:nvSpPr>
        <p:spPr bwMode="auto">
          <a:xfrm>
            <a:off x="10523538" y="2284413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4" name="Freeform 66"/>
          <p:cNvSpPr>
            <a:spLocks noEditPoints="1"/>
          </p:cNvSpPr>
          <p:nvPr/>
        </p:nvSpPr>
        <p:spPr bwMode="auto">
          <a:xfrm>
            <a:off x="10523538" y="3754438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85" name="Freeform 15"/>
          <p:cNvSpPr>
            <a:spLocks noEditPoints="1"/>
          </p:cNvSpPr>
          <p:nvPr/>
        </p:nvSpPr>
        <p:spPr bwMode="auto">
          <a:xfrm>
            <a:off x="10496550" y="5195888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1286" name="Group 37"/>
          <p:cNvGrpSpPr>
            <a:grpSpLocks/>
          </p:cNvGrpSpPr>
          <p:nvPr/>
        </p:nvGrpSpPr>
        <p:grpSpPr bwMode="auto">
          <a:xfrm>
            <a:off x="5211763" y="3163888"/>
            <a:ext cx="1744662" cy="1744662"/>
            <a:chOff x="0" y="0"/>
            <a:chExt cx="1310988" cy="1310984"/>
          </a:xfrm>
        </p:grpSpPr>
        <p:sp>
          <p:nvSpPr>
            <p:cNvPr id="11299" name="Freeform 54@|5FFC:14657585|FBC:16777215|LFC:11765543|LBC:16777215"/>
            <p:cNvSpPr>
              <a:spLocks/>
            </p:cNvSpPr>
            <p:nvPr/>
          </p:nvSpPr>
          <p:spPr bwMode="auto">
            <a:xfrm>
              <a:off x="0" y="0"/>
              <a:ext cx="1310988" cy="1310984"/>
            </a:xfrm>
            <a:custGeom>
              <a:avLst/>
              <a:gdLst>
                <a:gd name="T0" fmla="*/ 0 w 661361"/>
                <a:gd name="T1" fmla="*/ 655493 h 661361"/>
                <a:gd name="T2" fmla="*/ 191992 w 661361"/>
                <a:gd name="T3" fmla="*/ 191989 h 661361"/>
                <a:gd name="T4" fmla="*/ 655497 w 661361"/>
                <a:gd name="T5" fmla="*/ 0 h 661361"/>
                <a:gd name="T6" fmla="*/ 1119002 w 661361"/>
                <a:gd name="T7" fmla="*/ 191991 h 661361"/>
                <a:gd name="T8" fmla="*/ 1310992 w 661361"/>
                <a:gd name="T9" fmla="*/ 655495 h 661361"/>
                <a:gd name="T10" fmla="*/ 1119002 w 661361"/>
                <a:gd name="T11" fmla="*/ 1118999 h 661361"/>
                <a:gd name="T12" fmla="*/ 655497 w 661361"/>
                <a:gd name="T13" fmla="*/ 1310988 h 661361"/>
                <a:gd name="T14" fmla="*/ 191992 w 661361"/>
                <a:gd name="T15" fmla="*/ 1118999 h 661361"/>
                <a:gd name="T16" fmla="*/ 2 w 661361"/>
                <a:gd name="T17" fmla="*/ 655495 h 661361"/>
                <a:gd name="T18" fmla="*/ 0 w 661361"/>
                <a:gd name="T19" fmla="*/ 655493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1300" name="Group 3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03" y="256696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1876425" y="21272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1881188" y="24130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1876425" y="3544888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0" name="TextBox 13"/>
          <p:cNvSpPr txBox="1">
            <a:spLocks noChangeArrowheads="1"/>
          </p:cNvSpPr>
          <p:nvPr/>
        </p:nvSpPr>
        <p:spPr bwMode="auto">
          <a:xfrm>
            <a:off x="1881188" y="38322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1" name="TextBox 13"/>
          <p:cNvSpPr txBox="1">
            <a:spLocks noChangeArrowheads="1"/>
          </p:cNvSpPr>
          <p:nvPr/>
        </p:nvSpPr>
        <p:spPr bwMode="auto">
          <a:xfrm>
            <a:off x="1876425" y="4964113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2" name="TextBox 13"/>
          <p:cNvSpPr txBox="1">
            <a:spLocks noChangeArrowheads="1"/>
          </p:cNvSpPr>
          <p:nvPr/>
        </p:nvSpPr>
        <p:spPr bwMode="auto">
          <a:xfrm>
            <a:off x="1881188" y="5249863"/>
            <a:ext cx="1558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3" name="TextBox 13"/>
          <p:cNvSpPr txBox="1">
            <a:spLocks noChangeArrowheads="1"/>
          </p:cNvSpPr>
          <p:nvPr/>
        </p:nvSpPr>
        <p:spPr bwMode="auto">
          <a:xfrm>
            <a:off x="8812213" y="21367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4" name="TextBox 13"/>
          <p:cNvSpPr txBox="1">
            <a:spLocks noChangeArrowheads="1"/>
          </p:cNvSpPr>
          <p:nvPr/>
        </p:nvSpPr>
        <p:spPr bwMode="auto">
          <a:xfrm>
            <a:off x="8816975" y="24225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5" name="TextBox 13"/>
          <p:cNvSpPr txBox="1">
            <a:spLocks noChangeArrowheads="1"/>
          </p:cNvSpPr>
          <p:nvPr/>
        </p:nvSpPr>
        <p:spPr bwMode="auto">
          <a:xfrm>
            <a:off x="8812213" y="35560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6" name="TextBox 13"/>
          <p:cNvSpPr txBox="1">
            <a:spLocks noChangeArrowheads="1"/>
          </p:cNvSpPr>
          <p:nvPr/>
        </p:nvSpPr>
        <p:spPr bwMode="auto">
          <a:xfrm>
            <a:off x="8816975" y="384175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7" name="TextBox 13"/>
          <p:cNvSpPr txBox="1">
            <a:spLocks noChangeArrowheads="1"/>
          </p:cNvSpPr>
          <p:nvPr/>
        </p:nvSpPr>
        <p:spPr bwMode="auto">
          <a:xfrm>
            <a:off x="8812213" y="49752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98" name="TextBox 13"/>
          <p:cNvSpPr txBox="1">
            <a:spLocks noChangeArrowheads="1"/>
          </p:cNvSpPr>
          <p:nvPr/>
        </p:nvSpPr>
        <p:spPr bwMode="auto">
          <a:xfrm>
            <a:off x="8816975" y="526097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6008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 animBg="1"/>
      <p:bldP spid="11270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3" grpId="0" animBg="1"/>
      <p:bldP spid="11284" grpId="0" animBg="1"/>
      <p:bldP spid="11285" grpId="0" animBg="1"/>
      <p:bldP spid="11287" grpId="0"/>
      <p:bldP spid="11288" grpId="0"/>
      <p:bldP spid="11289" grpId="0"/>
      <p:bldP spid="11290" grpId="0"/>
      <p:bldP spid="11291" grpId="0"/>
      <p:bldP spid="11292" grpId="0"/>
      <p:bldP spid="11293" grpId="0"/>
      <p:bldP spid="11294" grpId="0"/>
      <p:bldP spid="11295" grpId="0"/>
      <p:bldP spid="11296" grpId="0"/>
      <p:bldP spid="11297" grpId="0"/>
      <p:bldP spid="11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230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235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7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7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5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5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6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7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0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232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5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5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3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3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4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0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230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232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2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0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1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32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29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2292" name="图片 8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1962150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1962150"/>
            <a:ext cx="35560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8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724275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8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733800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Rectangle 46"/>
          <p:cNvSpPr>
            <a:spLocks noChangeArrowheads="1"/>
          </p:cNvSpPr>
          <p:nvPr/>
        </p:nvSpPr>
        <p:spPr bwMode="auto">
          <a:xfrm>
            <a:off x="4351338" y="3730625"/>
            <a:ext cx="3560762" cy="17891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2298" name="Rectangle 57"/>
          <p:cNvSpPr>
            <a:spLocks noChangeArrowheads="1"/>
          </p:cNvSpPr>
          <p:nvPr/>
        </p:nvSpPr>
        <p:spPr bwMode="auto">
          <a:xfrm>
            <a:off x="7907338" y="1963737"/>
            <a:ext cx="3560763" cy="17891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2299" name="组合 8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133850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矩形 92"/>
          <p:cNvSpPr>
            <a:spLocks noChangeArrowheads="1"/>
          </p:cNvSpPr>
          <p:nvPr/>
        </p:nvSpPr>
        <p:spPr bwMode="auto">
          <a:xfrm>
            <a:off x="8283575" y="2339975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59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7" grpId="0" animBg="1"/>
      <p:bldP spid="12298" grpId="0" animBg="1"/>
      <p:bldP spid="12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3342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3395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416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7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8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419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96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7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8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9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0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1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2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3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4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5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6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7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8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09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0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1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2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3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4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415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3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3370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391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2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3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94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71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2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3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4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5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6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7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8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79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0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1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2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3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4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5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6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7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8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89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90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4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3345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3366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7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8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69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46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7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8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9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0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1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2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3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4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5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6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7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8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59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0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1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2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3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4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65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31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316" name="자유형 225"/>
          <p:cNvSpPr>
            <a:spLocks/>
          </p:cNvSpPr>
          <p:nvPr/>
        </p:nvSpPr>
        <p:spPr bwMode="auto">
          <a:xfrm>
            <a:off x="2386013" y="3783013"/>
            <a:ext cx="3028950" cy="1376362"/>
          </a:xfrm>
          <a:custGeom>
            <a:avLst/>
            <a:gdLst>
              <a:gd name="T0" fmla="*/ 0 w 1928813"/>
              <a:gd name="T1" fmla="*/ 280509 h 876300"/>
              <a:gd name="T2" fmla="*/ 1391073 w 1928813"/>
              <a:gd name="T3" fmla="*/ 0 h 876300"/>
              <a:gd name="T4" fmla="*/ 3028950 w 1928813"/>
              <a:gd name="T5" fmla="*/ 340349 h 876300"/>
              <a:gd name="T6" fmla="*/ 2995295 w 1928813"/>
              <a:gd name="T7" fmla="*/ 983650 h 876300"/>
              <a:gd name="T8" fmla="*/ 968516 w 1928813"/>
              <a:gd name="T9" fmla="*/ 1376362 h 876300"/>
              <a:gd name="T10" fmla="*/ 89747 w 1928813"/>
              <a:gd name="T11" fmla="*/ 755502 h 876300"/>
              <a:gd name="T12" fmla="*/ 71050 w 1928813"/>
              <a:gd name="T13" fmla="*/ 714362 h 876300"/>
              <a:gd name="T14" fmla="*/ 0 w 1928813"/>
              <a:gd name="T15" fmla="*/ 280509 h 8763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28813" h="876300">
                <a:moveTo>
                  <a:pt x="0" y="178594"/>
                </a:moveTo>
                <a:lnTo>
                  <a:pt x="885825" y="0"/>
                </a:lnTo>
                <a:lnTo>
                  <a:pt x="1928813" y="216693"/>
                </a:lnTo>
                <a:lnTo>
                  <a:pt x="1907382" y="626269"/>
                </a:lnTo>
                <a:lnTo>
                  <a:pt x="616744" y="876300"/>
                </a:lnTo>
                <a:lnTo>
                  <a:pt x="57150" y="481012"/>
                </a:lnTo>
                <a:lnTo>
                  <a:pt x="45244" y="454819"/>
                </a:lnTo>
                <a:lnTo>
                  <a:pt x="0" y="178594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7" name="자유형 227"/>
          <p:cNvSpPr>
            <a:spLocks/>
          </p:cNvSpPr>
          <p:nvPr/>
        </p:nvSpPr>
        <p:spPr bwMode="auto">
          <a:xfrm>
            <a:off x="2914650" y="2897188"/>
            <a:ext cx="1952625" cy="1106487"/>
          </a:xfrm>
          <a:custGeom>
            <a:avLst/>
            <a:gdLst>
              <a:gd name="T0" fmla="*/ 0 w 1245394"/>
              <a:gd name="T1" fmla="*/ 325329 h 704950"/>
              <a:gd name="T2" fmla="*/ 984052 w 1245394"/>
              <a:gd name="T3" fmla="*/ 0 h 704950"/>
              <a:gd name="T4" fmla="*/ 1952625 w 1245394"/>
              <a:gd name="T5" fmla="*/ 381392 h 704950"/>
              <a:gd name="T6" fmla="*/ 806438 w 1245394"/>
              <a:gd name="T7" fmla="*/ 1106487 h 704950"/>
              <a:gd name="T8" fmla="*/ 0 w 1245394"/>
              <a:gd name="T9" fmla="*/ 325329 h 704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394" h="704950">
                <a:moveTo>
                  <a:pt x="0" y="207269"/>
                </a:moveTo>
                <a:lnTo>
                  <a:pt x="627633" y="0"/>
                </a:lnTo>
                <a:lnTo>
                  <a:pt x="1245394" y="242987"/>
                </a:lnTo>
                <a:lnTo>
                  <a:pt x="514350" y="704950"/>
                </a:lnTo>
                <a:lnTo>
                  <a:pt x="0" y="207269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자유형 230"/>
          <p:cNvSpPr>
            <a:spLocks/>
          </p:cNvSpPr>
          <p:nvPr/>
        </p:nvSpPr>
        <p:spPr bwMode="auto">
          <a:xfrm>
            <a:off x="3363913" y="2281238"/>
            <a:ext cx="1031875" cy="701675"/>
          </a:xfrm>
          <a:custGeom>
            <a:avLst/>
            <a:gdLst>
              <a:gd name="T0" fmla="*/ 0 w 657225"/>
              <a:gd name="T1" fmla="*/ 223939 h 447675"/>
              <a:gd name="T2" fmla="*/ 515937 w 657225"/>
              <a:gd name="T3" fmla="*/ 0 h 447675"/>
              <a:gd name="T4" fmla="*/ 1031875 w 657225"/>
              <a:gd name="T5" fmla="*/ 212743 h 447675"/>
              <a:gd name="T6" fmla="*/ 329004 w 657225"/>
              <a:gd name="T7" fmla="*/ 701675 h 447675"/>
              <a:gd name="T8" fmla="*/ 0 w 657225"/>
              <a:gd name="T9" fmla="*/ 223939 h 4476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7225" h="447675">
                <a:moveTo>
                  <a:pt x="0" y="142875"/>
                </a:moveTo>
                <a:lnTo>
                  <a:pt x="328612" y="0"/>
                </a:lnTo>
                <a:lnTo>
                  <a:pt x="657225" y="135732"/>
                </a:lnTo>
                <a:lnTo>
                  <a:pt x="209550" y="447675"/>
                </a:lnTo>
                <a:lnTo>
                  <a:pt x="0" y="14287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자유형 188"/>
          <p:cNvSpPr>
            <a:spLocks/>
          </p:cNvSpPr>
          <p:nvPr/>
        </p:nvSpPr>
        <p:spPr bwMode="auto">
          <a:xfrm>
            <a:off x="1801813" y="4064000"/>
            <a:ext cx="1901825" cy="2187575"/>
          </a:xfrm>
          <a:custGeom>
            <a:avLst/>
            <a:gdLst>
              <a:gd name="T0" fmla="*/ 0 w 1210804"/>
              <a:gd name="T1" fmla="*/ 915990 h 1392970"/>
              <a:gd name="T2" fmla="*/ 1826668 w 1210804"/>
              <a:gd name="T3" fmla="*/ 2187575 h 1392970"/>
              <a:gd name="T4" fmla="*/ 1901825 w 1210804"/>
              <a:gd name="T5" fmla="*/ 857617 h 1392970"/>
              <a:gd name="T6" fmla="*/ 585254 w 1210804"/>
              <a:gd name="T7" fmla="*/ 0 h 1392970"/>
              <a:gd name="T8" fmla="*/ 0 w 1210804"/>
              <a:gd name="T9" fmla="*/ 915990 h 13929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10804" h="1392970">
                <a:moveTo>
                  <a:pt x="0" y="583270"/>
                </a:moveTo>
                <a:lnTo>
                  <a:pt x="1162955" y="1392970"/>
                </a:lnTo>
                <a:lnTo>
                  <a:pt x="1210804" y="546100"/>
                </a:lnTo>
                <a:lnTo>
                  <a:pt x="372604" y="0"/>
                </a:lnTo>
                <a:lnTo>
                  <a:pt x="0" y="58327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자유형 189"/>
          <p:cNvSpPr>
            <a:spLocks/>
          </p:cNvSpPr>
          <p:nvPr/>
        </p:nvSpPr>
        <p:spPr bwMode="auto">
          <a:xfrm>
            <a:off x="3624263" y="4122738"/>
            <a:ext cx="2289175" cy="2124075"/>
          </a:xfrm>
          <a:custGeom>
            <a:avLst/>
            <a:gdLst>
              <a:gd name="T0" fmla="*/ 73430 w 1458057"/>
              <a:gd name="T1" fmla="*/ 799834 h 1353282"/>
              <a:gd name="T2" fmla="*/ 1793188 w 1458057"/>
              <a:gd name="T3" fmla="*/ 0 h 1353282"/>
              <a:gd name="T4" fmla="*/ 2289175 w 1458057"/>
              <a:gd name="T5" fmla="*/ 817277 h 1353282"/>
              <a:gd name="T6" fmla="*/ 0 w 1458057"/>
              <a:gd name="T7" fmla="*/ 2124075 h 1353282"/>
              <a:gd name="T8" fmla="*/ 73430 w 1458057"/>
              <a:gd name="T9" fmla="*/ 799834 h 13532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58057" h="1353282">
                <a:moveTo>
                  <a:pt x="46770" y="509587"/>
                </a:moveTo>
                <a:lnTo>
                  <a:pt x="1142145" y="0"/>
                </a:lnTo>
                <a:lnTo>
                  <a:pt x="1458057" y="520700"/>
                </a:lnTo>
                <a:lnTo>
                  <a:pt x="0" y="1353282"/>
                </a:lnTo>
                <a:lnTo>
                  <a:pt x="46770" y="509587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자유형 190"/>
          <p:cNvSpPr>
            <a:spLocks/>
          </p:cNvSpPr>
          <p:nvPr/>
        </p:nvSpPr>
        <p:spPr bwMode="auto">
          <a:xfrm>
            <a:off x="2449513" y="3224213"/>
            <a:ext cx="1328737" cy="1530350"/>
          </a:xfrm>
          <a:custGeom>
            <a:avLst/>
            <a:gdLst>
              <a:gd name="T0" fmla="*/ 0 w 846138"/>
              <a:gd name="T1" fmla="*/ 747404 h 975148"/>
              <a:gd name="T2" fmla="*/ 1266061 w 846138"/>
              <a:gd name="T3" fmla="*/ 1530350 h 975148"/>
              <a:gd name="T4" fmla="*/ 1328737 w 846138"/>
              <a:gd name="T5" fmla="*/ 520690 h 975148"/>
              <a:gd name="T6" fmla="*/ 468672 w 846138"/>
              <a:gd name="T7" fmla="*/ 0 h 975148"/>
              <a:gd name="T8" fmla="*/ 0 w 846138"/>
              <a:gd name="T9" fmla="*/ 747404 h 9751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46138" h="975148">
                <a:moveTo>
                  <a:pt x="0" y="476250"/>
                </a:moveTo>
                <a:lnTo>
                  <a:pt x="806226" y="975148"/>
                </a:lnTo>
                <a:lnTo>
                  <a:pt x="846138" y="331787"/>
                </a:lnTo>
                <a:lnTo>
                  <a:pt x="298450" y="0"/>
                </a:lnTo>
                <a:lnTo>
                  <a:pt x="0" y="47625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자유형 191"/>
          <p:cNvSpPr>
            <a:spLocks/>
          </p:cNvSpPr>
          <p:nvPr/>
        </p:nvSpPr>
        <p:spPr bwMode="auto">
          <a:xfrm>
            <a:off x="3713163" y="3278188"/>
            <a:ext cx="1611312" cy="1476375"/>
          </a:xfrm>
          <a:custGeom>
            <a:avLst/>
            <a:gdLst>
              <a:gd name="T0" fmla="*/ 58049 w 1027621"/>
              <a:gd name="T1" fmla="*/ 456806 h 940806"/>
              <a:gd name="T2" fmla="*/ 1153299 w 1027621"/>
              <a:gd name="T3" fmla="*/ 0 h 940806"/>
              <a:gd name="T4" fmla="*/ 1611312 w 1027621"/>
              <a:gd name="T5" fmla="*/ 727433 h 940806"/>
              <a:gd name="T6" fmla="*/ 0 w 1027621"/>
              <a:gd name="T7" fmla="*/ 1476375 h 940806"/>
              <a:gd name="T8" fmla="*/ 58049 w 1027621"/>
              <a:gd name="T9" fmla="*/ 456806 h 9408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7621" h="940806">
                <a:moveTo>
                  <a:pt x="37021" y="291095"/>
                </a:moveTo>
                <a:lnTo>
                  <a:pt x="735521" y="0"/>
                </a:lnTo>
                <a:lnTo>
                  <a:pt x="1027621" y="463550"/>
                </a:lnTo>
                <a:lnTo>
                  <a:pt x="0" y="940806"/>
                </a:lnTo>
                <a:lnTo>
                  <a:pt x="37021" y="29109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3" name="자유형 200"/>
          <p:cNvSpPr>
            <a:spLocks/>
          </p:cNvSpPr>
          <p:nvPr/>
        </p:nvSpPr>
        <p:spPr bwMode="auto">
          <a:xfrm>
            <a:off x="2970213" y="2505075"/>
            <a:ext cx="862012" cy="1120775"/>
          </a:xfrm>
          <a:custGeom>
            <a:avLst/>
            <a:gdLst>
              <a:gd name="T0" fmla="*/ 0 w 547625"/>
              <a:gd name="T1" fmla="*/ 637596 h 714375"/>
              <a:gd name="T2" fmla="*/ 814632 w 547625"/>
              <a:gd name="T3" fmla="*/ 1120775 h 714375"/>
              <a:gd name="T4" fmla="*/ 862012 w 547625"/>
              <a:gd name="T5" fmla="*/ 234878 h 714375"/>
              <a:gd name="T6" fmla="*/ 394822 w 547625"/>
              <a:gd name="T7" fmla="*/ 0 h 714375"/>
              <a:gd name="T8" fmla="*/ 0 w 547625"/>
              <a:gd name="T9" fmla="*/ 637596 h 7143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7625" h="714375">
                <a:moveTo>
                  <a:pt x="0" y="406400"/>
                </a:moveTo>
                <a:lnTo>
                  <a:pt x="517525" y="714375"/>
                </a:lnTo>
                <a:lnTo>
                  <a:pt x="547625" y="149710"/>
                </a:lnTo>
                <a:lnTo>
                  <a:pt x="250825" y="0"/>
                </a:lnTo>
                <a:lnTo>
                  <a:pt x="0" y="40640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4" name="자유형 203"/>
          <p:cNvSpPr>
            <a:spLocks/>
          </p:cNvSpPr>
          <p:nvPr/>
        </p:nvSpPr>
        <p:spPr bwMode="auto">
          <a:xfrm>
            <a:off x="3779838" y="2495550"/>
            <a:ext cx="1033462" cy="1128713"/>
          </a:xfrm>
          <a:custGeom>
            <a:avLst/>
            <a:gdLst>
              <a:gd name="T0" fmla="*/ 45200 w 658440"/>
              <a:gd name="T1" fmla="*/ 248947 h 719931"/>
              <a:gd name="T2" fmla="*/ 616690 w 658440"/>
              <a:gd name="T3" fmla="*/ 0 h 719931"/>
              <a:gd name="T4" fmla="*/ 1033462 w 658440"/>
              <a:gd name="T5" fmla="*/ 684854 h 719931"/>
              <a:gd name="T6" fmla="*/ 0 w 658440"/>
              <a:gd name="T7" fmla="*/ 1128713 h 719931"/>
              <a:gd name="T8" fmla="*/ 45200 w 658440"/>
              <a:gd name="T9" fmla="*/ 248947 h 7199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8440" h="719931">
                <a:moveTo>
                  <a:pt x="28798" y="158787"/>
                </a:moveTo>
                <a:lnTo>
                  <a:pt x="392906" y="0"/>
                </a:lnTo>
                <a:lnTo>
                  <a:pt x="658440" y="436823"/>
                </a:lnTo>
                <a:lnTo>
                  <a:pt x="0" y="719931"/>
                </a:lnTo>
                <a:lnTo>
                  <a:pt x="28798" y="158787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5" name="자유형 204"/>
          <p:cNvSpPr>
            <a:spLocks/>
          </p:cNvSpPr>
          <p:nvPr/>
        </p:nvSpPr>
        <p:spPr bwMode="auto">
          <a:xfrm>
            <a:off x="3417888" y="1717675"/>
            <a:ext cx="479425" cy="933450"/>
          </a:xfrm>
          <a:custGeom>
            <a:avLst/>
            <a:gdLst>
              <a:gd name="T0" fmla="*/ 0 w 303944"/>
              <a:gd name="T1" fmla="*/ 714112 h 594530"/>
              <a:gd name="T2" fmla="*/ 420678 w 303944"/>
              <a:gd name="T3" fmla="*/ 933450 h 594530"/>
              <a:gd name="T4" fmla="*/ 479425 w 303944"/>
              <a:gd name="T5" fmla="*/ 0 h 594530"/>
              <a:gd name="T6" fmla="*/ 0 w 303944"/>
              <a:gd name="T7" fmla="*/ 714112 h 5945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3944" h="594530">
                <a:moveTo>
                  <a:pt x="0" y="454830"/>
                </a:moveTo>
                <a:lnTo>
                  <a:pt x="266700" y="594530"/>
                </a:lnTo>
                <a:lnTo>
                  <a:pt x="303944" y="0"/>
                </a:lnTo>
                <a:lnTo>
                  <a:pt x="0" y="45483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6" name="자유형 205"/>
          <p:cNvSpPr>
            <a:spLocks/>
          </p:cNvSpPr>
          <p:nvPr/>
        </p:nvSpPr>
        <p:spPr bwMode="auto">
          <a:xfrm>
            <a:off x="3833813" y="1719263"/>
            <a:ext cx="511175" cy="927100"/>
          </a:xfrm>
          <a:custGeom>
            <a:avLst/>
            <a:gdLst>
              <a:gd name="T0" fmla="*/ 60830 w 324966"/>
              <a:gd name="T1" fmla="*/ 0 h 591082"/>
              <a:gd name="T2" fmla="*/ 511175 w 324966"/>
              <a:gd name="T3" fmla="*/ 707983 h 591082"/>
              <a:gd name="T4" fmla="*/ 0 w 324966"/>
              <a:gd name="T5" fmla="*/ 927100 h 591082"/>
              <a:gd name="T6" fmla="*/ 60830 w 324966"/>
              <a:gd name="T7" fmla="*/ 0 h 5910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4966" h="591082">
                <a:moveTo>
                  <a:pt x="38671" y="0"/>
                </a:moveTo>
                <a:lnTo>
                  <a:pt x="324966" y="451382"/>
                </a:lnTo>
                <a:lnTo>
                  <a:pt x="0" y="591082"/>
                </a:lnTo>
                <a:lnTo>
                  <a:pt x="3867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7" name="직사각형 235"/>
          <p:cNvSpPr>
            <a:spLocks noChangeArrowheads="1"/>
          </p:cNvSpPr>
          <p:nvPr/>
        </p:nvSpPr>
        <p:spPr bwMode="auto">
          <a:xfrm rot="-1498828">
            <a:off x="4116388" y="38544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8" name="모서리가 둥근 직사각형 110"/>
          <p:cNvSpPr>
            <a:spLocks noChangeArrowheads="1"/>
          </p:cNvSpPr>
          <p:nvPr/>
        </p:nvSpPr>
        <p:spPr bwMode="auto">
          <a:xfrm>
            <a:off x="6732588" y="4217988"/>
            <a:ext cx="2557462" cy="379412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29" name="직선 연결선 121"/>
          <p:cNvCxnSpPr>
            <a:cxnSpLocks noChangeShapeType="1"/>
          </p:cNvCxnSpPr>
          <p:nvPr/>
        </p:nvCxnSpPr>
        <p:spPr bwMode="auto">
          <a:xfrm>
            <a:off x="5843588" y="4395788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0" name="모서리가 둥근 직사각형 141"/>
          <p:cNvSpPr>
            <a:spLocks noChangeArrowheads="1"/>
          </p:cNvSpPr>
          <p:nvPr/>
        </p:nvSpPr>
        <p:spPr bwMode="auto">
          <a:xfrm>
            <a:off x="6380163" y="3375025"/>
            <a:ext cx="2557462" cy="379413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1" name="직선 연결선 136"/>
          <p:cNvCxnSpPr>
            <a:cxnSpLocks noChangeShapeType="1"/>
          </p:cNvCxnSpPr>
          <p:nvPr/>
        </p:nvCxnSpPr>
        <p:spPr bwMode="auto">
          <a:xfrm>
            <a:off x="5487988" y="3576638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2" name="모서리가 둥근 직사각형 161"/>
          <p:cNvSpPr>
            <a:spLocks noChangeArrowheads="1"/>
          </p:cNvSpPr>
          <p:nvPr/>
        </p:nvSpPr>
        <p:spPr bwMode="auto">
          <a:xfrm>
            <a:off x="5973763" y="2660650"/>
            <a:ext cx="2557462" cy="379413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3" name="직선 연결선 154"/>
          <p:cNvCxnSpPr>
            <a:cxnSpLocks noChangeShapeType="1"/>
          </p:cNvCxnSpPr>
          <p:nvPr/>
        </p:nvCxnSpPr>
        <p:spPr bwMode="auto">
          <a:xfrm>
            <a:off x="4975225" y="2795588"/>
            <a:ext cx="728663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모서리가 둥근 직사각형 210"/>
          <p:cNvSpPr>
            <a:spLocks noChangeArrowheads="1"/>
          </p:cNvSpPr>
          <p:nvPr/>
        </p:nvSpPr>
        <p:spPr bwMode="auto">
          <a:xfrm>
            <a:off x="5654675" y="1903413"/>
            <a:ext cx="2557463" cy="379412"/>
          </a:xfrm>
          <a:prstGeom prst="roundRect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35" name="직선 연결선 201"/>
          <p:cNvCxnSpPr>
            <a:cxnSpLocks noChangeShapeType="1"/>
          </p:cNvCxnSpPr>
          <p:nvPr/>
        </p:nvCxnSpPr>
        <p:spPr bwMode="auto">
          <a:xfrm>
            <a:off x="4554538" y="2081213"/>
            <a:ext cx="728662" cy="0"/>
          </a:xfrm>
          <a:prstGeom prst="line">
            <a:avLst/>
          </a:prstGeom>
          <a:noFill/>
          <a:ln w="15875">
            <a:solidFill>
              <a:srgbClr val="ADBACA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6" name="TextBox 13"/>
          <p:cNvSpPr txBox="1">
            <a:spLocks noChangeArrowheads="1"/>
          </p:cNvSpPr>
          <p:nvPr/>
        </p:nvSpPr>
        <p:spPr bwMode="auto">
          <a:xfrm flipH="1">
            <a:off x="5911850" y="1971675"/>
            <a:ext cx="2159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 flipH="1">
            <a:off x="6254750" y="2722563"/>
            <a:ext cx="2157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 flipH="1">
            <a:off x="6670675" y="3440113"/>
            <a:ext cx="2159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 flipH="1">
            <a:off x="6940550" y="4295775"/>
            <a:ext cx="2157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0" name="직사각형 235"/>
          <p:cNvSpPr>
            <a:spLocks noChangeArrowheads="1"/>
          </p:cNvSpPr>
          <p:nvPr/>
        </p:nvSpPr>
        <p:spPr bwMode="auto">
          <a:xfrm rot="-1498828">
            <a:off x="3889375" y="29400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1" name="직사각형 235"/>
          <p:cNvSpPr>
            <a:spLocks noChangeArrowheads="1"/>
          </p:cNvSpPr>
          <p:nvPr/>
        </p:nvSpPr>
        <p:spPr bwMode="auto">
          <a:xfrm rot="-1498828">
            <a:off x="4367213" y="4933950"/>
            <a:ext cx="615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88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/>
      <p:bldP spid="13328" grpId="0" animBg="1"/>
      <p:bldP spid="13330" grpId="0" animBg="1"/>
      <p:bldP spid="13332" grpId="0" animBg="1"/>
      <p:bldP spid="13334" grpId="0" animBg="1"/>
      <p:bldP spid="13336" grpId="0"/>
      <p:bldP spid="13337" grpId="0"/>
      <p:bldP spid="13338" grpId="0"/>
      <p:bldP spid="13339" grpId="0"/>
      <p:bldP spid="13340" grpId="0"/>
      <p:bldP spid="13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436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441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43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3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4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4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1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2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3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439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41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41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9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0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41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436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438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8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9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439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6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6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7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38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33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14340" name="Straight Connector 55"/>
          <p:cNvCxnSpPr>
            <a:cxnSpLocks noChangeShapeType="1"/>
          </p:cNvCxnSpPr>
          <p:nvPr/>
        </p:nvCxnSpPr>
        <p:spPr bwMode="auto">
          <a:xfrm flipV="1">
            <a:off x="4270375" y="4222750"/>
            <a:ext cx="0" cy="858838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1" name="Straight Connector 56"/>
          <p:cNvCxnSpPr>
            <a:cxnSpLocks noChangeShapeType="1"/>
          </p:cNvCxnSpPr>
          <p:nvPr/>
        </p:nvCxnSpPr>
        <p:spPr bwMode="auto">
          <a:xfrm>
            <a:off x="6154738" y="3792538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2" name="Straight Connector 57"/>
          <p:cNvCxnSpPr>
            <a:cxnSpLocks noChangeShapeType="1"/>
          </p:cNvCxnSpPr>
          <p:nvPr/>
        </p:nvCxnSpPr>
        <p:spPr bwMode="auto">
          <a:xfrm flipV="1">
            <a:off x="8039100" y="3509963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3" name="Straight Connector 60"/>
          <p:cNvCxnSpPr>
            <a:cxnSpLocks noChangeShapeType="1"/>
          </p:cNvCxnSpPr>
          <p:nvPr/>
        </p:nvCxnSpPr>
        <p:spPr bwMode="auto">
          <a:xfrm flipV="1">
            <a:off x="2362200" y="3722688"/>
            <a:ext cx="0" cy="8604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4" name="Freeform 21"/>
          <p:cNvSpPr>
            <a:spLocks/>
          </p:cNvSpPr>
          <p:nvPr/>
        </p:nvSpPr>
        <p:spPr bwMode="auto">
          <a:xfrm>
            <a:off x="15875" y="2636838"/>
            <a:ext cx="9794875" cy="3582987"/>
          </a:xfrm>
          <a:custGeom>
            <a:avLst/>
            <a:gdLst>
              <a:gd name="T0" fmla="*/ 0 w 2828"/>
              <a:gd name="T1" fmla="*/ 2971935 h 1032"/>
              <a:gd name="T2" fmla="*/ 2285933 w 2828"/>
              <a:gd name="T3" fmla="*/ 1874819 h 1032"/>
              <a:gd name="T4" fmla="*/ 4267074 w 2828"/>
              <a:gd name="T5" fmla="*/ 2499758 h 1032"/>
              <a:gd name="T6" fmla="*/ 6137383 w 2828"/>
              <a:gd name="T7" fmla="*/ 1111004 h 1032"/>
              <a:gd name="T8" fmla="*/ 8018082 w 2828"/>
              <a:gd name="T9" fmla="*/ 1663034 h 1032"/>
              <a:gd name="T10" fmla="*/ 9794875 w 2828"/>
              <a:gd name="T11" fmla="*/ 0 h 10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 cmpd="sng">
            <a:solidFill>
              <a:srgbClr val="ADBACA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Oval 19"/>
          <p:cNvSpPr>
            <a:spLocks noChangeArrowheads="1"/>
          </p:cNvSpPr>
          <p:nvPr/>
        </p:nvSpPr>
        <p:spPr bwMode="auto">
          <a:xfrm>
            <a:off x="3757613" y="4651375"/>
            <a:ext cx="996950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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6" name="Oval 19"/>
          <p:cNvSpPr>
            <a:spLocks noChangeArrowheads="1"/>
          </p:cNvSpPr>
          <p:nvPr/>
        </p:nvSpPr>
        <p:spPr bwMode="auto">
          <a:xfrm>
            <a:off x="5656263" y="3295650"/>
            <a:ext cx="996950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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7" name="Oval 19"/>
          <p:cNvSpPr>
            <a:spLocks noChangeArrowheads="1"/>
          </p:cNvSpPr>
          <p:nvPr/>
        </p:nvSpPr>
        <p:spPr bwMode="auto">
          <a:xfrm>
            <a:off x="7554913" y="3822700"/>
            <a:ext cx="995362" cy="9921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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8" name="Oval 19"/>
          <p:cNvSpPr>
            <a:spLocks noChangeArrowheads="1"/>
          </p:cNvSpPr>
          <p:nvPr/>
        </p:nvSpPr>
        <p:spPr bwMode="auto">
          <a:xfrm>
            <a:off x="1860550" y="4030663"/>
            <a:ext cx="995363" cy="9937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</a:t>
            </a:r>
            <a:endParaRPr lang="en-US" altLang="zh-CN" sz="2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9" name="Freeform 22"/>
          <p:cNvSpPr>
            <a:spLocks/>
          </p:cNvSpPr>
          <p:nvPr/>
        </p:nvSpPr>
        <p:spPr bwMode="auto">
          <a:xfrm>
            <a:off x="10109200" y="2489200"/>
            <a:ext cx="406400" cy="355600"/>
          </a:xfrm>
          <a:custGeom>
            <a:avLst/>
            <a:gdLst>
              <a:gd name="T0" fmla="*/ 406400 w 71"/>
              <a:gd name="T1" fmla="*/ 17206 h 62"/>
              <a:gd name="T2" fmla="*/ 0 w 71"/>
              <a:gd name="T3" fmla="*/ 355600 h 62"/>
              <a:gd name="T4" fmla="*/ 80135 w 71"/>
              <a:gd name="T5" fmla="*/ 0 h 62"/>
              <a:gd name="T6" fmla="*/ 406400 w 71"/>
              <a:gd name="T7" fmla="*/ 17206 h 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23"/>
          <p:cNvSpPr>
            <a:spLocks/>
          </p:cNvSpPr>
          <p:nvPr/>
        </p:nvSpPr>
        <p:spPr bwMode="auto">
          <a:xfrm>
            <a:off x="9755188" y="2054225"/>
            <a:ext cx="1316037" cy="681038"/>
          </a:xfrm>
          <a:custGeom>
            <a:avLst/>
            <a:gdLst>
              <a:gd name="T0" fmla="*/ 1316037 w 230"/>
              <a:gd name="T1" fmla="*/ 0 h 119"/>
              <a:gd name="T2" fmla="*/ 0 w 230"/>
              <a:gd name="T3" fmla="*/ 148798 h 119"/>
              <a:gd name="T4" fmla="*/ 801066 w 230"/>
              <a:gd name="T5" fmla="*/ 681038 h 119"/>
              <a:gd name="T6" fmla="*/ 1316037 w 230"/>
              <a:gd name="T7" fmla="*/ 0 h 1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24"/>
          <p:cNvSpPr>
            <a:spLocks/>
          </p:cNvSpPr>
          <p:nvPr/>
        </p:nvSpPr>
        <p:spPr bwMode="auto">
          <a:xfrm>
            <a:off x="10040938" y="2100263"/>
            <a:ext cx="933450" cy="744537"/>
          </a:xfrm>
          <a:custGeom>
            <a:avLst/>
            <a:gdLst>
              <a:gd name="T0" fmla="*/ 933450 w 163"/>
              <a:gd name="T1" fmla="*/ 0 h 130"/>
              <a:gd name="T2" fmla="*/ 0 w 163"/>
              <a:gd name="T3" fmla="*/ 297815 h 130"/>
              <a:gd name="T4" fmla="*/ 68720 w 163"/>
              <a:gd name="T5" fmla="*/ 744537 h 130"/>
              <a:gd name="T6" fmla="*/ 148894 w 163"/>
              <a:gd name="T7" fmla="*/ 389450 h 130"/>
              <a:gd name="T8" fmla="*/ 933450 w 163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TextBox 72"/>
          <p:cNvSpPr txBox="1">
            <a:spLocks noChangeArrowheads="1"/>
          </p:cNvSpPr>
          <p:nvPr/>
        </p:nvSpPr>
        <p:spPr bwMode="auto">
          <a:xfrm flipH="1">
            <a:off x="3497263" y="2506663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37%</a:t>
            </a:r>
          </a:p>
        </p:txBody>
      </p:sp>
      <p:sp>
        <p:nvSpPr>
          <p:cNvPr id="14353" name="TextBox 73"/>
          <p:cNvSpPr txBox="1">
            <a:spLocks noChangeArrowheads="1"/>
          </p:cNvSpPr>
          <p:nvPr/>
        </p:nvSpPr>
        <p:spPr bwMode="auto">
          <a:xfrm flipH="1">
            <a:off x="1576388" y="2025650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12%</a:t>
            </a:r>
          </a:p>
        </p:txBody>
      </p:sp>
      <p:sp>
        <p:nvSpPr>
          <p:cNvPr id="14354" name="TextBox 76"/>
          <p:cNvSpPr txBox="1">
            <a:spLocks noChangeArrowheads="1"/>
          </p:cNvSpPr>
          <p:nvPr/>
        </p:nvSpPr>
        <p:spPr bwMode="auto">
          <a:xfrm flipH="1">
            <a:off x="5381625" y="4852988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25%</a:t>
            </a:r>
          </a:p>
        </p:txBody>
      </p:sp>
      <p:sp>
        <p:nvSpPr>
          <p:cNvPr id="14355" name="TextBox 79"/>
          <p:cNvSpPr txBox="1">
            <a:spLocks noChangeArrowheads="1"/>
          </p:cNvSpPr>
          <p:nvPr/>
        </p:nvSpPr>
        <p:spPr bwMode="auto">
          <a:xfrm flipH="1">
            <a:off x="7251700" y="1974850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9%</a:t>
            </a: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1662113" y="25796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1666875" y="28654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3532188" y="3021013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3536950" y="33067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0" name="TextBox 13"/>
          <p:cNvSpPr txBox="1">
            <a:spLocks noChangeArrowheads="1"/>
          </p:cNvSpPr>
          <p:nvPr/>
        </p:nvSpPr>
        <p:spPr bwMode="auto">
          <a:xfrm>
            <a:off x="5449888" y="53990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5454650" y="5684838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2" name="TextBox 13"/>
          <p:cNvSpPr txBox="1">
            <a:spLocks noChangeArrowheads="1"/>
          </p:cNvSpPr>
          <p:nvPr/>
        </p:nvSpPr>
        <p:spPr bwMode="auto">
          <a:xfrm>
            <a:off x="7350125" y="25066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63" name="TextBox 13"/>
          <p:cNvSpPr txBox="1">
            <a:spLocks noChangeArrowheads="1"/>
          </p:cNvSpPr>
          <p:nvPr/>
        </p:nvSpPr>
        <p:spPr bwMode="auto">
          <a:xfrm>
            <a:off x="7354888" y="2792413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35"/>
    </mc:Choice>
    <mc:Fallback xmlns="">
      <p:transition spd="slow" advTm="17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/>
      <p:bldP spid="14360" grpId="0"/>
      <p:bldP spid="14361" grpId="0"/>
      <p:bldP spid="14362" grpId="0"/>
      <p:bldP spid="14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15393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4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5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96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5363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15367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368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15389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0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1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2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369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0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1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2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3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4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5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6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7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8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9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0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1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2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3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4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5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6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7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88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364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3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5365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经验总结</a:t>
            </a:r>
          </a:p>
        </p:txBody>
      </p:sp>
      <p:sp>
        <p:nvSpPr>
          <p:cNvPr id="15366" name="矩形 175"/>
          <p:cNvSpPr>
            <a:spLocks noChangeArrowheads="1"/>
          </p:cNvSpPr>
          <p:nvPr/>
        </p:nvSpPr>
        <p:spPr bwMode="auto">
          <a:xfrm>
            <a:off x="6421438" y="3633788"/>
            <a:ext cx="1827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Experience</a:t>
            </a:r>
          </a:p>
        </p:txBody>
      </p:sp>
    </p:spTree>
    <p:custDataLst>
      <p:tags r:id="rId1"/>
    </p:custDataLst>
  </p:cSld>
  <p:clrMapOvr>
    <a:masterClrMapping/>
  </p:clrMapOvr>
  <p:transition spd="slow" advTm="416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640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645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8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8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6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6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7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643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5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5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3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3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4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5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640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643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3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1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38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388" name="Shape 917"/>
          <p:cNvSpPr>
            <a:spLocks noChangeShapeType="1"/>
          </p:cNvSpPr>
          <p:nvPr/>
        </p:nvSpPr>
        <p:spPr bwMode="auto">
          <a:xfrm flipV="1">
            <a:off x="1533525" y="3986213"/>
            <a:ext cx="91662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6389" name="Shape 918"/>
          <p:cNvSpPr>
            <a:spLocks noChangeShapeType="1"/>
          </p:cNvSpPr>
          <p:nvPr/>
        </p:nvSpPr>
        <p:spPr bwMode="auto">
          <a:xfrm flipV="1">
            <a:off x="5872163" y="2114550"/>
            <a:ext cx="0" cy="4021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6390" name="椭圆 83"/>
          <p:cNvSpPr>
            <a:spLocks noChangeArrowheads="1"/>
          </p:cNvSpPr>
          <p:nvPr/>
        </p:nvSpPr>
        <p:spPr bwMode="auto">
          <a:xfrm>
            <a:off x="1506538" y="2455863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1" name="椭圆 84"/>
          <p:cNvSpPr>
            <a:spLocks noChangeArrowheads="1"/>
          </p:cNvSpPr>
          <p:nvPr/>
        </p:nvSpPr>
        <p:spPr bwMode="auto">
          <a:xfrm>
            <a:off x="6270625" y="2416175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2" name="椭圆 85"/>
          <p:cNvSpPr>
            <a:spLocks noChangeArrowheads="1"/>
          </p:cNvSpPr>
          <p:nvPr/>
        </p:nvSpPr>
        <p:spPr bwMode="auto">
          <a:xfrm>
            <a:off x="1506538" y="4730750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3" name="椭圆 86"/>
          <p:cNvSpPr>
            <a:spLocks noChangeArrowheads="1"/>
          </p:cNvSpPr>
          <p:nvPr/>
        </p:nvSpPr>
        <p:spPr bwMode="auto">
          <a:xfrm>
            <a:off x="6270625" y="4691063"/>
            <a:ext cx="914400" cy="9144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4" name="Freeform 213"/>
          <p:cNvSpPr>
            <a:spLocks/>
          </p:cNvSpPr>
          <p:nvPr/>
        </p:nvSpPr>
        <p:spPr bwMode="auto">
          <a:xfrm>
            <a:off x="1778000" y="5041900"/>
            <a:ext cx="347663" cy="349250"/>
          </a:xfrm>
          <a:custGeom>
            <a:avLst/>
            <a:gdLst>
              <a:gd name="T0" fmla="*/ 115888 w 288"/>
              <a:gd name="T1" fmla="*/ 0 h 288"/>
              <a:gd name="T2" fmla="*/ 173832 w 288"/>
              <a:gd name="T3" fmla="*/ 48507 h 288"/>
              <a:gd name="T4" fmla="*/ 231775 w 288"/>
              <a:gd name="T5" fmla="*/ 0 h 288"/>
              <a:gd name="T6" fmla="*/ 347663 w 288"/>
              <a:gd name="T7" fmla="*/ 43656 h 288"/>
              <a:gd name="T8" fmla="*/ 347663 w 288"/>
              <a:gd name="T9" fmla="*/ 130969 h 288"/>
              <a:gd name="T10" fmla="*/ 270405 w 288"/>
              <a:gd name="T11" fmla="*/ 109141 h 288"/>
              <a:gd name="T12" fmla="*/ 270405 w 288"/>
              <a:gd name="T13" fmla="*/ 349250 h 288"/>
              <a:gd name="T14" fmla="*/ 77258 w 288"/>
              <a:gd name="T15" fmla="*/ 349250 h 288"/>
              <a:gd name="T16" fmla="*/ 77258 w 288"/>
              <a:gd name="T17" fmla="*/ 109141 h 288"/>
              <a:gd name="T18" fmla="*/ 0 w 288"/>
              <a:gd name="T19" fmla="*/ 130969 h 288"/>
              <a:gd name="T20" fmla="*/ 0 w 288"/>
              <a:gd name="T21" fmla="*/ 43656 h 288"/>
              <a:gd name="T22" fmla="*/ 115888 w 288"/>
              <a:gd name="T23" fmla="*/ 0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251"/>
          <p:cNvSpPr>
            <a:spLocks noEditPoints="1"/>
          </p:cNvSpPr>
          <p:nvPr/>
        </p:nvSpPr>
        <p:spPr bwMode="auto">
          <a:xfrm>
            <a:off x="6545263" y="2700338"/>
            <a:ext cx="365125" cy="341312"/>
          </a:xfrm>
          <a:custGeom>
            <a:avLst/>
            <a:gdLst>
              <a:gd name="T0" fmla="*/ 322669 w 301"/>
              <a:gd name="T1" fmla="*/ 232383 h 282"/>
              <a:gd name="T2" fmla="*/ 283851 w 301"/>
              <a:gd name="T3" fmla="*/ 83513 h 282"/>
              <a:gd name="T4" fmla="*/ 98256 w 301"/>
              <a:gd name="T5" fmla="*/ 43572 h 282"/>
              <a:gd name="T6" fmla="*/ 38817 w 301"/>
              <a:gd name="T7" fmla="*/ 3631 h 282"/>
              <a:gd name="T8" fmla="*/ 14556 w 301"/>
              <a:gd name="T9" fmla="*/ 15734 h 282"/>
              <a:gd name="T10" fmla="*/ 73995 w 301"/>
              <a:gd name="T11" fmla="*/ 68989 h 282"/>
              <a:gd name="T12" fmla="*/ 160121 w 301"/>
              <a:gd name="T13" fmla="*/ 301371 h 282"/>
              <a:gd name="T14" fmla="*/ 365125 w 301"/>
              <a:gd name="T15" fmla="*/ 314685 h 282"/>
              <a:gd name="T16" fmla="*/ 322669 w 301"/>
              <a:gd name="T17" fmla="*/ 232383 h 282"/>
              <a:gd name="T18" fmla="*/ 293556 w 301"/>
              <a:gd name="T19" fmla="*/ 280796 h 282"/>
              <a:gd name="T20" fmla="*/ 291130 w 301"/>
              <a:gd name="T21" fmla="*/ 282006 h 282"/>
              <a:gd name="T22" fmla="*/ 288703 w 301"/>
              <a:gd name="T23" fmla="*/ 280796 h 282"/>
              <a:gd name="T24" fmla="*/ 192873 w 301"/>
              <a:gd name="T25" fmla="*/ 167025 h 282"/>
              <a:gd name="T26" fmla="*/ 128582 w 301"/>
              <a:gd name="T27" fmla="*/ 90774 h 282"/>
              <a:gd name="T28" fmla="*/ 128582 w 301"/>
              <a:gd name="T29" fmla="*/ 85933 h 282"/>
              <a:gd name="T30" fmla="*/ 132221 w 301"/>
              <a:gd name="T31" fmla="*/ 85933 h 282"/>
              <a:gd name="T32" fmla="*/ 215921 w 301"/>
              <a:gd name="T33" fmla="*/ 147660 h 282"/>
              <a:gd name="T34" fmla="*/ 294769 w 301"/>
              <a:gd name="T35" fmla="*/ 277165 h 282"/>
              <a:gd name="T36" fmla="*/ 293556 w 301"/>
              <a:gd name="T37" fmla="*/ 280796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367"/>
          <p:cNvSpPr>
            <a:spLocks noEditPoints="1"/>
          </p:cNvSpPr>
          <p:nvPr/>
        </p:nvSpPr>
        <p:spPr bwMode="auto">
          <a:xfrm>
            <a:off x="6596063" y="4956175"/>
            <a:ext cx="327025" cy="349250"/>
          </a:xfrm>
          <a:custGeom>
            <a:avLst/>
            <a:gdLst>
              <a:gd name="T0" fmla="*/ 305142 w 269"/>
              <a:gd name="T1" fmla="*/ 232833 h 288"/>
              <a:gd name="T2" fmla="*/ 284475 w 269"/>
              <a:gd name="T3" fmla="*/ 253449 h 288"/>
              <a:gd name="T4" fmla="*/ 284475 w 269"/>
              <a:gd name="T5" fmla="*/ 255874 h 288"/>
              <a:gd name="T6" fmla="*/ 244357 w 269"/>
              <a:gd name="T7" fmla="*/ 282553 h 288"/>
              <a:gd name="T8" fmla="*/ 194513 w 269"/>
              <a:gd name="T9" fmla="*/ 291042 h 288"/>
              <a:gd name="T10" fmla="*/ 179925 w 269"/>
              <a:gd name="T11" fmla="*/ 226770 h 288"/>
              <a:gd name="T12" fmla="*/ 177493 w 269"/>
              <a:gd name="T13" fmla="*/ 146734 h 288"/>
              <a:gd name="T14" fmla="*/ 234631 w 269"/>
              <a:gd name="T15" fmla="*/ 146734 h 288"/>
              <a:gd name="T16" fmla="*/ 256514 w 269"/>
              <a:gd name="T17" fmla="*/ 141883 h 288"/>
              <a:gd name="T18" fmla="*/ 269887 w 269"/>
              <a:gd name="T19" fmla="*/ 149159 h 288"/>
              <a:gd name="T20" fmla="*/ 286907 w 269"/>
              <a:gd name="T21" fmla="*/ 132181 h 288"/>
              <a:gd name="T22" fmla="*/ 269887 w 269"/>
              <a:gd name="T23" fmla="*/ 115204 h 288"/>
              <a:gd name="T24" fmla="*/ 255298 w 269"/>
              <a:gd name="T25" fmla="*/ 122480 h 288"/>
              <a:gd name="T26" fmla="*/ 176277 w 269"/>
              <a:gd name="T27" fmla="*/ 122480 h 288"/>
              <a:gd name="T28" fmla="*/ 175062 w 269"/>
              <a:gd name="T29" fmla="*/ 82462 h 288"/>
              <a:gd name="T30" fmla="*/ 205454 w 269"/>
              <a:gd name="T31" fmla="*/ 42444 h 288"/>
              <a:gd name="T32" fmla="*/ 162905 w 269"/>
              <a:gd name="T33" fmla="*/ 0 h 288"/>
              <a:gd name="T34" fmla="*/ 120355 w 269"/>
              <a:gd name="T35" fmla="*/ 42444 h 288"/>
              <a:gd name="T36" fmla="*/ 150748 w 269"/>
              <a:gd name="T37" fmla="*/ 82462 h 288"/>
              <a:gd name="T38" fmla="*/ 149532 w 269"/>
              <a:gd name="T39" fmla="*/ 122480 h 288"/>
              <a:gd name="T40" fmla="*/ 70511 w 269"/>
              <a:gd name="T41" fmla="*/ 122480 h 288"/>
              <a:gd name="T42" fmla="*/ 55922 w 269"/>
              <a:gd name="T43" fmla="*/ 115204 h 288"/>
              <a:gd name="T44" fmla="*/ 38903 w 269"/>
              <a:gd name="T45" fmla="*/ 132181 h 288"/>
              <a:gd name="T46" fmla="*/ 55922 w 269"/>
              <a:gd name="T47" fmla="*/ 149159 h 288"/>
              <a:gd name="T48" fmla="*/ 69295 w 269"/>
              <a:gd name="T49" fmla="*/ 141883 h 288"/>
              <a:gd name="T50" fmla="*/ 92394 w 269"/>
              <a:gd name="T51" fmla="*/ 146734 h 288"/>
              <a:gd name="T52" fmla="*/ 148316 w 269"/>
              <a:gd name="T53" fmla="*/ 146734 h 288"/>
              <a:gd name="T54" fmla="*/ 145885 w 269"/>
              <a:gd name="T55" fmla="*/ 226770 h 288"/>
              <a:gd name="T56" fmla="*/ 132512 w 269"/>
              <a:gd name="T57" fmla="*/ 289829 h 288"/>
              <a:gd name="T58" fmla="*/ 71727 w 269"/>
              <a:gd name="T59" fmla="*/ 275277 h 288"/>
              <a:gd name="T60" fmla="*/ 41334 w 269"/>
              <a:gd name="T61" fmla="*/ 257087 h 288"/>
              <a:gd name="T62" fmla="*/ 42550 w 269"/>
              <a:gd name="T63" fmla="*/ 253449 h 288"/>
              <a:gd name="T64" fmla="*/ 20667 w 269"/>
              <a:gd name="T65" fmla="*/ 232833 h 288"/>
              <a:gd name="T66" fmla="*/ 0 w 269"/>
              <a:gd name="T67" fmla="*/ 253449 h 288"/>
              <a:gd name="T68" fmla="*/ 20667 w 269"/>
              <a:gd name="T69" fmla="*/ 275277 h 288"/>
              <a:gd name="T70" fmla="*/ 25530 w 269"/>
              <a:gd name="T71" fmla="*/ 274064 h 288"/>
              <a:gd name="T72" fmla="*/ 58354 w 269"/>
              <a:gd name="T73" fmla="*/ 299530 h 288"/>
              <a:gd name="T74" fmla="*/ 124002 w 269"/>
              <a:gd name="T75" fmla="*/ 331060 h 288"/>
              <a:gd name="T76" fmla="*/ 164120 w 269"/>
              <a:gd name="T77" fmla="*/ 349250 h 288"/>
              <a:gd name="T78" fmla="*/ 201807 w 269"/>
              <a:gd name="T79" fmla="*/ 331060 h 288"/>
              <a:gd name="T80" fmla="*/ 267455 w 269"/>
              <a:gd name="T81" fmla="*/ 299530 h 288"/>
              <a:gd name="T82" fmla="*/ 300279 w 269"/>
              <a:gd name="T83" fmla="*/ 274064 h 288"/>
              <a:gd name="T84" fmla="*/ 305142 w 269"/>
              <a:gd name="T85" fmla="*/ 275277 h 288"/>
              <a:gd name="T86" fmla="*/ 327025 w 269"/>
              <a:gd name="T87" fmla="*/ 253449 h 288"/>
              <a:gd name="T88" fmla="*/ 305142 w 269"/>
              <a:gd name="T89" fmla="*/ 232833 h 288"/>
              <a:gd name="T90" fmla="*/ 139806 w 269"/>
              <a:gd name="T91" fmla="*/ 42444 h 288"/>
              <a:gd name="T92" fmla="*/ 162905 w 269"/>
              <a:gd name="T93" fmla="*/ 19403 h 288"/>
              <a:gd name="T94" fmla="*/ 184787 w 269"/>
              <a:gd name="T95" fmla="*/ 42444 h 288"/>
              <a:gd name="T96" fmla="*/ 162905 w 269"/>
              <a:gd name="T97" fmla="*/ 64272 h 288"/>
              <a:gd name="T98" fmla="*/ 139806 w 269"/>
              <a:gd name="T99" fmla="*/ 42444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7" name="组合 9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736850"/>
            <a:ext cx="34766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矩形 96"/>
          <p:cNvSpPr>
            <a:spLocks noChangeArrowheads="1"/>
          </p:cNvSpPr>
          <p:nvPr/>
        </p:nvSpPr>
        <p:spPr bwMode="auto">
          <a:xfrm>
            <a:off x="2630488" y="2673350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2630488" y="2292350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矩形 98"/>
          <p:cNvSpPr>
            <a:spLocks noChangeArrowheads="1"/>
          </p:cNvSpPr>
          <p:nvPr/>
        </p:nvSpPr>
        <p:spPr bwMode="auto">
          <a:xfrm>
            <a:off x="7421563" y="2673350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7421563" y="2292350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2" name="矩形 100"/>
          <p:cNvSpPr>
            <a:spLocks noChangeArrowheads="1"/>
          </p:cNvSpPr>
          <p:nvPr/>
        </p:nvSpPr>
        <p:spPr bwMode="auto">
          <a:xfrm>
            <a:off x="2630488" y="4805363"/>
            <a:ext cx="28432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2630488" y="44243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4" name="矩形 102"/>
          <p:cNvSpPr>
            <a:spLocks noChangeArrowheads="1"/>
          </p:cNvSpPr>
          <p:nvPr/>
        </p:nvSpPr>
        <p:spPr bwMode="auto">
          <a:xfrm>
            <a:off x="7421563" y="4805363"/>
            <a:ext cx="28432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7421563" y="44243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021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8" grpId="0"/>
      <p:bldP spid="16399" grpId="0"/>
      <p:bldP spid="16400" grpId="0"/>
      <p:bldP spid="16401" grpId="0"/>
      <p:bldP spid="16402" grpId="0"/>
      <p:bldP spid="16403" grpId="0"/>
      <p:bldP spid="16404" grpId="0"/>
      <p:bldP spid="164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743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748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50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50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8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8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9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50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3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745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48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8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6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6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7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3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743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745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5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3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45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7412" name="矩形 81"/>
          <p:cNvSpPr>
            <a:spLocks noChangeArrowheads="1"/>
          </p:cNvSpPr>
          <p:nvPr/>
        </p:nvSpPr>
        <p:spPr bwMode="auto">
          <a:xfrm>
            <a:off x="0" y="1449388"/>
            <a:ext cx="12192000" cy="48006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7413" name="组合 82"/>
          <p:cNvGrpSpPr>
            <a:grpSpLocks/>
          </p:cNvGrpSpPr>
          <p:nvPr/>
        </p:nvGrpSpPr>
        <p:grpSpPr bwMode="auto">
          <a:xfrm>
            <a:off x="5837238" y="2387600"/>
            <a:ext cx="647700" cy="649288"/>
            <a:chOff x="0" y="0"/>
            <a:chExt cx="649224" cy="649224"/>
          </a:xfrm>
        </p:grpSpPr>
        <p:sp>
          <p:nvSpPr>
            <p:cNvPr id="17429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325120 w 287"/>
                <a:gd name="T1" fmla="*/ 3477 h 283"/>
                <a:gd name="T2" fmla="*/ 241518 w 287"/>
                <a:gd name="T3" fmla="*/ 16228 h 283"/>
                <a:gd name="T4" fmla="*/ 166043 w 287"/>
                <a:gd name="T5" fmla="*/ 0 h 283"/>
                <a:gd name="T6" fmla="*/ 91730 w 287"/>
                <a:gd name="T7" fmla="*/ 16228 h 283"/>
                <a:gd name="T8" fmla="*/ 8128 w 287"/>
                <a:gd name="T9" fmla="*/ 3477 h 283"/>
                <a:gd name="T10" fmla="*/ 0 w 287"/>
                <a:gd name="T11" fmla="*/ 69549 h 283"/>
                <a:gd name="T12" fmla="*/ 77797 w 287"/>
                <a:gd name="T13" fmla="*/ 274720 h 283"/>
                <a:gd name="T14" fmla="*/ 166043 w 287"/>
                <a:gd name="T15" fmla="*/ 328041 h 283"/>
                <a:gd name="T16" fmla="*/ 255451 w 287"/>
                <a:gd name="T17" fmla="*/ 274720 h 283"/>
                <a:gd name="T18" fmla="*/ 333248 w 287"/>
                <a:gd name="T19" fmla="*/ 69549 h 283"/>
                <a:gd name="T20" fmla="*/ 325120 w 287"/>
                <a:gd name="T21" fmla="*/ 347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椭圆 84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4" name="组合 85"/>
          <p:cNvGrpSpPr>
            <a:grpSpLocks/>
          </p:cNvGrpSpPr>
          <p:nvPr/>
        </p:nvGrpSpPr>
        <p:grpSpPr bwMode="auto">
          <a:xfrm>
            <a:off x="5837238" y="3475038"/>
            <a:ext cx="647700" cy="649287"/>
            <a:chOff x="0" y="0"/>
            <a:chExt cx="649224" cy="649224"/>
          </a:xfrm>
        </p:grpSpPr>
        <p:sp>
          <p:nvSpPr>
            <p:cNvPr id="17427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9802 w 216"/>
                <a:gd name="T1" fmla="*/ 145796 h 288"/>
                <a:gd name="T2" fmla="*/ 219802 w 216"/>
                <a:gd name="T3" fmla="*/ 91412 h 288"/>
                <a:gd name="T4" fmla="*/ 127439 w 216"/>
                <a:gd name="T5" fmla="*/ 0 h 288"/>
                <a:gd name="T6" fmla="*/ 126269 w 216"/>
                <a:gd name="T7" fmla="*/ 0 h 288"/>
                <a:gd name="T8" fmla="*/ 123931 w 216"/>
                <a:gd name="T9" fmla="*/ 0 h 288"/>
                <a:gd name="T10" fmla="*/ 32737 w 216"/>
                <a:gd name="T11" fmla="*/ 91412 h 288"/>
                <a:gd name="T12" fmla="*/ 32737 w 216"/>
                <a:gd name="T13" fmla="*/ 145796 h 288"/>
                <a:gd name="T14" fmla="*/ 0 w 216"/>
                <a:gd name="T15" fmla="*/ 145796 h 288"/>
                <a:gd name="T16" fmla="*/ 0 w 216"/>
                <a:gd name="T17" fmla="*/ 333248 h 288"/>
                <a:gd name="T18" fmla="*/ 252539 w 216"/>
                <a:gd name="T19" fmla="*/ 333248 h 288"/>
                <a:gd name="T20" fmla="*/ 252539 w 216"/>
                <a:gd name="T21" fmla="*/ 145796 h 288"/>
                <a:gd name="T22" fmla="*/ 219802 w 216"/>
                <a:gd name="T23" fmla="*/ 145796 h 288"/>
                <a:gd name="T24" fmla="*/ 78334 w 216"/>
                <a:gd name="T25" fmla="*/ 91412 h 288"/>
                <a:gd name="T26" fmla="*/ 123931 w 216"/>
                <a:gd name="T27" fmla="*/ 45127 h 288"/>
                <a:gd name="T28" fmla="*/ 126269 w 216"/>
                <a:gd name="T29" fmla="*/ 45127 h 288"/>
                <a:gd name="T30" fmla="*/ 127439 w 216"/>
                <a:gd name="T31" fmla="*/ 45127 h 288"/>
                <a:gd name="T32" fmla="*/ 173036 w 216"/>
                <a:gd name="T33" fmla="*/ 91412 h 288"/>
                <a:gd name="T34" fmla="*/ 173036 w 216"/>
                <a:gd name="T35" fmla="*/ 145796 h 288"/>
                <a:gd name="T36" fmla="*/ 78334 w 216"/>
                <a:gd name="T37" fmla="*/ 145796 h 288"/>
                <a:gd name="T38" fmla="*/ 78334 w 216"/>
                <a:gd name="T39" fmla="*/ 91412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椭圆 87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5" name="组合 88"/>
          <p:cNvGrpSpPr>
            <a:grpSpLocks/>
          </p:cNvGrpSpPr>
          <p:nvPr/>
        </p:nvGrpSpPr>
        <p:grpSpPr bwMode="auto">
          <a:xfrm>
            <a:off x="5838825" y="4560888"/>
            <a:ext cx="649288" cy="649287"/>
            <a:chOff x="0" y="0"/>
            <a:chExt cx="649224" cy="649224"/>
          </a:xfrm>
        </p:grpSpPr>
        <p:sp>
          <p:nvSpPr>
            <p:cNvPr id="17425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48779 w 288"/>
                <a:gd name="T1" fmla="*/ 0 h 270"/>
                <a:gd name="T2" fmla="*/ 246465 w 288"/>
                <a:gd name="T3" fmla="*/ 0 h 270"/>
                <a:gd name="T4" fmla="*/ 245308 w 288"/>
                <a:gd name="T5" fmla="*/ 0 h 270"/>
                <a:gd name="T6" fmla="*/ 160838 w 288"/>
                <a:gd name="T7" fmla="*/ 85626 h 270"/>
                <a:gd name="T8" fmla="*/ 160838 w 288"/>
                <a:gd name="T9" fmla="*/ 136539 h 270"/>
                <a:gd name="T10" fmla="*/ 0 w 288"/>
                <a:gd name="T11" fmla="*/ 136539 h 270"/>
                <a:gd name="T12" fmla="*/ 0 w 288"/>
                <a:gd name="T13" fmla="*/ 312420 h 270"/>
                <a:gd name="T14" fmla="*/ 233736 w 288"/>
                <a:gd name="T15" fmla="*/ 312420 h 270"/>
                <a:gd name="T16" fmla="*/ 233736 w 288"/>
                <a:gd name="T17" fmla="*/ 136539 h 270"/>
                <a:gd name="T18" fmla="*/ 202494 w 288"/>
                <a:gd name="T19" fmla="*/ 136539 h 270"/>
                <a:gd name="T20" fmla="*/ 202494 w 288"/>
                <a:gd name="T21" fmla="*/ 85626 h 270"/>
                <a:gd name="T22" fmla="*/ 245308 w 288"/>
                <a:gd name="T23" fmla="*/ 42813 h 270"/>
                <a:gd name="T24" fmla="*/ 247622 w 288"/>
                <a:gd name="T25" fmla="*/ 42813 h 270"/>
                <a:gd name="T26" fmla="*/ 248779 w 288"/>
                <a:gd name="T27" fmla="*/ 42813 h 270"/>
                <a:gd name="T28" fmla="*/ 290435 w 288"/>
                <a:gd name="T29" fmla="*/ 85626 h 270"/>
                <a:gd name="T30" fmla="*/ 290435 w 288"/>
                <a:gd name="T31" fmla="*/ 105297 h 270"/>
                <a:gd name="T32" fmla="*/ 305477 w 288"/>
                <a:gd name="T33" fmla="*/ 105297 h 270"/>
                <a:gd name="T34" fmla="*/ 305477 w 288"/>
                <a:gd name="T35" fmla="*/ 111083 h 270"/>
                <a:gd name="T36" fmla="*/ 290435 w 288"/>
                <a:gd name="T37" fmla="*/ 124968 h 270"/>
                <a:gd name="T38" fmla="*/ 290435 w 288"/>
                <a:gd name="T39" fmla="*/ 136539 h 270"/>
                <a:gd name="T40" fmla="*/ 333248 w 288"/>
                <a:gd name="T41" fmla="*/ 136539 h 270"/>
                <a:gd name="T42" fmla="*/ 333248 w 288"/>
                <a:gd name="T43" fmla="*/ 85626 h 270"/>
                <a:gd name="T44" fmla="*/ 248779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椭圆 9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组合 91"/>
          <p:cNvGrpSpPr>
            <a:grpSpLocks noChangeAspect="1"/>
          </p:cNvGrpSpPr>
          <p:nvPr/>
        </p:nvGrpSpPr>
        <p:grpSpPr bwMode="auto">
          <a:xfrm>
            <a:off x="695325" y="2239963"/>
            <a:ext cx="4538663" cy="3708400"/>
            <a:chOff x="0" y="0"/>
            <a:chExt cx="4538312" cy="3707588"/>
          </a:xfrm>
        </p:grpSpPr>
        <p:pic>
          <p:nvPicPr>
            <p:cNvPr id="17423" name="Picture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图片 9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7" name="TextBox 13"/>
          <p:cNvSpPr txBox="1">
            <a:spLocks noChangeArrowheads="1"/>
          </p:cNvSpPr>
          <p:nvPr/>
        </p:nvSpPr>
        <p:spPr bwMode="auto">
          <a:xfrm>
            <a:off x="6383338" y="25161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8" name="TextBox 13"/>
          <p:cNvSpPr txBox="1">
            <a:spLocks noChangeArrowheads="1"/>
          </p:cNvSpPr>
          <p:nvPr/>
        </p:nvSpPr>
        <p:spPr bwMode="auto">
          <a:xfrm>
            <a:off x="6792913" y="280352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9" name="TextBox 13"/>
          <p:cNvSpPr txBox="1">
            <a:spLocks noChangeArrowheads="1"/>
          </p:cNvSpPr>
          <p:nvPr/>
        </p:nvSpPr>
        <p:spPr bwMode="auto">
          <a:xfrm>
            <a:off x="6353175" y="35623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6762750" y="3849688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1" name="TextBox 13"/>
          <p:cNvSpPr txBox="1">
            <a:spLocks noChangeArrowheads="1"/>
          </p:cNvSpPr>
          <p:nvPr/>
        </p:nvSpPr>
        <p:spPr bwMode="auto">
          <a:xfrm>
            <a:off x="6383338" y="47005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2" name="TextBox 13"/>
          <p:cNvSpPr txBox="1">
            <a:spLocks noChangeArrowheads="1"/>
          </p:cNvSpPr>
          <p:nvPr/>
        </p:nvSpPr>
        <p:spPr bwMode="auto">
          <a:xfrm>
            <a:off x="6792913" y="4987925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373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animBg="1"/>
      <p:bldP spid="17417" grpId="0"/>
      <p:bldP spid="17418" grpId="0"/>
      <p:bldP spid="17419" grpId="0"/>
      <p:bldP spid="17420" grpId="0"/>
      <p:bldP spid="17421" grpId="0"/>
      <p:bldP spid="174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847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852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54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4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52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2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3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4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7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849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52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52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50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0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51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7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847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849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9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47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49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843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8436" name="Freeform 19"/>
          <p:cNvSpPr>
            <a:spLocks/>
          </p:cNvSpPr>
          <p:nvPr/>
        </p:nvSpPr>
        <p:spPr bwMode="auto">
          <a:xfrm>
            <a:off x="4764088" y="2111375"/>
            <a:ext cx="1314450" cy="1128713"/>
          </a:xfrm>
          <a:custGeom>
            <a:avLst/>
            <a:gdLst>
              <a:gd name="T0" fmla="*/ 209017 w 893"/>
              <a:gd name="T1" fmla="*/ 750513 h 767"/>
              <a:gd name="T2" fmla="*/ 210489 w 893"/>
              <a:gd name="T3" fmla="*/ 753456 h 767"/>
              <a:gd name="T4" fmla="*/ 210489 w 893"/>
              <a:gd name="T5" fmla="*/ 756400 h 767"/>
              <a:gd name="T6" fmla="*/ 209017 w 893"/>
              <a:gd name="T7" fmla="*/ 759343 h 767"/>
              <a:gd name="T8" fmla="*/ 207545 w 893"/>
              <a:gd name="T9" fmla="*/ 762286 h 767"/>
              <a:gd name="T10" fmla="*/ 207545 w 893"/>
              <a:gd name="T11" fmla="*/ 763758 h 767"/>
              <a:gd name="T12" fmla="*/ 207545 w 893"/>
              <a:gd name="T13" fmla="*/ 765229 h 767"/>
              <a:gd name="T14" fmla="*/ 164858 w 893"/>
              <a:gd name="T15" fmla="*/ 819678 h 767"/>
              <a:gd name="T16" fmla="*/ 164858 w 893"/>
              <a:gd name="T17" fmla="*/ 819678 h 767"/>
              <a:gd name="T18" fmla="*/ 164858 w 893"/>
              <a:gd name="T19" fmla="*/ 819678 h 767"/>
              <a:gd name="T20" fmla="*/ 164858 w 893"/>
              <a:gd name="T21" fmla="*/ 819678 h 767"/>
              <a:gd name="T22" fmla="*/ 144251 w 893"/>
              <a:gd name="T23" fmla="*/ 825565 h 767"/>
              <a:gd name="T24" fmla="*/ 66238 w 893"/>
              <a:gd name="T25" fmla="*/ 940349 h 767"/>
              <a:gd name="T26" fmla="*/ 103036 w 893"/>
              <a:gd name="T27" fmla="*/ 1024230 h 767"/>
              <a:gd name="T28" fmla="*/ 273782 w 893"/>
              <a:gd name="T29" fmla="*/ 1025701 h 767"/>
              <a:gd name="T30" fmla="*/ 307637 w 893"/>
              <a:gd name="T31" fmla="*/ 969781 h 767"/>
              <a:gd name="T32" fmla="*/ 325301 w 893"/>
              <a:gd name="T33" fmla="*/ 943292 h 767"/>
              <a:gd name="T34" fmla="*/ 369459 w 893"/>
              <a:gd name="T35" fmla="*/ 919747 h 767"/>
              <a:gd name="T36" fmla="*/ 370931 w 893"/>
              <a:gd name="T37" fmla="*/ 919747 h 767"/>
              <a:gd name="T38" fmla="*/ 372403 w 893"/>
              <a:gd name="T39" fmla="*/ 919747 h 767"/>
              <a:gd name="T40" fmla="*/ 376819 w 893"/>
              <a:gd name="T41" fmla="*/ 918275 h 767"/>
              <a:gd name="T42" fmla="*/ 378291 w 893"/>
              <a:gd name="T43" fmla="*/ 918275 h 767"/>
              <a:gd name="T44" fmla="*/ 385651 w 893"/>
              <a:gd name="T45" fmla="*/ 921218 h 767"/>
              <a:gd name="T46" fmla="*/ 384179 w 893"/>
              <a:gd name="T47" fmla="*/ 924161 h 767"/>
              <a:gd name="T48" fmla="*/ 588779 w 893"/>
              <a:gd name="T49" fmla="*/ 1128713 h 767"/>
              <a:gd name="T50" fmla="*/ 1312978 w 893"/>
              <a:gd name="T51" fmla="*/ 548905 h 767"/>
              <a:gd name="T52" fmla="*/ 1311506 w 893"/>
              <a:gd name="T53" fmla="*/ 547433 h 767"/>
              <a:gd name="T54" fmla="*/ 1310034 w 893"/>
              <a:gd name="T55" fmla="*/ 545962 h 767"/>
              <a:gd name="T56" fmla="*/ 1265876 w 893"/>
              <a:gd name="T57" fmla="*/ 543018 h 767"/>
              <a:gd name="T58" fmla="*/ 1265876 w 893"/>
              <a:gd name="T59" fmla="*/ 543018 h 767"/>
              <a:gd name="T60" fmla="*/ 1258516 w 893"/>
              <a:gd name="T61" fmla="*/ 547433 h 767"/>
              <a:gd name="T62" fmla="*/ 1258516 w 893"/>
              <a:gd name="T63" fmla="*/ 547433 h 767"/>
              <a:gd name="T64" fmla="*/ 1190806 w 893"/>
              <a:gd name="T65" fmla="*/ 563621 h 767"/>
              <a:gd name="T66" fmla="*/ 1081882 w 893"/>
              <a:gd name="T67" fmla="*/ 516530 h 767"/>
              <a:gd name="T68" fmla="*/ 1064219 w 893"/>
              <a:gd name="T69" fmla="*/ 332580 h 767"/>
              <a:gd name="T70" fmla="*/ 1190806 w 893"/>
              <a:gd name="T71" fmla="*/ 263415 h 767"/>
              <a:gd name="T72" fmla="*/ 1254100 w 893"/>
              <a:gd name="T73" fmla="*/ 276660 h 767"/>
              <a:gd name="T74" fmla="*/ 1270292 w 893"/>
              <a:gd name="T75" fmla="*/ 285489 h 767"/>
              <a:gd name="T76" fmla="*/ 1314450 w 893"/>
              <a:gd name="T77" fmla="*/ 279603 h 767"/>
              <a:gd name="T78" fmla="*/ 0 w 893"/>
              <a:gd name="T79" fmla="*/ 538604 h 767"/>
              <a:gd name="T80" fmla="*/ 204601 w 893"/>
              <a:gd name="T81" fmla="*/ 743155 h 7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93" h="767">
                <a:moveTo>
                  <a:pt x="142" y="510"/>
                </a:moveTo>
                <a:cubicBezTo>
                  <a:pt x="142" y="510"/>
                  <a:pt x="142" y="510"/>
                  <a:pt x="142" y="510"/>
                </a:cubicBezTo>
                <a:cubicBezTo>
                  <a:pt x="143" y="511"/>
                  <a:pt x="143" y="511"/>
                  <a:pt x="143" y="511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3"/>
                  <a:pt x="143" y="514"/>
                  <a:pt x="143" y="514"/>
                </a:cubicBezTo>
                <a:cubicBezTo>
                  <a:pt x="142" y="515"/>
                  <a:pt x="142" y="515"/>
                  <a:pt x="142" y="515"/>
                </a:cubicBezTo>
                <a:cubicBezTo>
                  <a:pt x="142" y="516"/>
                  <a:pt x="142" y="516"/>
                  <a:pt x="142" y="516"/>
                </a:cubicBezTo>
                <a:cubicBezTo>
                  <a:pt x="142" y="517"/>
                  <a:pt x="142" y="517"/>
                  <a:pt x="142" y="517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20"/>
                  <a:pt x="141" y="520"/>
                </a:cubicBezTo>
                <a:cubicBezTo>
                  <a:pt x="139" y="530"/>
                  <a:pt x="134" y="539"/>
                  <a:pt x="126" y="547"/>
                </a:cubicBezTo>
                <a:cubicBezTo>
                  <a:pt x="122" y="551"/>
                  <a:pt x="117" y="554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06" y="559"/>
                  <a:pt x="102" y="560"/>
                  <a:pt x="98" y="561"/>
                </a:cubicBezTo>
                <a:cubicBezTo>
                  <a:pt x="87" y="565"/>
                  <a:pt x="77" y="572"/>
                  <a:pt x="69" y="580"/>
                </a:cubicBezTo>
                <a:cubicBezTo>
                  <a:pt x="53" y="596"/>
                  <a:pt x="45" y="617"/>
                  <a:pt x="45" y="639"/>
                </a:cubicBezTo>
                <a:cubicBezTo>
                  <a:pt x="45" y="641"/>
                  <a:pt x="45" y="643"/>
                  <a:pt x="45" y="646"/>
                </a:cubicBezTo>
                <a:cubicBezTo>
                  <a:pt x="47" y="664"/>
                  <a:pt x="56" y="682"/>
                  <a:pt x="70" y="696"/>
                </a:cubicBezTo>
                <a:cubicBezTo>
                  <a:pt x="86" y="713"/>
                  <a:pt x="108" y="721"/>
                  <a:pt x="130" y="721"/>
                </a:cubicBezTo>
                <a:cubicBezTo>
                  <a:pt x="150" y="721"/>
                  <a:pt x="171" y="713"/>
                  <a:pt x="186" y="697"/>
                </a:cubicBezTo>
                <a:cubicBezTo>
                  <a:pt x="195" y="688"/>
                  <a:pt x="202" y="677"/>
                  <a:pt x="206" y="666"/>
                </a:cubicBezTo>
                <a:cubicBezTo>
                  <a:pt x="206" y="663"/>
                  <a:pt x="208" y="661"/>
                  <a:pt x="209" y="659"/>
                </a:cubicBezTo>
                <a:cubicBezTo>
                  <a:pt x="211" y="652"/>
                  <a:pt x="216" y="647"/>
                  <a:pt x="221" y="641"/>
                </a:cubicBezTo>
                <a:cubicBezTo>
                  <a:pt x="221" y="641"/>
                  <a:pt x="221" y="641"/>
                  <a:pt x="221" y="641"/>
                </a:cubicBezTo>
                <a:cubicBezTo>
                  <a:pt x="229" y="634"/>
                  <a:pt x="238" y="628"/>
                  <a:pt x="248" y="626"/>
                </a:cubicBezTo>
                <a:cubicBezTo>
                  <a:pt x="249" y="626"/>
                  <a:pt x="250" y="625"/>
                  <a:pt x="251" y="625"/>
                </a:cubicBezTo>
                <a:cubicBezTo>
                  <a:pt x="251" y="625"/>
                  <a:pt x="251" y="625"/>
                  <a:pt x="251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4" y="625"/>
                  <a:pt x="255" y="624"/>
                  <a:pt x="256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259" y="624"/>
                  <a:pt x="261" y="625"/>
                  <a:pt x="262" y="626"/>
                </a:cubicBezTo>
                <a:cubicBezTo>
                  <a:pt x="262" y="626"/>
                  <a:pt x="261" y="627"/>
                  <a:pt x="262" y="627"/>
                </a:cubicBezTo>
                <a:cubicBezTo>
                  <a:pt x="262" y="627"/>
                  <a:pt x="261" y="628"/>
                  <a:pt x="261" y="628"/>
                </a:cubicBezTo>
                <a:cubicBezTo>
                  <a:pt x="262" y="628"/>
                  <a:pt x="262" y="628"/>
                  <a:pt x="262" y="628"/>
                </a:cubicBezTo>
                <a:cubicBezTo>
                  <a:pt x="400" y="767"/>
                  <a:pt x="400" y="767"/>
                  <a:pt x="400" y="767"/>
                </a:cubicBezTo>
                <a:cubicBezTo>
                  <a:pt x="536" y="635"/>
                  <a:pt x="715" y="567"/>
                  <a:pt x="892" y="566"/>
                </a:cubicBezTo>
                <a:cubicBezTo>
                  <a:pt x="892" y="373"/>
                  <a:pt x="892" y="373"/>
                  <a:pt x="892" y="373"/>
                </a:cubicBezTo>
                <a:cubicBezTo>
                  <a:pt x="892" y="373"/>
                  <a:pt x="893" y="373"/>
                  <a:pt x="893" y="373"/>
                </a:cubicBezTo>
                <a:cubicBezTo>
                  <a:pt x="892" y="373"/>
                  <a:pt x="892" y="372"/>
                  <a:pt x="891" y="372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91" y="371"/>
                  <a:pt x="890" y="371"/>
                  <a:pt x="890" y="371"/>
                </a:cubicBezTo>
                <a:cubicBezTo>
                  <a:pt x="885" y="368"/>
                  <a:pt x="880" y="367"/>
                  <a:pt x="874" y="367"/>
                </a:cubicBezTo>
                <a:cubicBezTo>
                  <a:pt x="869" y="367"/>
                  <a:pt x="864" y="368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58" y="370"/>
                  <a:pt x="857" y="371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41" y="379"/>
                  <a:pt x="825" y="383"/>
                  <a:pt x="809" y="383"/>
                </a:cubicBezTo>
                <a:cubicBezTo>
                  <a:pt x="785" y="383"/>
                  <a:pt x="762" y="374"/>
                  <a:pt x="745" y="360"/>
                </a:cubicBezTo>
                <a:cubicBezTo>
                  <a:pt x="741" y="357"/>
                  <a:pt x="738" y="354"/>
                  <a:pt x="735" y="351"/>
                </a:cubicBezTo>
                <a:cubicBezTo>
                  <a:pt x="717" y="334"/>
                  <a:pt x="706" y="309"/>
                  <a:pt x="706" y="282"/>
                </a:cubicBezTo>
                <a:cubicBezTo>
                  <a:pt x="706" y="261"/>
                  <a:pt x="712" y="242"/>
                  <a:pt x="723" y="226"/>
                </a:cubicBezTo>
                <a:cubicBezTo>
                  <a:pt x="727" y="220"/>
                  <a:pt x="732" y="213"/>
                  <a:pt x="738" y="208"/>
                </a:cubicBezTo>
                <a:cubicBezTo>
                  <a:pt x="756" y="190"/>
                  <a:pt x="782" y="179"/>
                  <a:pt x="809" y="179"/>
                </a:cubicBezTo>
                <a:cubicBezTo>
                  <a:pt x="824" y="179"/>
                  <a:pt x="838" y="182"/>
                  <a:pt x="851" y="188"/>
                </a:cubicBezTo>
                <a:cubicBezTo>
                  <a:pt x="851" y="188"/>
                  <a:pt x="851" y="188"/>
                  <a:pt x="852" y="188"/>
                </a:cubicBezTo>
                <a:cubicBezTo>
                  <a:pt x="852" y="188"/>
                  <a:pt x="852" y="188"/>
                  <a:pt x="852" y="188"/>
                </a:cubicBezTo>
                <a:cubicBezTo>
                  <a:pt x="856" y="191"/>
                  <a:pt x="859" y="192"/>
                  <a:pt x="863" y="194"/>
                </a:cubicBezTo>
                <a:cubicBezTo>
                  <a:pt x="866" y="195"/>
                  <a:pt x="870" y="196"/>
                  <a:pt x="874" y="196"/>
                </a:cubicBezTo>
                <a:cubicBezTo>
                  <a:pt x="881" y="196"/>
                  <a:pt x="887" y="193"/>
                  <a:pt x="893" y="190"/>
                </a:cubicBezTo>
                <a:cubicBezTo>
                  <a:pt x="892" y="0"/>
                  <a:pt x="892" y="0"/>
                  <a:pt x="892" y="0"/>
                </a:cubicBezTo>
                <a:cubicBezTo>
                  <a:pt x="570" y="1"/>
                  <a:pt x="249" y="122"/>
                  <a:pt x="0" y="36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9" y="505"/>
                  <a:pt x="139" y="505"/>
                  <a:pt x="139" y="505"/>
                </a:cubicBezTo>
                <a:cubicBezTo>
                  <a:pt x="140" y="507"/>
                  <a:pt x="142" y="508"/>
                  <a:pt x="142" y="51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Freeform 31"/>
          <p:cNvSpPr>
            <a:spLocks noEditPoints="1"/>
          </p:cNvSpPr>
          <p:nvPr/>
        </p:nvSpPr>
        <p:spPr bwMode="auto">
          <a:xfrm>
            <a:off x="5308600" y="2446338"/>
            <a:ext cx="317500" cy="463550"/>
          </a:xfrm>
          <a:custGeom>
            <a:avLst/>
            <a:gdLst>
              <a:gd name="T0" fmla="*/ 158750 w 70"/>
              <a:gd name="T1" fmla="*/ 0 h 102"/>
              <a:gd name="T2" fmla="*/ 0 w 70"/>
              <a:gd name="T3" fmla="*/ 159061 h 102"/>
              <a:gd name="T4" fmla="*/ 72571 w 70"/>
              <a:gd name="T5" fmla="*/ 336301 h 102"/>
              <a:gd name="T6" fmla="*/ 158750 w 70"/>
              <a:gd name="T7" fmla="*/ 463550 h 102"/>
              <a:gd name="T8" fmla="*/ 244929 w 70"/>
              <a:gd name="T9" fmla="*/ 336301 h 102"/>
              <a:gd name="T10" fmla="*/ 317500 w 70"/>
              <a:gd name="T11" fmla="*/ 159061 h 102"/>
              <a:gd name="T12" fmla="*/ 158750 w 70"/>
              <a:gd name="T13" fmla="*/ 0 h 102"/>
              <a:gd name="T14" fmla="*/ 195036 w 70"/>
              <a:gd name="T15" fmla="*/ 395381 h 102"/>
              <a:gd name="T16" fmla="*/ 122464 w 70"/>
              <a:gd name="T17" fmla="*/ 404470 h 102"/>
              <a:gd name="T18" fmla="*/ 117929 w 70"/>
              <a:gd name="T19" fmla="*/ 377202 h 102"/>
              <a:gd name="T20" fmla="*/ 117929 w 70"/>
              <a:gd name="T21" fmla="*/ 377202 h 102"/>
              <a:gd name="T22" fmla="*/ 204107 w 70"/>
              <a:gd name="T23" fmla="*/ 363569 h 102"/>
              <a:gd name="T24" fmla="*/ 199571 w 70"/>
              <a:gd name="T25" fmla="*/ 377202 h 102"/>
              <a:gd name="T26" fmla="*/ 195036 w 70"/>
              <a:gd name="T27" fmla="*/ 395381 h 102"/>
              <a:gd name="T28" fmla="*/ 113393 w 70"/>
              <a:gd name="T29" fmla="*/ 359024 h 102"/>
              <a:gd name="T30" fmla="*/ 104321 w 70"/>
              <a:gd name="T31" fmla="*/ 331756 h 102"/>
              <a:gd name="T32" fmla="*/ 213179 w 70"/>
              <a:gd name="T33" fmla="*/ 331756 h 102"/>
              <a:gd name="T34" fmla="*/ 208643 w 70"/>
              <a:gd name="T35" fmla="*/ 349935 h 102"/>
              <a:gd name="T36" fmla="*/ 113393 w 70"/>
              <a:gd name="T37" fmla="*/ 359024 h 102"/>
              <a:gd name="T38" fmla="*/ 158750 w 70"/>
              <a:gd name="T39" fmla="*/ 436282 h 102"/>
              <a:gd name="T40" fmla="*/ 131536 w 70"/>
              <a:gd name="T41" fmla="*/ 418104 h 102"/>
              <a:gd name="T42" fmla="*/ 190500 w 70"/>
              <a:gd name="T43" fmla="*/ 409015 h 102"/>
              <a:gd name="T44" fmla="*/ 158750 w 70"/>
              <a:gd name="T45" fmla="*/ 436282 h 102"/>
              <a:gd name="T46" fmla="*/ 226786 w 70"/>
              <a:gd name="T47" fmla="*/ 304489 h 102"/>
              <a:gd name="T48" fmla="*/ 90714 w 70"/>
              <a:gd name="T49" fmla="*/ 304489 h 102"/>
              <a:gd name="T50" fmla="*/ 68036 w 70"/>
              <a:gd name="T51" fmla="*/ 259043 h 102"/>
              <a:gd name="T52" fmla="*/ 27214 w 70"/>
              <a:gd name="T53" fmla="*/ 159061 h 102"/>
              <a:gd name="T54" fmla="*/ 158750 w 70"/>
              <a:gd name="T55" fmla="*/ 27268 h 102"/>
              <a:gd name="T56" fmla="*/ 290286 w 70"/>
              <a:gd name="T57" fmla="*/ 159061 h 102"/>
              <a:gd name="T58" fmla="*/ 249464 w 70"/>
              <a:gd name="T59" fmla="*/ 259043 h 102"/>
              <a:gd name="T60" fmla="*/ 226786 w 70"/>
              <a:gd name="T61" fmla="*/ 304489 h 102"/>
              <a:gd name="T62" fmla="*/ 226786 w 70"/>
              <a:gd name="T63" fmla="*/ 304489 h 102"/>
              <a:gd name="T64" fmla="*/ 226786 w 70"/>
              <a:gd name="T65" fmla="*/ 304489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38" name="Freeform 20"/>
          <p:cNvSpPr>
            <a:spLocks/>
          </p:cNvSpPr>
          <p:nvPr/>
        </p:nvSpPr>
        <p:spPr bwMode="auto">
          <a:xfrm>
            <a:off x="4759325" y="4730750"/>
            <a:ext cx="1582738" cy="1136650"/>
          </a:xfrm>
          <a:custGeom>
            <a:avLst/>
            <a:gdLst>
              <a:gd name="T0" fmla="*/ 1313304 w 1075"/>
              <a:gd name="T1" fmla="*/ 839236 h 772"/>
              <a:gd name="T2" fmla="*/ 1314777 w 1075"/>
              <a:gd name="T3" fmla="*/ 834819 h 772"/>
              <a:gd name="T4" fmla="*/ 1317721 w 1075"/>
              <a:gd name="T5" fmla="*/ 834819 h 772"/>
              <a:gd name="T6" fmla="*/ 1320666 w 1075"/>
              <a:gd name="T7" fmla="*/ 833347 h 772"/>
              <a:gd name="T8" fmla="*/ 1322138 w 1075"/>
              <a:gd name="T9" fmla="*/ 831875 h 772"/>
              <a:gd name="T10" fmla="*/ 1323611 w 1075"/>
              <a:gd name="T11" fmla="*/ 830402 h 772"/>
              <a:gd name="T12" fmla="*/ 1326555 w 1075"/>
              <a:gd name="T13" fmla="*/ 828930 h 772"/>
              <a:gd name="T14" fmla="*/ 1394282 w 1075"/>
              <a:gd name="T15" fmla="*/ 821568 h 772"/>
              <a:gd name="T16" fmla="*/ 1394282 w 1075"/>
              <a:gd name="T17" fmla="*/ 821568 h 772"/>
              <a:gd name="T18" fmla="*/ 1394282 w 1075"/>
              <a:gd name="T19" fmla="*/ 821568 h 772"/>
              <a:gd name="T20" fmla="*/ 1394282 w 1075"/>
              <a:gd name="T21" fmla="*/ 821568 h 772"/>
              <a:gd name="T22" fmla="*/ 1413422 w 1075"/>
              <a:gd name="T23" fmla="*/ 831875 h 772"/>
              <a:gd name="T24" fmla="*/ 1548875 w 1075"/>
              <a:gd name="T25" fmla="*/ 806845 h 772"/>
              <a:gd name="T26" fmla="*/ 1582738 w 1075"/>
              <a:gd name="T27" fmla="*/ 719976 h 772"/>
              <a:gd name="T28" fmla="*/ 1463481 w 1075"/>
              <a:gd name="T29" fmla="*/ 597772 h 772"/>
              <a:gd name="T30" fmla="*/ 1400171 w 1075"/>
              <a:gd name="T31" fmla="*/ 615440 h 772"/>
              <a:gd name="T32" fmla="*/ 1367780 w 1075"/>
              <a:gd name="T33" fmla="*/ 622802 h 772"/>
              <a:gd name="T34" fmla="*/ 1320666 w 1075"/>
              <a:gd name="T35" fmla="*/ 606606 h 772"/>
              <a:gd name="T36" fmla="*/ 1319194 w 1075"/>
              <a:gd name="T37" fmla="*/ 603661 h 772"/>
              <a:gd name="T38" fmla="*/ 1319194 w 1075"/>
              <a:gd name="T39" fmla="*/ 603661 h 772"/>
              <a:gd name="T40" fmla="*/ 1314777 w 1075"/>
              <a:gd name="T41" fmla="*/ 600717 h 772"/>
              <a:gd name="T42" fmla="*/ 1313304 w 1075"/>
              <a:gd name="T43" fmla="*/ 599244 h 772"/>
              <a:gd name="T44" fmla="*/ 1308888 w 1075"/>
              <a:gd name="T45" fmla="*/ 593355 h 772"/>
              <a:gd name="T46" fmla="*/ 1307415 w 1075"/>
              <a:gd name="T47" fmla="*/ 591883 h 772"/>
              <a:gd name="T48" fmla="*/ 1307415 w 1075"/>
              <a:gd name="T49" fmla="*/ 303303 h 772"/>
              <a:gd name="T50" fmla="*/ 388691 w 1075"/>
              <a:gd name="T51" fmla="*/ 200239 h 772"/>
              <a:gd name="T52" fmla="*/ 390163 w 1075"/>
              <a:gd name="T53" fmla="*/ 201711 h 772"/>
              <a:gd name="T54" fmla="*/ 390163 w 1075"/>
              <a:gd name="T55" fmla="*/ 204656 h 772"/>
              <a:gd name="T56" fmla="*/ 419610 w 1075"/>
              <a:gd name="T57" fmla="*/ 237047 h 772"/>
              <a:gd name="T58" fmla="*/ 428443 w 1075"/>
              <a:gd name="T59" fmla="*/ 239992 h 772"/>
              <a:gd name="T60" fmla="*/ 428443 w 1075"/>
              <a:gd name="T61" fmla="*/ 239992 h 772"/>
              <a:gd name="T62" fmla="*/ 487336 w 1075"/>
              <a:gd name="T63" fmla="*/ 276801 h 772"/>
              <a:gd name="T64" fmla="*/ 531506 w 1075"/>
              <a:gd name="T65" fmla="*/ 387227 h 772"/>
              <a:gd name="T66" fmla="*/ 415193 w 1075"/>
              <a:gd name="T67" fmla="*/ 528572 h 772"/>
              <a:gd name="T68" fmla="*/ 273850 w 1075"/>
              <a:gd name="T69" fmla="*/ 488818 h 772"/>
              <a:gd name="T70" fmla="*/ 239987 w 1075"/>
              <a:gd name="T71" fmla="*/ 435814 h 772"/>
              <a:gd name="T72" fmla="*/ 234098 w 1075"/>
              <a:gd name="T73" fmla="*/ 418146 h 772"/>
              <a:gd name="T74" fmla="*/ 198762 w 1075"/>
              <a:gd name="T75" fmla="*/ 390171 h 772"/>
              <a:gd name="T76" fmla="*/ 1307415 w 1075"/>
              <a:gd name="T77" fmla="*/ 1136650 h 772"/>
              <a:gd name="T78" fmla="*/ 1307415 w 1075"/>
              <a:gd name="T79" fmla="*/ 848070 h 7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75" h="772">
                <a:moveTo>
                  <a:pt x="891" y="570"/>
                </a:moveTo>
                <a:cubicBezTo>
                  <a:pt x="892" y="570"/>
                  <a:pt x="892" y="570"/>
                  <a:pt x="892" y="570"/>
                </a:cubicBezTo>
                <a:cubicBezTo>
                  <a:pt x="892" y="568"/>
                  <a:pt x="892" y="568"/>
                  <a:pt x="892" y="568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4" y="567"/>
                  <a:pt x="894" y="567"/>
                  <a:pt x="895" y="567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897" y="566"/>
                  <a:pt x="897" y="566"/>
                  <a:pt x="897" y="566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9" y="565"/>
                  <a:pt x="899" y="565"/>
                  <a:pt x="899" y="565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900" y="564"/>
                  <a:pt x="900" y="564"/>
                  <a:pt x="901" y="563"/>
                </a:cubicBezTo>
                <a:cubicBezTo>
                  <a:pt x="909" y="558"/>
                  <a:pt x="919" y="555"/>
                  <a:pt x="929" y="555"/>
                </a:cubicBezTo>
                <a:cubicBezTo>
                  <a:pt x="935" y="555"/>
                  <a:pt x="941" y="556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52" y="560"/>
                  <a:pt x="957" y="562"/>
                  <a:pt x="960" y="565"/>
                </a:cubicBezTo>
                <a:cubicBezTo>
                  <a:pt x="970" y="569"/>
                  <a:pt x="982" y="572"/>
                  <a:pt x="994" y="572"/>
                </a:cubicBezTo>
                <a:cubicBezTo>
                  <a:pt x="1016" y="572"/>
                  <a:pt x="1037" y="563"/>
                  <a:pt x="1052" y="548"/>
                </a:cubicBezTo>
                <a:cubicBezTo>
                  <a:pt x="1054" y="546"/>
                  <a:pt x="1055" y="544"/>
                  <a:pt x="1057" y="542"/>
                </a:cubicBezTo>
                <a:cubicBezTo>
                  <a:pt x="1068" y="528"/>
                  <a:pt x="1075" y="509"/>
                  <a:pt x="1075" y="489"/>
                </a:cubicBezTo>
                <a:cubicBezTo>
                  <a:pt x="1075" y="466"/>
                  <a:pt x="1065" y="444"/>
                  <a:pt x="1050" y="429"/>
                </a:cubicBezTo>
                <a:cubicBezTo>
                  <a:pt x="1035" y="415"/>
                  <a:pt x="1016" y="406"/>
                  <a:pt x="994" y="406"/>
                </a:cubicBezTo>
                <a:cubicBezTo>
                  <a:pt x="981" y="406"/>
                  <a:pt x="968" y="409"/>
                  <a:pt x="957" y="414"/>
                </a:cubicBezTo>
                <a:cubicBezTo>
                  <a:pt x="955" y="416"/>
                  <a:pt x="953" y="417"/>
                  <a:pt x="951" y="418"/>
                </a:cubicBezTo>
                <a:cubicBezTo>
                  <a:pt x="944" y="421"/>
                  <a:pt x="937" y="423"/>
                  <a:pt x="929" y="423"/>
                </a:cubicBezTo>
                <a:cubicBezTo>
                  <a:pt x="929" y="423"/>
                  <a:pt x="929" y="423"/>
                  <a:pt x="929" y="423"/>
                </a:cubicBezTo>
                <a:cubicBezTo>
                  <a:pt x="918" y="423"/>
                  <a:pt x="908" y="419"/>
                  <a:pt x="900" y="413"/>
                </a:cubicBezTo>
                <a:cubicBezTo>
                  <a:pt x="899" y="413"/>
                  <a:pt x="898" y="412"/>
                  <a:pt x="897" y="412"/>
                </a:cubicBezTo>
                <a:cubicBezTo>
                  <a:pt x="897" y="411"/>
                  <a:pt x="897" y="411"/>
                  <a:pt x="897" y="411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5" y="410"/>
                  <a:pt x="895" y="410"/>
                  <a:pt x="895" y="410"/>
                </a:cubicBezTo>
                <a:cubicBezTo>
                  <a:pt x="894" y="410"/>
                  <a:pt x="894" y="409"/>
                  <a:pt x="893" y="408"/>
                </a:cubicBezTo>
                <a:cubicBezTo>
                  <a:pt x="892" y="408"/>
                  <a:pt x="892" y="408"/>
                  <a:pt x="892" y="408"/>
                </a:cubicBezTo>
                <a:cubicBezTo>
                  <a:pt x="892" y="407"/>
                  <a:pt x="892" y="407"/>
                  <a:pt x="892" y="407"/>
                </a:cubicBezTo>
                <a:cubicBezTo>
                  <a:pt x="891" y="407"/>
                  <a:pt x="891" y="407"/>
                  <a:pt x="891" y="407"/>
                </a:cubicBezTo>
                <a:cubicBezTo>
                  <a:pt x="890" y="406"/>
                  <a:pt x="890" y="404"/>
                  <a:pt x="889" y="403"/>
                </a:cubicBezTo>
                <a:cubicBezTo>
                  <a:pt x="889" y="403"/>
                  <a:pt x="889" y="403"/>
                  <a:pt x="889" y="403"/>
                </a:cubicBezTo>
                <a:cubicBezTo>
                  <a:pt x="889" y="402"/>
                  <a:pt x="888" y="402"/>
                  <a:pt x="888" y="402"/>
                </a:cubicBezTo>
                <a:cubicBezTo>
                  <a:pt x="888" y="401"/>
                  <a:pt x="888" y="401"/>
                  <a:pt x="888" y="401"/>
                </a:cubicBezTo>
                <a:cubicBezTo>
                  <a:pt x="888" y="206"/>
                  <a:pt x="888" y="206"/>
                  <a:pt x="888" y="206"/>
                </a:cubicBezTo>
                <a:cubicBezTo>
                  <a:pt x="696" y="202"/>
                  <a:pt x="526" y="124"/>
                  <a:pt x="400" y="0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5" y="137"/>
                  <a:pt x="265" y="137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5" y="138"/>
                  <a:pt x="265" y="139"/>
                  <a:pt x="265" y="139"/>
                </a:cubicBezTo>
                <a:cubicBezTo>
                  <a:pt x="267" y="144"/>
                  <a:pt x="269" y="149"/>
                  <a:pt x="274" y="154"/>
                </a:cubicBezTo>
                <a:cubicBezTo>
                  <a:pt x="277" y="157"/>
                  <a:pt x="281" y="160"/>
                  <a:pt x="285" y="161"/>
                </a:cubicBezTo>
                <a:cubicBezTo>
                  <a:pt x="285" y="161"/>
                  <a:pt x="285" y="161"/>
                  <a:pt x="285" y="161"/>
                </a:cubicBezTo>
                <a:cubicBezTo>
                  <a:pt x="287" y="162"/>
                  <a:pt x="289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306" y="168"/>
                  <a:pt x="319" y="176"/>
                  <a:pt x="331" y="188"/>
                </a:cubicBezTo>
                <a:cubicBezTo>
                  <a:pt x="348" y="205"/>
                  <a:pt x="358" y="227"/>
                  <a:pt x="360" y="250"/>
                </a:cubicBezTo>
                <a:cubicBezTo>
                  <a:pt x="361" y="254"/>
                  <a:pt x="361" y="258"/>
                  <a:pt x="361" y="263"/>
                </a:cubicBezTo>
                <a:cubicBezTo>
                  <a:pt x="361" y="288"/>
                  <a:pt x="352" y="313"/>
                  <a:pt x="332" y="332"/>
                </a:cubicBezTo>
                <a:cubicBezTo>
                  <a:pt x="318" y="347"/>
                  <a:pt x="300" y="356"/>
                  <a:pt x="282" y="359"/>
                </a:cubicBezTo>
                <a:cubicBezTo>
                  <a:pt x="274" y="361"/>
                  <a:pt x="266" y="362"/>
                  <a:pt x="258" y="362"/>
                </a:cubicBezTo>
                <a:cubicBezTo>
                  <a:pt x="232" y="362"/>
                  <a:pt x="206" y="352"/>
                  <a:pt x="186" y="332"/>
                </a:cubicBezTo>
                <a:cubicBezTo>
                  <a:pt x="176" y="322"/>
                  <a:pt x="168" y="309"/>
                  <a:pt x="16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163" y="295"/>
                  <a:pt x="163" y="295"/>
                  <a:pt x="163" y="295"/>
                </a:cubicBezTo>
                <a:cubicBezTo>
                  <a:pt x="162" y="291"/>
                  <a:pt x="161" y="287"/>
                  <a:pt x="159" y="284"/>
                </a:cubicBezTo>
                <a:cubicBezTo>
                  <a:pt x="158" y="280"/>
                  <a:pt x="155" y="277"/>
                  <a:pt x="153" y="275"/>
                </a:cubicBezTo>
                <a:cubicBezTo>
                  <a:pt x="148" y="270"/>
                  <a:pt x="141" y="267"/>
                  <a:pt x="135" y="265"/>
                </a:cubicBezTo>
                <a:cubicBezTo>
                  <a:pt x="0" y="400"/>
                  <a:pt x="0" y="400"/>
                  <a:pt x="0" y="400"/>
                </a:cubicBezTo>
                <a:cubicBezTo>
                  <a:pt x="228" y="627"/>
                  <a:pt x="540" y="768"/>
                  <a:pt x="888" y="772"/>
                </a:cubicBezTo>
                <a:cubicBezTo>
                  <a:pt x="888" y="577"/>
                  <a:pt x="888" y="577"/>
                  <a:pt x="888" y="577"/>
                </a:cubicBezTo>
                <a:cubicBezTo>
                  <a:pt x="888" y="576"/>
                  <a:pt x="888" y="576"/>
                  <a:pt x="888" y="576"/>
                </a:cubicBezTo>
                <a:cubicBezTo>
                  <a:pt x="888" y="574"/>
                  <a:pt x="889" y="572"/>
                  <a:pt x="891" y="57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Freeform 65"/>
          <p:cNvSpPr>
            <a:spLocks noEditPoints="1"/>
          </p:cNvSpPr>
          <p:nvPr/>
        </p:nvSpPr>
        <p:spPr bwMode="auto">
          <a:xfrm>
            <a:off x="5373688" y="5183188"/>
            <a:ext cx="446087" cy="404812"/>
          </a:xfrm>
          <a:custGeom>
            <a:avLst/>
            <a:gdLst>
              <a:gd name="T0" fmla="*/ 257358 w 78"/>
              <a:gd name="T1" fmla="*/ 233765 h 71"/>
              <a:gd name="T2" fmla="*/ 268796 w 78"/>
              <a:gd name="T3" fmla="*/ 285079 h 71"/>
              <a:gd name="T4" fmla="*/ 228763 w 78"/>
              <a:gd name="T5" fmla="*/ 319288 h 71"/>
              <a:gd name="T6" fmla="*/ 177291 w 78"/>
              <a:gd name="T7" fmla="*/ 342095 h 71"/>
              <a:gd name="T8" fmla="*/ 120100 w 78"/>
              <a:gd name="T9" fmla="*/ 342095 h 71"/>
              <a:gd name="T10" fmla="*/ 74348 w 78"/>
              <a:gd name="T11" fmla="*/ 319288 h 71"/>
              <a:gd name="T12" fmla="*/ 28595 w 78"/>
              <a:gd name="T13" fmla="*/ 285079 h 71"/>
              <a:gd name="T14" fmla="*/ 45753 w 78"/>
              <a:gd name="T15" fmla="*/ 233765 h 71"/>
              <a:gd name="T16" fmla="*/ 0 w 78"/>
              <a:gd name="T17" fmla="*/ 182450 h 71"/>
              <a:gd name="T18" fmla="*/ 51472 w 78"/>
              <a:gd name="T19" fmla="*/ 148241 h 71"/>
              <a:gd name="T20" fmla="*/ 28595 w 78"/>
              <a:gd name="T21" fmla="*/ 114032 h 71"/>
              <a:gd name="T22" fmla="*/ 97224 w 78"/>
              <a:gd name="T23" fmla="*/ 102628 h 71"/>
              <a:gd name="T24" fmla="*/ 125819 w 78"/>
              <a:gd name="T25" fmla="*/ 57016 h 71"/>
              <a:gd name="T26" fmla="*/ 183010 w 78"/>
              <a:gd name="T27" fmla="*/ 96927 h 71"/>
              <a:gd name="T28" fmla="*/ 234482 w 78"/>
              <a:gd name="T29" fmla="*/ 79822 h 71"/>
              <a:gd name="T30" fmla="*/ 268796 w 78"/>
              <a:gd name="T31" fmla="*/ 125435 h 71"/>
              <a:gd name="T32" fmla="*/ 291672 w 78"/>
              <a:gd name="T33" fmla="*/ 171047 h 71"/>
              <a:gd name="T34" fmla="*/ 148696 w 78"/>
              <a:gd name="T35" fmla="*/ 142539 h 71"/>
              <a:gd name="T36" fmla="*/ 205886 w 78"/>
              <a:gd name="T37" fmla="*/ 199555 h 71"/>
              <a:gd name="T38" fmla="*/ 411773 w 78"/>
              <a:gd name="T39" fmla="*/ 108330 h 71"/>
              <a:gd name="T40" fmla="*/ 411773 w 78"/>
              <a:gd name="T41" fmla="*/ 153943 h 71"/>
              <a:gd name="T42" fmla="*/ 354582 w 78"/>
              <a:gd name="T43" fmla="*/ 142539 h 71"/>
              <a:gd name="T44" fmla="*/ 297391 w 78"/>
              <a:gd name="T45" fmla="*/ 153943 h 71"/>
              <a:gd name="T46" fmla="*/ 303110 w 78"/>
              <a:gd name="T47" fmla="*/ 108330 h 71"/>
              <a:gd name="T48" fmla="*/ 303110 w 78"/>
              <a:gd name="T49" fmla="*/ 62717 h 71"/>
              <a:gd name="T50" fmla="*/ 297391 w 78"/>
              <a:gd name="T51" fmla="*/ 17105 h 71"/>
              <a:gd name="T52" fmla="*/ 354582 w 78"/>
              <a:gd name="T53" fmla="*/ 22806 h 71"/>
              <a:gd name="T54" fmla="*/ 383177 w 78"/>
              <a:gd name="T55" fmla="*/ 0 h 71"/>
              <a:gd name="T56" fmla="*/ 400334 w 78"/>
              <a:gd name="T57" fmla="*/ 51314 h 71"/>
              <a:gd name="T58" fmla="*/ 446087 w 78"/>
              <a:gd name="T59" fmla="*/ 102628 h 71"/>
              <a:gd name="T60" fmla="*/ 400334 w 78"/>
              <a:gd name="T61" fmla="*/ 353498 h 71"/>
              <a:gd name="T62" fmla="*/ 383177 w 78"/>
              <a:gd name="T63" fmla="*/ 404812 h 71"/>
              <a:gd name="T64" fmla="*/ 348863 w 78"/>
              <a:gd name="T65" fmla="*/ 376304 h 71"/>
              <a:gd name="T66" fmla="*/ 297391 w 78"/>
              <a:gd name="T67" fmla="*/ 387707 h 71"/>
              <a:gd name="T68" fmla="*/ 268796 w 78"/>
              <a:gd name="T69" fmla="*/ 336393 h 71"/>
              <a:gd name="T70" fmla="*/ 308829 w 78"/>
              <a:gd name="T71" fmla="*/ 285079 h 71"/>
              <a:gd name="T72" fmla="*/ 325987 w 78"/>
              <a:gd name="T73" fmla="*/ 233765 h 71"/>
              <a:gd name="T74" fmla="*/ 360301 w 78"/>
              <a:gd name="T75" fmla="*/ 262273 h 71"/>
              <a:gd name="T76" fmla="*/ 411773 w 78"/>
              <a:gd name="T77" fmla="*/ 250869 h 71"/>
              <a:gd name="T78" fmla="*/ 411773 w 78"/>
              <a:gd name="T79" fmla="*/ 296482 h 71"/>
              <a:gd name="T80" fmla="*/ 354582 w 78"/>
              <a:gd name="T81" fmla="*/ 57016 h 71"/>
              <a:gd name="T82" fmla="*/ 383177 w 78"/>
              <a:gd name="T83" fmla="*/ 85524 h 71"/>
              <a:gd name="T84" fmla="*/ 325987 w 78"/>
              <a:gd name="T85" fmla="*/ 319288 h 71"/>
              <a:gd name="T86" fmla="*/ 354582 w 78"/>
              <a:gd name="T87" fmla="*/ 290780 h 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0" name="Freeform 23"/>
          <p:cNvSpPr>
            <a:spLocks/>
          </p:cNvSpPr>
          <p:nvPr/>
        </p:nvSpPr>
        <p:spPr bwMode="auto">
          <a:xfrm>
            <a:off x="6835775" y="2673350"/>
            <a:ext cx="1127125" cy="1314450"/>
          </a:xfrm>
          <a:custGeom>
            <a:avLst/>
            <a:gdLst>
              <a:gd name="T0" fmla="*/ 375218 w 766"/>
              <a:gd name="T1" fmla="*/ 206073 h 893"/>
              <a:gd name="T2" fmla="*/ 372275 w 766"/>
              <a:gd name="T3" fmla="*/ 207545 h 893"/>
              <a:gd name="T4" fmla="*/ 372275 w 766"/>
              <a:gd name="T5" fmla="*/ 207545 h 893"/>
              <a:gd name="T6" fmla="*/ 360503 w 766"/>
              <a:gd name="T7" fmla="*/ 206073 h 893"/>
              <a:gd name="T8" fmla="*/ 364918 w 766"/>
              <a:gd name="T9" fmla="*/ 206073 h 893"/>
              <a:gd name="T10" fmla="*/ 363446 w 766"/>
              <a:gd name="T11" fmla="*/ 204601 h 893"/>
              <a:gd name="T12" fmla="*/ 361975 w 766"/>
              <a:gd name="T13" fmla="*/ 204601 h 893"/>
              <a:gd name="T14" fmla="*/ 361975 w 766"/>
              <a:gd name="T15" fmla="*/ 203129 h 893"/>
              <a:gd name="T16" fmla="*/ 320774 w 766"/>
              <a:gd name="T17" fmla="*/ 182522 h 893"/>
              <a:gd name="T18" fmla="*/ 306060 w 766"/>
              <a:gd name="T19" fmla="*/ 161914 h 893"/>
              <a:gd name="T20" fmla="*/ 306060 w 766"/>
              <a:gd name="T21" fmla="*/ 161914 h 893"/>
              <a:gd name="T22" fmla="*/ 304589 w 766"/>
              <a:gd name="T23" fmla="*/ 160442 h 893"/>
              <a:gd name="T24" fmla="*/ 304589 w 766"/>
              <a:gd name="T25" fmla="*/ 160442 h 893"/>
              <a:gd name="T26" fmla="*/ 270745 w 766"/>
              <a:gd name="T27" fmla="*/ 97149 h 893"/>
              <a:gd name="T28" fmla="*/ 163330 w 766"/>
              <a:gd name="T29" fmla="*/ 64766 h 893"/>
              <a:gd name="T30" fmla="*/ 64743 w 766"/>
              <a:gd name="T31" fmla="*/ 189881 h 893"/>
              <a:gd name="T32" fmla="*/ 98587 w 766"/>
              <a:gd name="T33" fmla="*/ 270839 h 893"/>
              <a:gd name="T34" fmla="*/ 155973 w 766"/>
              <a:gd name="T35" fmla="*/ 303221 h 893"/>
              <a:gd name="T36" fmla="*/ 182459 w 766"/>
              <a:gd name="T37" fmla="*/ 319413 h 893"/>
              <a:gd name="T38" fmla="*/ 206002 w 766"/>
              <a:gd name="T39" fmla="*/ 365043 h 893"/>
              <a:gd name="T40" fmla="*/ 206002 w 766"/>
              <a:gd name="T41" fmla="*/ 366515 h 893"/>
              <a:gd name="T42" fmla="*/ 195702 w 766"/>
              <a:gd name="T43" fmla="*/ 372403 h 893"/>
              <a:gd name="T44" fmla="*/ 201588 w 766"/>
              <a:gd name="T45" fmla="*/ 373875 h 893"/>
              <a:gd name="T46" fmla="*/ 203059 w 766"/>
              <a:gd name="T47" fmla="*/ 379763 h 893"/>
              <a:gd name="T48" fmla="*/ 203059 w 766"/>
              <a:gd name="T49" fmla="*/ 382707 h 893"/>
              <a:gd name="T50" fmla="*/ 294289 w 766"/>
              <a:gd name="T51" fmla="*/ 1314450 h 893"/>
              <a:gd name="T52" fmla="*/ 585634 w 766"/>
              <a:gd name="T53" fmla="*/ 1283539 h 893"/>
              <a:gd name="T54" fmla="*/ 576805 w 766"/>
              <a:gd name="T55" fmla="*/ 1254100 h 893"/>
              <a:gd name="T56" fmla="*/ 576805 w 766"/>
              <a:gd name="T57" fmla="*/ 1254100 h 893"/>
              <a:gd name="T58" fmla="*/ 560620 w 766"/>
              <a:gd name="T59" fmla="*/ 1186390 h 893"/>
              <a:gd name="T60" fmla="*/ 609177 w 766"/>
              <a:gd name="T61" fmla="*/ 1075994 h 893"/>
              <a:gd name="T62" fmla="*/ 803408 w 766"/>
              <a:gd name="T63" fmla="*/ 1068635 h 893"/>
              <a:gd name="T64" fmla="*/ 849022 w 766"/>
              <a:gd name="T65" fmla="*/ 1248212 h 893"/>
              <a:gd name="T66" fmla="*/ 847551 w 766"/>
              <a:gd name="T67" fmla="*/ 1249684 h 893"/>
              <a:gd name="T68" fmla="*/ 837251 w 766"/>
              <a:gd name="T69" fmla="*/ 1283539 h 893"/>
              <a:gd name="T70" fmla="*/ 1127125 w 766"/>
              <a:gd name="T71" fmla="*/ 1314450 h 893"/>
              <a:gd name="T72" fmla="*/ 384047 w 766"/>
              <a:gd name="T73" fmla="*/ 203129 h 8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66" h="893">
                <a:moveTo>
                  <a:pt x="255" y="140"/>
                </a:moveTo>
                <a:cubicBezTo>
                  <a:pt x="255" y="140"/>
                  <a:pt x="255" y="140"/>
                  <a:pt x="255" y="140"/>
                </a:cubicBezTo>
                <a:cubicBezTo>
                  <a:pt x="254" y="140"/>
                  <a:pt x="254" y="140"/>
                  <a:pt x="254" y="140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45" y="140"/>
                  <a:pt x="245" y="140"/>
                  <a:pt x="245" y="140"/>
                </a:cubicBezTo>
                <a:cubicBezTo>
                  <a:pt x="245" y="140"/>
                  <a:pt x="247" y="140"/>
                  <a:pt x="246" y="140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5" y="138"/>
                  <a:pt x="245" y="138"/>
                  <a:pt x="244" y="138"/>
                </a:cubicBezTo>
                <a:cubicBezTo>
                  <a:pt x="235" y="136"/>
                  <a:pt x="225" y="131"/>
                  <a:pt x="218" y="124"/>
                </a:cubicBezTo>
                <a:cubicBezTo>
                  <a:pt x="214" y="120"/>
                  <a:pt x="210" y="115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5" y="104"/>
                  <a:pt x="204" y="99"/>
                  <a:pt x="203" y="95"/>
                </a:cubicBezTo>
                <a:cubicBezTo>
                  <a:pt x="199" y="85"/>
                  <a:pt x="193" y="75"/>
                  <a:pt x="184" y="66"/>
                </a:cubicBezTo>
                <a:cubicBezTo>
                  <a:pt x="168" y="50"/>
                  <a:pt x="147" y="42"/>
                  <a:pt x="126" y="42"/>
                </a:cubicBezTo>
                <a:cubicBezTo>
                  <a:pt x="121" y="42"/>
                  <a:pt x="116" y="43"/>
                  <a:pt x="111" y="44"/>
                </a:cubicBezTo>
                <a:cubicBezTo>
                  <a:pt x="96" y="47"/>
                  <a:pt x="81" y="55"/>
                  <a:pt x="69" y="67"/>
                </a:cubicBezTo>
                <a:cubicBezTo>
                  <a:pt x="52" y="84"/>
                  <a:pt x="44" y="106"/>
                  <a:pt x="44" y="129"/>
                </a:cubicBezTo>
                <a:cubicBezTo>
                  <a:pt x="44" y="132"/>
                  <a:pt x="44" y="134"/>
                  <a:pt x="44" y="137"/>
                </a:cubicBezTo>
                <a:cubicBezTo>
                  <a:pt x="46" y="154"/>
                  <a:pt x="54" y="170"/>
                  <a:pt x="67" y="184"/>
                </a:cubicBezTo>
                <a:cubicBezTo>
                  <a:pt x="76" y="193"/>
                  <a:pt x="87" y="199"/>
                  <a:pt x="99" y="203"/>
                </a:cubicBezTo>
                <a:cubicBezTo>
                  <a:pt x="101" y="204"/>
                  <a:pt x="104" y="205"/>
                  <a:pt x="106" y="206"/>
                </a:cubicBezTo>
                <a:cubicBezTo>
                  <a:pt x="113" y="208"/>
                  <a:pt x="119" y="212"/>
                  <a:pt x="124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2" y="225"/>
                  <a:pt x="137" y="235"/>
                  <a:pt x="139" y="245"/>
                </a:cubicBezTo>
                <a:cubicBezTo>
                  <a:pt x="139" y="246"/>
                  <a:pt x="140" y="247"/>
                  <a:pt x="140" y="248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50"/>
                  <a:pt x="136" y="251"/>
                  <a:pt x="136" y="251"/>
                </a:cubicBezTo>
                <a:cubicBezTo>
                  <a:pt x="136" y="252"/>
                  <a:pt x="133" y="253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4"/>
                  <a:pt x="137" y="254"/>
                  <a:pt x="137" y="254"/>
                </a:cubicBezTo>
                <a:cubicBezTo>
                  <a:pt x="137" y="256"/>
                  <a:pt x="138" y="257"/>
                  <a:pt x="138" y="258"/>
                </a:cubicBezTo>
                <a:cubicBezTo>
                  <a:pt x="138" y="258"/>
                  <a:pt x="139" y="258"/>
                  <a:pt x="138" y="258"/>
                </a:cubicBezTo>
                <a:cubicBezTo>
                  <a:pt x="138" y="259"/>
                  <a:pt x="138" y="259"/>
                  <a:pt x="138" y="260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0" y="400"/>
                  <a:pt x="0" y="400"/>
                  <a:pt x="0" y="400"/>
                </a:cubicBezTo>
                <a:cubicBezTo>
                  <a:pt x="132" y="537"/>
                  <a:pt x="199" y="717"/>
                  <a:pt x="200" y="893"/>
                </a:cubicBezTo>
                <a:cubicBezTo>
                  <a:pt x="391" y="893"/>
                  <a:pt x="391" y="893"/>
                  <a:pt x="391" y="893"/>
                </a:cubicBezTo>
                <a:cubicBezTo>
                  <a:pt x="395" y="885"/>
                  <a:pt x="398" y="879"/>
                  <a:pt x="398" y="872"/>
                </a:cubicBezTo>
                <a:cubicBezTo>
                  <a:pt x="398" y="867"/>
                  <a:pt x="397" y="862"/>
                  <a:pt x="395" y="858"/>
                </a:cubicBezTo>
                <a:cubicBezTo>
                  <a:pt x="394" y="856"/>
                  <a:pt x="393" y="854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1"/>
                  <a:pt x="392" y="851"/>
                  <a:pt x="392" y="851"/>
                </a:cubicBezTo>
                <a:cubicBezTo>
                  <a:pt x="385" y="838"/>
                  <a:pt x="381" y="822"/>
                  <a:pt x="381" y="806"/>
                </a:cubicBezTo>
                <a:cubicBezTo>
                  <a:pt x="381" y="778"/>
                  <a:pt x="393" y="752"/>
                  <a:pt x="412" y="733"/>
                </a:cubicBezTo>
                <a:cubicBezTo>
                  <a:pt x="413" y="733"/>
                  <a:pt x="413" y="732"/>
                  <a:pt x="414" y="731"/>
                </a:cubicBezTo>
                <a:cubicBezTo>
                  <a:pt x="431" y="714"/>
                  <a:pt x="456" y="703"/>
                  <a:pt x="483" y="703"/>
                </a:cubicBezTo>
                <a:cubicBezTo>
                  <a:pt x="507" y="703"/>
                  <a:pt x="529" y="711"/>
                  <a:pt x="546" y="726"/>
                </a:cubicBezTo>
                <a:cubicBezTo>
                  <a:pt x="570" y="744"/>
                  <a:pt x="586" y="774"/>
                  <a:pt x="586" y="806"/>
                </a:cubicBezTo>
                <a:cubicBezTo>
                  <a:pt x="586" y="821"/>
                  <a:pt x="582" y="835"/>
                  <a:pt x="577" y="848"/>
                </a:cubicBezTo>
                <a:cubicBezTo>
                  <a:pt x="577" y="848"/>
                  <a:pt x="576" y="848"/>
                  <a:pt x="576" y="849"/>
                </a:cubicBezTo>
                <a:cubicBezTo>
                  <a:pt x="576" y="849"/>
                  <a:pt x="576" y="849"/>
                  <a:pt x="576" y="849"/>
                </a:cubicBezTo>
                <a:cubicBezTo>
                  <a:pt x="574" y="853"/>
                  <a:pt x="572" y="856"/>
                  <a:pt x="570" y="860"/>
                </a:cubicBezTo>
                <a:cubicBezTo>
                  <a:pt x="569" y="863"/>
                  <a:pt x="569" y="868"/>
                  <a:pt x="569" y="872"/>
                </a:cubicBezTo>
                <a:cubicBezTo>
                  <a:pt x="569" y="879"/>
                  <a:pt x="571" y="885"/>
                  <a:pt x="575" y="893"/>
                </a:cubicBezTo>
                <a:cubicBezTo>
                  <a:pt x="766" y="893"/>
                  <a:pt x="766" y="893"/>
                  <a:pt x="766" y="893"/>
                </a:cubicBezTo>
                <a:cubicBezTo>
                  <a:pt x="765" y="569"/>
                  <a:pt x="643" y="247"/>
                  <a:pt x="400" y="0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59" y="140"/>
                  <a:pt x="257" y="140"/>
                  <a:pt x="255" y="14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Freeform 154@|5FFC:0|FBC:0|LFC:16777215|LBC:16777215"/>
          <p:cNvSpPr>
            <a:spLocks/>
          </p:cNvSpPr>
          <p:nvPr/>
        </p:nvSpPr>
        <p:spPr bwMode="auto">
          <a:xfrm>
            <a:off x="7199313" y="3209925"/>
            <a:ext cx="53975" cy="290513"/>
          </a:xfrm>
          <a:custGeom>
            <a:avLst/>
            <a:gdLst>
              <a:gd name="T0" fmla="*/ 0 w 14"/>
              <a:gd name="T1" fmla="*/ 51483 h 79"/>
              <a:gd name="T2" fmla="*/ 0 w 14"/>
              <a:gd name="T3" fmla="*/ 239030 h 79"/>
              <a:gd name="T4" fmla="*/ 53975 w 14"/>
              <a:gd name="T5" fmla="*/ 290513 h 79"/>
              <a:gd name="T6" fmla="*/ 53975 w 14"/>
              <a:gd name="T7" fmla="*/ 0 h 79"/>
              <a:gd name="T8" fmla="*/ 0 w 14"/>
              <a:gd name="T9" fmla="*/ 51483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" h="79">
                <a:moveTo>
                  <a:pt x="0" y="14"/>
                </a:moveTo>
                <a:cubicBezTo>
                  <a:pt x="0" y="65"/>
                  <a:pt x="0" y="65"/>
                  <a:pt x="0" y="65"/>
                </a:cubicBezTo>
                <a:cubicBezTo>
                  <a:pt x="0" y="73"/>
                  <a:pt x="6" y="79"/>
                  <a:pt x="14" y="79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2" name="Freeform 155@|5FFC:0|FBC:0|LFC:16777215|LBC:16777215"/>
          <p:cNvSpPr>
            <a:spLocks noEditPoints="1"/>
          </p:cNvSpPr>
          <p:nvPr/>
        </p:nvSpPr>
        <p:spPr bwMode="auto">
          <a:xfrm>
            <a:off x="7278688" y="3128963"/>
            <a:ext cx="266700" cy="371475"/>
          </a:xfrm>
          <a:custGeom>
            <a:avLst/>
            <a:gdLst>
              <a:gd name="T0" fmla="*/ 214842 w 72"/>
              <a:gd name="T1" fmla="*/ 25746 h 101"/>
              <a:gd name="T2" fmla="*/ 185208 w 72"/>
              <a:gd name="T3" fmla="*/ 0 h 101"/>
              <a:gd name="T4" fmla="*/ 77788 w 72"/>
              <a:gd name="T5" fmla="*/ 0 h 101"/>
              <a:gd name="T6" fmla="*/ 51858 w 72"/>
              <a:gd name="T7" fmla="*/ 25746 h 101"/>
              <a:gd name="T8" fmla="*/ 51858 w 72"/>
              <a:gd name="T9" fmla="*/ 80915 h 101"/>
              <a:gd name="T10" fmla="*/ 0 w 72"/>
              <a:gd name="T11" fmla="*/ 80915 h 101"/>
              <a:gd name="T12" fmla="*/ 0 w 72"/>
              <a:gd name="T13" fmla="*/ 371475 h 101"/>
              <a:gd name="T14" fmla="*/ 266700 w 72"/>
              <a:gd name="T15" fmla="*/ 371475 h 101"/>
              <a:gd name="T16" fmla="*/ 266700 w 72"/>
              <a:gd name="T17" fmla="*/ 80915 h 101"/>
              <a:gd name="T18" fmla="*/ 214842 w 72"/>
              <a:gd name="T19" fmla="*/ 80915 h 101"/>
              <a:gd name="T20" fmla="*/ 214842 w 72"/>
              <a:gd name="T21" fmla="*/ 25746 h 101"/>
              <a:gd name="T22" fmla="*/ 185208 w 72"/>
              <a:gd name="T23" fmla="*/ 80915 h 101"/>
              <a:gd name="T24" fmla="*/ 77788 w 72"/>
              <a:gd name="T25" fmla="*/ 80915 h 101"/>
              <a:gd name="T26" fmla="*/ 77788 w 72"/>
              <a:gd name="T27" fmla="*/ 25746 h 101"/>
              <a:gd name="T28" fmla="*/ 185208 w 72"/>
              <a:gd name="T29" fmla="*/ 25746 h 101"/>
              <a:gd name="T30" fmla="*/ 185208 w 72"/>
              <a:gd name="T31" fmla="*/ 80915 h 10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2" h="101">
                <a:moveTo>
                  <a:pt x="58" y="7"/>
                </a:moveTo>
                <a:cubicBezTo>
                  <a:pt x="58" y="3"/>
                  <a:pt x="54" y="0"/>
                  <a:pt x="5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4" y="3"/>
                  <a:pt x="14" y="7"/>
                </a:cubicBezTo>
                <a:cubicBezTo>
                  <a:pt x="14" y="22"/>
                  <a:pt x="14" y="22"/>
                  <a:pt x="1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1"/>
                  <a:pt x="0" y="101"/>
                  <a:pt x="0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lnTo>
                  <a:pt x="58" y="7"/>
                </a:lnTo>
                <a:close/>
                <a:moveTo>
                  <a:pt x="50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7"/>
                  <a:pt x="21" y="7"/>
                  <a:pt x="21" y="7"/>
                </a:cubicBezTo>
                <a:cubicBezTo>
                  <a:pt x="50" y="7"/>
                  <a:pt x="50" y="7"/>
                  <a:pt x="50" y="7"/>
                </a:cubicBezTo>
                <a:lnTo>
                  <a:pt x="5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3" name="Freeform 156@|5FFC:0|FBC:0|LFC:16777215|LBC:16777215"/>
          <p:cNvSpPr>
            <a:spLocks/>
          </p:cNvSpPr>
          <p:nvPr/>
        </p:nvSpPr>
        <p:spPr bwMode="auto">
          <a:xfrm>
            <a:off x="7573963" y="3209925"/>
            <a:ext cx="55562" cy="290513"/>
          </a:xfrm>
          <a:custGeom>
            <a:avLst/>
            <a:gdLst>
              <a:gd name="T0" fmla="*/ 0 w 15"/>
              <a:gd name="T1" fmla="*/ 0 h 79"/>
              <a:gd name="T2" fmla="*/ 0 w 15"/>
              <a:gd name="T3" fmla="*/ 290513 h 79"/>
              <a:gd name="T4" fmla="*/ 55562 w 15"/>
              <a:gd name="T5" fmla="*/ 239030 h 79"/>
              <a:gd name="T6" fmla="*/ 55562 w 15"/>
              <a:gd name="T7" fmla="*/ 51483 h 79"/>
              <a:gd name="T8" fmla="*/ 0 w 15"/>
              <a:gd name="T9" fmla="*/ 0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8" y="79"/>
                  <a:pt x="15" y="73"/>
                  <a:pt x="15" y="6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6"/>
                  <a:pt x="8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4" name="Freeform 22"/>
          <p:cNvSpPr>
            <a:spLocks/>
          </p:cNvSpPr>
          <p:nvPr/>
        </p:nvSpPr>
        <p:spPr bwMode="auto">
          <a:xfrm>
            <a:off x="6827838" y="3732213"/>
            <a:ext cx="1135062" cy="1584325"/>
          </a:xfrm>
          <a:custGeom>
            <a:avLst/>
            <a:gdLst>
              <a:gd name="T0" fmla="*/ 837679 w 771"/>
              <a:gd name="T1" fmla="*/ 270925 h 1076"/>
              <a:gd name="T2" fmla="*/ 839151 w 771"/>
              <a:gd name="T3" fmla="*/ 267981 h 1076"/>
              <a:gd name="T4" fmla="*/ 834734 w 771"/>
              <a:gd name="T5" fmla="*/ 265036 h 1076"/>
              <a:gd name="T6" fmla="*/ 831790 w 771"/>
              <a:gd name="T7" fmla="*/ 262091 h 1076"/>
              <a:gd name="T8" fmla="*/ 830318 w 771"/>
              <a:gd name="T9" fmla="*/ 260619 h 1076"/>
              <a:gd name="T10" fmla="*/ 828846 w 771"/>
              <a:gd name="T11" fmla="*/ 259146 h 1076"/>
              <a:gd name="T12" fmla="*/ 827373 w 771"/>
              <a:gd name="T13" fmla="*/ 257674 h 1076"/>
              <a:gd name="T14" fmla="*/ 820012 w 771"/>
              <a:gd name="T15" fmla="*/ 189942 h 1076"/>
              <a:gd name="T16" fmla="*/ 820012 w 771"/>
              <a:gd name="T17" fmla="*/ 189942 h 1076"/>
              <a:gd name="T18" fmla="*/ 820012 w 771"/>
              <a:gd name="T19" fmla="*/ 188470 h 1076"/>
              <a:gd name="T20" fmla="*/ 820012 w 771"/>
              <a:gd name="T21" fmla="*/ 188470 h 1076"/>
              <a:gd name="T22" fmla="*/ 830318 w 771"/>
              <a:gd name="T23" fmla="*/ 169328 h 1076"/>
              <a:gd name="T24" fmla="*/ 805290 w 771"/>
              <a:gd name="T25" fmla="*/ 33866 h 1076"/>
              <a:gd name="T26" fmla="*/ 718431 w 771"/>
              <a:gd name="T27" fmla="*/ 0 h 1076"/>
              <a:gd name="T28" fmla="*/ 596239 w 771"/>
              <a:gd name="T29" fmla="*/ 120739 h 1076"/>
              <a:gd name="T30" fmla="*/ 610961 w 771"/>
              <a:gd name="T31" fmla="*/ 184053 h 1076"/>
              <a:gd name="T32" fmla="*/ 615377 w 771"/>
              <a:gd name="T33" fmla="*/ 214973 h 1076"/>
              <a:gd name="T34" fmla="*/ 603600 w 771"/>
              <a:gd name="T35" fmla="*/ 263563 h 1076"/>
              <a:gd name="T36" fmla="*/ 602128 w 771"/>
              <a:gd name="T37" fmla="*/ 267981 h 1076"/>
              <a:gd name="T38" fmla="*/ 602128 w 771"/>
              <a:gd name="T39" fmla="*/ 266508 h 1076"/>
              <a:gd name="T40" fmla="*/ 599183 w 771"/>
              <a:gd name="T41" fmla="*/ 269453 h 1076"/>
              <a:gd name="T42" fmla="*/ 597711 w 771"/>
              <a:gd name="T43" fmla="*/ 270925 h 1076"/>
              <a:gd name="T44" fmla="*/ 591822 w 771"/>
              <a:gd name="T45" fmla="*/ 273870 h 1076"/>
              <a:gd name="T46" fmla="*/ 590350 w 771"/>
              <a:gd name="T47" fmla="*/ 279760 h 1076"/>
              <a:gd name="T48" fmla="*/ 301800 w 771"/>
              <a:gd name="T49" fmla="*/ 279760 h 1076"/>
              <a:gd name="T50" fmla="*/ 200218 w 771"/>
              <a:gd name="T51" fmla="*/ 1194133 h 1076"/>
              <a:gd name="T52" fmla="*/ 238496 w 771"/>
              <a:gd name="T53" fmla="*/ 1161740 h 1076"/>
              <a:gd name="T54" fmla="*/ 239968 w 771"/>
              <a:gd name="T55" fmla="*/ 1152906 h 1076"/>
              <a:gd name="T56" fmla="*/ 239968 w 771"/>
              <a:gd name="T57" fmla="*/ 1151433 h 1076"/>
              <a:gd name="T58" fmla="*/ 381298 w 771"/>
              <a:gd name="T59" fmla="*/ 1049836 h 1076"/>
              <a:gd name="T60" fmla="*/ 532934 w 771"/>
              <a:gd name="T61" fmla="*/ 1201496 h 1076"/>
              <a:gd name="T62" fmla="*/ 437242 w 771"/>
              <a:gd name="T63" fmla="*/ 1341376 h 1076"/>
              <a:gd name="T64" fmla="*/ 434297 w 771"/>
              <a:gd name="T65" fmla="*/ 1341376 h 1076"/>
              <a:gd name="T66" fmla="*/ 404854 w 771"/>
              <a:gd name="T67" fmla="*/ 1356100 h 1076"/>
              <a:gd name="T68" fmla="*/ 588878 w 771"/>
              <a:gd name="T69" fmla="*/ 1584325 h 1076"/>
              <a:gd name="T70" fmla="*/ 847984 w 771"/>
              <a:gd name="T71" fmla="*/ 279760 h 1076"/>
              <a:gd name="T72" fmla="*/ 837679 w 771"/>
              <a:gd name="T73" fmla="*/ 273870 h 10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71" h="1076">
                <a:moveTo>
                  <a:pt x="569" y="186"/>
                </a:moveTo>
                <a:cubicBezTo>
                  <a:pt x="569" y="184"/>
                  <a:pt x="569" y="184"/>
                  <a:pt x="569" y="184"/>
                </a:cubicBezTo>
                <a:cubicBezTo>
                  <a:pt x="569" y="183"/>
                  <a:pt x="569" y="183"/>
                  <a:pt x="569" y="183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66" y="181"/>
                  <a:pt x="567" y="181"/>
                  <a:pt x="567" y="180"/>
                </a:cubicBezTo>
                <a:cubicBezTo>
                  <a:pt x="566" y="180"/>
                  <a:pt x="566" y="180"/>
                  <a:pt x="566" y="180"/>
                </a:cubicBezTo>
                <a:cubicBezTo>
                  <a:pt x="565" y="178"/>
                  <a:pt x="565" y="178"/>
                  <a:pt x="565" y="178"/>
                </a:cubicBezTo>
                <a:cubicBezTo>
                  <a:pt x="564" y="178"/>
                  <a:pt x="564" y="178"/>
                  <a:pt x="564" y="178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5"/>
                  <a:pt x="563" y="175"/>
                  <a:pt x="562" y="175"/>
                </a:cubicBezTo>
                <a:cubicBezTo>
                  <a:pt x="557" y="166"/>
                  <a:pt x="554" y="157"/>
                  <a:pt x="554" y="146"/>
                </a:cubicBezTo>
                <a:cubicBezTo>
                  <a:pt x="554" y="140"/>
                  <a:pt x="555" y="134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9" y="123"/>
                  <a:pt x="561" y="119"/>
                  <a:pt x="564" y="115"/>
                </a:cubicBezTo>
                <a:cubicBezTo>
                  <a:pt x="568" y="105"/>
                  <a:pt x="571" y="94"/>
                  <a:pt x="571" y="82"/>
                </a:cubicBezTo>
                <a:cubicBezTo>
                  <a:pt x="571" y="59"/>
                  <a:pt x="562" y="38"/>
                  <a:pt x="547" y="23"/>
                </a:cubicBezTo>
                <a:cubicBezTo>
                  <a:pt x="545" y="22"/>
                  <a:pt x="543" y="20"/>
                  <a:pt x="541" y="18"/>
                </a:cubicBezTo>
                <a:cubicBezTo>
                  <a:pt x="527" y="7"/>
                  <a:pt x="508" y="0"/>
                  <a:pt x="488" y="0"/>
                </a:cubicBezTo>
                <a:cubicBezTo>
                  <a:pt x="465" y="0"/>
                  <a:pt x="443" y="10"/>
                  <a:pt x="428" y="25"/>
                </a:cubicBezTo>
                <a:cubicBezTo>
                  <a:pt x="414" y="40"/>
                  <a:pt x="405" y="60"/>
                  <a:pt x="405" y="82"/>
                </a:cubicBezTo>
                <a:cubicBezTo>
                  <a:pt x="405" y="95"/>
                  <a:pt x="408" y="107"/>
                  <a:pt x="413" y="118"/>
                </a:cubicBezTo>
                <a:cubicBezTo>
                  <a:pt x="415" y="120"/>
                  <a:pt x="414" y="122"/>
                  <a:pt x="415" y="125"/>
                </a:cubicBezTo>
                <a:cubicBezTo>
                  <a:pt x="418" y="131"/>
                  <a:pt x="418" y="138"/>
                  <a:pt x="418" y="146"/>
                </a:cubicBezTo>
                <a:cubicBezTo>
                  <a:pt x="418" y="146"/>
                  <a:pt x="418" y="146"/>
                  <a:pt x="418" y="146"/>
                </a:cubicBezTo>
                <a:cubicBezTo>
                  <a:pt x="418" y="157"/>
                  <a:pt x="416" y="167"/>
                  <a:pt x="410" y="176"/>
                </a:cubicBezTo>
                <a:cubicBezTo>
                  <a:pt x="410" y="177"/>
                  <a:pt x="410" y="178"/>
                  <a:pt x="410" y="179"/>
                </a:cubicBezTo>
                <a:cubicBezTo>
                  <a:pt x="410" y="180"/>
                  <a:pt x="410" y="180"/>
                  <a:pt x="410" y="180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2"/>
                  <a:pt x="408" y="182"/>
                  <a:pt x="407" y="183"/>
                </a:cubicBezTo>
                <a:cubicBezTo>
                  <a:pt x="407" y="184"/>
                  <a:pt x="407" y="184"/>
                  <a:pt x="407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5" y="185"/>
                  <a:pt x="403" y="186"/>
                  <a:pt x="402" y="186"/>
                </a:cubicBezTo>
                <a:cubicBezTo>
                  <a:pt x="402" y="186"/>
                  <a:pt x="402" y="188"/>
                  <a:pt x="402" y="188"/>
                </a:cubicBezTo>
                <a:cubicBezTo>
                  <a:pt x="401" y="188"/>
                  <a:pt x="401" y="190"/>
                  <a:pt x="401" y="190"/>
                </a:cubicBezTo>
                <a:cubicBezTo>
                  <a:pt x="400" y="190"/>
                  <a:pt x="400" y="190"/>
                  <a:pt x="400" y="190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201" y="374"/>
                  <a:pt x="124" y="550"/>
                  <a:pt x="0" y="675"/>
                </a:cubicBezTo>
                <a:cubicBezTo>
                  <a:pt x="136" y="811"/>
                  <a:pt x="136" y="811"/>
                  <a:pt x="136" y="811"/>
                </a:cubicBezTo>
                <a:cubicBezTo>
                  <a:pt x="143" y="809"/>
                  <a:pt x="149" y="806"/>
                  <a:pt x="154" y="801"/>
                </a:cubicBezTo>
                <a:cubicBezTo>
                  <a:pt x="157" y="797"/>
                  <a:pt x="160" y="793"/>
                  <a:pt x="162" y="789"/>
                </a:cubicBezTo>
                <a:cubicBezTo>
                  <a:pt x="162" y="787"/>
                  <a:pt x="163" y="785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2"/>
                  <a:pt x="163" y="782"/>
                  <a:pt x="163" y="782"/>
                </a:cubicBezTo>
                <a:cubicBezTo>
                  <a:pt x="168" y="768"/>
                  <a:pt x="177" y="755"/>
                  <a:pt x="188" y="743"/>
                </a:cubicBezTo>
                <a:cubicBezTo>
                  <a:pt x="208" y="724"/>
                  <a:pt x="233" y="713"/>
                  <a:pt x="259" y="713"/>
                </a:cubicBezTo>
                <a:cubicBezTo>
                  <a:pt x="286" y="713"/>
                  <a:pt x="312" y="723"/>
                  <a:pt x="332" y="743"/>
                </a:cubicBezTo>
                <a:cubicBezTo>
                  <a:pt x="352" y="763"/>
                  <a:pt x="362" y="790"/>
                  <a:pt x="362" y="816"/>
                </a:cubicBezTo>
                <a:cubicBezTo>
                  <a:pt x="362" y="842"/>
                  <a:pt x="352" y="868"/>
                  <a:pt x="332" y="888"/>
                </a:cubicBezTo>
                <a:cubicBezTo>
                  <a:pt x="322" y="898"/>
                  <a:pt x="310" y="906"/>
                  <a:pt x="297" y="911"/>
                </a:cubicBezTo>
                <a:cubicBezTo>
                  <a:pt x="296" y="911"/>
                  <a:pt x="296" y="911"/>
                  <a:pt x="296" y="911"/>
                </a:cubicBezTo>
                <a:cubicBezTo>
                  <a:pt x="296" y="911"/>
                  <a:pt x="296" y="911"/>
                  <a:pt x="295" y="911"/>
                </a:cubicBezTo>
                <a:cubicBezTo>
                  <a:pt x="291" y="912"/>
                  <a:pt x="288" y="913"/>
                  <a:pt x="284" y="915"/>
                </a:cubicBezTo>
                <a:cubicBezTo>
                  <a:pt x="281" y="916"/>
                  <a:pt x="278" y="918"/>
                  <a:pt x="275" y="921"/>
                </a:cubicBezTo>
                <a:cubicBezTo>
                  <a:pt x="270" y="926"/>
                  <a:pt x="267" y="933"/>
                  <a:pt x="266" y="939"/>
                </a:cubicBezTo>
                <a:cubicBezTo>
                  <a:pt x="400" y="1076"/>
                  <a:pt x="400" y="1076"/>
                  <a:pt x="400" y="1076"/>
                </a:cubicBezTo>
                <a:cubicBezTo>
                  <a:pt x="627" y="847"/>
                  <a:pt x="767" y="534"/>
                  <a:pt x="771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5" y="190"/>
                  <a:pt x="575" y="190"/>
                  <a:pt x="575" y="190"/>
                </a:cubicBezTo>
                <a:cubicBezTo>
                  <a:pt x="573" y="190"/>
                  <a:pt x="571" y="187"/>
                  <a:pt x="569" y="186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Freeform 166"/>
          <p:cNvSpPr>
            <a:spLocks noEditPoints="1"/>
          </p:cNvSpPr>
          <p:nvPr/>
        </p:nvSpPr>
        <p:spPr bwMode="auto">
          <a:xfrm>
            <a:off x="7300913" y="4270375"/>
            <a:ext cx="306387" cy="447675"/>
          </a:xfrm>
          <a:custGeom>
            <a:avLst/>
            <a:gdLst>
              <a:gd name="T0" fmla="*/ 153194 w 80"/>
              <a:gd name="T1" fmla="*/ 0 h 117"/>
              <a:gd name="T2" fmla="*/ 0 w 80"/>
              <a:gd name="T3" fmla="*/ 153051 h 117"/>
              <a:gd name="T4" fmla="*/ 153194 w 80"/>
              <a:gd name="T5" fmla="*/ 447675 h 117"/>
              <a:gd name="T6" fmla="*/ 306387 w 80"/>
              <a:gd name="T7" fmla="*/ 153051 h 117"/>
              <a:gd name="T8" fmla="*/ 153194 w 80"/>
              <a:gd name="T9" fmla="*/ 0 h 117"/>
              <a:gd name="T10" fmla="*/ 26809 w 80"/>
              <a:gd name="T11" fmla="*/ 122441 h 117"/>
              <a:gd name="T12" fmla="*/ 122555 w 80"/>
              <a:gd name="T13" fmla="*/ 122441 h 117"/>
              <a:gd name="T14" fmla="*/ 153194 w 80"/>
              <a:gd name="T15" fmla="*/ 30610 h 117"/>
              <a:gd name="T16" fmla="*/ 183832 w 80"/>
              <a:gd name="T17" fmla="*/ 122441 h 117"/>
              <a:gd name="T18" fmla="*/ 279578 w 80"/>
              <a:gd name="T19" fmla="*/ 122441 h 117"/>
              <a:gd name="T20" fmla="*/ 199152 w 80"/>
              <a:gd name="T21" fmla="*/ 176009 h 117"/>
              <a:gd name="T22" fmla="*/ 241280 w 80"/>
              <a:gd name="T23" fmla="*/ 264013 h 117"/>
              <a:gd name="T24" fmla="*/ 153194 w 80"/>
              <a:gd name="T25" fmla="*/ 206619 h 117"/>
              <a:gd name="T26" fmla="*/ 65107 w 80"/>
              <a:gd name="T27" fmla="*/ 264013 h 117"/>
              <a:gd name="T28" fmla="*/ 107235 w 80"/>
              <a:gd name="T29" fmla="*/ 176009 h 117"/>
              <a:gd name="T30" fmla="*/ 26809 w 80"/>
              <a:gd name="T31" fmla="*/ 122441 h 1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6"/>
                  <a:pt x="27" y="85"/>
                  <a:pt x="40" y="117"/>
                </a:cubicBezTo>
                <a:cubicBezTo>
                  <a:pt x="53" y="85"/>
                  <a:pt x="80" y="66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7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40" y="8"/>
                  <a:pt x="40" y="8"/>
                  <a:pt x="40" y="8"/>
                </a:cubicBezTo>
                <a:cubicBezTo>
                  <a:pt x="48" y="32"/>
                  <a:pt x="48" y="32"/>
                  <a:pt x="48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52" y="46"/>
                  <a:pt x="52" y="46"/>
                  <a:pt x="52" y="46"/>
                </a:cubicBezTo>
                <a:cubicBezTo>
                  <a:pt x="63" y="69"/>
                  <a:pt x="63" y="69"/>
                  <a:pt x="63" y="69"/>
                </a:cubicBezTo>
                <a:cubicBezTo>
                  <a:pt x="40" y="54"/>
                  <a:pt x="40" y="54"/>
                  <a:pt x="40" y="54"/>
                </a:cubicBezTo>
                <a:cubicBezTo>
                  <a:pt x="17" y="69"/>
                  <a:pt x="17" y="69"/>
                  <a:pt x="17" y="69"/>
                </a:cubicBezTo>
                <a:cubicBezTo>
                  <a:pt x="28" y="46"/>
                  <a:pt x="28" y="46"/>
                  <a:pt x="28" y="46"/>
                </a:cubicBezTo>
                <a:lnTo>
                  <a:pt x="7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6" name="Freeform 24"/>
          <p:cNvSpPr>
            <a:spLocks/>
          </p:cNvSpPr>
          <p:nvPr/>
        </p:nvSpPr>
        <p:spPr bwMode="auto">
          <a:xfrm>
            <a:off x="5826125" y="2109788"/>
            <a:ext cx="1577975" cy="1136650"/>
          </a:xfrm>
          <a:custGeom>
            <a:avLst/>
            <a:gdLst>
              <a:gd name="T0" fmla="*/ 267653 w 1073"/>
              <a:gd name="T1" fmla="*/ 297414 h 772"/>
              <a:gd name="T2" fmla="*/ 267653 w 1073"/>
              <a:gd name="T3" fmla="*/ 301831 h 772"/>
              <a:gd name="T4" fmla="*/ 264712 w 1073"/>
              <a:gd name="T5" fmla="*/ 303303 h 772"/>
              <a:gd name="T6" fmla="*/ 261770 w 1073"/>
              <a:gd name="T7" fmla="*/ 304775 h 772"/>
              <a:gd name="T8" fmla="*/ 260300 w 1073"/>
              <a:gd name="T9" fmla="*/ 304775 h 772"/>
              <a:gd name="T10" fmla="*/ 258829 w 1073"/>
              <a:gd name="T11" fmla="*/ 306248 h 772"/>
              <a:gd name="T12" fmla="*/ 255888 w 1073"/>
              <a:gd name="T13" fmla="*/ 307720 h 772"/>
              <a:gd name="T14" fmla="*/ 188239 w 1073"/>
              <a:gd name="T15" fmla="*/ 315082 h 772"/>
              <a:gd name="T16" fmla="*/ 188239 w 1073"/>
              <a:gd name="T17" fmla="*/ 315082 h 772"/>
              <a:gd name="T18" fmla="*/ 188239 w 1073"/>
              <a:gd name="T19" fmla="*/ 315082 h 772"/>
              <a:gd name="T20" fmla="*/ 188239 w 1073"/>
              <a:gd name="T21" fmla="*/ 315082 h 772"/>
              <a:gd name="T22" fmla="*/ 169121 w 1073"/>
              <a:gd name="T23" fmla="*/ 304775 h 772"/>
              <a:gd name="T24" fmla="*/ 33824 w 1073"/>
              <a:gd name="T25" fmla="*/ 329805 h 772"/>
              <a:gd name="T26" fmla="*/ 0 w 1073"/>
              <a:gd name="T27" fmla="*/ 416674 h 772"/>
              <a:gd name="T28" fmla="*/ 119120 w 1073"/>
              <a:gd name="T29" fmla="*/ 538878 h 772"/>
              <a:gd name="T30" fmla="*/ 182357 w 1073"/>
              <a:gd name="T31" fmla="*/ 524155 h 772"/>
              <a:gd name="T32" fmla="*/ 214710 w 1073"/>
              <a:gd name="T33" fmla="*/ 519738 h 772"/>
              <a:gd name="T34" fmla="*/ 261770 w 1073"/>
              <a:gd name="T35" fmla="*/ 531516 h 772"/>
              <a:gd name="T36" fmla="*/ 263241 w 1073"/>
              <a:gd name="T37" fmla="*/ 532989 h 772"/>
              <a:gd name="T38" fmla="*/ 263241 w 1073"/>
              <a:gd name="T39" fmla="*/ 532989 h 772"/>
              <a:gd name="T40" fmla="*/ 267653 w 1073"/>
              <a:gd name="T41" fmla="*/ 535933 h 772"/>
              <a:gd name="T42" fmla="*/ 269123 w 1073"/>
              <a:gd name="T43" fmla="*/ 537406 h 772"/>
              <a:gd name="T44" fmla="*/ 273535 w 1073"/>
              <a:gd name="T45" fmla="*/ 543295 h 772"/>
              <a:gd name="T46" fmla="*/ 269123 w 1073"/>
              <a:gd name="T47" fmla="*/ 544767 h 772"/>
              <a:gd name="T48" fmla="*/ 269123 w 1073"/>
              <a:gd name="T49" fmla="*/ 833347 h 772"/>
              <a:gd name="T50" fmla="*/ 1191202 w 1073"/>
              <a:gd name="T51" fmla="*/ 936411 h 772"/>
              <a:gd name="T52" fmla="*/ 1191202 w 1073"/>
              <a:gd name="T53" fmla="*/ 934939 h 772"/>
              <a:gd name="T54" fmla="*/ 1191202 w 1073"/>
              <a:gd name="T55" fmla="*/ 931994 h 772"/>
              <a:gd name="T56" fmla="*/ 1161790 w 1073"/>
              <a:gd name="T57" fmla="*/ 896658 h 772"/>
              <a:gd name="T58" fmla="*/ 1163260 w 1073"/>
              <a:gd name="T59" fmla="*/ 896658 h 772"/>
              <a:gd name="T60" fmla="*/ 1154437 w 1073"/>
              <a:gd name="T61" fmla="*/ 896658 h 772"/>
              <a:gd name="T62" fmla="*/ 1152966 w 1073"/>
              <a:gd name="T63" fmla="*/ 896658 h 772"/>
              <a:gd name="T64" fmla="*/ 1094141 w 1073"/>
              <a:gd name="T65" fmla="*/ 859849 h 772"/>
              <a:gd name="T66" fmla="*/ 1050023 w 1073"/>
              <a:gd name="T67" fmla="*/ 749423 h 772"/>
              <a:gd name="T68" fmla="*/ 1167672 w 1073"/>
              <a:gd name="T69" fmla="*/ 608078 h 772"/>
              <a:gd name="T70" fmla="*/ 1307381 w 1073"/>
              <a:gd name="T71" fmla="*/ 647832 h 772"/>
              <a:gd name="T72" fmla="*/ 1341205 w 1073"/>
              <a:gd name="T73" fmla="*/ 700836 h 772"/>
              <a:gd name="T74" fmla="*/ 1347088 w 1073"/>
              <a:gd name="T75" fmla="*/ 718504 h 772"/>
              <a:gd name="T76" fmla="*/ 1382383 w 1073"/>
              <a:gd name="T77" fmla="*/ 746479 h 772"/>
              <a:gd name="T78" fmla="*/ 269123 w 1073"/>
              <a:gd name="T79" fmla="*/ 0 h 772"/>
              <a:gd name="T80" fmla="*/ 269123 w 1073"/>
              <a:gd name="T81" fmla="*/ 288580 h 77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73" h="772">
                <a:moveTo>
                  <a:pt x="182" y="202"/>
                </a:moveTo>
                <a:cubicBezTo>
                  <a:pt x="182" y="202"/>
                  <a:pt x="182" y="202"/>
                  <a:pt x="182" y="202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1" y="205"/>
                  <a:pt x="180" y="206"/>
                  <a:pt x="180" y="206"/>
                </a:cubicBezTo>
                <a:cubicBezTo>
                  <a:pt x="179" y="206"/>
                  <a:pt x="179" y="206"/>
                  <a:pt x="179" y="206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5" y="208"/>
                  <a:pt x="175" y="208"/>
                  <a:pt x="174" y="209"/>
                </a:cubicBezTo>
                <a:cubicBezTo>
                  <a:pt x="166" y="214"/>
                  <a:pt x="156" y="217"/>
                  <a:pt x="146" y="217"/>
                </a:cubicBezTo>
                <a:cubicBezTo>
                  <a:pt x="140" y="217"/>
                  <a:pt x="134" y="216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3" y="212"/>
                  <a:pt x="118" y="210"/>
                  <a:pt x="115" y="207"/>
                </a:cubicBezTo>
                <a:cubicBezTo>
                  <a:pt x="105" y="203"/>
                  <a:pt x="93" y="200"/>
                  <a:pt x="81" y="200"/>
                </a:cubicBezTo>
                <a:cubicBezTo>
                  <a:pt x="59" y="200"/>
                  <a:pt x="38" y="209"/>
                  <a:pt x="23" y="224"/>
                </a:cubicBezTo>
                <a:cubicBezTo>
                  <a:pt x="21" y="226"/>
                  <a:pt x="20" y="228"/>
                  <a:pt x="18" y="230"/>
                </a:cubicBezTo>
                <a:cubicBezTo>
                  <a:pt x="7" y="244"/>
                  <a:pt x="0" y="263"/>
                  <a:pt x="0" y="283"/>
                </a:cubicBezTo>
                <a:cubicBezTo>
                  <a:pt x="0" y="306"/>
                  <a:pt x="10" y="328"/>
                  <a:pt x="25" y="343"/>
                </a:cubicBezTo>
                <a:cubicBezTo>
                  <a:pt x="40" y="357"/>
                  <a:pt x="59" y="366"/>
                  <a:pt x="81" y="366"/>
                </a:cubicBezTo>
                <a:cubicBezTo>
                  <a:pt x="94" y="366"/>
                  <a:pt x="107" y="363"/>
                  <a:pt x="118" y="358"/>
                </a:cubicBezTo>
                <a:cubicBezTo>
                  <a:pt x="120" y="356"/>
                  <a:pt x="122" y="357"/>
                  <a:pt x="124" y="356"/>
                </a:cubicBezTo>
                <a:cubicBezTo>
                  <a:pt x="131" y="353"/>
                  <a:pt x="138" y="353"/>
                  <a:pt x="146" y="353"/>
                </a:cubicBezTo>
                <a:cubicBezTo>
                  <a:pt x="146" y="353"/>
                  <a:pt x="146" y="353"/>
                  <a:pt x="146" y="353"/>
                </a:cubicBezTo>
                <a:cubicBezTo>
                  <a:pt x="157" y="353"/>
                  <a:pt x="167" y="355"/>
                  <a:pt x="175" y="361"/>
                </a:cubicBezTo>
                <a:cubicBezTo>
                  <a:pt x="176" y="361"/>
                  <a:pt x="177" y="361"/>
                  <a:pt x="178" y="361"/>
                </a:cubicBezTo>
                <a:cubicBezTo>
                  <a:pt x="178" y="361"/>
                  <a:pt x="178" y="361"/>
                  <a:pt x="178" y="361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1" y="362"/>
                  <a:pt x="181" y="363"/>
                  <a:pt x="182" y="364"/>
                </a:cubicBezTo>
                <a:cubicBezTo>
                  <a:pt x="183" y="364"/>
                  <a:pt x="183" y="364"/>
                  <a:pt x="183" y="364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4" y="365"/>
                  <a:pt x="184" y="365"/>
                  <a:pt x="184" y="365"/>
                </a:cubicBezTo>
                <a:cubicBezTo>
                  <a:pt x="185" y="366"/>
                  <a:pt x="185" y="368"/>
                  <a:pt x="186" y="369"/>
                </a:cubicBezTo>
                <a:cubicBezTo>
                  <a:pt x="186" y="369"/>
                  <a:pt x="184" y="369"/>
                  <a:pt x="184" y="369"/>
                </a:cubicBezTo>
                <a:cubicBezTo>
                  <a:pt x="184" y="370"/>
                  <a:pt x="183" y="370"/>
                  <a:pt x="183" y="370"/>
                </a:cubicBezTo>
                <a:cubicBezTo>
                  <a:pt x="183" y="371"/>
                  <a:pt x="183" y="371"/>
                  <a:pt x="183" y="371"/>
                </a:cubicBezTo>
                <a:cubicBezTo>
                  <a:pt x="183" y="566"/>
                  <a:pt x="183" y="566"/>
                  <a:pt x="183" y="566"/>
                </a:cubicBezTo>
                <a:cubicBezTo>
                  <a:pt x="375" y="570"/>
                  <a:pt x="547" y="648"/>
                  <a:pt x="673" y="772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5"/>
                  <a:pt x="810" y="635"/>
                </a:cubicBezTo>
                <a:cubicBezTo>
                  <a:pt x="810" y="634"/>
                  <a:pt x="810" y="634"/>
                  <a:pt x="810" y="634"/>
                </a:cubicBezTo>
                <a:cubicBezTo>
                  <a:pt x="810" y="634"/>
                  <a:pt x="810" y="633"/>
                  <a:pt x="810" y="633"/>
                </a:cubicBezTo>
                <a:cubicBezTo>
                  <a:pt x="808" y="628"/>
                  <a:pt x="806" y="622"/>
                  <a:pt x="801" y="617"/>
                </a:cubicBezTo>
                <a:cubicBezTo>
                  <a:pt x="798" y="614"/>
                  <a:pt x="794" y="613"/>
                  <a:pt x="790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10"/>
                  <a:pt x="791" y="610"/>
                  <a:pt x="791" y="610"/>
                </a:cubicBezTo>
                <a:cubicBezTo>
                  <a:pt x="787" y="609"/>
                  <a:pt x="787" y="609"/>
                  <a:pt x="785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3" y="609"/>
                  <a:pt x="783" y="609"/>
                  <a:pt x="783" y="609"/>
                </a:cubicBezTo>
                <a:cubicBezTo>
                  <a:pt x="769" y="604"/>
                  <a:pt x="756" y="596"/>
                  <a:pt x="744" y="584"/>
                </a:cubicBezTo>
                <a:cubicBezTo>
                  <a:pt x="727" y="567"/>
                  <a:pt x="717" y="545"/>
                  <a:pt x="715" y="522"/>
                </a:cubicBezTo>
                <a:cubicBezTo>
                  <a:pt x="714" y="518"/>
                  <a:pt x="714" y="513"/>
                  <a:pt x="714" y="509"/>
                </a:cubicBezTo>
                <a:cubicBezTo>
                  <a:pt x="714" y="484"/>
                  <a:pt x="723" y="459"/>
                  <a:pt x="743" y="440"/>
                </a:cubicBezTo>
                <a:cubicBezTo>
                  <a:pt x="757" y="425"/>
                  <a:pt x="775" y="416"/>
                  <a:pt x="794" y="413"/>
                </a:cubicBezTo>
                <a:cubicBezTo>
                  <a:pt x="802" y="411"/>
                  <a:pt x="810" y="410"/>
                  <a:pt x="818" y="410"/>
                </a:cubicBezTo>
                <a:cubicBezTo>
                  <a:pt x="843" y="410"/>
                  <a:pt x="869" y="420"/>
                  <a:pt x="889" y="440"/>
                </a:cubicBezTo>
                <a:cubicBezTo>
                  <a:pt x="899" y="450"/>
                  <a:pt x="907" y="463"/>
                  <a:pt x="912" y="476"/>
                </a:cubicBezTo>
                <a:cubicBezTo>
                  <a:pt x="912" y="476"/>
                  <a:pt x="912" y="476"/>
                  <a:pt x="912" y="476"/>
                </a:cubicBezTo>
                <a:cubicBezTo>
                  <a:pt x="912" y="476"/>
                  <a:pt x="912" y="477"/>
                  <a:pt x="912" y="477"/>
                </a:cubicBezTo>
                <a:cubicBezTo>
                  <a:pt x="913" y="481"/>
                  <a:pt x="914" y="485"/>
                  <a:pt x="916" y="488"/>
                </a:cubicBezTo>
                <a:cubicBezTo>
                  <a:pt x="917" y="492"/>
                  <a:pt x="920" y="495"/>
                  <a:pt x="922" y="497"/>
                </a:cubicBezTo>
                <a:cubicBezTo>
                  <a:pt x="927" y="502"/>
                  <a:pt x="934" y="505"/>
                  <a:pt x="940" y="507"/>
                </a:cubicBezTo>
                <a:cubicBezTo>
                  <a:pt x="1073" y="372"/>
                  <a:pt x="1073" y="372"/>
                  <a:pt x="1073" y="372"/>
                </a:cubicBezTo>
                <a:cubicBezTo>
                  <a:pt x="845" y="145"/>
                  <a:pt x="531" y="4"/>
                  <a:pt x="183" y="0"/>
                </a:cubicBezTo>
                <a:cubicBezTo>
                  <a:pt x="183" y="195"/>
                  <a:pt x="183" y="195"/>
                  <a:pt x="183" y="195"/>
                </a:cubicBezTo>
                <a:cubicBezTo>
                  <a:pt x="183" y="196"/>
                  <a:pt x="183" y="196"/>
                  <a:pt x="183" y="196"/>
                </a:cubicBezTo>
                <a:cubicBezTo>
                  <a:pt x="183" y="198"/>
                  <a:pt x="184" y="200"/>
                  <a:pt x="182" y="202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7" name="Freeform 7@|5FFC:0|FBC:0|LFC:16777215|LBC:16777215"/>
          <p:cNvSpPr>
            <a:spLocks/>
          </p:cNvSpPr>
          <p:nvPr/>
        </p:nvSpPr>
        <p:spPr bwMode="auto">
          <a:xfrm>
            <a:off x="6450013" y="2554288"/>
            <a:ext cx="182562" cy="273050"/>
          </a:xfrm>
          <a:custGeom>
            <a:avLst/>
            <a:gdLst>
              <a:gd name="T0" fmla="*/ 121708 w 69"/>
              <a:gd name="T1" fmla="*/ 0 h 103"/>
              <a:gd name="T2" fmla="*/ 60854 w 69"/>
              <a:gd name="T3" fmla="*/ 0 h 103"/>
              <a:gd name="T4" fmla="*/ 60854 w 69"/>
              <a:gd name="T5" fmla="*/ 151105 h 103"/>
              <a:gd name="T6" fmla="*/ 0 w 69"/>
              <a:gd name="T7" fmla="*/ 151105 h 103"/>
              <a:gd name="T8" fmla="*/ 92604 w 69"/>
              <a:gd name="T9" fmla="*/ 273050 h 103"/>
              <a:gd name="T10" fmla="*/ 182562 w 69"/>
              <a:gd name="T11" fmla="*/ 151105 h 103"/>
              <a:gd name="T12" fmla="*/ 121708 w 69"/>
              <a:gd name="T13" fmla="*/ 151105 h 103"/>
              <a:gd name="T14" fmla="*/ 121708 w 69"/>
              <a:gd name="T15" fmla="*/ 0 h 1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9" h="103">
                <a:moveTo>
                  <a:pt x="46" y="0"/>
                </a:moveTo>
                <a:lnTo>
                  <a:pt x="23" y="0"/>
                </a:lnTo>
                <a:lnTo>
                  <a:pt x="23" y="57"/>
                </a:lnTo>
                <a:lnTo>
                  <a:pt x="0" y="57"/>
                </a:lnTo>
                <a:lnTo>
                  <a:pt x="35" y="103"/>
                </a:lnTo>
                <a:lnTo>
                  <a:pt x="69" y="57"/>
                </a:lnTo>
                <a:lnTo>
                  <a:pt x="46" y="57"/>
                </a:lnTo>
                <a:lnTo>
                  <a:pt x="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8" name="Freeform 8@|5FFC:0|FBC:0|LFC:16777215|LBC:16777215"/>
          <p:cNvSpPr>
            <a:spLocks/>
          </p:cNvSpPr>
          <p:nvPr/>
        </p:nvSpPr>
        <p:spPr bwMode="auto">
          <a:xfrm>
            <a:off x="6296025" y="2397125"/>
            <a:ext cx="490538" cy="368300"/>
          </a:xfrm>
          <a:custGeom>
            <a:avLst/>
            <a:gdLst>
              <a:gd name="T0" fmla="*/ 427106 w 116"/>
              <a:gd name="T1" fmla="*/ 139700 h 87"/>
              <a:gd name="T2" fmla="*/ 427106 w 116"/>
              <a:gd name="T3" fmla="*/ 139700 h 87"/>
              <a:gd name="T4" fmla="*/ 291786 w 116"/>
              <a:gd name="T5" fmla="*/ 0 h 87"/>
              <a:gd name="T6" fmla="*/ 169151 w 116"/>
              <a:gd name="T7" fmla="*/ 71967 h 87"/>
              <a:gd name="T8" fmla="*/ 135321 w 116"/>
              <a:gd name="T9" fmla="*/ 63500 h 87"/>
              <a:gd name="T10" fmla="*/ 59203 w 116"/>
              <a:gd name="T11" fmla="*/ 139700 h 87"/>
              <a:gd name="T12" fmla="*/ 59203 w 116"/>
              <a:gd name="T13" fmla="*/ 139700 h 87"/>
              <a:gd name="T14" fmla="*/ 0 w 116"/>
              <a:gd name="T15" fmla="*/ 245533 h 87"/>
              <a:gd name="T16" fmla="*/ 122635 w 116"/>
              <a:gd name="T17" fmla="*/ 368300 h 87"/>
              <a:gd name="T18" fmla="*/ 122635 w 116"/>
              <a:gd name="T19" fmla="*/ 338667 h 87"/>
              <a:gd name="T20" fmla="*/ 29601 w 116"/>
              <a:gd name="T21" fmla="*/ 245533 h 87"/>
              <a:gd name="T22" fmla="*/ 76118 w 116"/>
              <a:gd name="T23" fmla="*/ 169333 h 87"/>
              <a:gd name="T24" fmla="*/ 93033 w 116"/>
              <a:gd name="T25" fmla="*/ 160867 h 87"/>
              <a:gd name="T26" fmla="*/ 93033 w 116"/>
              <a:gd name="T27" fmla="*/ 139700 h 87"/>
              <a:gd name="T28" fmla="*/ 88804 w 116"/>
              <a:gd name="T29" fmla="*/ 139700 h 87"/>
              <a:gd name="T30" fmla="*/ 135321 w 116"/>
              <a:gd name="T31" fmla="*/ 93133 h 87"/>
              <a:gd name="T32" fmla="*/ 156465 w 116"/>
              <a:gd name="T33" fmla="*/ 97367 h 87"/>
              <a:gd name="T34" fmla="*/ 181837 w 116"/>
              <a:gd name="T35" fmla="*/ 110067 h 87"/>
              <a:gd name="T36" fmla="*/ 198752 w 116"/>
              <a:gd name="T37" fmla="*/ 84667 h 87"/>
              <a:gd name="T38" fmla="*/ 291786 w 116"/>
              <a:gd name="T39" fmla="*/ 33867 h 87"/>
              <a:gd name="T40" fmla="*/ 397505 w 116"/>
              <a:gd name="T41" fmla="*/ 139700 h 87"/>
              <a:gd name="T42" fmla="*/ 397505 w 116"/>
              <a:gd name="T43" fmla="*/ 139700 h 87"/>
              <a:gd name="T44" fmla="*/ 397505 w 116"/>
              <a:gd name="T45" fmla="*/ 160867 h 87"/>
              <a:gd name="T46" fmla="*/ 414420 w 116"/>
              <a:gd name="T47" fmla="*/ 169333 h 87"/>
              <a:gd name="T48" fmla="*/ 460937 w 116"/>
              <a:gd name="T49" fmla="*/ 245533 h 87"/>
              <a:gd name="T50" fmla="*/ 367904 w 116"/>
              <a:gd name="T51" fmla="*/ 338667 h 87"/>
              <a:gd name="T52" fmla="*/ 367904 w 116"/>
              <a:gd name="T53" fmla="*/ 368300 h 87"/>
              <a:gd name="T54" fmla="*/ 490538 w 116"/>
              <a:gd name="T55" fmla="*/ 245533 h 87"/>
              <a:gd name="T56" fmla="*/ 427106 w 116"/>
              <a:gd name="T57" fmla="*/ 139700 h 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6" h="87">
                <a:moveTo>
                  <a:pt x="101" y="33"/>
                </a:moveTo>
                <a:cubicBezTo>
                  <a:pt x="101" y="33"/>
                  <a:pt x="101" y="33"/>
                  <a:pt x="101" y="33"/>
                </a:cubicBezTo>
                <a:cubicBezTo>
                  <a:pt x="101" y="15"/>
                  <a:pt x="87" y="0"/>
                  <a:pt x="69" y="0"/>
                </a:cubicBezTo>
                <a:cubicBezTo>
                  <a:pt x="57" y="0"/>
                  <a:pt x="46" y="7"/>
                  <a:pt x="40" y="17"/>
                </a:cubicBezTo>
                <a:cubicBezTo>
                  <a:pt x="38" y="16"/>
                  <a:pt x="35" y="15"/>
                  <a:pt x="32" y="15"/>
                </a:cubicBezTo>
                <a:cubicBezTo>
                  <a:pt x="22" y="15"/>
                  <a:pt x="14" y="2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8"/>
                  <a:pt x="0" y="48"/>
                  <a:pt x="0" y="58"/>
                </a:cubicBezTo>
                <a:cubicBezTo>
                  <a:pt x="0" y="74"/>
                  <a:pt x="13" y="87"/>
                  <a:pt x="29" y="87"/>
                </a:cubicBezTo>
                <a:cubicBezTo>
                  <a:pt x="29" y="80"/>
                  <a:pt x="29" y="80"/>
                  <a:pt x="29" y="80"/>
                </a:cubicBezTo>
                <a:cubicBezTo>
                  <a:pt x="17" y="80"/>
                  <a:pt x="7" y="70"/>
                  <a:pt x="7" y="58"/>
                </a:cubicBezTo>
                <a:cubicBezTo>
                  <a:pt x="7" y="51"/>
                  <a:pt x="11" y="44"/>
                  <a:pt x="18" y="40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27"/>
                  <a:pt x="26" y="22"/>
                  <a:pt x="32" y="22"/>
                </a:cubicBezTo>
                <a:cubicBezTo>
                  <a:pt x="34" y="22"/>
                  <a:pt x="36" y="23"/>
                  <a:pt x="37" y="23"/>
                </a:cubicBezTo>
                <a:cubicBezTo>
                  <a:pt x="43" y="26"/>
                  <a:pt x="43" y="26"/>
                  <a:pt x="43" y="26"/>
                </a:cubicBezTo>
                <a:cubicBezTo>
                  <a:pt x="47" y="20"/>
                  <a:pt x="47" y="20"/>
                  <a:pt x="47" y="20"/>
                </a:cubicBezTo>
                <a:cubicBezTo>
                  <a:pt x="51" y="12"/>
                  <a:pt x="60" y="8"/>
                  <a:pt x="69" y="8"/>
                </a:cubicBezTo>
                <a:cubicBezTo>
                  <a:pt x="83" y="8"/>
                  <a:pt x="94" y="19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8"/>
                  <a:pt x="94" y="38"/>
                  <a:pt x="94" y="38"/>
                </a:cubicBezTo>
                <a:cubicBezTo>
                  <a:pt x="98" y="40"/>
                  <a:pt x="98" y="40"/>
                  <a:pt x="98" y="40"/>
                </a:cubicBezTo>
                <a:cubicBezTo>
                  <a:pt x="104" y="44"/>
                  <a:pt x="109" y="51"/>
                  <a:pt x="109" y="58"/>
                </a:cubicBezTo>
                <a:cubicBezTo>
                  <a:pt x="109" y="70"/>
                  <a:pt x="99" y="80"/>
                  <a:pt x="87" y="80"/>
                </a:cubicBezTo>
                <a:cubicBezTo>
                  <a:pt x="87" y="87"/>
                  <a:pt x="87" y="87"/>
                  <a:pt x="87" y="87"/>
                </a:cubicBezTo>
                <a:cubicBezTo>
                  <a:pt x="103" y="87"/>
                  <a:pt x="116" y="74"/>
                  <a:pt x="116" y="58"/>
                </a:cubicBezTo>
                <a:cubicBezTo>
                  <a:pt x="116" y="48"/>
                  <a:pt x="110" y="38"/>
                  <a:pt x="10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9" name="Freeform 21"/>
          <p:cNvSpPr>
            <a:spLocks/>
          </p:cNvSpPr>
          <p:nvPr/>
        </p:nvSpPr>
        <p:spPr bwMode="auto">
          <a:xfrm>
            <a:off x="6084888" y="4741863"/>
            <a:ext cx="1311275" cy="1125537"/>
          </a:xfrm>
          <a:custGeom>
            <a:avLst/>
            <a:gdLst>
              <a:gd name="T0" fmla="*/ 1106940 w 892"/>
              <a:gd name="T1" fmla="*/ 375179 h 765"/>
              <a:gd name="T2" fmla="*/ 1099589 w 892"/>
              <a:gd name="T3" fmla="*/ 373708 h 765"/>
              <a:gd name="T4" fmla="*/ 1099589 w 892"/>
              <a:gd name="T5" fmla="*/ 373708 h 765"/>
              <a:gd name="T6" fmla="*/ 1099589 w 892"/>
              <a:gd name="T7" fmla="*/ 373708 h 765"/>
              <a:gd name="T8" fmla="*/ 1105470 w 892"/>
              <a:gd name="T9" fmla="*/ 367823 h 765"/>
              <a:gd name="T10" fmla="*/ 1108410 w 892"/>
              <a:gd name="T11" fmla="*/ 364880 h 765"/>
              <a:gd name="T12" fmla="*/ 1108410 w 892"/>
              <a:gd name="T13" fmla="*/ 363409 h 765"/>
              <a:gd name="T14" fmla="*/ 1109880 w 892"/>
              <a:gd name="T15" fmla="*/ 361937 h 765"/>
              <a:gd name="T16" fmla="*/ 1130460 w 892"/>
              <a:gd name="T17" fmla="*/ 320741 h 765"/>
              <a:gd name="T18" fmla="*/ 1151041 w 892"/>
              <a:gd name="T19" fmla="*/ 306028 h 765"/>
              <a:gd name="T20" fmla="*/ 1151041 w 892"/>
              <a:gd name="T21" fmla="*/ 306028 h 765"/>
              <a:gd name="T22" fmla="*/ 1152511 w 892"/>
              <a:gd name="T23" fmla="*/ 306028 h 765"/>
              <a:gd name="T24" fmla="*/ 1152511 w 892"/>
              <a:gd name="T25" fmla="*/ 306028 h 765"/>
              <a:gd name="T26" fmla="*/ 1215722 w 892"/>
              <a:gd name="T27" fmla="*/ 272189 h 765"/>
              <a:gd name="T28" fmla="*/ 1215722 w 892"/>
              <a:gd name="T29" fmla="*/ 100048 h 765"/>
              <a:gd name="T30" fmla="*/ 1042258 w 892"/>
              <a:gd name="T31" fmla="*/ 100048 h 765"/>
              <a:gd name="T32" fmla="*/ 1009917 w 892"/>
              <a:gd name="T33" fmla="*/ 155957 h 765"/>
              <a:gd name="T34" fmla="*/ 993747 w 892"/>
              <a:gd name="T35" fmla="*/ 183911 h 765"/>
              <a:gd name="T36" fmla="*/ 948175 w 892"/>
              <a:gd name="T37" fmla="*/ 205981 h 765"/>
              <a:gd name="T38" fmla="*/ 945235 w 892"/>
              <a:gd name="T39" fmla="*/ 205981 h 765"/>
              <a:gd name="T40" fmla="*/ 945235 w 892"/>
              <a:gd name="T41" fmla="*/ 205981 h 765"/>
              <a:gd name="T42" fmla="*/ 939355 w 892"/>
              <a:gd name="T43" fmla="*/ 205981 h 765"/>
              <a:gd name="T44" fmla="*/ 937885 w 892"/>
              <a:gd name="T45" fmla="*/ 205981 h 765"/>
              <a:gd name="T46" fmla="*/ 723259 w 892"/>
              <a:gd name="T47" fmla="*/ 0 h 765"/>
              <a:gd name="T48" fmla="*/ 0 w 892"/>
              <a:gd name="T49" fmla="*/ 573803 h 765"/>
              <a:gd name="T50" fmla="*/ 52921 w 892"/>
              <a:gd name="T51" fmla="*/ 579688 h 765"/>
              <a:gd name="T52" fmla="*/ 61742 w 892"/>
              <a:gd name="T53" fmla="*/ 575274 h 765"/>
              <a:gd name="T54" fmla="*/ 63212 w 892"/>
              <a:gd name="T55" fmla="*/ 573803 h 765"/>
              <a:gd name="T56" fmla="*/ 236676 w 892"/>
              <a:gd name="T57" fmla="*/ 604700 h 765"/>
              <a:gd name="T58" fmla="*/ 282248 w 892"/>
              <a:gd name="T59" fmla="*/ 709162 h 765"/>
              <a:gd name="T60" fmla="*/ 129363 w 892"/>
              <a:gd name="T61" fmla="*/ 860705 h 765"/>
              <a:gd name="T62" fmla="*/ 67622 w 892"/>
              <a:gd name="T63" fmla="*/ 845992 h 765"/>
              <a:gd name="T64" fmla="*/ 51451 w 892"/>
              <a:gd name="T65" fmla="*/ 837164 h 765"/>
              <a:gd name="T66" fmla="*/ 0 w 892"/>
              <a:gd name="T67" fmla="*/ 844521 h 765"/>
              <a:gd name="T68" fmla="*/ 1311275 w 892"/>
              <a:gd name="T69" fmla="*/ 588516 h 765"/>
              <a:gd name="T70" fmla="*/ 1106940 w 892"/>
              <a:gd name="T71" fmla="*/ 376650 h 76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92" h="765">
                <a:moveTo>
                  <a:pt x="753" y="256"/>
                </a:moveTo>
                <a:cubicBezTo>
                  <a:pt x="753" y="255"/>
                  <a:pt x="753" y="255"/>
                  <a:pt x="753" y="255"/>
                </a:cubicBezTo>
                <a:cubicBezTo>
                  <a:pt x="751" y="254"/>
                  <a:pt x="751" y="254"/>
                  <a:pt x="751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2"/>
                  <a:pt x="751" y="251"/>
                  <a:pt x="751" y="251"/>
                </a:cubicBezTo>
                <a:cubicBezTo>
                  <a:pt x="752" y="250"/>
                  <a:pt x="752" y="250"/>
                  <a:pt x="752" y="250"/>
                </a:cubicBezTo>
                <a:cubicBezTo>
                  <a:pt x="753" y="249"/>
                  <a:pt x="753" y="249"/>
                  <a:pt x="753" y="249"/>
                </a:cubicBezTo>
                <a:cubicBezTo>
                  <a:pt x="754" y="248"/>
                  <a:pt x="754" y="248"/>
                  <a:pt x="754" y="248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6"/>
                  <a:pt x="754" y="246"/>
                  <a:pt x="754" y="246"/>
                </a:cubicBezTo>
                <a:cubicBezTo>
                  <a:pt x="755" y="246"/>
                  <a:pt x="755" y="246"/>
                  <a:pt x="755" y="246"/>
                </a:cubicBezTo>
                <a:cubicBezTo>
                  <a:pt x="755" y="245"/>
                  <a:pt x="755" y="245"/>
                  <a:pt x="755" y="244"/>
                </a:cubicBezTo>
                <a:cubicBezTo>
                  <a:pt x="757" y="235"/>
                  <a:pt x="762" y="226"/>
                  <a:pt x="769" y="218"/>
                </a:cubicBezTo>
                <a:cubicBezTo>
                  <a:pt x="773" y="214"/>
                  <a:pt x="778" y="210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9" y="205"/>
                  <a:pt x="794" y="204"/>
                  <a:pt x="798" y="203"/>
                </a:cubicBezTo>
                <a:cubicBezTo>
                  <a:pt x="808" y="199"/>
                  <a:pt x="818" y="193"/>
                  <a:pt x="827" y="185"/>
                </a:cubicBezTo>
                <a:cubicBezTo>
                  <a:pt x="843" y="169"/>
                  <a:pt x="851" y="147"/>
                  <a:pt x="851" y="126"/>
                </a:cubicBezTo>
                <a:cubicBezTo>
                  <a:pt x="851" y="105"/>
                  <a:pt x="843" y="84"/>
                  <a:pt x="827" y="68"/>
                </a:cubicBezTo>
                <a:cubicBezTo>
                  <a:pt x="810" y="51"/>
                  <a:pt x="789" y="43"/>
                  <a:pt x="768" y="43"/>
                </a:cubicBezTo>
                <a:cubicBezTo>
                  <a:pt x="747" y="43"/>
                  <a:pt x="726" y="51"/>
                  <a:pt x="709" y="68"/>
                </a:cubicBezTo>
                <a:cubicBezTo>
                  <a:pt x="700" y="77"/>
                  <a:pt x="694" y="88"/>
                  <a:pt x="690" y="99"/>
                </a:cubicBezTo>
                <a:cubicBezTo>
                  <a:pt x="689" y="101"/>
                  <a:pt x="688" y="104"/>
                  <a:pt x="687" y="106"/>
                </a:cubicBezTo>
                <a:cubicBezTo>
                  <a:pt x="685" y="113"/>
                  <a:pt x="681" y="119"/>
                  <a:pt x="676" y="125"/>
                </a:cubicBezTo>
                <a:cubicBezTo>
                  <a:pt x="676" y="125"/>
                  <a:pt x="676" y="125"/>
                  <a:pt x="676" y="125"/>
                </a:cubicBezTo>
                <a:cubicBezTo>
                  <a:pt x="668" y="132"/>
                  <a:pt x="658" y="137"/>
                  <a:pt x="648" y="139"/>
                </a:cubicBezTo>
                <a:cubicBezTo>
                  <a:pt x="647" y="139"/>
                  <a:pt x="646" y="140"/>
                  <a:pt x="645" y="140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2" y="140"/>
                  <a:pt x="641" y="140"/>
                  <a:pt x="640" y="140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6" y="140"/>
                  <a:pt x="634" y="139"/>
                  <a:pt x="633" y="138"/>
                </a:cubicBezTo>
                <a:cubicBezTo>
                  <a:pt x="492" y="0"/>
                  <a:pt x="492" y="0"/>
                  <a:pt x="492" y="0"/>
                </a:cubicBezTo>
                <a:cubicBezTo>
                  <a:pt x="355" y="131"/>
                  <a:pt x="172" y="198"/>
                  <a:pt x="0" y="199"/>
                </a:cubicBezTo>
                <a:cubicBezTo>
                  <a:pt x="0" y="390"/>
                  <a:pt x="0" y="390"/>
                  <a:pt x="0" y="390"/>
                </a:cubicBezTo>
                <a:cubicBezTo>
                  <a:pt x="9" y="394"/>
                  <a:pt x="14" y="396"/>
                  <a:pt x="21" y="396"/>
                </a:cubicBezTo>
                <a:cubicBezTo>
                  <a:pt x="26" y="396"/>
                  <a:pt x="32" y="395"/>
                  <a:pt x="36" y="394"/>
                </a:cubicBezTo>
                <a:cubicBezTo>
                  <a:pt x="38" y="393"/>
                  <a:pt x="40" y="392"/>
                  <a:pt x="42" y="391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91"/>
                  <a:pt x="43" y="391"/>
                  <a:pt x="43" y="391"/>
                </a:cubicBezTo>
                <a:cubicBezTo>
                  <a:pt x="43" y="390"/>
                  <a:pt x="43" y="390"/>
                  <a:pt x="43" y="390"/>
                </a:cubicBezTo>
                <a:cubicBezTo>
                  <a:pt x="57" y="384"/>
                  <a:pt x="72" y="380"/>
                  <a:pt x="88" y="380"/>
                </a:cubicBezTo>
                <a:cubicBezTo>
                  <a:pt x="117" y="380"/>
                  <a:pt x="142" y="392"/>
                  <a:pt x="161" y="411"/>
                </a:cubicBezTo>
                <a:cubicBezTo>
                  <a:pt x="162" y="412"/>
                  <a:pt x="162" y="412"/>
                  <a:pt x="163" y="413"/>
                </a:cubicBezTo>
                <a:cubicBezTo>
                  <a:pt x="181" y="430"/>
                  <a:pt x="192" y="455"/>
                  <a:pt x="192" y="482"/>
                </a:cubicBezTo>
                <a:cubicBezTo>
                  <a:pt x="192" y="506"/>
                  <a:pt x="183" y="528"/>
                  <a:pt x="169" y="545"/>
                </a:cubicBezTo>
                <a:cubicBezTo>
                  <a:pt x="150" y="569"/>
                  <a:pt x="121" y="585"/>
                  <a:pt x="88" y="585"/>
                </a:cubicBezTo>
                <a:cubicBezTo>
                  <a:pt x="73" y="585"/>
                  <a:pt x="59" y="581"/>
                  <a:pt x="46" y="576"/>
                </a:cubicBezTo>
                <a:cubicBezTo>
                  <a:pt x="46" y="576"/>
                  <a:pt x="46" y="575"/>
                  <a:pt x="46" y="575"/>
                </a:cubicBezTo>
                <a:cubicBezTo>
                  <a:pt x="45" y="575"/>
                  <a:pt x="45" y="575"/>
                  <a:pt x="45" y="575"/>
                </a:cubicBezTo>
                <a:cubicBezTo>
                  <a:pt x="41" y="573"/>
                  <a:pt x="38" y="571"/>
                  <a:pt x="35" y="569"/>
                </a:cubicBezTo>
                <a:cubicBezTo>
                  <a:pt x="31" y="568"/>
                  <a:pt x="25" y="567"/>
                  <a:pt x="21" y="567"/>
                </a:cubicBezTo>
                <a:cubicBezTo>
                  <a:pt x="14" y="567"/>
                  <a:pt x="9" y="570"/>
                  <a:pt x="0" y="574"/>
                </a:cubicBezTo>
                <a:cubicBezTo>
                  <a:pt x="0" y="765"/>
                  <a:pt x="0" y="765"/>
                  <a:pt x="0" y="765"/>
                </a:cubicBezTo>
                <a:cubicBezTo>
                  <a:pt x="323" y="764"/>
                  <a:pt x="645" y="642"/>
                  <a:pt x="892" y="400"/>
                </a:cubicBezTo>
                <a:cubicBezTo>
                  <a:pt x="754" y="261"/>
                  <a:pt x="754" y="261"/>
                  <a:pt x="754" y="261"/>
                </a:cubicBezTo>
                <a:cubicBezTo>
                  <a:pt x="753" y="260"/>
                  <a:pt x="753" y="258"/>
                  <a:pt x="753" y="256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0" name="Freeform 120"/>
          <p:cNvSpPr>
            <a:spLocks noEditPoints="1"/>
          </p:cNvSpPr>
          <p:nvPr/>
        </p:nvSpPr>
        <p:spPr bwMode="auto">
          <a:xfrm>
            <a:off x="6524625" y="5103813"/>
            <a:ext cx="406400" cy="349250"/>
          </a:xfrm>
          <a:custGeom>
            <a:avLst/>
            <a:gdLst>
              <a:gd name="T0" fmla="*/ 329983 w 117"/>
              <a:gd name="T1" fmla="*/ 24205 h 101"/>
              <a:gd name="T2" fmla="*/ 329983 w 117"/>
              <a:gd name="T3" fmla="*/ 48411 h 101"/>
              <a:gd name="T4" fmla="*/ 52103 w 117"/>
              <a:gd name="T5" fmla="*/ 124485 h 101"/>
              <a:gd name="T6" fmla="*/ 0 w 117"/>
              <a:gd name="T7" fmla="*/ 96822 h 101"/>
              <a:gd name="T8" fmla="*/ 0 w 117"/>
              <a:gd name="T9" fmla="*/ 248970 h 101"/>
              <a:gd name="T10" fmla="*/ 52103 w 117"/>
              <a:gd name="T11" fmla="*/ 224765 h 101"/>
              <a:gd name="T12" fmla="*/ 83364 w 117"/>
              <a:gd name="T13" fmla="*/ 231681 h 101"/>
              <a:gd name="T14" fmla="*/ 72944 w 117"/>
              <a:gd name="T15" fmla="*/ 262802 h 101"/>
              <a:gd name="T16" fmla="*/ 100732 w 117"/>
              <a:gd name="T17" fmla="*/ 307755 h 101"/>
              <a:gd name="T18" fmla="*/ 173675 w 117"/>
              <a:gd name="T19" fmla="*/ 328502 h 101"/>
              <a:gd name="T20" fmla="*/ 184096 w 117"/>
              <a:gd name="T21" fmla="*/ 328502 h 101"/>
              <a:gd name="T22" fmla="*/ 222304 w 117"/>
              <a:gd name="T23" fmla="*/ 300839 h 101"/>
              <a:gd name="T24" fmla="*/ 229251 w 117"/>
              <a:gd name="T25" fmla="*/ 269718 h 101"/>
              <a:gd name="T26" fmla="*/ 329983 w 117"/>
              <a:gd name="T27" fmla="*/ 297381 h 101"/>
              <a:gd name="T28" fmla="*/ 329983 w 117"/>
              <a:gd name="T29" fmla="*/ 325045 h 101"/>
              <a:gd name="T30" fmla="*/ 406400 w 117"/>
              <a:gd name="T31" fmla="*/ 349250 h 101"/>
              <a:gd name="T32" fmla="*/ 406400 w 117"/>
              <a:gd name="T33" fmla="*/ 0 h 101"/>
              <a:gd name="T34" fmla="*/ 329983 w 117"/>
              <a:gd name="T35" fmla="*/ 24205 h 101"/>
              <a:gd name="T36" fmla="*/ 197990 w 117"/>
              <a:gd name="T37" fmla="*/ 293923 h 101"/>
              <a:gd name="T38" fmla="*/ 180622 w 117"/>
              <a:gd name="T39" fmla="*/ 304297 h 101"/>
              <a:gd name="T40" fmla="*/ 107679 w 117"/>
              <a:gd name="T41" fmla="*/ 283550 h 101"/>
              <a:gd name="T42" fmla="*/ 97258 w 117"/>
              <a:gd name="T43" fmla="*/ 269718 h 101"/>
              <a:gd name="T44" fmla="*/ 107679 w 117"/>
              <a:gd name="T45" fmla="*/ 238597 h 101"/>
              <a:gd name="T46" fmla="*/ 204937 w 117"/>
              <a:gd name="T47" fmla="*/ 266260 h 101"/>
              <a:gd name="T48" fmla="*/ 197990 w 117"/>
              <a:gd name="T49" fmla="*/ 293923 h 101"/>
              <a:gd name="T50" fmla="*/ 329983 w 117"/>
              <a:gd name="T51" fmla="*/ 172896 h 101"/>
              <a:gd name="T52" fmla="*/ 52103 w 117"/>
              <a:gd name="T53" fmla="*/ 172896 h 101"/>
              <a:gd name="T54" fmla="*/ 52103 w 117"/>
              <a:gd name="T55" fmla="*/ 148691 h 101"/>
              <a:gd name="T56" fmla="*/ 329983 w 117"/>
              <a:gd name="T57" fmla="*/ 72616 h 101"/>
              <a:gd name="T58" fmla="*/ 329983 w 117"/>
              <a:gd name="T59" fmla="*/ 172896 h 101"/>
              <a:gd name="T60" fmla="*/ 378612 w 117"/>
              <a:gd name="T61" fmla="*/ 172896 h 101"/>
              <a:gd name="T62" fmla="*/ 354297 w 117"/>
              <a:gd name="T63" fmla="*/ 172896 h 101"/>
              <a:gd name="T64" fmla="*/ 354297 w 117"/>
              <a:gd name="T65" fmla="*/ 48411 h 101"/>
              <a:gd name="T66" fmla="*/ 378612 w 117"/>
              <a:gd name="T67" fmla="*/ 48411 h 101"/>
              <a:gd name="T68" fmla="*/ 378612 w 117"/>
              <a:gd name="T69" fmla="*/ 172896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1" name="Freeform 25"/>
          <p:cNvSpPr>
            <a:spLocks/>
          </p:cNvSpPr>
          <p:nvPr/>
        </p:nvSpPr>
        <p:spPr bwMode="auto">
          <a:xfrm>
            <a:off x="4203700" y="2665413"/>
            <a:ext cx="1135063" cy="1579562"/>
          </a:xfrm>
          <a:custGeom>
            <a:avLst/>
            <a:gdLst>
              <a:gd name="T0" fmla="*/ 297384 w 771"/>
              <a:gd name="T1" fmla="*/ 1310419 h 1074"/>
              <a:gd name="T2" fmla="*/ 295911 w 771"/>
              <a:gd name="T3" fmla="*/ 1311889 h 1074"/>
              <a:gd name="T4" fmla="*/ 300328 w 771"/>
              <a:gd name="T5" fmla="*/ 1314831 h 1074"/>
              <a:gd name="T6" fmla="*/ 303272 w 771"/>
              <a:gd name="T7" fmla="*/ 1316302 h 1074"/>
              <a:gd name="T8" fmla="*/ 304745 w 771"/>
              <a:gd name="T9" fmla="*/ 1319243 h 1074"/>
              <a:gd name="T10" fmla="*/ 306217 w 771"/>
              <a:gd name="T11" fmla="*/ 1320714 h 1074"/>
              <a:gd name="T12" fmla="*/ 307689 w 771"/>
              <a:gd name="T13" fmla="*/ 1322185 h 1074"/>
              <a:gd name="T14" fmla="*/ 315050 w 771"/>
              <a:gd name="T15" fmla="*/ 1389838 h 1074"/>
              <a:gd name="T16" fmla="*/ 315050 w 771"/>
              <a:gd name="T17" fmla="*/ 1389838 h 1074"/>
              <a:gd name="T18" fmla="*/ 315050 w 771"/>
              <a:gd name="T19" fmla="*/ 1389838 h 1074"/>
              <a:gd name="T20" fmla="*/ 315050 w 771"/>
              <a:gd name="T21" fmla="*/ 1391309 h 1074"/>
              <a:gd name="T22" fmla="*/ 304745 w 771"/>
              <a:gd name="T23" fmla="*/ 1410428 h 1074"/>
              <a:gd name="T24" fmla="*/ 329772 w 771"/>
              <a:gd name="T25" fmla="*/ 1545735 h 1074"/>
              <a:gd name="T26" fmla="*/ 416631 w 771"/>
              <a:gd name="T27" fmla="*/ 1579562 h 1074"/>
              <a:gd name="T28" fmla="*/ 538824 w 771"/>
              <a:gd name="T29" fmla="*/ 1458962 h 1074"/>
              <a:gd name="T30" fmla="*/ 524102 w 771"/>
              <a:gd name="T31" fmla="*/ 1395721 h 1074"/>
              <a:gd name="T32" fmla="*/ 519685 w 771"/>
              <a:gd name="T33" fmla="*/ 1364836 h 1074"/>
              <a:gd name="T34" fmla="*/ 531463 w 771"/>
              <a:gd name="T35" fmla="*/ 1316302 h 1074"/>
              <a:gd name="T36" fmla="*/ 532935 w 771"/>
              <a:gd name="T37" fmla="*/ 1311889 h 1074"/>
              <a:gd name="T38" fmla="*/ 532935 w 771"/>
              <a:gd name="T39" fmla="*/ 1313360 h 1074"/>
              <a:gd name="T40" fmla="*/ 535879 w 771"/>
              <a:gd name="T41" fmla="*/ 1310419 h 1074"/>
              <a:gd name="T42" fmla="*/ 537351 w 771"/>
              <a:gd name="T43" fmla="*/ 1308948 h 1074"/>
              <a:gd name="T44" fmla="*/ 543240 w 771"/>
              <a:gd name="T45" fmla="*/ 1306007 h 1074"/>
              <a:gd name="T46" fmla="*/ 544712 w 771"/>
              <a:gd name="T47" fmla="*/ 1306007 h 1074"/>
              <a:gd name="T48" fmla="*/ 833263 w 771"/>
              <a:gd name="T49" fmla="*/ 1306007 h 1074"/>
              <a:gd name="T50" fmla="*/ 934844 w 771"/>
              <a:gd name="T51" fmla="*/ 388272 h 1074"/>
              <a:gd name="T52" fmla="*/ 902456 w 771"/>
              <a:gd name="T53" fmla="*/ 419158 h 1074"/>
              <a:gd name="T54" fmla="*/ 898039 w 771"/>
              <a:gd name="T55" fmla="*/ 411804 h 1074"/>
              <a:gd name="T56" fmla="*/ 895095 w 771"/>
              <a:gd name="T57" fmla="*/ 423570 h 1074"/>
              <a:gd name="T58" fmla="*/ 895095 w 771"/>
              <a:gd name="T59" fmla="*/ 427982 h 1074"/>
              <a:gd name="T60" fmla="*/ 858290 w 771"/>
              <a:gd name="T61" fmla="*/ 485340 h 1074"/>
              <a:gd name="T62" fmla="*/ 646294 w 771"/>
              <a:gd name="T63" fmla="*/ 486811 h 1074"/>
              <a:gd name="T64" fmla="*/ 646294 w 771"/>
              <a:gd name="T65" fmla="*/ 273555 h 1074"/>
              <a:gd name="T66" fmla="*/ 699293 w 771"/>
              <a:gd name="T67" fmla="*/ 239729 h 1074"/>
              <a:gd name="T68" fmla="*/ 716959 w 771"/>
              <a:gd name="T69" fmla="*/ 233846 h 1074"/>
              <a:gd name="T70" fmla="*/ 743459 w 771"/>
              <a:gd name="T71" fmla="*/ 198548 h 1074"/>
              <a:gd name="T72" fmla="*/ 0 w 771"/>
              <a:gd name="T73" fmla="*/ 1306007 h 1074"/>
              <a:gd name="T74" fmla="*/ 288550 w 771"/>
              <a:gd name="T75" fmla="*/ 1306007 h 107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71" h="1074">
                <a:moveTo>
                  <a:pt x="202" y="890"/>
                </a:moveTo>
                <a:cubicBezTo>
                  <a:pt x="202" y="891"/>
                  <a:pt x="202" y="891"/>
                  <a:pt x="202" y="891"/>
                </a:cubicBezTo>
                <a:cubicBezTo>
                  <a:pt x="202" y="891"/>
                  <a:pt x="202" y="891"/>
                  <a:pt x="202" y="891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4" y="893"/>
                  <a:pt x="204" y="894"/>
                </a:cubicBezTo>
                <a:cubicBezTo>
                  <a:pt x="205" y="894"/>
                  <a:pt x="205" y="894"/>
                  <a:pt x="205" y="894"/>
                </a:cubicBezTo>
                <a:cubicBezTo>
                  <a:pt x="206" y="895"/>
                  <a:pt x="206" y="895"/>
                  <a:pt x="206" y="895"/>
                </a:cubicBezTo>
                <a:cubicBezTo>
                  <a:pt x="207" y="896"/>
                  <a:pt x="207" y="896"/>
                  <a:pt x="207" y="896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9"/>
                  <a:pt x="208" y="899"/>
                  <a:pt x="209" y="899"/>
                </a:cubicBezTo>
                <a:cubicBezTo>
                  <a:pt x="214" y="908"/>
                  <a:pt x="217" y="917"/>
                  <a:pt x="217" y="928"/>
                </a:cubicBezTo>
                <a:cubicBezTo>
                  <a:pt x="217" y="934"/>
                  <a:pt x="216" y="940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2" y="951"/>
                  <a:pt x="210" y="955"/>
                  <a:pt x="207" y="959"/>
                </a:cubicBezTo>
                <a:cubicBezTo>
                  <a:pt x="203" y="969"/>
                  <a:pt x="200" y="980"/>
                  <a:pt x="200" y="992"/>
                </a:cubicBezTo>
                <a:cubicBezTo>
                  <a:pt x="200" y="1015"/>
                  <a:pt x="209" y="1036"/>
                  <a:pt x="224" y="1051"/>
                </a:cubicBezTo>
                <a:cubicBezTo>
                  <a:pt x="226" y="1052"/>
                  <a:pt x="228" y="1054"/>
                  <a:pt x="230" y="1055"/>
                </a:cubicBezTo>
                <a:cubicBezTo>
                  <a:pt x="244" y="1067"/>
                  <a:pt x="263" y="1074"/>
                  <a:pt x="283" y="1074"/>
                </a:cubicBezTo>
                <a:cubicBezTo>
                  <a:pt x="306" y="1074"/>
                  <a:pt x="328" y="1064"/>
                  <a:pt x="343" y="1049"/>
                </a:cubicBezTo>
                <a:cubicBezTo>
                  <a:pt x="357" y="1034"/>
                  <a:pt x="366" y="1014"/>
                  <a:pt x="366" y="992"/>
                </a:cubicBezTo>
                <a:cubicBezTo>
                  <a:pt x="366" y="979"/>
                  <a:pt x="363" y="967"/>
                  <a:pt x="358" y="956"/>
                </a:cubicBezTo>
                <a:cubicBezTo>
                  <a:pt x="356" y="954"/>
                  <a:pt x="357" y="952"/>
                  <a:pt x="356" y="949"/>
                </a:cubicBezTo>
                <a:cubicBezTo>
                  <a:pt x="353" y="943"/>
                  <a:pt x="353" y="935"/>
                  <a:pt x="353" y="928"/>
                </a:cubicBezTo>
                <a:cubicBezTo>
                  <a:pt x="353" y="928"/>
                  <a:pt x="353" y="928"/>
                  <a:pt x="353" y="928"/>
                </a:cubicBezTo>
                <a:cubicBezTo>
                  <a:pt x="353" y="917"/>
                  <a:pt x="355" y="907"/>
                  <a:pt x="361" y="898"/>
                </a:cubicBezTo>
                <a:cubicBezTo>
                  <a:pt x="361" y="897"/>
                  <a:pt x="361" y="896"/>
                  <a:pt x="361" y="895"/>
                </a:cubicBezTo>
                <a:cubicBezTo>
                  <a:pt x="361" y="894"/>
                  <a:pt x="361" y="894"/>
                  <a:pt x="361" y="894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2"/>
                  <a:pt x="363" y="892"/>
                  <a:pt x="364" y="891"/>
                </a:cubicBezTo>
                <a:cubicBezTo>
                  <a:pt x="364" y="890"/>
                  <a:pt x="364" y="890"/>
                  <a:pt x="364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6" y="889"/>
                  <a:pt x="368" y="888"/>
                  <a:pt x="369" y="888"/>
                </a:cubicBezTo>
                <a:cubicBezTo>
                  <a:pt x="369" y="888"/>
                  <a:pt x="369" y="888"/>
                  <a:pt x="369" y="888"/>
                </a:cubicBezTo>
                <a:cubicBezTo>
                  <a:pt x="370" y="888"/>
                  <a:pt x="370" y="888"/>
                  <a:pt x="370" y="888"/>
                </a:cubicBezTo>
                <a:cubicBezTo>
                  <a:pt x="371" y="888"/>
                  <a:pt x="371" y="888"/>
                  <a:pt x="371" y="888"/>
                </a:cubicBezTo>
                <a:cubicBezTo>
                  <a:pt x="566" y="888"/>
                  <a:pt x="566" y="888"/>
                  <a:pt x="566" y="888"/>
                </a:cubicBezTo>
                <a:cubicBezTo>
                  <a:pt x="570" y="704"/>
                  <a:pt x="647" y="526"/>
                  <a:pt x="771" y="401"/>
                </a:cubicBezTo>
                <a:cubicBezTo>
                  <a:pt x="635" y="264"/>
                  <a:pt x="635" y="264"/>
                  <a:pt x="635" y="264"/>
                </a:cubicBezTo>
                <a:cubicBezTo>
                  <a:pt x="628" y="266"/>
                  <a:pt x="624" y="269"/>
                  <a:pt x="619" y="274"/>
                </a:cubicBezTo>
                <a:cubicBezTo>
                  <a:pt x="615" y="277"/>
                  <a:pt x="613" y="281"/>
                  <a:pt x="613" y="285"/>
                </a:cubicBezTo>
                <a:cubicBezTo>
                  <a:pt x="613" y="280"/>
                  <a:pt x="613" y="280"/>
                  <a:pt x="613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09" y="280"/>
                  <a:pt x="608" y="286"/>
                  <a:pt x="608" y="288"/>
                </a:cubicBezTo>
                <a:cubicBezTo>
                  <a:pt x="608" y="290"/>
                  <a:pt x="608" y="290"/>
                  <a:pt x="608" y="290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3" y="306"/>
                  <a:pt x="594" y="319"/>
                  <a:pt x="583" y="330"/>
                </a:cubicBezTo>
                <a:cubicBezTo>
                  <a:pt x="564" y="350"/>
                  <a:pt x="538" y="360"/>
                  <a:pt x="512" y="360"/>
                </a:cubicBezTo>
                <a:cubicBezTo>
                  <a:pt x="486" y="361"/>
                  <a:pt x="459" y="351"/>
                  <a:pt x="439" y="331"/>
                </a:cubicBezTo>
                <a:cubicBezTo>
                  <a:pt x="418" y="310"/>
                  <a:pt x="409" y="284"/>
                  <a:pt x="409" y="258"/>
                </a:cubicBezTo>
                <a:cubicBezTo>
                  <a:pt x="409" y="232"/>
                  <a:pt x="419" y="206"/>
                  <a:pt x="439" y="186"/>
                </a:cubicBezTo>
                <a:cubicBezTo>
                  <a:pt x="449" y="176"/>
                  <a:pt x="461" y="168"/>
                  <a:pt x="474" y="163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75" y="163"/>
                  <a:pt x="476" y="163"/>
                </a:cubicBezTo>
                <a:cubicBezTo>
                  <a:pt x="480" y="162"/>
                  <a:pt x="483" y="161"/>
                  <a:pt x="487" y="159"/>
                </a:cubicBezTo>
                <a:cubicBezTo>
                  <a:pt x="490" y="158"/>
                  <a:pt x="493" y="155"/>
                  <a:pt x="496" y="153"/>
                </a:cubicBezTo>
                <a:cubicBezTo>
                  <a:pt x="501" y="148"/>
                  <a:pt x="504" y="141"/>
                  <a:pt x="505" y="135"/>
                </a:cubicBezTo>
                <a:cubicBezTo>
                  <a:pt x="371" y="0"/>
                  <a:pt x="371" y="0"/>
                  <a:pt x="371" y="0"/>
                </a:cubicBezTo>
                <a:cubicBezTo>
                  <a:pt x="144" y="229"/>
                  <a:pt x="4" y="544"/>
                  <a:pt x="0" y="888"/>
                </a:cubicBezTo>
                <a:cubicBezTo>
                  <a:pt x="195" y="888"/>
                  <a:pt x="195" y="888"/>
                  <a:pt x="195" y="888"/>
                </a:cubicBezTo>
                <a:cubicBezTo>
                  <a:pt x="196" y="888"/>
                  <a:pt x="196" y="888"/>
                  <a:pt x="196" y="888"/>
                </a:cubicBezTo>
                <a:cubicBezTo>
                  <a:pt x="198" y="888"/>
                  <a:pt x="200" y="889"/>
                  <a:pt x="202" y="89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2" name="Freeform 145"/>
          <p:cNvSpPr>
            <a:spLocks noChangeAspect="1"/>
          </p:cNvSpPr>
          <p:nvPr/>
        </p:nvSpPr>
        <p:spPr bwMode="auto">
          <a:xfrm>
            <a:off x="4487863" y="3338513"/>
            <a:ext cx="458787" cy="395287"/>
          </a:xfrm>
          <a:custGeom>
            <a:avLst/>
            <a:gdLst>
              <a:gd name="T0" fmla="*/ 458787 w 64"/>
              <a:gd name="T1" fmla="*/ 366539 h 55"/>
              <a:gd name="T2" fmla="*/ 430113 w 64"/>
              <a:gd name="T3" fmla="*/ 395287 h 55"/>
              <a:gd name="T4" fmla="*/ 351259 w 64"/>
              <a:gd name="T5" fmla="*/ 395287 h 55"/>
              <a:gd name="T6" fmla="*/ 322585 w 64"/>
              <a:gd name="T7" fmla="*/ 366539 h 55"/>
              <a:gd name="T8" fmla="*/ 322585 w 64"/>
              <a:gd name="T9" fmla="*/ 287481 h 55"/>
              <a:gd name="T10" fmla="*/ 351259 w 64"/>
              <a:gd name="T11" fmla="*/ 258733 h 55"/>
              <a:gd name="T12" fmla="*/ 372764 w 64"/>
              <a:gd name="T13" fmla="*/ 258733 h 55"/>
              <a:gd name="T14" fmla="*/ 372764 w 64"/>
              <a:gd name="T15" fmla="*/ 215611 h 55"/>
              <a:gd name="T16" fmla="*/ 243731 w 64"/>
              <a:gd name="T17" fmla="*/ 215611 h 55"/>
              <a:gd name="T18" fmla="*/ 243731 w 64"/>
              <a:gd name="T19" fmla="*/ 258733 h 55"/>
              <a:gd name="T20" fmla="*/ 265236 w 64"/>
              <a:gd name="T21" fmla="*/ 258733 h 55"/>
              <a:gd name="T22" fmla="*/ 293910 w 64"/>
              <a:gd name="T23" fmla="*/ 287481 h 55"/>
              <a:gd name="T24" fmla="*/ 293910 w 64"/>
              <a:gd name="T25" fmla="*/ 366539 h 55"/>
              <a:gd name="T26" fmla="*/ 265236 w 64"/>
              <a:gd name="T27" fmla="*/ 395287 h 55"/>
              <a:gd name="T28" fmla="*/ 186382 w 64"/>
              <a:gd name="T29" fmla="*/ 395287 h 55"/>
              <a:gd name="T30" fmla="*/ 164877 w 64"/>
              <a:gd name="T31" fmla="*/ 366539 h 55"/>
              <a:gd name="T32" fmla="*/ 164877 w 64"/>
              <a:gd name="T33" fmla="*/ 287481 h 55"/>
              <a:gd name="T34" fmla="*/ 186382 w 64"/>
              <a:gd name="T35" fmla="*/ 258733 h 55"/>
              <a:gd name="T36" fmla="*/ 207888 w 64"/>
              <a:gd name="T37" fmla="*/ 258733 h 55"/>
              <a:gd name="T38" fmla="*/ 207888 w 64"/>
              <a:gd name="T39" fmla="*/ 215611 h 55"/>
              <a:gd name="T40" fmla="*/ 78854 w 64"/>
              <a:gd name="T41" fmla="*/ 215611 h 55"/>
              <a:gd name="T42" fmla="*/ 78854 w 64"/>
              <a:gd name="T43" fmla="*/ 258733 h 55"/>
              <a:gd name="T44" fmla="*/ 107528 w 64"/>
              <a:gd name="T45" fmla="*/ 258733 h 55"/>
              <a:gd name="T46" fmla="*/ 129034 w 64"/>
              <a:gd name="T47" fmla="*/ 287481 h 55"/>
              <a:gd name="T48" fmla="*/ 129034 w 64"/>
              <a:gd name="T49" fmla="*/ 366539 h 55"/>
              <a:gd name="T50" fmla="*/ 107528 w 64"/>
              <a:gd name="T51" fmla="*/ 395287 h 55"/>
              <a:gd name="T52" fmla="*/ 21506 w 64"/>
              <a:gd name="T53" fmla="*/ 395287 h 55"/>
              <a:gd name="T54" fmla="*/ 0 w 64"/>
              <a:gd name="T55" fmla="*/ 366539 h 55"/>
              <a:gd name="T56" fmla="*/ 0 w 64"/>
              <a:gd name="T57" fmla="*/ 287481 h 55"/>
              <a:gd name="T58" fmla="*/ 21506 w 64"/>
              <a:gd name="T59" fmla="*/ 258733 h 55"/>
              <a:gd name="T60" fmla="*/ 50180 w 64"/>
              <a:gd name="T61" fmla="*/ 258733 h 55"/>
              <a:gd name="T62" fmla="*/ 50180 w 64"/>
              <a:gd name="T63" fmla="*/ 215611 h 55"/>
              <a:gd name="T64" fmla="*/ 78854 w 64"/>
              <a:gd name="T65" fmla="*/ 179676 h 55"/>
              <a:gd name="T66" fmla="*/ 207888 w 64"/>
              <a:gd name="T67" fmla="*/ 179676 h 55"/>
              <a:gd name="T68" fmla="*/ 207888 w 64"/>
              <a:gd name="T69" fmla="*/ 129367 h 55"/>
              <a:gd name="T70" fmla="*/ 186382 w 64"/>
              <a:gd name="T71" fmla="*/ 129367 h 55"/>
              <a:gd name="T72" fmla="*/ 164877 w 64"/>
              <a:gd name="T73" fmla="*/ 107806 h 55"/>
              <a:gd name="T74" fmla="*/ 164877 w 64"/>
              <a:gd name="T75" fmla="*/ 21561 h 55"/>
              <a:gd name="T76" fmla="*/ 186382 w 64"/>
              <a:gd name="T77" fmla="*/ 0 h 55"/>
              <a:gd name="T78" fmla="*/ 265236 w 64"/>
              <a:gd name="T79" fmla="*/ 0 h 55"/>
              <a:gd name="T80" fmla="*/ 293910 w 64"/>
              <a:gd name="T81" fmla="*/ 21561 h 55"/>
              <a:gd name="T82" fmla="*/ 293910 w 64"/>
              <a:gd name="T83" fmla="*/ 107806 h 55"/>
              <a:gd name="T84" fmla="*/ 265236 w 64"/>
              <a:gd name="T85" fmla="*/ 129367 h 55"/>
              <a:gd name="T86" fmla="*/ 243731 w 64"/>
              <a:gd name="T87" fmla="*/ 129367 h 55"/>
              <a:gd name="T88" fmla="*/ 243731 w 64"/>
              <a:gd name="T89" fmla="*/ 179676 h 55"/>
              <a:gd name="T90" fmla="*/ 372764 w 64"/>
              <a:gd name="T91" fmla="*/ 179676 h 55"/>
              <a:gd name="T92" fmla="*/ 408607 w 64"/>
              <a:gd name="T93" fmla="*/ 215611 h 55"/>
              <a:gd name="T94" fmla="*/ 408607 w 64"/>
              <a:gd name="T95" fmla="*/ 258733 h 55"/>
              <a:gd name="T96" fmla="*/ 430113 w 64"/>
              <a:gd name="T97" fmla="*/ 258733 h 55"/>
              <a:gd name="T98" fmla="*/ 458787 w 64"/>
              <a:gd name="T99" fmla="*/ 287481 h 55"/>
              <a:gd name="T100" fmla="*/ 458787 w 64"/>
              <a:gd name="T101" fmla="*/ 366539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3" name="Freeform 26"/>
          <p:cNvSpPr>
            <a:spLocks/>
          </p:cNvSpPr>
          <p:nvPr/>
        </p:nvSpPr>
        <p:spPr bwMode="auto">
          <a:xfrm>
            <a:off x="4203700" y="3994150"/>
            <a:ext cx="1128713" cy="1311275"/>
          </a:xfrm>
          <a:custGeom>
            <a:avLst/>
            <a:gdLst>
              <a:gd name="T0" fmla="*/ 752967 w 766"/>
              <a:gd name="T1" fmla="*/ 1100823 h 891"/>
              <a:gd name="T2" fmla="*/ 755914 w 766"/>
              <a:gd name="T3" fmla="*/ 1106710 h 891"/>
              <a:gd name="T4" fmla="*/ 755914 w 766"/>
              <a:gd name="T5" fmla="*/ 1106710 h 891"/>
              <a:gd name="T6" fmla="*/ 755914 w 766"/>
              <a:gd name="T7" fmla="*/ 1102295 h 891"/>
              <a:gd name="T8" fmla="*/ 760334 w 766"/>
              <a:gd name="T9" fmla="*/ 1102295 h 891"/>
              <a:gd name="T10" fmla="*/ 763281 w 766"/>
              <a:gd name="T11" fmla="*/ 1103767 h 891"/>
              <a:gd name="T12" fmla="*/ 766228 w 766"/>
              <a:gd name="T13" fmla="*/ 1103767 h 891"/>
              <a:gd name="T14" fmla="*/ 766228 w 766"/>
              <a:gd name="T15" fmla="*/ 1105239 h 891"/>
              <a:gd name="T16" fmla="*/ 807487 w 766"/>
              <a:gd name="T17" fmla="*/ 1125842 h 891"/>
              <a:gd name="T18" fmla="*/ 822222 w 766"/>
              <a:gd name="T19" fmla="*/ 1146446 h 891"/>
              <a:gd name="T20" fmla="*/ 822222 w 766"/>
              <a:gd name="T21" fmla="*/ 1146446 h 891"/>
              <a:gd name="T22" fmla="*/ 823695 w 766"/>
              <a:gd name="T23" fmla="*/ 1147918 h 891"/>
              <a:gd name="T24" fmla="*/ 823695 w 766"/>
              <a:gd name="T25" fmla="*/ 1147918 h 891"/>
              <a:gd name="T26" fmla="*/ 857586 w 766"/>
              <a:gd name="T27" fmla="*/ 1209728 h 891"/>
              <a:gd name="T28" fmla="*/ 966626 w 766"/>
              <a:gd name="T29" fmla="*/ 1243577 h 891"/>
              <a:gd name="T30" fmla="*/ 1063878 w 766"/>
              <a:gd name="T31" fmla="*/ 1118484 h 891"/>
              <a:gd name="T32" fmla="*/ 1029987 w 766"/>
              <a:gd name="T33" fmla="*/ 1037541 h 891"/>
              <a:gd name="T34" fmla="*/ 972520 w 766"/>
              <a:gd name="T35" fmla="*/ 1005164 h 891"/>
              <a:gd name="T36" fmla="*/ 945997 w 766"/>
              <a:gd name="T37" fmla="*/ 987503 h 891"/>
              <a:gd name="T38" fmla="*/ 922421 w 766"/>
              <a:gd name="T39" fmla="*/ 943353 h 891"/>
              <a:gd name="T40" fmla="*/ 922421 w 766"/>
              <a:gd name="T41" fmla="*/ 941881 h 891"/>
              <a:gd name="T42" fmla="*/ 920947 w 766"/>
              <a:gd name="T43" fmla="*/ 935994 h 891"/>
              <a:gd name="T44" fmla="*/ 920947 w 766"/>
              <a:gd name="T45" fmla="*/ 934523 h 891"/>
              <a:gd name="T46" fmla="*/ 923894 w 766"/>
              <a:gd name="T47" fmla="*/ 928636 h 891"/>
              <a:gd name="T48" fmla="*/ 925368 w 766"/>
              <a:gd name="T49" fmla="*/ 925692 h 891"/>
              <a:gd name="T50" fmla="*/ 834010 w 766"/>
              <a:gd name="T51" fmla="*/ 0 h 891"/>
              <a:gd name="T52" fmla="*/ 543727 w 766"/>
              <a:gd name="T53" fmla="*/ 27962 h 891"/>
              <a:gd name="T54" fmla="*/ 549621 w 766"/>
              <a:gd name="T55" fmla="*/ 47094 h 891"/>
              <a:gd name="T56" fmla="*/ 552568 w 766"/>
              <a:gd name="T57" fmla="*/ 54452 h 891"/>
              <a:gd name="T58" fmla="*/ 552568 w 766"/>
              <a:gd name="T59" fmla="*/ 55924 h 891"/>
              <a:gd name="T60" fmla="*/ 521625 w 766"/>
              <a:gd name="T61" fmla="*/ 229584 h 891"/>
              <a:gd name="T62" fmla="*/ 417005 w 766"/>
              <a:gd name="T63" fmla="*/ 273734 h 891"/>
              <a:gd name="T64" fmla="*/ 265233 w 766"/>
              <a:gd name="T65" fmla="*/ 122150 h 891"/>
              <a:gd name="T66" fmla="*/ 279968 w 766"/>
              <a:gd name="T67" fmla="*/ 58868 h 891"/>
              <a:gd name="T68" fmla="*/ 288809 w 766"/>
              <a:gd name="T69" fmla="*/ 42679 h 891"/>
              <a:gd name="T70" fmla="*/ 281441 w 766"/>
              <a:gd name="T71" fmla="*/ 0 h 891"/>
              <a:gd name="T72" fmla="*/ 539307 w 766"/>
              <a:gd name="T73" fmla="*/ 1311275 h 891"/>
              <a:gd name="T74" fmla="*/ 752967 w 766"/>
              <a:gd name="T75" fmla="*/ 1100823 h 8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891">
                <a:moveTo>
                  <a:pt x="511" y="748"/>
                </a:moveTo>
                <a:cubicBezTo>
                  <a:pt x="511" y="748"/>
                  <a:pt x="511" y="748"/>
                  <a:pt x="511" y="748"/>
                </a:cubicBezTo>
                <a:cubicBezTo>
                  <a:pt x="512" y="750"/>
                  <a:pt x="512" y="750"/>
                  <a:pt x="512" y="750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49"/>
                  <a:pt x="513" y="749"/>
                  <a:pt x="513" y="749"/>
                </a:cubicBezTo>
                <a:cubicBezTo>
                  <a:pt x="513" y="749"/>
                  <a:pt x="515" y="749"/>
                  <a:pt x="516" y="749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9" y="750"/>
                  <a:pt x="519" y="750"/>
                  <a:pt x="519" y="750"/>
                </a:cubicBezTo>
                <a:cubicBezTo>
                  <a:pt x="519" y="750"/>
                  <a:pt x="520" y="750"/>
                  <a:pt x="520" y="750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1" y="751"/>
                  <a:pt x="521" y="751"/>
                  <a:pt x="522" y="751"/>
                </a:cubicBezTo>
                <a:cubicBezTo>
                  <a:pt x="531" y="753"/>
                  <a:pt x="541" y="758"/>
                  <a:pt x="548" y="765"/>
                </a:cubicBezTo>
                <a:cubicBezTo>
                  <a:pt x="552" y="769"/>
                  <a:pt x="556" y="774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61" y="785"/>
                  <a:pt x="562" y="790"/>
                  <a:pt x="563" y="794"/>
                </a:cubicBezTo>
                <a:cubicBezTo>
                  <a:pt x="567" y="804"/>
                  <a:pt x="573" y="814"/>
                  <a:pt x="582" y="822"/>
                </a:cubicBezTo>
                <a:cubicBezTo>
                  <a:pt x="598" y="839"/>
                  <a:pt x="619" y="847"/>
                  <a:pt x="640" y="847"/>
                </a:cubicBezTo>
                <a:cubicBezTo>
                  <a:pt x="645" y="847"/>
                  <a:pt x="651" y="846"/>
                  <a:pt x="656" y="845"/>
                </a:cubicBezTo>
                <a:cubicBezTo>
                  <a:pt x="671" y="842"/>
                  <a:pt x="685" y="834"/>
                  <a:pt x="697" y="822"/>
                </a:cubicBezTo>
                <a:cubicBezTo>
                  <a:pt x="714" y="805"/>
                  <a:pt x="722" y="783"/>
                  <a:pt x="722" y="760"/>
                </a:cubicBezTo>
                <a:cubicBezTo>
                  <a:pt x="722" y="757"/>
                  <a:pt x="722" y="755"/>
                  <a:pt x="722" y="752"/>
                </a:cubicBezTo>
                <a:cubicBezTo>
                  <a:pt x="720" y="735"/>
                  <a:pt x="712" y="719"/>
                  <a:pt x="699" y="705"/>
                </a:cubicBezTo>
                <a:cubicBezTo>
                  <a:pt x="690" y="696"/>
                  <a:pt x="679" y="690"/>
                  <a:pt x="667" y="686"/>
                </a:cubicBezTo>
                <a:cubicBezTo>
                  <a:pt x="665" y="685"/>
                  <a:pt x="662" y="684"/>
                  <a:pt x="660" y="683"/>
                </a:cubicBezTo>
                <a:cubicBezTo>
                  <a:pt x="653" y="681"/>
                  <a:pt x="647" y="677"/>
                  <a:pt x="642" y="671"/>
                </a:cubicBezTo>
                <a:cubicBezTo>
                  <a:pt x="642" y="671"/>
                  <a:pt x="642" y="671"/>
                  <a:pt x="642" y="671"/>
                </a:cubicBezTo>
                <a:cubicBezTo>
                  <a:pt x="634" y="664"/>
                  <a:pt x="629" y="654"/>
                  <a:pt x="627" y="644"/>
                </a:cubicBezTo>
                <a:cubicBezTo>
                  <a:pt x="627" y="643"/>
                  <a:pt x="626" y="642"/>
                  <a:pt x="626" y="641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39"/>
                  <a:pt x="626" y="638"/>
                  <a:pt x="626" y="638"/>
                </a:cubicBezTo>
                <a:cubicBezTo>
                  <a:pt x="626" y="637"/>
                  <a:pt x="625" y="636"/>
                  <a:pt x="625" y="636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3"/>
                  <a:pt x="626" y="632"/>
                  <a:pt x="626" y="631"/>
                </a:cubicBezTo>
                <a:cubicBezTo>
                  <a:pt x="626" y="631"/>
                  <a:pt x="626" y="631"/>
                  <a:pt x="627" y="631"/>
                </a:cubicBezTo>
                <a:cubicBezTo>
                  <a:pt x="627" y="630"/>
                  <a:pt x="627" y="630"/>
                  <a:pt x="628" y="629"/>
                </a:cubicBezTo>
                <a:cubicBezTo>
                  <a:pt x="628" y="629"/>
                  <a:pt x="628" y="629"/>
                  <a:pt x="628" y="629"/>
                </a:cubicBezTo>
                <a:cubicBezTo>
                  <a:pt x="766" y="491"/>
                  <a:pt x="766" y="491"/>
                  <a:pt x="766" y="491"/>
                </a:cubicBezTo>
                <a:cubicBezTo>
                  <a:pt x="634" y="354"/>
                  <a:pt x="567" y="180"/>
                  <a:pt x="566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71" y="4"/>
                  <a:pt x="369" y="12"/>
                  <a:pt x="369" y="19"/>
                </a:cubicBezTo>
                <a:cubicBezTo>
                  <a:pt x="369" y="24"/>
                  <a:pt x="369" y="28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4"/>
                  <a:pt x="374" y="35"/>
                  <a:pt x="375" y="37"/>
                </a:cubicBezTo>
                <a:cubicBezTo>
                  <a:pt x="375" y="37"/>
                  <a:pt x="375" y="37"/>
                  <a:pt x="375" y="37"/>
                </a:cubicBezTo>
                <a:cubicBezTo>
                  <a:pt x="374" y="37"/>
                  <a:pt x="374" y="37"/>
                  <a:pt x="374" y="3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381" y="51"/>
                  <a:pt x="385" y="67"/>
                  <a:pt x="385" y="83"/>
                </a:cubicBezTo>
                <a:cubicBezTo>
                  <a:pt x="385" y="111"/>
                  <a:pt x="373" y="137"/>
                  <a:pt x="354" y="156"/>
                </a:cubicBezTo>
                <a:cubicBezTo>
                  <a:pt x="353" y="156"/>
                  <a:pt x="353" y="157"/>
                  <a:pt x="352" y="158"/>
                </a:cubicBezTo>
                <a:cubicBezTo>
                  <a:pt x="335" y="175"/>
                  <a:pt x="310" y="186"/>
                  <a:pt x="283" y="186"/>
                </a:cubicBezTo>
                <a:cubicBezTo>
                  <a:pt x="259" y="186"/>
                  <a:pt x="237" y="178"/>
                  <a:pt x="220" y="163"/>
                </a:cubicBezTo>
                <a:cubicBezTo>
                  <a:pt x="196" y="144"/>
                  <a:pt x="180" y="115"/>
                  <a:pt x="180" y="83"/>
                </a:cubicBezTo>
                <a:cubicBezTo>
                  <a:pt x="180" y="68"/>
                  <a:pt x="184" y="54"/>
                  <a:pt x="189" y="41"/>
                </a:cubicBezTo>
                <a:cubicBezTo>
                  <a:pt x="189" y="41"/>
                  <a:pt x="190" y="41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2" y="36"/>
                  <a:pt x="194" y="33"/>
                  <a:pt x="196" y="29"/>
                </a:cubicBezTo>
                <a:cubicBezTo>
                  <a:pt x="197" y="26"/>
                  <a:pt x="197" y="23"/>
                  <a:pt x="197" y="19"/>
                </a:cubicBezTo>
                <a:cubicBezTo>
                  <a:pt x="197" y="12"/>
                  <a:pt x="195" y="4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24"/>
                  <a:pt x="123" y="644"/>
                  <a:pt x="366" y="891"/>
                </a:cubicBezTo>
                <a:cubicBezTo>
                  <a:pt x="505" y="751"/>
                  <a:pt x="505" y="751"/>
                  <a:pt x="505" y="751"/>
                </a:cubicBezTo>
                <a:cubicBezTo>
                  <a:pt x="507" y="750"/>
                  <a:pt x="509" y="748"/>
                  <a:pt x="511" y="748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4" name="Freeform 157"/>
          <p:cNvSpPr>
            <a:spLocks noEditPoints="1"/>
          </p:cNvSpPr>
          <p:nvPr/>
        </p:nvSpPr>
        <p:spPr bwMode="auto">
          <a:xfrm>
            <a:off x="4562475" y="4371975"/>
            <a:ext cx="382588" cy="422275"/>
          </a:xfrm>
          <a:custGeom>
            <a:avLst/>
            <a:gdLst>
              <a:gd name="T0" fmla="*/ 314269 w 56"/>
              <a:gd name="T1" fmla="*/ 422275 h 62"/>
              <a:gd name="T2" fmla="*/ 68319 w 56"/>
              <a:gd name="T3" fmla="*/ 422275 h 62"/>
              <a:gd name="T4" fmla="*/ 0 w 56"/>
              <a:gd name="T5" fmla="*/ 354166 h 62"/>
              <a:gd name="T6" fmla="*/ 95647 w 56"/>
              <a:gd name="T7" fmla="*/ 197516 h 62"/>
              <a:gd name="T8" fmla="*/ 191294 w 56"/>
              <a:gd name="T9" fmla="*/ 231570 h 62"/>
              <a:gd name="T10" fmla="*/ 286941 w 56"/>
              <a:gd name="T11" fmla="*/ 197516 h 62"/>
              <a:gd name="T12" fmla="*/ 382588 w 56"/>
              <a:gd name="T13" fmla="*/ 354166 h 62"/>
              <a:gd name="T14" fmla="*/ 314269 w 56"/>
              <a:gd name="T15" fmla="*/ 422275 h 62"/>
              <a:gd name="T16" fmla="*/ 191294 w 56"/>
              <a:gd name="T17" fmla="*/ 211138 h 62"/>
              <a:gd name="T18" fmla="*/ 88815 w 56"/>
              <a:gd name="T19" fmla="*/ 108974 h 62"/>
              <a:gd name="T20" fmla="*/ 191294 w 56"/>
              <a:gd name="T21" fmla="*/ 0 h 62"/>
              <a:gd name="T22" fmla="*/ 293773 w 56"/>
              <a:gd name="T23" fmla="*/ 108974 h 62"/>
              <a:gd name="T24" fmla="*/ 191294 w 56"/>
              <a:gd name="T25" fmla="*/ 211138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43913" y="465455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31213" y="43799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13613" y="5934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00913" y="5661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26450" y="3067050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13750" y="27924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65988" y="1831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53288" y="15589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70175" y="1870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57475" y="15954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90663" y="30670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77963" y="2792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82725" y="46545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70025" y="4379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41613" y="59340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28913" y="5661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4"/>
    </mc:Choice>
    <mc:Fallback xmlns="">
      <p:transition spd="slow" advTm="9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/>
      <p:bldP spid="18456" grpId="0"/>
      <p:bldP spid="18457" grpId="0"/>
      <p:bldP spid="18458" grpId="0"/>
      <p:bldP spid="18459" grpId="0"/>
      <p:bldP spid="18460" grpId="0"/>
      <p:bldP spid="18461" grpId="0"/>
      <p:bldP spid="18462" grpId="0"/>
      <p:bldP spid="18463" grpId="0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946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951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54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4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52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2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3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6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949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51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51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9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9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0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1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946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946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949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7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945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9460" name="矩形 81"/>
          <p:cNvSpPr>
            <a:spLocks noChangeArrowheads="1"/>
          </p:cNvSpPr>
          <p:nvPr/>
        </p:nvSpPr>
        <p:spPr bwMode="auto">
          <a:xfrm>
            <a:off x="5095875" y="2049463"/>
            <a:ext cx="6048375" cy="3679825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1" name="图片 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7"/>
          <a:stretch>
            <a:fillRect/>
          </a:stretch>
        </p:blipFill>
        <p:spPr bwMode="auto">
          <a:xfrm>
            <a:off x="5214938" y="2163763"/>
            <a:ext cx="5815012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椭圆 83"/>
          <p:cNvSpPr>
            <a:spLocks noChangeArrowheads="1"/>
          </p:cNvSpPr>
          <p:nvPr/>
        </p:nvSpPr>
        <p:spPr bwMode="auto">
          <a:xfrm>
            <a:off x="723900" y="2049463"/>
            <a:ext cx="1470025" cy="14700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9463" name="组合 8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2432050"/>
            <a:ext cx="798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矩形 88"/>
          <p:cNvSpPr>
            <a:spLocks noChangeArrowheads="1"/>
          </p:cNvSpPr>
          <p:nvPr/>
        </p:nvSpPr>
        <p:spPr bwMode="auto">
          <a:xfrm>
            <a:off x="909638" y="4325938"/>
            <a:ext cx="3643312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909638" y="40036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1577">
        <p:checker/>
      </p:transition>
    </mc:Choice>
    <mc:Fallback xmlns="">
      <p:transition spd="slow" advTm="11577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2" grpId="0" animBg="1"/>
      <p:bldP spid="19464" grpId="0"/>
      <p:bldP spid="194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050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055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7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7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8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8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5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6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7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50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053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5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5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3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3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4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5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50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050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052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2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3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3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50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0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1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52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048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84" name="Freeform 5"/>
          <p:cNvSpPr>
            <a:spLocks/>
          </p:cNvSpPr>
          <p:nvPr/>
        </p:nvSpPr>
        <p:spPr bwMode="auto">
          <a:xfrm rot="10800000">
            <a:off x="5715000" y="1054100"/>
            <a:ext cx="3778250" cy="812800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6171 h 89"/>
              <a:gd name="T4" fmla="*/ 2995930 w 425"/>
              <a:gd name="T5" fmla="*/ 356171 h 89"/>
              <a:gd name="T6" fmla="*/ 204470 w 425"/>
              <a:gd name="T7" fmla="*/ 365303 h 89"/>
              <a:gd name="T8" fmla="*/ 106680 w 425"/>
              <a:gd name="T9" fmla="*/ 292243 h 89"/>
              <a:gd name="T10" fmla="*/ 0 w 425"/>
              <a:gd name="T11" fmla="*/ 410966 h 89"/>
              <a:gd name="T12" fmla="*/ 106680 w 425"/>
              <a:gd name="T13" fmla="*/ 520557 h 89"/>
              <a:gd name="T14" fmla="*/ 204470 w 425"/>
              <a:gd name="T15" fmla="*/ 447497 h 89"/>
              <a:gd name="T16" fmla="*/ 2995930 w 425"/>
              <a:gd name="T17" fmla="*/ 456629 h 89"/>
              <a:gd name="T18" fmla="*/ 2995930 w 425"/>
              <a:gd name="T19" fmla="*/ 456629 h 89"/>
              <a:gd name="T20" fmla="*/ 3387090 w 425"/>
              <a:gd name="T21" fmla="*/ 812800 h 89"/>
              <a:gd name="T22" fmla="*/ 3778250 w 425"/>
              <a:gd name="T23" fmla="*/ 410966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8"/>
          <p:cNvSpPr>
            <a:spLocks/>
          </p:cNvSpPr>
          <p:nvPr/>
        </p:nvSpPr>
        <p:spPr bwMode="auto">
          <a:xfrm>
            <a:off x="5900738" y="1239838"/>
            <a:ext cx="415925" cy="414337"/>
          </a:xfrm>
          <a:custGeom>
            <a:avLst/>
            <a:gdLst>
              <a:gd name="T0" fmla="*/ 307322 w 360"/>
              <a:gd name="T1" fmla="*/ 414337 h 360"/>
              <a:gd name="T2" fmla="*/ 339672 w 360"/>
              <a:gd name="T3" fmla="*/ 380960 h 360"/>
              <a:gd name="T4" fmla="*/ 283060 w 360"/>
              <a:gd name="T5" fmla="*/ 178395 h 360"/>
              <a:gd name="T6" fmla="*/ 367400 w 360"/>
              <a:gd name="T7" fmla="*/ 94377 h 360"/>
              <a:gd name="T8" fmla="*/ 392818 w 360"/>
              <a:gd name="T9" fmla="*/ 21868 h 360"/>
              <a:gd name="T10" fmla="*/ 321187 w 360"/>
              <a:gd name="T11" fmla="*/ 48339 h 360"/>
              <a:gd name="T12" fmla="*/ 236846 w 360"/>
              <a:gd name="T13" fmla="*/ 132358 h 360"/>
              <a:gd name="T14" fmla="*/ 32350 w 360"/>
              <a:gd name="T15" fmla="*/ 74811 h 360"/>
              <a:gd name="T16" fmla="*/ 0 w 360"/>
              <a:gd name="T17" fmla="*/ 108188 h 360"/>
              <a:gd name="T18" fmla="*/ 170991 w 360"/>
              <a:gd name="T19" fmla="*/ 197961 h 360"/>
              <a:gd name="T20" fmla="*/ 113224 w 360"/>
              <a:gd name="T21" fmla="*/ 255508 h 360"/>
              <a:gd name="T22" fmla="*/ 43903 w 360"/>
              <a:gd name="T23" fmla="*/ 260112 h 360"/>
              <a:gd name="T24" fmla="*/ 10398 w 360"/>
              <a:gd name="T25" fmla="*/ 292338 h 360"/>
              <a:gd name="T26" fmla="*/ 92428 w 360"/>
              <a:gd name="T27" fmla="*/ 322262 h 360"/>
              <a:gd name="T28" fmla="*/ 121311 w 360"/>
              <a:gd name="T29" fmla="*/ 402828 h 360"/>
              <a:gd name="T30" fmla="*/ 154817 w 360"/>
              <a:gd name="T31" fmla="*/ 370601 h 360"/>
              <a:gd name="T32" fmla="*/ 158283 w 360"/>
              <a:gd name="T33" fmla="*/ 301545 h 360"/>
              <a:gd name="T34" fmla="*/ 217205 w 360"/>
              <a:gd name="T35" fmla="*/ 242848 h 360"/>
              <a:gd name="T36" fmla="*/ 307322 w 360"/>
              <a:gd name="T37" fmla="*/ 414337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86" name="Freeform 5"/>
          <p:cNvSpPr>
            <a:spLocks/>
          </p:cNvSpPr>
          <p:nvPr/>
        </p:nvSpPr>
        <p:spPr bwMode="auto">
          <a:xfrm>
            <a:off x="2722563" y="2262188"/>
            <a:ext cx="3779837" cy="812800"/>
          </a:xfrm>
          <a:custGeom>
            <a:avLst/>
            <a:gdLst>
              <a:gd name="T0" fmla="*/ 3388513 w 425"/>
              <a:gd name="T1" fmla="*/ 0 h 89"/>
              <a:gd name="T2" fmla="*/ 2997188 w 425"/>
              <a:gd name="T3" fmla="*/ 356171 h 89"/>
              <a:gd name="T4" fmla="*/ 2997188 w 425"/>
              <a:gd name="T5" fmla="*/ 356171 h 89"/>
              <a:gd name="T6" fmla="*/ 204556 w 425"/>
              <a:gd name="T7" fmla="*/ 365303 h 89"/>
              <a:gd name="T8" fmla="*/ 106725 w 425"/>
              <a:gd name="T9" fmla="*/ 292243 h 89"/>
              <a:gd name="T10" fmla="*/ 0 w 425"/>
              <a:gd name="T11" fmla="*/ 410966 h 89"/>
              <a:gd name="T12" fmla="*/ 106725 w 425"/>
              <a:gd name="T13" fmla="*/ 520557 h 89"/>
              <a:gd name="T14" fmla="*/ 204556 w 425"/>
              <a:gd name="T15" fmla="*/ 447497 h 89"/>
              <a:gd name="T16" fmla="*/ 2997188 w 425"/>
              <a:gd name="T17" fmla="*/ 456629 h 89"/>
              <a:gd name="T18" fmla="*/ 2997188 w 425"/>
              <a:gd name="T19" fmla="*/ 456629 h 89"/>
              <a:gd name="T20" fmla="*/ 3388513 w 425"/>
              <a:gd name="T21" fmla="*/ 812800 h 89"/>
              <a:gd name="T22" fmla="*/ 3779837 w 425"/>
              <a:gd name="T23" fmla="*/ 410966 h 89"/>
              <a:gd name="T24" fmla="*/ 3388513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33"/>
          <p:cNvSpPr>
            <a:spLocks noEditPoints="1"/>
          </p:cNvSpPr>
          <p:nvPr/>
        </p:nvSpPr>
        <p:spPr bwMode="auto">
          <a:xfrm>
            <a:off x="5930900" y="2495550"/>
            <a:ext cx="400050" cy="320675"/>
          </a:xfrm>
          <a:custGeom>
            <a:avLst/>
            <a:gdLst>
              <a:gd name="T0" fmla="*/ 200025 w 400"/>
              <a:gd name="T1" fmla="*/ 120253 h 320"/>
              <a:gd name="T2" fmla="*/ 140018 w 400"/>
              <a:gd name="T3" fmla="*/ 180380 h 320"/>
              <a:gd name="T4" fmla="*/ 200025 w 400"/>
              <a:gd name="T5" fmla="*/ 240506 h 320"/>
              <a:gd name="T6" fmla="*/ 260033 w 400"/>
              <a:gd name="T7" fmla="*/ 180380 h 320"/>
              <a:gd name="T8" fmla="*/ 200025 w 400"/>
              <a:gd name="T9" fmla="*/ 120253 h 320"/>
              <a:gd name="T10" fmla="*/ 360045 w 400"/>
              <a:gd name="T11" fmla="*/ 60127 h 320"/>
              <a:gd name="T12" fmla="*/ 312039 w 400"/>
              <a:gd name="T13" fmla="*/ 60127 h 320"/>
              <a:gd name="T14" fmla="*/ 296037 w 400"/>
              <a:gd name="T15" fmla="*/ 49103 h 320"/>
              <a:gd name="T16" fmla="*/ 284036 w 400"/>
              <a:gd name="T17" fmla="*/ 11023 h 320"/>
              <a:gd name="T18" fmla="*/ 268034 w 400"/>
              <a:gd name="T19" fmla="*/ 0 h 320"/>
              <a:gd name="T20" fmla="*/ 132017 w 400"/>
              <a:gd name="T21" fmla="*/ 0 h 320"/>
              <a:gd name="T22" fmla="*/ 116015 w 400"/>
              <a:gd name="T23" fmla="*/ 11023 h 320"/>
              <a:gd name="T24" fmla="*/ 104013 w 400"/>
              <a:gd name="T25" fmla="*/ 49103 h 320"/>
              <a:gd name="T26" fmla="*/ 88011 w 400"/>
              <a:gd name="T27" fmla="*/ 60127 h 320"/>
              <a:gd name="T28" fmla="*/ 40005 w 400"/>
              <a:gd name="T29" fmla="*/ 60127 h 320"/>
              <a:gd name="T30" fmla="*/ 0 w 400"/>
              <a:gd name="T31" fmla="*/ 100211 h 320"/>
              <a:gd name="T32" fmla="*/ 0 w 400"/>
              <a:gd name="T33" fmla="*/ 280591 h 320"/>
              <a:gd name="T34" fmla="*/ 40005 w 400"/>
              <a:gd name="T35" fmla="*/ 320675 h 320"/>
              <a:gd name="T36" fmla="*/ 360045 w 400"/>
              <a:gd name="T37" fmla="*/ 320675 h 320"/>
              <a:gd name="T38" fmla="*/ 400050 w 400"/>
              <a:gd name="T39" fmla="*/ 280591 h 320"/>
              <a:gd name="T40" fmla="*/ 400050 w 400"/>
              <a:gd name="T41" fmla="*/ 100211 h 320"/>
              <a:gd name="T42" fmla="*/ 360045 w 400"/>
              <a:gd name="T43" fmla="*/ 60127 h 320"/>
              <a:gd name="T44" fmla="*/ 200025 w 400"/>
              <a:gd name="T45" fmla="*/ 280591 h 320"/>
              <a:gd name="T46" fmla="*/ 100013 w 400"/>
              <a:gd name="T47" fmla="*/ 180380 h 320"/>
              <a:gd name="T48" fmla="*/ 200025 w 400"/>
              <a:gd name="T49" fmla="*/ 80169 h 320"/>
              <a:gd name="T50" fmla="*/ 300038 w 400"/>
              <a:gd name="T51" fmla="*/ 180380 h 320"/>
              <a:gd name="T52" fmla="*/ 200025 w 400"/>
              <a:gd name="T53" fmla="*/ 280591 h 320"/>
              <a:gd name="T54" fmla="*/ 346043 w 400"/>
              <a:gd name="T55" fmla="*/ 128270 h 320"/>
              <a:gd name="T56" fmla="*/ 332042 w 400"/>
              <a:gd name="T57" fmla="*/ 114240 h 320"/>
              <a:gd name="T58" fmla="*/ 346043 w 400"/>
              <a:gd name="T59" fmla="*/ 100211 h 320"/>
              <a:gd name="T60" fmla="*/ 360045 w 400"/>
              <a:gd name="T61" fmla="*/ 114240 h 320"/>
              <a:gd name="T62" fmla="*/ 346043 w 400"/>
              <a:gd name="T63" fmla="*/ 128270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88" name="Freeform 5"/>
          <p:cNvSpPr>
            <a:spLocks/>
          </p:cNvSpPr>
          <p:nvPr/>
        </p:nvSpPr>
        <p:spPr bwMode="auto">
          <a:xfrm rot="10800000">
            <a:off x="5689600" y="3471863"/>
            <a:ext cx="3778250" cy="811212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5475 h 89"/>
              <a:gd name="T4" fmla="*/ 2995930 w 425"/>
              <a:gd name="T5" fmla="*/ 355475 h 89"/>
              <a:gd name="T6" fmla="*/ 204470 w 425"/>
              <a:gd name="T7" fmla="*/ 364590 h 89"/>
              <a:gd name="T8" fmla="*/ 106680 w 425"/>
              <a:gd name="T9" fmla="*/ 291672 h 89"/>
              <a:gd name="T10" fmla="*/ 0 w 425"/>
              <a:gd name="T11" fmla="*/ 410163 h 89"/>
              <a:gd name="T12" fmla="*/ 106680 w 425"/>
              <a:gd name="T13" fmla="*/ 519540 h 89"/>
              <a:gd name="T14" fmla="*/ 204470 w 425"/>
              <a:gd name="T15" fmla="*/ 446622 h 89"/>
              <a:gd name="T16" fmla="*/ 2995930 w 425"/>
              <a:gd name="T17" fmla="*/ 455737 h 89"/>
              <a:gd name="T18" fmla="*/ 2995930 w 425"/>
              <a:gd name="T19" fmla="*/ 455737 h 89"/>
              <a:gd name="T20" fmla="*/ 3387090 w 425"/>
              <a:gd name="T21" fmla="*/ 811212 h 89"/>
              <a:gd name="T22" fmla="*/ 3778250 w 425"/>
              <a:gd name="T23" fmla="*/ 410163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13"/>
          <p:cNvSpPr>
            <a:spLocks/>
          </p:cNvSpPr>
          <p:nvPr/>
        </p:nvSpPr>
        <p:spPr bwMode="auto">
          <a:xfrm>
            <a:off x="5915025" y="3684588"/>
            <a:ext cx="298450" cy="385762"/>
          </a:xfrm>
          <a:custGeom>
            <a:avLst/>
            <a:gdLst>
              <a:gd name="T0" fmla="*/ 86966 w 302"/>
              <a:gd name="T1" fmla="*/ 45500 h 390"/>
              <a:gd name="T2" fmla="*/ 86966 w 302"/>
              <a:gd name="T3" fmla="*/ 280914 h 390"/>
              <a:gd name="T4" fmla="*/ 44471 w 302"/>
              <a:gd name="T5" fmla="*/ 284870 h 390"/>
              <a:gd name="T6" fmla="*/ 8894 w 302"/>
              <a:gd name="T7" fmla="*/ 351142 h 390"/>
              <a:gd name="T8" fmla="*/ 76095 w 302"/>
              <a:gd name="T9" fmla="*/ 373892 h 390"/>
              <a:gd name="T10" fmla="*/ 122542 w 302"/>
              <a:gd name="T11" fmla="*/ 318501 h 390"/>
              <a:gd name="T12" fmla="*/ 122542 w 302"/>
              <a:gd name="T13" fmla="*/ 124631 h 390"/>
              <a:gd name="T14" fmla="*/ 262873 w 302"/>
              <a:gd name="T15" fmla="*/ 91989 h 390"/>
              <a:gd name="T16" fmla="*/ 262873 w 302"/>
              <a:gd name="T17" fmla="*/ 241349 h 390"/>
              <a:gd name="T18" fmla="*/ 220379 w 302"/>
              <a:gd name="T19" fmla="*/ 245305 h 390"/>
              <a:gd name="T20" fmla="*/ 184802 w 302"/>
              <a:gd name="T21" fmla="*/ 311577 h 390"/>
              <a:gd name="T22" fmla="*/ 252002 w 302"/>
              <a:gd name="T23" fmla="*/ 334327 h 390"/>
              <a:gd name="T24" fmla="*/ 298450 w 302"/>
              <a:gd name="T25" fmla="*/ 278936 h 390"/>
              <a:gd name="T26" fmla="*/ 298450 w 302"/>
              <a:gd name="T27" fmla="*/ 0 h 390"/>
              <a:gd name="T28" fmla="*/ 86966 w 302"/>
              <a:gd name="T29" fmla="*/ 45500 h 3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0" name="Freeform 5"/>
          <p:cNvSpPr>
            <a:spLocks/>
          </p:cNvSpPr>
          <p:nvPr/>
        </p:nvSpPr>
        <p:spPr bwMode="auto">
          <a:xfrm>
            <a:off x="2722563" y="4679950"/>
            <a:ext cx="3779837" cy="811213"/>
          </a:xfrm>
          <a:custGeom>
            <a:avLst/>
            <a:gdLst>
              <a:gd name="T0" fmla="*/ 3388513 w 425"/>
              <a:gd name="T1" fmla="*/ 0 h 89"/>
              <a:gd name="T2" fmla="*/ 2997188 w 425"/>
              <a:gd name="T3" fmla="*/ 355475 h 89"/>
              <a:gd name="T4" fmla="*/ 2997188 w 425"/>
              <a:gd name="T5" fmla="*/ 355475 h 89"/>
              <a:gd name="T6" fmla="*/ 204556 w 425"/>
              <a:gd name="T7" fmla="*/ 364590 h 89"/>
              <a:gd name="T8" fmla="*/ 106725 w 425"/>
              <a:gd name="T9" fmla="*/ 291672 h 89"/>
              <a:gd name="T10" fmla="*/ 0 w 425"/>
              <a:gd name="T11" fmla="*/ 410164 h 89"/>
              <a:gd name="T12" fmla="*/ 106725 w 425"/>
              <a:gd name="T13" fmla="*/ 519541 h 89"/>
              <a:gd name="T14" fmla="*/ 204556 w 425"/>
              <a:gd name="T15" fmla="*/ 446623 h 89"/>
              <a:gd name="T16" fmla="*/ 2997188 w 425"/>
              <a:gd name="T17" fmla="*/ 455738 h 89"/>
              <a:gd name="T18" fmla="*/ 2997188 w 425"/>
              <a:gd name="T19" fmla="*/ 455738 h 89"/>
              <a:gd name="T20" fmla="*/ 3388513 w 425"/>
              <a:gd name="T21" fmla="*/ 811213 h 89"/>
              <a:gd name="T22" fmla="*/ 3779837 w 425"/>
              <a:gd name="T23" fmla="*/ 410164 h 89"/>
              <a:gd name="T24" fmla="*/ 3388513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104"/>
          <p:cNvSpPr>
            <a:spLocks/>
          </p:cNvSpPr>
          <p:nvPr/>
        </p:nvSpPr>
        <p:spPr bwMode="auto">
          <a:xfrm>
            <a:off x="5943600" y="4913313"/>
            <a:ext cx="384175" cy="258762"/>
          </a:xfrm>
          <a:custGeom>
            <a:avLst/>
            <a:gdLst>
              <a:gd name="T0" fmla="*/ 156917 w 497"/>
              <a:gd name="T1" fmla="*/ 197335 h 337"/>
              <a:gd name="T2" fmla="*/ 156917 w 497"/>
              <a:gd name="T3" fmla="*/ 197335 h 337"/>
              <a:gd name="T4" fmla="*/ 170830 w 497"/>
              <a:gd name="T5" fmla="*/ 251084 h 337"/>
              <a:gd name="T6" fmla="*/ 218756 w 497"/>
              <a:gd name="T7" fmla="*/ 238030 h 337"/>
              <a:gd name="T8" fmla="*/ 307649 w 497"/>
              <a:gd name="T9" fmla="*/ 6911 h 337"/>
              <a:gd name="T10" fmla="*/ 156917 w 497"/>
              <a:gd name="T11" fmla="*/ 197335 h 337"/>
              <a:gd name="T12" fmla="*/ 191701 w 497"/>
              <a:gd name="T13" fmla="*/ 54517 h 337"/>
              <a:gd name="T14" fmla="*/ 191701 w 497"/>
              <a:gd name="T15" fmla="*/ 54517 h 337"/>
              <a:gd name="T16" fmla="*/ 211799 w 497"/>
              <a:gd name="T17" fmla="*/ 54517 h 337"/>
              <a:gd name="T18" fmla="*/ 239626 w 497"/>
              <a:gd name="T19" fmla="*/ 19964 h 337"/>
              <a:gd name="T20" fmla="*/ 191701 w 497"/>
              <a:gd name="T21" fmla="*/ 13053 h 337"/>
              <a:gd name="T22" fmla="*/ 0 w 497"/>
              <a:gd name="T23" fmla="*/ 217299 h 337"/>
              <a:gd name="T24" fmla="*/ 0 w 497"/>
              <a:gd name="T25" fmla="*/ 238030 h 337"/>
              <a:gd name="T26" fmla="*/ 20098 w 497"/>
              <a:gd name="T27" fmla="*/ 257994 h 337"/>
              <a:gd name="T28" fmla="*/ 40968 w 497"/>
              <a:gd name="T29" fmla="*/ 238030 h 337"/>
              <a:gd name="T30" fmla="*/ 40968 w 497"/>
              <a:gd name="T31" fmla="*/ 217299 h 337"/>
              <a:gd name="T32" fmla="*/ 191701 w 497"/>
              <a:gd name="T33" fmla="*/ 54517 h 337"/>
              <a:gd name="T34" fmla="*/ 328520 w 497"/>
              <a:gd name="T35" fmla="*/ 75248 h 337"/>
              <a:gd name="T36" fmla="*/ 328520 w 497"/>
              <a:gd name="T37" fmla="*/ 75248 h 337"/>
              <a:gd name="T38" fmla="*/ 314606 w 497"/>
              <a:gd name="T39" fmla="*/ 115944 h 337"/>
              <a:gd name="T40" fmla="*/ 341661 w 497"/>
              <a:gd name="T41" fmla="*/ 217299 h 337"/>
              <a:gd name="T42" fmla="*/ 341661 w 497"/>
              <a:gd name="T43" fmla="*/ 238030 h 337"/>
              <a:gd name="T44" fmla="*/ 362531 w 497"/>
              <a:gd name="T45" fmla="*/ 257994 h 337"/>
              <a:gd name="T46" fmla="*/ 362531 w 497"/>
              <a:gd name="T47" fmla="*/ 257994 h 337"/>
              <a:gd name="T48" fmla="*/ 383402 w 497"/>
              <a:gd name="T49" fmla="*/ 238030 h 337"/>
              <a:gd name="T50" fmla="*/ 383402 w 497"/>
              <a:gd name="T51" fmla="*/ 217299 h 337"/>
              <a:gd name="T52" fmla="*/ 328520 w 497"/>
              <a:gd name="T53" fmla="*/ 7524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Freeform 5"/>
          <p:cNvSpPr>
            <a:spLocks/>
          </p:cNvSpPr>
          <p:nvPr/>
        </p:nvSpPr>
        <p:spPr bwMode="auto">
          <a:xfrm rot="10800000">
            <a:off x="5702300" y="5888038"/>
            <a:ext cx="3778250" cy="812800"/>
          </a:xfrm>
          <a:custGeom>
            <a:avLst/>
            <a:gdLst>
              <a:gd name="T0" fmla="*/ 3387090 w 425"/>
              <a:gd name="T1" fmla="*/ 0 h 89"/>
              <a:gd name="T2" fmla="*/ 2995930 w 425"/>
              <a:gd name="T3" fmla="*/ 356171 h 89"/>
              <a:gd name="T4" fmla="*/ 2995930 w 425"/>
              <a:gd name="T5" fmla="*/ 356171 h 89"/>
              <a:gd name="T6" fmla="*/ 204470 w 425"/>
              <a:gd name="T7" fmla="*/ 365303 h 89"/>
              <a:gd name="T8" fmla="*/ 106680 w 425"/>
              <a:gd name="T9" fmla="*/ 292243 h 89"/>
              <a:gd name="T10" fmla="*/ 0 w 425"/>
              <a:gd name="T11" fmla="*/ 410966 h 89"/>
              <a:gd name="T12" fmla="*/ 106680 w 425"/>
              <a:gd name="T13" fmla="*/ 520557 h 89"/>
              <a:gd name="T14" fmla="*/ 204470 w 425"/>
              <a:gd name="T15" fmla="*/ 447497 h 89"/>
              <a:gd name="T16" fmla="*/ 2995930 w 425"/>
              <a:gd name="T17" fmla="*/ 456629 h 89"/>
              <a:gd name="T18" fmla="*/ 2995930 w 425"/>
              <a:gd name="T19" fmla="*/ 456629 h 89"/>
              <a:gd name="T20" fmla="*/ 3387090 w 425"/>
              <a:gd name="T21" fmla="*/ 812800 h 89"/>
              <a:gd name="T22" fmla="*/ 3778250 w 425"/>
              <a:gd name="T23" fmla="*/ 410966 h 89"/>
              <a:gd name="T24" fmla="*/ 3387090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123"/>
          <p:cNvSpPr>
            <a:spLocks/>
          </p:cNvSpPr>
          <p:nvPr/>
        </p:nvSpPr>
        <p:spPr bwMode="auto">
          <a:xfrm>
            <a:off x="5911850" y="6107113"/>
            <a:ext cx="368300" cy="374650"/>
          </a:xfrm>
          <a:custGeom>
            <a:avLst/>
            <a:gdLst>
              <a:gd name="T0" fmla="*/ 224076 w 452"/>
              <a:gd name="T1" fmla="*/ 244090 h 462"/>
              <a:gd name="T2" fmla="*/ 224076 w 452"/>
              <a:gd name="T3" fmla="*/ 244090 h 462"/>
              <a:gd name="T4" fmla="*/ 353633 w 452"/>
              <a:gd name="T5" fmla="*/ 21084 h 462"/>
              <a:gd name="T6" fmla="*/ 353633 w 452"/>
              <a:gd name="T7" fmla="*/ 14597 h 462"/>
              <a:gd name="T8" fmla="*/ 346300 w 452"/>
              <a:gd name="T9" fmla="*/ 14597 h 462"/>
              <a:gd name="T10" fmla="*/ 129557 w 452"/>
              <a:gd name="T11" fmla="*/ 144346 h 462"/>
              <a:gd name="T12" fmla="*/ 7333 w 452"/>
              <a:gd name="T13" fmla="*/ 244090 h 462"/>
              <a:gd name="T14" fmla="*/ 28519 w 452"/>
              <a:gd name="T15" fmla="*/ 265985 h 462"/>
              <a:gd name="T16" fmla="*/ 71704 w 452"/>
              <a:gd name="T17" fmla="*/ 251389 h 462"/>
              <a:gd name="T18" fmla="*/ 123038 w 452"/>
              <a:gd name="T19" fmla="*/ 301666 h 462"/>
              <a:gd name="T20" fmla="*/ 108371 w 452"/>
              <a:gd name="T21" fmla="*/ 344646 h 462"/>
              <a:gd name="T22" fmla="*/ 123038 w 452"/>
              <a:gd name="T23" fmla="*/ 366541 h 462"/>
              <a:gd name="T24" fmla="*/ 224076 w 452"/>
              <a:gd name="T25" fmla="*/ 244090 h 462"/>
              <a:gd name="T26" fmla="*/ 245262 w 452"/>
              <a:gd name="T27" fmla="*/ 121640 h 462"/>
              <a:gd name="T28" fmla="*/ 245262 w 452"/>
              <a:gd name="T29" fmla="*/ 121640 h 462"/>
              <a:gd name="T30" fmla="*/ 245262 w 452"/>
              <a:gd name="T31" fmla="*/ 78660 h 462"/>
              <a:gd name="T32" fmla="*/ 288447 w 452"/>
              <a:gd name="T33" fmla="*/ 78660 h 462"/>
              <a:gd name="T34" fmla="*/ 288447 w 452"/>
              <a:gd name="T35" fmla="*/ 121640 h 462"/>
              <a:gd name="T36" fmla="*/ 245262 w 452"/>
              <a:gd name="T37" fmla="*/ 121640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820738" y="24701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823913" y="2755900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9693275" y="35956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9698038" y="3881438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9693275" y="12144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9698038" y="1500188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820738" y="4913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823913" y="5199063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9693275" y="6138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9698038" y="6424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1"/>
    </mc:Choice>
    <mc:Fallback xmlns="">
      <p:transition spd="slow" advTm="228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3105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6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7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8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175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3079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080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3101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2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3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4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81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2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3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4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5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6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7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8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89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0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1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2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3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4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5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6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7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8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99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00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202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1</a:t>
            </a:r>
            <a:endParaRPr lang="zh-CN" altLang="en-US" sz="16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7203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基本情况</a:t>
            </a:r>
          </a:p>
        </p:txBody>
      </p:sp>
      <p:sp>
        <p:nvSpPr>
          <p:cNvPr id="7204" name="矩形 175"/>
          <p:cNvSpPr>
            <a:spLocks noChangeArrowheads="1"/>
          </p:cNvSpPr>
          <p:nvPr/>
        </p:nvSpPr>
        <p:spPr bwMode="auto">
          <a:xfrm>
            <a:off x="6481763" y="3633788"/>
            <a:ext cx="2371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Basic situation</a:t>
            </a:r>
            <a:endParaRPr lang="zh-CN" altLang="en-US" sz="24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9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2" grpId="0"/>
      <p:bldP spid="7203" grpId="0"/>
      <p:bldP spid="72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21537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8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9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40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07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21511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512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21533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4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5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6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13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4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5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6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7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8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9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0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1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2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3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4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5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6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7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8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9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0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1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32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08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4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509" name="文本框 174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未来展望</a:t>
            </a:r>
          </a:p>
        </p:txBody>
      </p:sp>
      <p:sp>
        <p:nvSpPr>
          <p:cNvPr id="21510" name="矩形 175"/>
          <p:cNvSpPr>
            <a:spLocks noChangeArrowheads="1"/>
          </p:cNvSpPr>
          <p:nvPr/>
        </p:nvSpPr>
        <p:spPr bwMode="auto">
          <a:xfrm>
            <a:off x="6421438" y="3633788"/>
            <a:ext cx="2574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About the future</a:t>
            </a:r>
          </a:p>
        </p:txBody>
      </p:sp>
    </p:spTree>
    <p:custDataLst>
      <p:tags r:id="rId1"/>
    </p:custDataLst>
  </p:cSld>
  <p:clrMapOvr>
    <a:masterClrMapping/>
  </p:clrMapOvr>
  <p:transition spd="slow" advTm="4307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2553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2606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627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28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29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30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607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8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9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0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1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2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3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4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5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6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7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8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19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0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1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2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3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4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5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26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54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2581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602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3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4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605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582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3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4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5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6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7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8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89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0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1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2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3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4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5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6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7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8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99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0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601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555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2556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2577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78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79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80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557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58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59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0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1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2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3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4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5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6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7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8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69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0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1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2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3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4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5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76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253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2532" name="Oval 16"/>
          <p:cNvSpPr>
            <a:spLocks noChangeArrowheads="1"/>
          </p:cNvSpPr>
          <p:nvPr/>
        </p:nvSpPr>
        <p:spPr bwMode="auto">
          <a:xfrm>
            <a:off x="1376363" y="2374900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533" name="Group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2566988"/>
            <a:ext cx="33496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Oval 22"/>
          <p:cNvSpPr>
            <a:spLocks noChangeArrowheads="1"/>
          </p:cNvSpPr>
          <p:nvPr/>
        </p:nvSpPr>
        <p:spPr bwMode="auto">
          <a:xfrm>
            <a:off x="6307138" y="2360613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2535" name="Group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560638"/>
            <a:ext cx="35877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Oval 43"/>
          <p:cNvSpPr>
            <a:spLocks noChangeArrowheads="1"/>
          </p:cNvSpPr>
          <p:nvPr/>
        </p:nvSpPr>
        <p:spPr bwMode="auto">
          <a:xfrm>
            <a:off x="8745538" y="2345531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7" name="Freeform 16"/>
          <p:cNvSpPr>
            <a:spLocks noChangeAspect="1" noEditPoints="1"/>
          </p:cNvSpPr>
          <p:nvPr/>
        </p:nvSpPr>
        <p:spPr bwMode="auto">
          <a:xfrm>
            <a:off x="8910638" y="2495550"/>
            <a:ext cx="355600" cy="411163"/>
          </a:xfrm>
          <a:custGeom>
            <a:avLst/>
            <a:gdLst>
              <a:gd name="T0" fmla="*/ 258921 w 320"/>
              <a:gd name="T1" fmla="*/ 152939 h 371"/>
              <a:gd name="T2" fmla="*/ 290036 w 320"/>
              <a:gd name="T3" fmla="*/ 13299 h 371"/>
              <a:gd name="T4" fmla="*/ 186690 w 320"/>
              <a:gd name="T5" fmla="*/ 115259 h 371"/>
              <a:gd name="T6" fmla="*/ 88900 w 320"/>
              <a:gd name="T7" fmla="*/ 201703 h 371"/>
              <a:gd name="T8" fmla="*/ 88900 w 320"/>
              <a:gd name="T9" fmla="*/ 353534 h 371"/>
              <a:gd name="T10" fmla="*/ 281146 w 320"/>
              <a:gd name="T11" fmla="*/ 411163 h 371"/>
              <a:gd name="T12" fmla="*/ 355600 w 320"/>
              <a:gd name="T13" fmla="*/ 190620 h 371"/>
              <a:gd name="T14" fmla="*/ 258921 w 320"/>
              <a:gd name="T15" fmla="*/ 152939 h 371"/>
              <a:gd name="T16" fmla="*/ 66675 w 320"/>
              <a:gd name="T17" fmla="*/ 155156 h 371"/>
              <a:gd name="T18" fmla="*/ 0 w 320"/>
              <a:gd name="T19" fmla="*/ 223868 h 371"/>
              <a:gd name="T20" fmla="*/ 0 w 320"/>
              <a:gd name="T21" fmla="*/ 331369 h 371"/>
              <a:gd name="T22" fmla="*/ 66675 w 320"/>
              <a:gd name="T23" fmla="*/ 398972 h 371"/>
              <a:gd name="T24" fmla="*/ 44450 w 320"/>
              <a:gd name="T25" fmla="*/ 349101 h 371"/>
              <a:gd name="T26" fmla="*/ 44450 w 320"/>
              <a:gd name="T27" fmla="*/ 207244 h 371"/>
              <a:gd name="T28" fmla="*/ 66675 w 320"/>
              <a:gd name="T29" fmla="*/ 155156 h 37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46"/>
          <p:cNvSpPr>
            <a:spLocks noChangeArrowheads="1"/>
          </p:cNvSpPr>
          <p:nvPr/>
        </p:nvSpPr>
        <p:spPr bwMode="auto">
          <a:xfrm>
            <a:off x="3886200" y="2360613"/>
            <a:ext cx="711200" cy="711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9" name="Freeform 6"/>
          <p:cNvSpPr>
            <a:spLocks noEditPoints="1"/>
          </p:cNvSpPr>
          <p:nvPr/>
        </p:nvSpPr>
        <p:spPr bwMode="auto">
          <a:xfrm>
            <a:off x="4092575" y="2517775"/>
            <a:ext cx="330200" cy="290513"/>
          </a:xfrm>
          <a:custGeom>
            <a:avLst/>
            <a:gdLst>
              <a:gd name="T0" fmla="*/ 330200 w 400"/>
              <a:gd name="T1" fmla="*/ 290513 h 352"/>
              <a:gd name="T2" fmla="*/ 325247 w 400"/>
              <a:gd name="T3" fmla="*/ 221186 h 352"/>
              <a:gd name="T4" fmla="*/ 282321 w 400"/>
              <a:gd name="T5" fmla="*/ 194776 h 352"/>
              <a:gd name="T6" fmla="*/ 250127 w 400"/>
              <a:gd name="T7" fmla="*/ 157636 h 352"/>
              <a:gd name="T8" fmla="*/ 260858 w 400"/>
              <a:gd name="T9" fmla="*/ 129575 h 352"/>
              <a:gd name="T10" fmla="*/ 269939 w 400"/>
              <a:gd name="T11" fmla="*/ 110593 h 352"/>
              <a:gd name="T12" fmla="*/ 265811 w 400"/>
              <a:gd name="T13" fmla="*/ 100689 h 352"/>
              <a:gd name="T14" fmla="*/ 268288 w 400"/>
              <a:gd name="T15" fmla="*/ 80881 h 352"/>
              <a:gd name="T16" fmla="*/ 229489 w 400"/>
              <a:gd name="T17" fmla="*/ 42091 h 352"/>
              <a:gd name="T18" fmla="*/ 189865 w 400"/>
              <a:gd name="T19" fmla="*/ 80881 h 352"/>
              <a:gd name="T20" fmla="*/ 192342 w 400"/>
              <a:gd name="T21" fmla="*/ 100689 h 352"/>
              <a:gd name="T22" fmla="*/ 189040 w 400"/>
              <a:gd name="T23" fmla="*/ 110593 h 352"/>
              <a:gd name="T24" fmla="*/ 198120 w 400"/>
              <a:gd name="T25" fmla="*/ 129575 h 352"/>
              <a:gd name="T26" fmla="*/ 208852 w 400"/>
              <a:gd name="T27" fmla="*/ 157636 h 352"/>
              <a:gd name="T28" fmla="*/ 194818 w 400"/>
              <a:gd name="T29" fmla="*/ 184872 h 352"/>
              <a:gd name="T30" fmla="*/ 255905 w 400"/>
              <a:gd name="T31" fmla="*/ 240994 h 352"/>
              <a:gd name="T32" fmla="*/ 255905 w 400"/>
              <a:gd name="T33" fmla="*/ 290513 h 352"/>
              <a:gd name="T34" fmla="*/ 330200 w 400"/>
              <a:gd name="T35" fmla="*/ 290513 h 352"/>
              <a:gd name="T36" fmla="*/ 168402 w 400"/>
              <a:gd name="T37" fmla="*/ 203854 h 352"/>
              <a:gd name="T38" fmla="*/ 125476 w 400"/>
              <a:gd name="T39" fmla="*/ 154335 h 352"/>
              <a:gd name="T40" fmla="*/ 139510 w 400"/>
              <a:gd name="T41" fmla="*/ 117196 h 352"/>
              <a:gd name="T42" fmla="*/ 151892 w 400"/>
              <a:gd name="T43" fmla="*/ 91611 h 352"/>
              <a:gd name="T44" fmla="*/ 147765 w 400"/>
              <a:gd name="T45" fmla="*/ 78405 h 352"/>
              <a:gd name="T46" fmla="*/ 151067 w 400"/>
              <a:gd name="T47" fmla="*/ 51995 h 352"/>
              <a:gd name="T48" fmla="*/ 98235 w 400"/>
              <a:gd name="T49" fmla="*/ 0 h 352"/>
              <a:gd name="T50" fmla="*/ 45403 w 400"/>
              <a:gd name="T51" fmla="*/ 51995 h 352"/>
              <a:gd name="T52" fmla="*/ 48705 w 400"/>
              <a:gd name="T53" fmla="*/ 78405 h 352"/>
              <a:gd name="T54" fmla="*/ 43752 w 400"/>
              <a:gd name="T55" fmla="*/ 91611 h 352"/>
              <a:gd name="T56" fmla="*/ 56134 w 400"/>
              <a:gd name="T57" fmla="*/ 117196 h 352"/>
              <a:gd name="T58" fmla="*/ 70993 w 400"/>
              <a:gd name="T59" fmla="*/ 154335 h 352"/>
              <a:gd name="T60" fmla="*/ 27242 w 400"/>
              <a:gd name="T61" fmla="*/ 203854 h 352"/>
              <a:gd name="T62" fmla="*/ 0 w 400"/>
              <a:gd name="T63" fmla="*/ 230265 h 352"/>
              <a:gd name="T64" fmla="*/ 0 w 400"/>
              <a:gd name="T65" fmla="*/ 290513 h 352"/>
              <a:gd name="T66" fmla="*/ 229489 w 400"/>
              <a:gd name="T67" fmla="*/ 290513 h 352"/>
              <a:gd name="T68" fmla="*/ 229489 w 400"/>
              <a:gd name="T69" fmla="*/ 245120 h 352"/>
              <a:gd name="T70" fmla="*/ 168402 w 400"/>
              <a:gd name="T71" fmla="*/ 203854 h 35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0" name="Elbow Connector 52"/>
          <p:cNvCxnSpPr>
            <a:cxnSpLocks noChangeShapeType="1"/>
          </p:cNvCxnSpPr>
          <p:nvPr/>
        </p:nvCxnSpPr>
        <p:spPr bwMode="auto">
          <a:xfrm rot="5400000" flipV="1">
            <a:off x="1674019" y="3123407"/>
            <a:ext cx="554037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1" name="Elbow Connector 53"/>
          <p:cNvCxnSpPr>
            <a:cxnSpLocks noChangeShapeType="1"/>
          </p:cNvCxnSpPr>
          <p:nvPr/>
        </p:nvCxnSpPr>
        <p:spPr bwMode="auto">
          <a:xfrm rot="5400000" flipV="1">
            <a:off x="4172744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2" name="Elbow Connector 54"/>
          <p:cNvCxnSpPr>
            <a:cxnSpLocks noChangeShapeType="1"/>
          </p:cNvCxnSpPr>
          <p:nvPr/>
        </p:nvCxnSpPr>
        <p:spPr bwMode="auto">
          <a:xfrm rot="5400000" flipV="1">
            <a:off x="6599237" y="3121026"/>
            <a:ext cx="555625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Elbow Connector 55"/>
          <p:cNvCxnSpPr>
            <a:cxnSpLocks noChangeShapeType="1"/>
          </p:cNvCxnSpPr>
          <p:nvPr/>
        </p:nvCxnSpPr>
        <p:spPr bwMode="auto">
          <a:xfrm rot="5400000" flipV="1">
            <a:off x="9032081" y="3115469"/>
            <a:ext cx="554038" cy="450850"/>
          </a:xfrm>
          <a:prstGeom prst="bentConnector3">
            <a:avLst>
              <a:gd name="adj1" fmla="val 170412"/>
            </a:avLst>
          </a:prstGeom>
          <a:noFill/>
          <a:ln w="6350">
            <a:solidFill>
              <a:srgbClr val="ADBACA"/>
            </a:solidFill>
            <a:miter lim="800000"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2176463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1704975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6" name="矩形 103"/>
          <p:cNvSpPr>
            <a:spLocks noChangeArrowheads="1"/>
          </p:cNvSpPr>
          <p:nvPr/>
        </p:nvSpPr>
        <p:spPr bwMode="auto">
          <a:xfrm>
            <a:off x="1570038" y="5137150"/>
            <a:ext cx="9499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4699000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4227513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7043738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6572250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9534525" y="3835400"/>
            <a:ext cx="10033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9063038" y="4127500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2576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animBg="1"/>
      <p:bldP spid="22534" grpId="0" animBg="1"/>
      <p:bldP spid="22536" grpId="0" animBg="1"/>
      <p:bldP spid="22537" grpId="0" animBg="1"/>
      <p:bldP spid="22538" grpId="0" animBg="1"/>
      <p:bldP spid="22539" grpId="0" animBg="1"/>
      <p:bldP spid="22544" grpId="0"/>
      <p:bldP spid="22545" grpId="0"/>
      <p:bldP spid="22546" grpId="0"/>
      <p:bldP spid="22547" grpId="0"/>
      <p:bldP spid="22548" grpId="0"/>
      <p:bldP spid="22549" grpId="0"/>
      <p:bldP spid="22550" grpId="0"/>
      <p:bldP spid="22551" grpId="0"/>
      <p:bldP spid="225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356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361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64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4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62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2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3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6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359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61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61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9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9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0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61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6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356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359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9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7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58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355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3556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9" b="21960"/>
          <a:stretch>
            <a:fillRect/>
          </a:stretch>
        </p:blipFill>
        <p:spPr bwMode="auto">
          <a:xfrm>
            <a:off x="790575" y="2214563"/>
            <a:ext cx="4897438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7" name="直接连接符 82"/>
          <p:cNvCxnSpPr>
            <a:cxnSpLocks noChangeShapeType="1"/>
          </p:cNvCxnSpPr>
          <p:nvPr/>
        </p:nvCxnSpPr>
        <p:spPr bwMode="auto">
          <a:xfrm>
            <a:off x="6192838" y="2174875"/>
            <a:ext cx="0" cy="350520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8" name="圆角矩形 83"/>
          <p:cNvSpPr>
            <a:spLocks noChangeArrowheads="1"/>
          </p:cNvSpPr>
          <p:nvPr/>
        </p:nvSpPr>
        <p:spPr bwMode="auto">
          <a:xfrm>
            <a:off x="6819900" y="2408238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9" name="矩形 84"/>
          <p:cNvSpPr>
            <a:spLocks noChangeArrowheads="1"/>
          </p:cNvSpPr>
          <p:nvPr/>
        </p:nvSpPr>
        <p:spPr bwMode="auto">
          <a:xfrm>
            <a:off x="7153275" y="2736850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0" name="圆角矩形 85"/>
          <p:cNvSpPr>
            <a:spLocks noChangeArrowheads="1"/>
          </p:cNvSpPr>
          <p:nvPr/>
        </p:nvSpPr>
        <p:spPr bwMode="auto">
          <a:xfrm>
            <a:off x="7475538" y="217487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1" name="文本框 86"/>
          <p:cNvSpPr txBox="1">
            <a:spLocks noChangeArrowheads="1"/>
          </p:cNvSpPr>
          <p:nvPr/>
        </p:nvSpPr>
        <p:spPr bwMode="auto">
          <a:xfrm>
            <a:off x="7707313" y="2224088"/>
            <a:ext cx="2797175" cy="338137"/>
          </a:xfrm>
          <a:prstGeom prst="rect">
            <a:avLst/>
          </a:prstGeom>
          <a:solidFill>
            <a:srgbClr val="E71F3C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2" name="圆角矩形 87"/>
          <p:cNvSpPr>
            <a:spLocks noChangeArrowheads="1"/>
          </p:cNvSpPr>
          <p:nvPr/>
        </p:nvSpPr>
        <p:spPr bwMode="auto">
          <a:xfrm>
            <a:off x="6819900" y="4217988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3" name="矩形 88"/>
          <p:cNvSpPr>
            <a:spLocks noChangeArrowheads="1"/>
          </p:cNvSpPr>
          <p:nvPr/>
        </p:nvSpPr>
        <p:spPr bwMode="auto">
          <a:xfrm>
            <a:off x="7153275" y="4545013"/>
            <a:ext cx="392430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4" name="圆角矩形 89"/>
          <p:cNvSpPr>
            <a:spLocks noChangeArrowheads="1"/>
          </p:cNvSpPr>
          <p:nvPr/>
        </p:nvSpPr>
        <p:spPr bwMode="auto">
          <a:xfrm>
            <a:off x="7475538" y="3983038"/>
            <a:ext cx="3279775" cy="4635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5" name="文本框 90"/>
          <p:cNvSpPr txBox="1">
            <a:spLocks noChangeArrowheads="1"/>
          </p:cNvSpPr>
          <p:nvPr/>
        </p:nvSpPr>
        <p:spPr bwMode="auto">
          <a:xfrm>
            <a:off x="7707313" y="4033838"/>
            <a:ext cx="2797175" cy="338137"/>
          </a:xfrm>
          <a:prstGeom prst="rect">
            <a:avLst/>
          </a:prstGeom>
          <a:solidFill>
            <a:srgbClr val="FCC725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617">
        <p:split orient="vert"/>
      </p:transition>
    </mc:Choice>
    <mc:Fallback xmlns="">
      <p:transition spd="slow" advTm="1061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8" grpId="0" animBg="1"/>
      <p:bldP spid="23559" grpId="0"/>
      <p:bldP spid="23560" grpId="0" animBg="1"/>
      <p:bldP spid="23561" grpId="0" animBg="1"/>
      <p:bldP spid="23562" grpId="0" animBg="1"/>
      <p:bldP spid="23563" grpId="0"/>
      <p:bldP spid="23564" grpId="0" animBg="1"/>
      <p:bldP spid="235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460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465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7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7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8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8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5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6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7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60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463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5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5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3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4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5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60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460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462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2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3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463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0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579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580" name="Block Arc 83"/>
          <p:cNvSpPr>
            <a:spLocks/>
          </p:cNvSpPr>
          <p:nvPr/>
        </p:nvSpPr>
        <p:spPr bwMode="auto">
          <a:xfrm>
            <a:off x="5624513" y="2308225"/>
            <a:ext cx="3290887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8 w 3290713"/>
              <a:gd name="T7" fmla="*/ 1646585 h 3290714"/>
              <a:gd name="T8" fmla="*/ 2339755 w 3290713"/>
              <a:gd name="T9" fmla="*/ 1645925 h 3290714"/>
              <a:gd name="T10" fmla="*/ 1992847 w 3290713"/>
              <a:gd name="T11" fmla="*/ 1044296 h 3290714"/>
              <a:gd name="T12" fmla="*/ 1298368 w 3290713"/>
              <a:gd name="T13" fmla="*/ 1044106 h 3290714"/>
              <a:gd name="T14" fmla="*/ 951131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Block Arc 84"/>
          <p:cNvSpPr>
            <a:spLocks/>
          </p:cNvSpPr>
          <p:nvPr/>
        </p:nvSpPr>
        <p:spPr bwMode="auto">
          <a:xfrm>
            <a:off x="3276600" y="2308225"/>
            <a:ext cx="3290888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9 w 3290713"/>
              <a:gd name="T7" fmla="*/ 1646585 h 3290714"/>
              <a:gd name="T8" fmla="*/ 2339755 w 3290713"/>
              <a:gd name="T9" fmla="*/ 1645925 h 3290714"/>
              <a:gd name="T10" fmla="*/ 1992848 w 3290713"/>
              <a:gd name="T11" fmla="*/ 1044296 h 3290714"/>
              <a:gd name="T12" fmla="*/ 1298368 w 3290713"/>
              <a:gd name="T13" fmla="*/ 1044106 h 3290714"/>
              <a:gd name="T14" fmla="*/ 951132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Block Arc 85"/>
          <p:cNvSpPr>
            <a:spLocks/>
          </p:cNvSpPr>
          <p:nvPr/>
        </p:nvSpPr>
        <p:spPr bwMode="auto">
          <a:xfrm flipV="1">
            <a:off x="3276600" y="2308225"/>
            <a:ext cx="3290888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9 w 3290713"/>
              <a:gd name="T7" fmla="*/ 1646585 h 3290714"/>
              <a:gd name="T8" fmla="*/ 2339755 w 3290713"/>
              <a:gd name="T9" fmla="*/ 1645925 h 3290714"/>
              <a:gd name="T10" fmla="*/ 1992848 w 3290713"/>
              <a:gd name="T11" fmla="*/ 1044296 h 3290714"/>
              <a:gd name="T12" fmla="*/ 1298368 w 3290713"/>
              <a:gd name="T13" fmla="*/ 1044106 h 3290714"/>
              <a:gd name="T14" fmla="*/ 951132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Block Arc 86"/>
          <p:cNvSpPr>
            <a:spLocks/>
          </p:cNvSpPr>
          <p:nvPr/>
        </p:nvSpPr>
        <p:spPr bwMode="auto">
          <a:xfrm flipV="1">
            <a:off x="5624513" y="2308225"/>
            <a:ext cx="3290887" cy="3290888"/>
          </a:xfrm>
          <a:custGeom>
            <a:avLst/>
            <a:gdLst>
              <a:gd name="T0" fmla="*/ 0 w 3290713"/>
              <a:gd name="T1" fmla="*/ 1645683 h 3290714"/>
              <a:gd name="T2" fmla="*/ 822914 w 3290713"/>
              <a:gd name="T3" fmla="*/ 220338 h 3290714"/>
              <a:gd name="T4" fmla="*/ 2468756 w 3290713"/>
              <a:gd name="T5" fmla="*/ 220789 h 3290714"/>
              <a:gd name="T6" fmla="*/ 3290888 w 3290713"/>
              <a:gd name="T7" fmla="*/ 1646585 h 3290714"/>
              <a:gd name="T8" fmla="*/ 2339755 w 3290713"/>
              <a:gd name="T9" fmla="*/ 1645925 h 3290714"/>
              <a:gd name="T10" fmla="*/ 1992847 w 3290713"/>
              <a:gd name="T11" fmla="*/ 1044296 h 3290714"/>
              <a:gd name="T12" fmla="*/ 1298368 w 3290713"/>
              <a:gd name="T13" fmla="*/ 1044106 h 3290714"/>
              <a:gd name="T14" fmla="*/ 951131 w 3290713"/>
              <a:gd name="T15" fmla="*/ 1645545 h 3290714"/>
              <a:gd name="T16" fmla="*/ 0 w 3290713"/>
              <a:gd name="T17" fmla="*/ 1645683 h 32907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90713" h="3290714">
                <a:moveTo>
                  <a:pt x="0" y="1645596"/>
                </a:moveTo>
                <a:cubicBezTo>
                  <a:pt x="-85" y="1057602"/>
                  <a:pt x="313613" y="514254"/>
                  <a:pt x="822870" y="220326"/>
                </a:cubicBezTo>
                <a:cubicBezTo>
                  <a:pt x="1332127" y="-73602"/>
                  <a:pt x="1959529" y="-73430"/>
                  <a:pt x="2468625" y="220777"/>
                </a:cubicBezTo>
                <a:cubicBezTo>
                  <a:pt x="2977721" y="514984"/>
                  <a:pt x="3291121" y="1058504"/>
                  <a:pt x="3290714" y="1646498"/>
                </a:cubicBezTo>
                <a:lnTo>
                  <a:pt x="2339631" y="1645838"/>
                </a:lnTo>
                <a:cubicBezTo>
                  <a:pt x="2339803" y="1397728"/>
                  <a:pt x="2207560" y="1168384"/>
                  <a:pt x="1992742" y="1044241"/>
                </a:cubicBezTo>
                <a:cubicBezTo>
                  <a:pt x="1777924" y="920097"/>
                  <a:pt x="1513185" y="920025"/>
                  <a:pt x="1298299" y="1044051"/>
                </a:cubicBezTo>
                <a:cubicBezTo>
                  <a:pt x="1083413" y="1168077"/>
                  <a:pt x="951045" y="1397348"/>
                  <a:pt x="951081" y="1645458"/>
                </a:cubicBezTo>
                <a:lnTo>
                  <a:pt x="0" y="1645596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extBox 87"/>
          <p:cNvSpPr txBox="1">
            <a:spLocks noChangeArrowheads="1"/>
          </p:cNvSpPr>
          <p:nvPr/>
        </p:nvSpPr>
        <p:spPr bwMode="auto">
          <a:xfrm>
            <a:off x="3470275" y="3421063"/>
            <a:ext cx="585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24585" name="TextBox 88"/>
          <p:cNvSpPr txBox="1">
            <a:spLocks noChangeArrowheads="1"/>
          </p:cNvSpPr>
          <p:nvPr/>
        </p:nvSpPr>
        <p:spPr bwMode="auto">
          <a:xfrm>
            <a:off x="3470275" y="3979863"/>
            <a:ext cx="585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24586" name="TextBox 89"/>
          <p:cNvSpPr txBox="1">
            <a:spLocks noChangeArrowheads="1"/>
          </p:cNvSpPr>
          <p:nvPr/>
        </p:nvSpPr>
        <p:spPr bwMode="auto">
          <a:xfrm>
            <a:off x="8118475" y="3421063"/>
            <a:ext cx="585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24587" name="TextBox 90"/>
          <p:cNvSpPr txBox="1">
            <a:spLocks noChangeArrowheads="1"/>
          </p:cNvSpPr>
          <p:nvPr/>
        </p:nvSpPr>
        <p:spPr bwMode="auto">
          <a:xfrm>
            <a:off x="8118475" y="3979863"/>
            <a:ext cx="585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24588" name="Oval 97"/>
          <p:cNvSpPr>
            <a:spLocks noChangeAspect="1" noChangeArrowheads="1"/>
          </p:cNvSpPr>
          <p:nvPr/>
        </p:nvSpPr>
        <p:spPr bwMode="auto">
          <a:xfrm>
            <a:off x="3087688" y="2051050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9" name="Oval 100"/>
          <p:cNvSpPr>
            <a:spLocks noChangeAspect="1" noChangeArrowheads="1"/>
          </p:cNvSpPr>
          <p:nvPr/>
        </p:nvSpPr>
        <p:spPr bwMode="auto">
          <a:xfrm>
            <a:off x="3087688" y="5126038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0" name="Oval 105"/>
          <p:cNvSpPr>
            <a:spLocks noChangeAspect="1" noChangeArrowheads="1"/>
          </p:cNvSpPr>
          <p:nvPr/>
        </p:nvSpPr>
        <p:spPr bwMode="auto">
          <a:xfrm>
            <a:off x="8704263" y="2051050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1" name="Oval 108"/>
          <p:cNvSpPr>
            <a:spLocks noChangeAspect="1" noChangeArrowheads="1"/>
          </p:cNvSpPr>
          <p:nvPr/>
        </p:nvSpPr>
        <p:spPr bwMode="auto">
          <a:xfrm>
            <a:off x="8704263" y="5126038"/>
            <a:ext cx="550862" cy="5524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2197100" y="1906588"/>
            <a:ext cx="8016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3" name="TextBox 13"/>
          <p:cNvSpPr txBox="1">
            <a:spLocks noChangeArrowheads="1"/>
          </p:cNvSpPr>
          <p:nvPr/>
        </p:nvSpPr>
        <p:spPr bwMode="auto">
          <a:xfrm>
            <a:off x="666750" y="2225675"/>
            <a:ext cx="2260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9320213" y="1958975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9415463" y="2225675"/>
            <a:ext cx="221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2295525" y="5046663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831850" y="5365750"/>
            <a:ext cx="2166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9320213" y="509905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9415463" y="5365750"/>
            <a:ext cx="221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4186238" y="2779713"/>
            <a:ext cx="14827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6534150" y="2779713"/>
            <a:ext cx="14827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2" name="TextBox 13"/>
          <p:cNvSpPr txBox="1">
            <a:spLocks noChangeArrowheads="1"/>
          </p:cNvSpPr>
          <p:nvPr/>
        </p:nvSpPr>
        <p:spPr bwMode="auto">
          <a:xfrm>
            <a:off x="4186238" y="4953000"/>
            <a:ext cx="14827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3" name="TextBox 13"/>
          <p:cNvSpPr txBox="1">
            <a:spLocks noChangeArrowheads="1"/>
          </p:cNvSpPr>
          <p:nvPr/>
        </p:nvSpPr>
        <p:spPr bwMode="auto">
          <a:xfrm>
            <a:off x="6534150" y="4953000"/>
            <a:ext cx="14827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3559">
        <p:circle/>
      </p:transition>
    </mc:Choice>
    <mc:Fallback xmlns="">
      <p:transition spd="slow" advTm="1355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animBg="1"/>
      <p:bldP spid="24581" grpId="0" animBg="1"/>
      <p:bldP spid="24582" grpId="0" animBg="1"/>
      <p:bldP spid="24583" grpId="0" animBg="1"/>
      <p:bldP spid="24584" grpId="0"/>
      <p:bldP spid="24585" grpId="0"/>
      <p:bldP spid="24586" grpId="0"/>
      <p:bldP spid="24587" grpId="0"/>
      <p:bldP spid="24588" grpId="0" animBg="1"/>
      <p:bldP spid="24589" grpId="0" animBg="1"/>
      <p:bldP spid="24590" grpId="0" animBg="1"/>
      <p:bldP spid="24591" grpId="0" animBg="1"/>
      <p:bldP spid="24592" grpId="0"/>
      <p:bldP spid="24593" grpId="0"/>
      <p:bldP spid="24594" grpId="0"/>
      <p:bldP spid="24595" grpId="0"/>
      <p:bldP spid="24596" grpId="0"/>
      <p:bldP spid="24597" grpId="0"/>
      <p:bldP spid="24598" grpId="0"/>
      <p:bldP spid="24599" grpId="0"/>
      <p:bldP spid="24600" grpId="0"/>
      <p:bldP spid="24601" grpId="0"/>
      <p:bldP spid="24602" grpId="0"/>
      <p:bldP spid="24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5619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5672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93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4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5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96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73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4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5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6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7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8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79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0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1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2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3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4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5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6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7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8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89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0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1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92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5620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5647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68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69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70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71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48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9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0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1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2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3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4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5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6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7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8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59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0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1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2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3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4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5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6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67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5621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5622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5643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4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5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46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23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4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5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6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7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8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29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0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1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2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3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4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5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6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7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8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39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0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1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642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560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5604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"/>
          <a:stretch>
            <a:fillRect/>
          </a:stretch>
        </p:blipFill>
        <p:spPr bwMode="auto">
          <a:xfrm>
            <a:off x="4195763" y="1677988"/>
            <a:ext cx="79724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Sev01"/>
          <p:cNvSpPr>
            <a:spLocks noChangeArrowheads="1"/>
          </p:cNvSpPr>
          <p:nvPr/>
        </p:nvSpPr>
        <p:spPr bwMode="auto">
          <a:xfrm>
            <a:off x="5908675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6" name="Sev02"/>
          <p:cNvSpPr>
            <a:spLocks noChangeArrowheads="1"/>
          </p:cNvSpPr>
          <p:nvPr/>
        </p:nvSpPr>
        <p:spPr bwMode="auto">
          <a:xfrm>
            <a:off x="7246938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7" name="Sev03"/>
          <p:cNvSpPr>
            <a:spLocks noChangeArrowheads="1"/>
          </p:cNvSpPr>
          <p:nvPr/>
        </p:nvSpPr>
        <p:spPr bwMode="auto">
          <a:xfrm>
            <a:off x="8585200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8" name="Sev04"/>
          <p:cNvSpPr>
            <a:spLocks noChangeArrowheads="1"/>
          </p:cNvSpPr>
          <p:nvPr/>
        </p:nvSpPr>
        <p:spPr bwMode="auto">
          <a:xfrm>
            <a:off x="9907588" y="3906838"/>
            <a:ext cx="1225550" cy="12255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9" name="Freeform 52"/>
          <p:cNvSpPr>
            <a:spLocks noEditPoints="1"/>
          </p:cNvSpPr>
          <p:nvPr/>
        </p:nvSpPr>
        <p:spPr bwMode="auto">
          <a:xfrm>
            <a:off x="10285413" y="4267200"/>
            <a:ext cx="469900" cy="504825"/>
          </a:xfrm>
          <a:custGeom>
            <a:avLst/>
            <a:gdLst>
              <a:gd name="T0" fmla="*/ 469900 w 67"/>
              <a:gd name="T1" fmla="*/ 469768 h 72"/>
              <a:gd name="T2" fmla="*/ 427819 w 67"/>
              <a:gd name="T3" fmla="*/ 504825 h 72"/>
              <a:gd name="T4" fmla="*/ 35067 w 67"/>
              <a:gd name="T5" fmla="*/ 504825 h 72"/>
              <a:gd name="T6" fmla="*/ 0 w 67"/>
              <a:gd name="T7" fmla="*/ 469768 h 72"/>
              <a:gd name="T8" fmla="*/ 0 w 67"/>
              <a:gd name="T9" fmla="*/ 112183 h 72"/>
              <a:gd name="T10" fmla="*/ 35067 w 67"/>
              <a:gd name="T11" fmla="*/ 77126 h 72"/>
              <a:gd name="T12" fmla="*/ 70134 w 67"/>
              <a:gd name="T13" fmla="*/ 77126 h 72"/>
              <a:gd name="T14" fmla="*/ 70134 w 67"/>
              <a:gd name="T15" fmla="*/ 49080 h 72"/>
              <a:gd name="T16" fmla="*/ 112215 w 67"/>
              <a:gd name="T17" fmla="*/ 0 h 72"/>
              <a:gd name="T18" fmla="*/ 133255 w 67"/>
              <a:gd name="T19" fmla="*/ 0 h 72"/>
              <a:gd name="T20" fmla="*/ 175336 w 67"/>
              <a:gd name="T21" fmla="*/ 49080 h 72"/>
              <a:gd name="T22" fmla="*/ 175336 w 67"/>
              <a:gd name="T23" fmla="*/ 77126 h 72"/>
              <a:gd name="T24" fmla="*/ 287551 w 67"/>
              <a:gd name="T25" fmla="*/ 77126 h 72"/>
              <a:gd name="T26" fmla="*/ 287551 w 67"/>
              <a:gd name="T27" fmla="*/ 49080 h 72"/>
              <a:gd name="T28" fmla="*/ 329631 w 67"/>
              <a:gd name="T29" fmla="*/ 0 h 72"/>
              <a:gd name="T30" fmla="*/ 350672 w 67"/>
              <a:gd name="T31" fmla="*/ 0 h 72"/>
              <a:gd name="T32" fmla="*/ 392752 w 67"/>
              <a:gd name="T33" fmla="*/ 49080 h 72"/>
              <a:gd name="T34" fmla="*/ 392752 w 67"/>
              <a:gd name="T35" fmla="*/ 77126 h 72"/>
              <a:gd name="T36" fmla="*/ 427819 w 67"/>
              <a:gd name="T37" fmla="*/ 77126 h 72"/>
              <a:gd name="T38" fmla="*/ 469900 w 67"/>
              <a:gd name="T39" fmla="*/ 112183 h 72"/>
              <a:gd name="T40" fmla="*/ 469900 w 67"/>
              <a:gd name="T41" fmla="*/ 469768 h 72"/>
              <a:gd name="T42" fmla="*/ 427819 w 67"/>
              <a:gd name="T43" fmla="*/ 469768 h 72"/>
              <a:gd name="T44" fmla="*/ 427819 w 67"/>
              <a:gd name="T45" fmla="*/ 182298 h 72"/>
              <a:gd name="T46" fmla="*/ 35067 w 67"/>
              <a:gd name="T47" fmla="*/ 182298 h 72"/>
              <a:gd name="T48" fmla="*/ 35067 w 67"/>
              <a:gd name="T49" fmla="*/ 469768 h 72"/>
              <a:gd name="T50" fmla="*/ 427819 w 67"/>
              <a:gd name="T51" fmla="*/ 469768 h 72"/>
              <a:gd name="T52" fmla="*/ 140269 w 67"/>
              <a:gd name="T53" fmla="*/ 49080 h 72"/>
              <a:gd name="T54" fmla="*/ 133255 w 67"/>
              <a:gd name="T55" fmla="*/ 35057 h 72"/>
              <a:gd name="T56" fmla="*/ 112215 w 67"/>
              <a:gd name="T57" fmla="*/ 35057 h 72"/>
              <a:gd name="T58" fmla="*/ 105201 w 67"/>
              <a:gd name="T59" fmla="*/ 49080 h 72"/>
              <a:gd name="T60" fmla="*/ 105201 w 67"/>
              <a:gd name="T61" fmla="*/ 126206 h 72"/>
              <a:gd name="T62" fmla="*/ 112215 w 67"/>
              <a:gd name="T63" fmla="*/ 140229 h 72"/>
              <a:gd name="T64" fmla="*/ 133255 w 67"/>
              <a:gd name="T65" fmla="*/ 140229 h 72"/>
              <a:gd name="T66" fmla="*/ 140269 w 67"/>
              <a:gd name="T67" fmla="*/ 126206 h 72"/>
              <a:gd name="T68" fmla="*/ 140269 w 67"/>
              <a:gd name="T69" fmla="*/ 49080 h 72"/>
              <a:gd name="T70" fmla="*/ 357685 w 67"/>
              <a:gd name="T71" fmla="*/ 49080 h 72"/>
              <a:gd name="T72" fmla="*/ 350672 w 67"/>
              <a:gd name="T73" fmla="*/ 35057 h 72"/>
              <a:gd name="T74" fmla="*/ 329631 w 67"/>
              <a:gd name="T75" fmla="*/ 35057 h 72"/>
              <a:gd name="T76" fmla="*/ 322618 w 67"/>
              <a:gd name="T77" fmla="*/ 49080 h 72"/>
              <a:gd name="T78" fmla="*/ 322618 w 67"/>
              <a:gd name="T79" fmla="*/ 126206 h 72"/>
              <a:gd name="T80" fmla="*/ 329631 w 67"/>
              <a:gd name="T81" fmla="*/ 140229 h 72"/>
              <a:gd name="T82" fmla="*/ 350672 w 67"/>
              <a:gd name="T83" fmla="*/ 140229 h 72"/>
              <a:gd name="T84" fmla="*/ 357685 w 67"/>
              <a:gd name="T85" fmla="*/ 126206 h 72"/>
              <a:gd name="T86" fmla="*/ 357685 w 67"/>
              <a:gd name="T87" fmla="*/ 49080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0" name="Freeform 42"/>
          <p:cNvSpPr>
            <a:spLocks noEditPoints="1"/>
          </p:cNvSpPr>
          <p:nvPr/>
        </p:nvSpPr>
        <p:spPr bwMode="auto">
          <a:xfrm>
            <a:off x="6265863" y="4300538"/>
            <a:ext cx="511175" cy="439737"/>
          </a:xfrm>
          <a:custGeom>
            <a:avLst/>
            <a:gdLst>
              <a:gd name="T0" fmla="*/ 511175 w 73"/>
              <a:gd name="T1" fmla="*/ 328058 h 63"/>
              <a:gd name="T2" fmla="*/ 469161 w 73"/>
              <a:gd name="T3" fmla="*/ 369937 h 63"/>
              <a:gd name="T4" fmla="*/ 322110 w 73"/>
              <a:gd name="T5" fmla="*/ 369937 h 63"/>
              <a:gd name="T6" fmla="*/ 336115 w 73"/>
              <a:gd name="T7" fmla="*/ 418797 h 63"/>
              <a:gd name="T8" fmla="*/ 322110 w 73"/>
              <a:gd name="T9" fmla="*/ 439737 h 63"/>
              <a:gd name="T10" fmla="*/ 182062 w 73"/>
              <a:gd name="T11" fmla="*/ 439737 h 63"/>
              <a:gd name="T12" fmla="*/ 168058 w 73"/>
              <a:gd name="T13" fmla="*/ 418797 h 63"/>
              <a:gd name="T14" fmla="*/ 182062 w 73"/>
              <a:gd name="T15" fmla="*/ 369937 h 63"/>
              <a:gd name="T16" fmla="*/ 42014 w 73"/>
              <a:gd name="T17" fmla="*/ 369937 h 63"/>
              <a:gd name="T18" fmla="*/ 0 w 73"/>
              <a:gd name="T19" fmla="*/ 328058 h 63"/>
              <a:gd name="T20" fmla="*/ 0 w 73"/>
              <a:gd name="T21" fmla="*/ 41880 h 63"/>
              <a:gd name="T22" fmla="*/ 42014 w 73"/>
              <a:gd name="T23" fmla="*/ 0 h 63"/>
              <a:gd name="T24" fmla="*/ 469161 w 73"/>
              <a:gd name="T25" fmla="*/ 0 h 63"/>
              <a:gd name="T26" fmla="*/ 511175 w 73"/>
              <a:gd name="T27" fmla="*/ 41880 h 63"/>
              <a:gd name="T28" fmla="*/ 511175 w 73"/>
              <a:gd name="T29" fmla="*/ 328058 h 63"/>
              <a:gd name="T30" fmla="*/ 476163 w 73"/>
              <a:gd name="T31" fmla="*/ 41880 h 63"/>
              <a:gd name="T32" fmla="*/ 469161 w 73"/>
              <a:gd name="T33" fmla="*/ 34900 h 63"/>
              <a:gd name="T34" fmla="*/ 42014 w 73"/>
              <a:gd name="T35" fmla="*/ 34900 h 63"/>
              <a:gd name="T36" fmla="*/ 35012 w 73"/>
              <a:gd name="T37" fmla="*/ 41880 h 63"/>
              <a:gd name="T38" fmla="*/ 35012 w 73"/>
              <a:gd name="T39" fmla="*/ 258258 h 63"/>
              <a:gd name="T40" fmla="*/ 42014 w 73"/>
              <a:gd name="T41" fmla="*/ 272218 h 63"/>
              <a:gd name="T42" fmla="*/ 469161 w 73"/>
              <a:gd name="T43" fmla="*/ 272218 h 63"/>
              <a:gd name="T44" fmla="*/ 476163 w 73"/>
              <a:gd name="T45" fmla="*/ 258258 h 63"/>
              <a:gd name="T46" fmla="*/ 476163 w 73"/>
              <a:gd name="T47" fmla="*/ 41880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1" name="Freeform 178"/>
          <p:cNvSpPr>
            <a:spLocks noEditPoints="1"/>
          </p:cNvSpPr>
          <p:nvPr/>
        </p:nvSpPr>
        <p:spPr bwMode="auto">
          <a:xfrm>
            <a:off x="8942388" y="4327525"/>
            <a:ext cx="511175" cy="385763"/>
          </a:xfrm>
          <a:custGeom>
            <a:avLst/>
            <a:gdLst>
              <a:gd name="T0" fmla="*/ 511175 w 158"/>
              <a:gd name="T1" fmla="*/ 385763 h 119"/>
              <a:gd name="T2" fmla="*/ 0 w 158"/>
              <a:gd name="T3" fmla="*/ 385763 h 119"/>
              <a:gd name="T4" fmla="*/ 0 w 158"/>
              <a:gd name="T5" fmla="*/ 0 h 119"/>
              <a:gd name="T6" fmla="*/ 29118 w 158"/>
              <a:gd name="T7" fmla="*/ 0 h 119"/>
              <a:gd name="T8" fmla="*/ 29118 w 158"/>
              <a:gd name="T9" fmla="*/ 350104 h 119"/>
              <a:gd name="T10" fmla="*/ 511175 w 158"/>
              <a:gd name="T11" fmla="*/ 350104 h 119"/>
              <a:gd name="T12" fmla="*/ 511175 w 158"/>
              <a:gd name="T13" fmla="*/ 385763 h 119"/>
              <a:gd name="T14" fmla="*/ 161764 w 158"/>
              <a:gd name="T15" fmla="*/ 320929 h 119"/>
              <a:gd name="T16" fmla="*/ 93823 w 158"/>
              <a:gd name="T17" fmla="*/ 320929 h 119"/>
              <a:gd name="T18" fmla="*/ 93823 w 158"/>
              <a:gd name="T19" fmla="*/ 194502 h 119"/>
              <a:gd name="T20" fmla="*/ 161764 w 158"/>
              <a:gd name="T21" fmla="*/ 194502 h 119"/>
              <a:gd name="T22" fmla="*/ 161764 w 158"/>
              <a:gd name="T23" fmla="*/ 320929 h 119"/>
              <a:gd name="T24" fmla="*/ 252352 w 158"/>
              <a:gd name="T25" fmla="*/ 320929 h 119"/>
              <a:gd name="T26" fmla="*/ 190882 w 158"/>
              <a:gd name="T27" fmla="*/ 320929 h 119"/>
              <a:gd name="T28" fmla="*/ 190882 w 158"/>
              <a:gd name="T29" fmla="*/ 61592 h 119"/>
              <a:gd name="T30" fmla="*/ 252352 w 158"/>
              <a:gd name="T31" fmla="*/ 61592 h 119"/>
              <a:gd name="T32" fmla="*/ 252352 w 158"/>
              <a:gd name="T33" fmla="*/ 320929 h 119"/>
              <a:gd name="T34" fmla="*/ 352646 w 158"/>
              <a:gd name="T35" fmla="*/ 320929 h 119"/>
              <a:gd name="T36" fmla="*/ 287940 w 158"/>
              <a:gd name="T37" fmla="*/ 320929 h 119"/>
              <a:gd name="T38" fmla="*/ 287940 w 158"/>
              <a:gd name="T39" fmla="*/ 126427 h 119"/>
              <a:gd name="T40" fmla="*/ 352646 w 158"/>
              <a:gd name="T41" fmla="*/ 126427 h 119"/>
              <a:gd name="T42" fmla="*/ 352646 w 158"/>
              <a:gd name="T43" fmla="*/ 320929 h 119"/>
              <a:gd name="T44" fmla="*/ 449705 w 158"/>
              <a:gd name="T45" fmla="*/ 320929 h 119"/>
              <a:gd name="T46" fmla="*/ 384999 w 158"/>
              <a:gd name="T47" fmla="*/ 320929 h 119"/>
              <a:gd name="T48" fmla="*/ 384999 w 158"/>
              <a:gd name="T49" fmla="*/ 35659 h 119"/>
              <a:gd name="T50" fmla="*/ 449705 w 158"/>
              <a:gd name="T51" fmla="*/ 35659 h 119"/>
              <a:gd name="T52" fmla="*/ 449705 w 158"/>
              <a:gd name="T53" fmla="*/ 32092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2" name="Freeform 86"/>
          <p:cNvSpPr>
            <a:spLocks noEditPoints="1"/>
          </p:cNvSpPr>
          <p:nvPr/>
        </p:nvSpPr>
        <p:spPr bwMode="auto">
          <a:xfrm>
            <a:off x="7685088" y="4225925"/>
            <a:ext cx="349250" cy="588963"/>
          </a:xfrm>
          <a:custGeom>
            <a:avLst/>
            <a:gdLst>
              <a:gd name="T0" fmla="*/ 349250 w 29"/>
              <a:gd name="T1" fmla="*/ 528865 h 49"/>
              <a:gd name="T2" fmla="*/ 289034 w 29"/>
              <a:gd name="T3" fmla="*/ 588963 h 49"/>
              <a:gd name="T4" fmla="*/ 60216 w 29"/>
              <a:gd name="T5" fmla="*/ 588963 h 49"/>
              <a:gd name="T6" fmla="*/ 0 w 29"/>
              <a:gd name="T7" fmla="*/ 528865 h 49"/>
              <a:gd name="T8" fmla="*/ 0 w 29"/>
              <a:gd name="T9" fmla="*/ 60098 h 49"/>
              <a:gd name="T10" fmla="*/ 60216 w 29"/>
              <a:gd name="T11" fmla="*/ 0 h 49"/>
              <a:gd name="T12" fmla="*/ 289034 w 29"/>
              <a:gd name="T13" fmla="*/ 0 h 49"/>
              <a:gd name="T14" fmla="*/ 349250 w 29"/>
              <a:gd name="T15" fmla="*/ 60098 h 49"/>
              <a:gd name="T16" fmla="*/ 349250 w 29"/>
              <a:gd name="T17" fmla="*/ 528865 h 49"/>
              <a:gd name="T18" fmla="*/ 301078 w 29"/>
              <a:gd name="T19" fmla="*/ 132216 h 49"/>
              <a:gd name="T20" fmla="*/ 289034 w 29"/>
              <a:gd name="T21" fmla="*/ 120197 h 49"/>
              <a:gd name="T22" fmla="*/ 60216 w 29"/>
              <a:gd name="T23" fmla="*/ 120197 h 49"/>
              <a:gd name="T24" fmla="*/ 36129 w 29"/>
              <a:gd name="T25" fmla="*/ 132216 h 49"/>
              <a:gd name="T26" fmla="*/ 36129 w 29"/>
              <a:gd name="T27" fmla="*/ 456747 h 49"/>
              <a:gd name="T28" fmla="*/ 60216 w 29"/>
              <a:gd name="T29" fmla="*/ 468766 h 49"/>
              <a:gd name="T30" fmla="*/ 289034 w 29"/>
              <a:gd name="T31" fmla="*/ 468766 h 49"/>
              <a:gd name="T32" fmla="*/ 301078 w 29"/>
              <a:gd name="T33" fmla="*/ 456747 h 49"/>
              <a:gd name="T34" fmla="*/ 301078 w 29"/>
              <a:gd name="T35" fmla="*/ 132216 h 49"/>
              <a:gd name="T36" fmla="*/ 204733 w 29"/>
              <a:gd name="T37" fmla="*/ 60098 h 49"/>
              <a:gd name="T38" fmla="*/ 132474 w 29"/>
              <a:gd name="T39" fmla="*/ 60098 h 49"/>
              <a:gd name="T40" fmla="*/ 132474 w 29"/>
              <a:gd name="T41" fmla="*/ 72118 h 49"/>
              <a:gd name="T42" fmla="*/ 132474 w 29"/>
              <a:gd name="T43" fmla="*/ 72118 h 49"/>
              <a:gd name="T44" fmla="*/ 204733 w 29"/>
              <a:gd name="T45" fmla="*/ 72118 h 49"/>
              <a:gd name="T46" fmla="*/ 216776 w 29"/>
              <a:gd name="T47" fmla="*/ 72118 h 49"/>
              <a:gd name="T48" fmla="*/ 204733 w 29"/>
              <a:gd name="T49" fmla="*/ 60098 h 49"/>
              <a:gd name="T50" fmla="*/ 168603 w 29"/>
              <a:gd name="T51" fmla="*/ 492806 h 49"/>
              <a:gd name="T52" fmla="*/ 132474 w 29"/>
              <a:gd name="T53" fmla="*/ 528865 h 49"/>
              <a:gd name="T54" fmla="*/ 168603 w 29"/>
              <a:gd name="T55" fmla="*/ 564924 h 49"/>
              <a:gd name="T56" fmla="*/ 204733 w 29"/>
              <a:gd name="T57" fmla="*/ 528865 h 49"/>
              <a:gd name="T58" fmla="*/ 168603 w 29"/>
              <a:gd name="T59" fmla="*/ 49280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5613" name="Freeform 245"/>
          <p:cNvSpPr>
            <a:spLocks/>
          </p:cNvSpPr>
          <p:nvPr/>
        </p:nvSpPr>
        <p:spPr bwMode="auto">
          <a:xfrm>
            <a:off x="1475272" y="2268898"/>
            <a:ext cx="852488" cy="852488"/>
          </a:xfrm>
          <a:custGeom>
            <a:avLst/>
            <a:gdLst>
              <a:gd name="T0" fmla="*/ 852488 w 68"/>
              <a:gd name="T1" fmla="*/ 37610 h 68"/>
              <a:gd name="T2" fmla="*/ 727122 w 68"/>
              <a:gd name="T3" fmla="*/ 764732 h 68"/>
              <a:gd name="T4" fmla="*/ 714586 w 68"/>
              <a:gd name="T5" fmla="*/ 789805 h 68"/>
              <a:gd name="T6" fmla="*/ 702049 w 68"/>
              <a:gd name="T7" fmla="*/ 789805 h 68"/>
              <a:gd name="T8" fmla="*/ 689512 w 68"/>
              <a:gd name="T9" fmla="*/ 789805 h 68"/>
              <a:gd name="T10" fmla="*/ 476390 w 68"/>
              <a:gd name="T11" fmla="*/ 702049 h 68"/>
              <a:gd name="T12" fmla="*/ 351024 w 68"/>
              <a:gd name="T13" fmla="*/ 839951 h 68"/>
              <a:gd name="T14" fmla="*/ 325951 w 68"/>
              <a:gd name="T15" fmla="*/ 852488 h 68"/>
              <a:gd name="T16" fmla="*/ 325951 w 68"/>
              <a:gd name="T17" fmla="*/ 852488 h 68"/>
              <a:gd name="T18" fmla="*/ 300878 w 68"/>
              <a:gd name="T19" fmla="*/ 814878 h 68"/>
              <a:gd name="T20" fmla="*/ 300878 w 68"/>
              <a:gd name="T21" fmla="*/ 651903 h 68"/>
              <a:gd name="T22" fmla="*/ 714586 w 68"/>
              <a:gd name="T23" fmla="*/ 150439 h 68"/>
              <a:gd name="T24" fmla="*/ 200585 w 68"/>
              <a:gd name="T25" fmla="*/ 589220 h 68"/>
              <a:gd name="T26" fmla="*/ 12537 w 68"/>
              <a:gd name="T27" fmla="*/ 514000 h 68"/>
              <a:gd name="T28" fmla="*/ 0 w 68"/>
              <a:gd name="T29" fmla="*/ 488927 h 68"/>
              <a:gd name="T30" fmla="*/ 12537 w 68"/>
              <a:gd name="T31" fmla="*/ 451317 h 68"/>
              <a:gd name="T32" fmla="*/ 802342 w 68"/>
              <a:gd name="T33" fmla="*/ 0 h 68"/>
              <a:gd name="T34" fmla="*/ 814878 w 68"/>
              <a:gd name="T35" fmla="*/ 0 h 68"/>
              <a:gd name="T36" fmla="*/ 839951 w 68"/>
              <a:gd name="T37" fmla="*/ 0 h 68"/>
              <a:gd name="T38" fmla="*/ 852488 w 68"/>
              <a:gd name="T39" fmla="*/ 37610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25615" name="Straight Line buttom"/>
          <p:cNvCxnSpPr>
            <a:cxnSpLocks noChangeShapeType="1"/>
          </p:cNvCxnSpPr>
          <p:nvPr/>
        </p:nvCxnSpPr>
        <p:spPr bwMode="auto">
          <a:xfrm>
            <a:off x="912813" y="5511800"/>
            <a:ext cx="103425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6" name="矩形 93"/>
          <p:cNvSpPr>
            <a:spLocks noChangeArrowheads="1"/>
          </p:cNvSpPr>
          <p:nvPr/>
        </p:nvSpPr>
        <p:spPr bwMode="auto">
          <a:xfrm>
            <a:off x="0" y="1674813"/>
            <a:ext cx="4195763" cy="2841625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25617" name="组合 9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66" y="2951340"/>
            <a:ext cx="11826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8" name="矩形 98"/>
          <p:cNvSpPr>
            <a:spLocks noChangeArrowheads="1"/>
          </p:cNvSpPr>
          <p:nvPr/>
        </p:nvSpPr>
        <p:spPr bwMode="auto">
          <a:xfrm>
            <a:off x="912813" y="5730875"/>
            <a:ext cx="103425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896">
        <p:split orient="vert"/>
      </p:transition>
    </mc:Choice>
    <mc:Fallback xmlns="">
      <p:transition spd="slow" advTm="1089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  <p:bldP spid="25613" grpId="0" animBg="1"/>
      <p:bldP spid="25616" grpId="0" animBg="1"/>
      <p:bldP spid="256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6674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6727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748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49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50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51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728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9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0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1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2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3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4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5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6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7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8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39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0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1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2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3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4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5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6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47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75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6702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723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4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5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26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703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4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5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6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7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8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09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0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1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2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3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4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5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6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7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8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19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0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1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722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76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6677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6698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699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00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701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678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79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0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1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2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3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4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5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6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7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8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89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0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1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2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3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4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5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6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97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662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628" name="Freeform 27"/>
          <p:cNvSpPr>
            <a:spLocks/>
          </p:cNvSpPr>
          <p:nvPr/>
        </p:nvSpPr>
        <p:spPr bwMode="auto">
          <a:xfrm rot="5400000">
            <a:off x="5001419" y="627857"/>
            <a:ext cx="1822450" cy="4592638"/>
          </a:xfrm>
          <a:custGeom>
            <a:avLst/>
            <a:gdLst>
              <a:gd name="T0" fmla="*/ 923881 w 720"/>
              <a:gd name="T1" fmla="*/ 0 h 1287"/>
              <a:gd name="T2" fmla="*/ 906163 w 720"/>
              <a:gd name="T3" fmla="*/ 0 h 1287"/>
              <a:gd name="T4" fmla="*/ 0 w 720"/>
              <a:gd name="T5" fmla="*/ 0 h 1287"/>
              <a:gd name="T6" fmla="*/ 0 w 720"/>
              <a:gd name="T7" fmla="*/ 4592638 h 1287"/>
              <a:gd name="T8" fmla="*/ 906163 w 720"/>
              <a:gd name="T9" fmla="*/ 4592638 h 1287"/>
              <a:gd name="T10" fmla="*/ 923881 w 720"/>
              <a:gd name="T11" fmla="*/ 4592638 h 1287"/>
              <a:gd name="T12" fmla="*/ 1822450 w 720"/>
              <a:gd name="T13" fmla="*/ 4592638 h 1287"/>
              <a:gd name="T14" fmla="*/ 1822450 w 720"/>
              <a:gd name="T15" fmla="*/ 0 h 1287"/>
              <a:gd name="T16" fmla="*/ 923881 w 720"/>
              <a:gd name="T17" fmla="*/ 0 h 12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1287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1287"/>
                </a:lnTo>
                <a:lnTo>
                  <a:pt x="358" y="1287"/>
                </a:lnTo>
                <a:lnTo>
                  <a:pt x="365" y="1287"/>
                </a:lnTo>
                <a:lnTo>
                  <a:pt x="720" y="1287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Rectangle 29"/>
          <p:cNvSpPr>
            <a:spLocks noChangeArrowheads="1"/>
          </p:cNvSpPr>
          <p:nvPr/>
        </p:nvSpPr>
        <p:spPr bwMode="auto">
          <a:xfrm rot="5400000">
            <a:off x="8030369" y="2729707"/>
            <a:ext cx="706437" cy="3746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0" name="Rectangle 30"/>
          <p:cNvSpPr>
            <a:spLocks noChangeArrowheads="1"/>
          </p:cNvSpPr>
          <p:nvPr/>
        </p:nvSpPr>
        <p:spPr bwMode="auto">
          <a:xfrm rot="5400000">
            <a:off x="7090569" y="2721769"/>
            <a:ext cx="1822450" cy="38893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1" name="Rectangle 31"/>
          <p:cNvSpPr>
            <a:spLocks noChangeArrowheads="1"/>
          </p:cNvSpPr>
          <p:nvPr/>
        </p:nvSpPr>
        <p:spPr bwMode="auto">
          <a:xfrm rot="5400000">
            <a:off x="2883694" y="2724944"/>
            <a:ext cx="1822450" cy="3825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Freeform 28"/>
          <p:cNvSpPr>
            <a:spLocks/>
          </p:cNvSpPr>
          <p:nvPr/>
        </p:nvSpPr>
        <p:spPr bwMode="auto">
          <a:xfrm rot="5400000">
            <a:off x="3422650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TextBox 149"/>
          <p:cNvSpPr txBox="1">
            <a:spLocks noChangeArrowheads="1"/>
          </p:cNvSpPr>
          <p:nvPr/>
        </p:nvSpPr>
        <p:spPr bwMode="auto">
          <a:xfrm>
            <a:off x="3938588" y="2751138"/>
            <a:ext cx="8016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4" name="Freeform 28"/>
          <p:cNvSpPr>
            <a:spLocks/>
          </p:cNvSpPr>
          <p:nvPr/>
        </p:nvSpPr>
        <p:spPr bwMode="auto">
          <a:xfrm rot="5400000">
            <a:off x="4044950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TextBox 150"/>
          <p:cNvSpPr txBox="1">
            <a:spLocks noChangeArrowheads="1"/>
          </p:cNvSpPr>
          <p:nvPr/>
        </p:nvSpPr>
        <p:spPr bwMode="auto">
          <a:xfrm>
            <a:off x="4670425" y="2751138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6" name="Freeform 28"/>
          <p:cNvSpPr>
            <a:spLocks/>
          </p:cNvSpPr>
          <p:nvPr/>
        </p:nvSpPr>
        <p:spPr bwMode="auto">
          <a:xfrm rot="5400000">
            <a:off x="4674394" y="2643982"/>
            <a:ext cx="1822450" cy="544512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4512 h 976"/>
              <a:gd name="T8" fmla="*/ 906163 w 720"/>
              <a:gd name="T9" fmla="*/ 544512 h 976"/>
              <a:gd name="T10" fmla="*/ 923881 w 720"/>
              <a:gd name="T11" fmla="*/ 544512 h 976"/>
              <a:gd name="T12" fmla="*/ 1822450 w 720"/>
              <a:gd name="T13" fmla="*/ 544512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TextBox 151"/>
          <p:cNvSpPr txBox="1">
            <a:spLocks noChangeArrowheads="1"/>
          </p:cNvSpPr>
          <p:nvPr/>
        </p:nvSpPr>
        <p:spPr bwMode="auto">
          <a:xfrm>
            <a:off x="5308600" y="2751138"/>
            <a:ext cx="608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38" name="Freeform 28"/>
          <p:cNvSpPr>
            <a:spLocks/>
          </p:cNvSpPr>
          <p:nvPr/>
        </p:nvSpPr>
        <p:spPr bwMode="auto">
          <a:xfrm rot="5400000">
            <a:off x="5299075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9" name="TextBox 152"/>
          <p:cNvSpPr txBox="1">
            <a:spLocks noChangeArrowheads="1"/>
          </p:cNvSpPr>
          <p:nvPr/>
        </p:nvSpPr>
        <p:spPr bwMode="auto">
          <a:xfrm>
            <a:off x="5943600" y="2751138"/>
            <a:ext cx="608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15%</a:t>
            </a:r>
          </a:p>
        </p:txBody>
      </p:sp>
      <p:sp>
        <p:nvSpPr>
          <p:cNvPr id="26640" name="Freeform 28"/>
          <p:cNvSpPr>
            <a:spLocks/>
          </p:cNvSpPr>
          <p:nvPr/>
        </p:nvSpPr>
        <p:spPr bwMode="auto">
          <a:xfrm rot="5400000">
            <a:off x="5919788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1" name="TextBox 155"/>
          <p:cNvSpPr txBox="1">
            <a:spLocks noChangeArrowheads="1"/>
          </p:cNvSpPr>
          <p:nvPr/>
        </p:nvSpPr>
        <p:spPr bwMode="auto">
          <a:xfrm>
            <a:off x="6538913" y="2751138"/>
            <a:ext cx="608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</a:p>
        </p:txBody>
      </p:sp>
      <p:sp>
        <p:nvSpPr>
          <p:cNvPr id="26642" name="Freeform 28"/>
          <p:cNvSpPr>
            <a:spLocks/>
          </p:cNvSpPr>
          <p:nvPr/>
        </p:nvSpPr>
        <p:spPr bwMode="auto">
          <a:xfrm rot="5400000">
            <a:off x="6542088" y="2643188"/>
            <a:ext cx="1822450" cy="546100"/>
          </a:xfrm>
          <a:custGeom>
            <a:avLst/>
            <a:gdLst>
              <a:gd name="T0" fmla="*/ 923881 w 720"/>
              <a:gd name="T1" fmla="*/ 0 h 976"/>
              <a:gd name="T2" fmla="*/ 906163 w 720"/>
              <a:gd name="T3" fmla="*/ 0 h 976"/>
              <a:gd name="T4" fmla="*/ 0 w 720"/>
              <a:gd name="T5" fmla="*/ 0 h 976"/>
              <a:gd name="T6" fmla="*/ 0 w 720"/>
              <a:gd name="T7" fmla="*/ 546100 h 976"/>
              <a:gd name="T8" fmla="*/ 906163 w 720"/>
              <a:gd name="T9" fmla="*/ 546100 h 976"/>
              <a:gd name="T10" fmla="*/ 923881 w 720"/>
              <a:gd name="T11" fmla="*/ 546100 h 976"/>
              <a:gd name="T12" fmla="*/ 1822450 w 720"/>
              <a:gd name="T13" fmla="*/ 546100 h 976"/>
              <a:gd name="T14" fmla="*/ 1822450 w 720"/>
              <a:gd name="T15" fmla="*/ 0 h 976"/>
              <a:gd name="T16" fmla="*/ 923881 w 720"/>
              <a:gd name="T17" fmla="*/ 0 h 9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20" h="976">
                <a:moveTo>
                  <a:pt x="365" y="0"/>
                </a:moveTo>
                <a:lnTo>
                  <a:pt x="358" y="0"/>
                </a:lnTo>
                <a:lnTo>
                  <a:pt x="0" y="0"/>
                </a:lnTo>
                <a:lnTo>
                  <a:pt x="0" y="976"/>
                </a:lnTo>
                <a:lnTo>
                  <a:pt x="358" y="976"/>
                </a:lnTo>
                <a:lnTo>
                  <a:pt x="365" y="976"/>
                </a:lnTo>
                <a:lnTo>
                  <a:pt x="720" y="976"/>
                </a:lnTo>
                <a:lnTo>
                  <a:pt x="720" y="0"/>
                </a:lnTo>
                <a:lnTo>
                  <a:pt x="365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3" name="TextBox 156"/>
          <p:cNvSpPr txBox="1">
            <a:spLocks noChangeArrowheads="1"/>
          </p:cNvSpPr>
          <p:nvPr/>
        </p:nvSpPr>
        <p:spPr bwMode="auto">
          <a:xfrm>
            <a:off x="7173913" y="2751138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d-ID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20%</a:t>
            </a:r>
          </a:p>
        </p:txBody>
      </p:sp>
      <p:cxnSp>
        <p:nvCxnSpPr>
          <p:cNvPr id="26644" name="Straight Connector 7"/>
          <p:cNvCxnSpPr>
            <a:cxnSpLocks noChangeShapeType="1"/>
          </p:cNvCxnSpPr>
          <p:nvPr/>
        </p:nvCxnSpPr>
        <p:spPr bwMode="auto">
          <a:xfrm>
            <a:off x="4330700" y="3805238"/>
            <a:ext cx="0" cy="2317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5" name="Straight Connector 157"/>
          <p:cNvCxnSpPr>
            <a:cxnSpLocks noChangeShapeType="1"/>
          </p:cNvCxnSpPr>
          <p:nvPr/>
        </p:nvCxnSpPr>
        <p:spPr bwMode="auto">
          <a:xfrm>
            <a:off x="4956175" y="3805238"/>
            <a:ext cx="0" cy="5159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6" name="Straight Connector 158"/>
          <p:cNvCxnSpPr>
            <a:cxnSpLocks noChangeShapeType="1"/>
          </p:cNvCxnSpPr>
          <p:nvPr/>
        </p:nvCxnSpPr>
        <p:spPr bwMode="auto">
          <a:xfrm>
            <a:off x="5586413" y="3805238"/>
            <a:ext cx="0" cy="785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7" name="Straight Connector 159"/>
          <p:cNvCxnSpPr>
            <a:cxnSpLocks noChangeShapeType="1"/>
          </p:cNvCxnSpPr>
          <p:nvPr/>
        </p:nvCxnSpPr>
        <p:spPr bwMode="auto">
          <a:xfrm>
            <a:off x="6210300" y="3805238"/>
            <a:ext cx="0" cy="785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8" name="Straight Connector 160"/>
          <p:cNvCxnSpPr>
            <a:cxnSpLocks noChangeShapeType="1"/>
          </p:cNvCxnSpPr>
          <p:nvPr/>
        </p:nvCxnSpPr>
        <p:spPr bwMode="auto">
          <a:xfrm>
            <a:off x="6831013" y="3805238"/>
            <a:ext cx="0" cy="5159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9" name="Straight Connector 161"/>
          <p:cNvCxnSpPr>
            <a:cxnSpLocks noChangeShapeType="1"/>
          </p:cNvCxnSpPr>
          <p:nvPr/>
        </p:nvCxnSpPr>
        <p:spPr bwMode="auto">
          <a:xfrm>
            <a:off x="7453313" y="3805238"/>
            <a:ext cx="0" cy="2317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0" name="Straight Connector 9"/>
          <p:cNvCxnSpPr>
            <a:cxnSpLocks noChangeShapeType="1"/>
          </p:cNvCxnSpPr>
          <p:nvPr/>
        </p:nvCxnSpPr>
        <p:spPr bwMode="auto">
          <a:xfrm flipH="1">
            <a:off x="1290638" y="4037013"/>
            <a:ext cx="30480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1" name="Straight Connector 162"/>
          <p:cNvCxnSpPr>
            <a:cxnSpLocks noChangeShapeType="1"/>
          </p:cNvCxnSpPr>
          <p:nvPr/>
        </p:nvCxnSpPr>
        <p:spPr bwMode="auto">
          <a:xfrm flipH="1">
            <a:off x="7440613" y="4037013"/>
            <a:ext cx="350996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2" name="Straight Connector 163"/>
          <p:cNvCxnSpPr>
            <a:cxnSpLocks noChangeShapeType="1"/>
          </p:cNvCxnSpPr>
          <p:nvPr/>
        </p:nvCxnSpPr>
        <p:spPr bwMode="auto">
          <a:xfrm flipH="1">
            <a:off x="3200400" y="4321175"/>
            <a:ext cx="17653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3" name="Straight Connector 164"/>
          <p:cNvCxnSpPr>
            <a:cxnSpLocks noChangeShapeType="1"/>
          </p:cNvCxnSpPr>
          <p:nvPr/>
        </p:nvCxnSpPr>
        <p:spPr bwMode="auto">
          <a:xfrm flipH="1">
            <a:off x="6842125" y="4321175"/>
            <a:ext cx="211296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4" name="Straight Connector 165"/>
          <p:cNvCxnSpPr>
            <a:cxnSpLocks noChangeShapeType="1"/>
          </p:cNvCxnSpPr>
          <p:nvPr/>
        </p:nvCxnSpPr>
        <p:spPr bwMode="auto">
          <a:xfrm flipH="1">
            <a:off x="5102225" y="4592638"/>
            <a:ext cx="4857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5" name="Straight Connector 166"/>
          <p:cNvCxnSpPr>
            <a:cxnSpLocks noChangeShapeType="1"/>
          </p:cNvCxnSpPr>
          <p:nvPr/>
        </p:nvCxnSpPr>
        <p:spPr bwMode="auto">
          <a:xfrm flipH="1">
            <a:off x="6210300" y="4584700"/>
            <a:ext cx="81756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6" name="Straight Connector 167"/>
          <p:cNvCxnSpPr>
            <a:cxnSpLocks noChangeShapeType="1"/>
          </p:cNvCxnSpPr>
          <p:nvPr/>
        </p:nvCxnSpPr>
        <p:spPr bwMode="auto">
          <a:xfrm>
            <a:off x="1290638" y="4003675"/>
            <a:ext cx="0" cy="752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7" name="Straight Connector 168"/>
          <p:cNvCxnSpPr>
            <a:cxnSpLocks noChangeShapeType="1"/>
          </p:cNvCxnSpPr>
          <p:nvPr/>
        </p:nvCxnSpPr>
        <p:spPr bwMode="auto">
          <a:xfrm>
            <a:off x="10942638" y="4003675"/>
            <a:ext cx="0" cy="752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8" name="Straight Connector 169"/>
          <p:cNvCxnSpPr>
            <a:cxnSpLocks noChangeShapeType="1"/>
          </p:cNvCxnSpPr>
          <p:nvPr/>
        </p:nvCxnSpPr>
        <p:spPr bwMode="auto">
          <a:xfrm>
            <a:off x="8951913" y="4294188"/>
            <a:ext cx="0" cy="4476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9" name="Straight Connector 170"/>
          <p:cNvCxnSpPr>
            <a:cxnSpLocks noChangeShapeType="1"/>
          </p:cNvCxnSpPr>
          <p:nvPr/>
        </p:nvCxnSpPr>
        <p:spPr bwMode="auto">
          <a:xfrm>
            <a:off x="3214688" y="4294188"/>
            <a:ext cx="0" cy="4476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0" name="Straight Connector 171"/>
          <p:cNvCxnSpPr>
            <a:cxnSpLocks noChangeShapeType="1"/>
          </p:cNvCxnSpPr>
          <p:nvPr/>
        </p:nvCxnSpPr>
        <p:spPr bwMode="auto">
          <a:xfrm>
            <a:off x="5102225" y="4584700"/>
            <a:ext cx="0" cy="1349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1" name="Straight Connector 172"/>
          <p:cNvCxnSpPr>
            <a:cxnSpLocks noChangeShapeType="1"/>
          </p:cNvCxnSpPr>
          <p:nvPr/>
        </p:nvCxnSpPr>
        <p:spPr bwMode="auto">
          <a:xfrm>
            <a:off x="7027863" y="4578350"/>
            <a:ext cx="0" cy="1349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62" name="TextBox 13"/>
          <p:cNvSpPr txBox="1">
            <a:spLocks noChangeArrowheads="1"/>
          </p:cNvSpPr>
          <p:nvPr/>
        </p:nvSpPr>
        <p:spPr bwMode="auto">
          <a:xfrm>
            <a:off x="6794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3" name="TextBox 13"/>
          <p:cNvSpPr txBox="1">
            <a:spLocks noChangeArrowheads="1"/>
          </p:cNvSpPr>
          <p:nvPr/>
        </p:nvSpPr>
        <p:spPr bwMode="auto">
          <a:xfrm>
            <a:off x="6413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4" name="TextBox 13"/>
          <p:cNvSpPr txBox="1">
            <a:spLocks noChangeArrowheads="1"/>
          </p:cNvSpPr>
          <p:nvPr/>
        </p:nvSpPr>
        <p:spPr bwMode="auto">
          <a:xfrm>
            <a:off x="26098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5" name="TextBox 13"/>
          <p:cNvSpPr txBox="1">
            <a:spLocks noChangeArrowheads="1"/>
          </p:cNvSpPr>
          <p:nvPr/>
        </p:nvSpPr>
        <p:spPr bwMode="auto">
          <a:xfrm>
            <a:off x="45402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6" name="TextBox 13"/>
          <p:cNvSpPr txBox="1">
            <a:spLocks noChangeArrowheads="1"/>
          </p:cNvSpPr>
          <p:nvPr/>
        </p:nvSpPr>
        <p:spPr bwMode="auto">
          <a:xfrm>
            <a:off x="64706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7" name="TextBox 13"/>
          <p:cNvSpPr txBox="1">
            <a:spLocks noChangeArrowheads="1"/>
          </p:cNvSpPr>
          <p:nvPr/>
        </p:nvSpPr>
        <p:spPr bwMode="auto">
          <a:xfrm>
            <a:off x="84010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8" name="TextBox 13"/>
          <p:cNvSpPr txBox="1">
            <a:spLocks noChangeArrowheads="1"/>
          </p:cNvSpPr>
          <p:nvPr/>
        </p:nvSpPr>
        <p:spPr bwMode="auto">
          <a:xfrm>
            <a:off x="10331450" y="4965700"/>
            <a:ext cx="12652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69" name="TextBox 13"/>
          <p:cNvSpPr txBox="1">
            <a:spLocks noChangeArrowheads="1"/>
          </p:cNvSpPr>
          <p:nvPr/>
        </p:nvSpPr>
        <p:spPr bwMode="auto">
          <a:xfrm>
            <a:off x="25336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0" name="TextBox 13"/>
          <p:cNvSpPr txBox="1">
            <a:spLocks noChangeArrowheads="1"/>
          </p:cNvSpPr>
          <p:nvPr/>
        </p:nvSpPr>
        <p:spPr bwMode="auto">
          <a:xfrm>
            <a:off x="438785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1" name="TextBox 13"/>
          <p:cNvSpPr txBox="1">
            <a:spLocks noChangeArrowheads="1"/>
          </p:cNvSpPr>
          <p:nvPr/>
        </p:nvSpPr>
        <p:spPr bwMode="auto">
          <a:xfrm>
            <a:off x="6350000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2" name="TextBox 13"/>
          <p:cNvSpPr txBox="1">
            <a:spLocks noChangeArrowheads="1"/>
          </p:cNvSpPr>
          <p:nvPr/>
        </p:nvSpPr>
        <p:spPr bwMode="auto">
          <a:xfrm>
            <a:off x="8208963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73" name="TextBox 13"/>
          <p:cNvSpPr txBox="1">
            <a:spLocks noChangeArrowheads="1"/>
          </p:cNvSpPr>
          <p:nvPr/>
        </p:nvSpPr>
        <p:spPr bwMode="auto">
          <a:xfrm>
            <a:off x="10225088" y="5251450"/>
            <a:ext cx="15494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19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/>
      <p:bldP spid="26634" grpId="0" animBg="1"/>
      <p:bldP spid="26635" grpId="0"/>
      <p:bldP spid="26636" grpId="0" animBg="1"/>
      <p:bldP spid="26637" grpId="0"/>
      <p:bldP spid="26638" grpId="0" animBg="1"/>
      <p:bldP spid="26639" grpId="0"/>
      <p:bldP spid="26640" grpId="0" animBg="1"/>
      <p:bldP spid="26641" grpId="0"/>
      <p:bldP spid="26642" grpId="0" animBg="1"/>
      <p:bldP spid="26643" grpId="0"/>
      <p:bldP spid="26662" grpId="0"/>
      <p:bldP spid="26663" grpId="0"/>
      <p:bldP spid="26664" grpId="0"/>
      <p:bldP spid="26665" grpId="0"/>
      <p:bldP spid="26666" grpId="0"/>
      <p:bldP spid="26667" grpId="0"/>
      <p:bldP spid="26668" grpId="0"/>
      <p:bldP spid="26669" grpId="0"/>
      <p:bldP spid="26670" grpId="0"/>
      <p:bldP spid="26671" grpId="0"/>
      <p:bldP spid="26672" grpId="0"/>
      <p:bldP spid="266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27701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27754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75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6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7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78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55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6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7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8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59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0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1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2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3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4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5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6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7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8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69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0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1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2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3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74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702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27729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50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1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2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53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30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1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2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3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4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5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6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7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8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39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0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1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2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3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4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5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6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7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8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49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7703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27704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27725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6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7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728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705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6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7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8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09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0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1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2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3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4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5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6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7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8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19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0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1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2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3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724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765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27652" name="Straight Connector 10"/>
          <p:cNvCxnSpPr>
            <a:cxnSpLocks noChangeShapeType="1"/>
          </p:cNvCxnSpPr>
          <p:nvPr/>
        </p:nvCxnSpPr>
        <p:spPr bwMode="auto">
          <a:xfrm>
            <a:off x="2122488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3" name="Straight Connector 5"/>
          <p:cNvCxnSpPr>
            <a:cxnSpLocks noChangeShapeType="1"/>
          </p:cNvCxnSpPr>
          <p:nvPr/>
        </p:nvCxnSpPr>
        <p:spPr bwMode="auto">
          <a:xfrm>
            <a:off x="850900" y="2803525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Straight Connector 25"/>
          <p:cNvCxnSpPr>
            <a:cxnSpLocks noChangeShapeType="1"/>
          </p:cNvCxnSpPr>
          <p:nvPr/>
        </p:nvCxnSpPr>
        <p:spPr bwMode="auto">
          <a:xfrm>
            <a:off x="10198100" y="2803525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5" name="Straight Connector 14"/>
          <p:cNvCxnSpPr>
            <a:cxnSpLocks noChangeShapeType="1"/>
          </p:cNvCxnSpPr>
          <p:nvPr/>
        </p:nvCxnSpPr>
        <p:spPr bwMode="auto">
          <a:xfrm>
            <a:off x="3735388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6" name="Straight Connector 17"/>
          <p:cNvCxnSpPr>
            <a:cxnSpLocks noChangeShapeType="1"/>
          </p:cNvCxnSpPr>
          <p:nvPr/>
        </p:nvCxnSpPr>
        <p:spPr bwMode="auto">
          <a:xfrm>
            <a:off x="5356225" y="2803525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7" name="Straight Connector 20"/>
          <p:cNvCxnSpPr>
            <a:cxnSpLocks noChangeShapeType="1"/>
          </p:cNvCxnSpPr>
          <p:nvPr/>
        </p:nvCxnSpPr>
        <p:spPr bwMode="auto">
          <a:xfrm>
            <a:off x="6962775" y="2803525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8" name="Straight Connector 23"/>
          <p:cNvCxnSpPr>
            <a:cxnSpLocks noChangeShapeType="1"/>
          </p:cNvCxnSpPr>
          <p:nvPr/>
        </p:nvCxnSpPr>
        <p:spPr bwMode="auto">
          <a:xfrm>
            <a:off x="8589963" y="2803525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9" name="TextBox 29"/>
          <p:cNvSpPr txBox="1">
            <a:spLocks noChangeArrowheads="1"/>
          </p:cNvSpPr>
          <p:nvPr/>
        </p:nvSpPr>
        <p:spPr bwMode="auto">
          <a:xfrm>
            <a:off x="1481138" y="2171700"/>
            <a:ext cx="10953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2000</a:t>
            </a:r>
          </a:p>
        </p:txBody>
      </p:sp>
      <p:sp>
        <p:nvSpPr>
          <p:cNvPr id="27660" name="TextBox 30"/>
          <p:cNvSpPr txBox="1">
            <a:spLocks noChangeArrowheads="1"/>
          </p:cNvSpPr>
          <p:nvPr/>
        </p:nvSpPr>
        <p:spPr bwMode="auto">
          <a:xfrm>
            <a:off x="3111726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2008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1" name="TextBox 31"/>
          <p:cNvSpPr txBox="1">
            <a:spLocks noChangeArrowheads="1"/>
          </p:cNvSpPr>
          <p:nvPr/>
        </p:nvSpPr>
        <p:spPr bwMode="auto">
          <a:xfrm>
            <a:off x="4718276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2016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2" name="TextBox 32"/>
          <p:cNvSpPr txBox="1">
            <a:spLocks noChangeArrowheads="1"/>
          </p:cNvSpPr>
          <p:nvPr/>
        </p:nvSpPr>
        <p:spPr bwMode="auto">
          <a:xfrm>
            <a:off x="6345464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2024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3" name="TextBox 33"/>
          <p:cNvSpPr txBox="1">
            <a:spLocks noChangeArrowheads="1"/>
          </p:cNvSpPr>
          <p:nvPr/>
        </p:nvSpPr>
        <p:spPr bwMode="auto">
          <a:xfrm>
            <a:off x="7952014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2032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4" name="TextBox 34"/>
          <p:cNvSpPr txBox="1">
            <a:spLocks noChangeArrowheads="1"/>
          </p:cNvSpPr>
          <p:nvPr/>
        </p:nvSpPr>
        <p:spPr bwMode="auto">
          <a:xfrm>
            <a:off x="9579201" y="2171700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2040</a:t>
            </a:r>
            <a:endParaRPr lang="en-US" altLang="zh-CN" sz="31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5" name="Straight Connector 36"/>
          <p:cNvCxnSpPr>
            <a:cxnSpLocks noChangeShapeType="1"/>
          </p:cNvCxnSpPr>
          <p:nvPr/>
        </p:nvCxnSpPr>
        <p:spPr bwMode="auto">
          <a:xfrm>
            <a:off x="202882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6" name="Oval 39"/>
          <p:cNvSpPr>
            <a:spLocks noChangeArrowheads="1"/>
          </p:cNvSpPr>
          <p:nvPr/>
        </p:nvSpPr>
        <p:spPr bwMode="auto">
          <a:xfrm>
            <a:off x="1616075" y="3865563"/>
            <a:ext cx="827088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7" name="Straight Connector 43"/>
          <p:cNvCxnSpPr>
            <a:cxnSpLocks noChangeShapeType="1"/>
          </p:cNvCxnSpPr>
          <p:nvPr/>
        </p:nvCxnSpPr>
        <p:spPr bwMode="auto">
          <a:xfrm>
            <a:off x="3646488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45"/>
          <p:cNvSpPr>
            <a:spLocks noChangeArrowheads="1"/>
          </p:cNvSpPr>
          <p:nvPr/>
        </p:nvSpPr>
        <p:spPr bwMode="auto">
          <a:xfrm>
            <a:off x="3232150" y="3865563"/>
            <a:ext cx="827088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9" name="Straight Connector 48"/>
          <p:cNvCxnSpPr>
            <a:cxnSpLocks noChangeShapeType="1"/>
          </p:cNvCxnSpPr>
          <p:nvPr/>
        </p:nvCxnSpPr>
        <p:spPr bwMode="auto">
          <a:xfrm>
            <a:off x="5253038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0" name="Oval 50"/>
          <p:cNvSpPr>
            <a:spLocks noChangeArrowheads="1"/>
          </p:cNvSpPr>
          <p:nvPr/>
        </p:nvSpPr>
        <p:spPr bwMode="auto">
          <a:xfrm>
            <a:off x="4838700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1" name="Straight Connector 53"/>
          <p:cNvCxnSpPr>
            <a:cxnSpLocks noChangeShapeType="1"/>
          </p:cNvCxnSpPr>
          <p:nvPr/>
        </p:nvCxnSpPr>
        <p:spPr bwMode="auto">
          <a:xfrm>
            <a:off x="688022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2" name="Oval 55"/>
          <p:cNvSpPr>
            <a:spLocks noChangeArrowheads="1"/>
          </p:cNvSpPr>
          <p:nvPr/>
        </p:nvSpPr>
        <p:spPr bwMode="auto">
          <a:xfrm>
            <a:off x="6465888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3" name="Straight Connector 58"/>
          <p:cNvCxnSpPr>
            <a:cxnSpLocks noChangeShapeType="1"/>
          </p:cNvCxnSpPr>
          <p:nvPr/>
        </p:nvCxnSpPr>
        <p:spPr bwMode="auto">
          <a:xfrm>
            <a:off x="8486775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4" name="Oval 60"/>
          <p:cNvSpPr>
            <a:spLocks noChangeArrowheads="1"/>
          </p:cNvSpPr>
          <p:nvPr/>
        </p:nvSpPr>
        <p:spPr bwMode="auto">
          <a:xfrm>
            <a:off x="8072438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5" name="Straight Connector 63"/>
          <p:cNvCxnSpPr>
            <a:cxnSpLocks noChangeShapeType="1"/>
          </p:cNvCxnSpPr>
          <p:nvPr/>
        </p:nvCxnSpPr>
        <p:spPr bwMode="auto">
          <a:xfrm>
            <a:off x="10113963" y="2906713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6" name="Oval 65"/>
          <p:cNvSpPr>
            <a:spLocks noChangeArrowheads="1"/>
          </p:cNvSpPr>
          <p:nvPr/>
        </p:nvSpPr>
        <p:spPr bwMode="auto">
          <a:xfrm>
            <a:off x="9699625" y="3865563"/>
            <a:ext cx="828675" cy="827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en-US" altLang="zh-CN" sz="3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7" name="Freeform 116"/>
          <p:cNvSpPr>
            <a:spLocks noEditPoints="1"/>
          </p:cNvSpPr>
          <p:nvPr/>
        </p:nvSpPr>
        <p:spPr bwMode="auto">
          <a:xfrm>
            <a:off x="1822450" y="4113213"/>
            <a:ext cx="412750" cy="333375"/>
          </a:xfrm>
          <a:custGeom>
            <a:avLst/>
            <a:gdLst>
              <a:gd name="T0" fmla="*/ 398268 w 57"/>
              <a:gd name="T1" fmla="*/ 195677 h 46"/>
              <a:gd name="T2" fmla="*/ 391026 w 57"/>
              <a:gd name="T3" fmla="*/ 195677 h 46"/>
              <a:gd name="T4" fmla="*/ 391026 w 57"/>
              <a:gd name="T5" fmla="*/ 195677 h 46"/>
              <a:gd name="T6" fmla="*/ 383785 w 57"/>
              <a:gd name="T7" fmla="*/ 195677 h 46"/>
              <a:gd name="T8" fmla="*/ 202754 w 57"/>
              <a:gd name="T9" fmla="*/ 43484 h 46"/>
              <a:gd name="T10" fmla="*/ 28965 w 57"/>
              <a:gd name="T11" fmla="*/ 195677 h 46"/>
              <a:gd name="T12" fmla="*/ 21724 w 57"/>
              <a:gd name="T13" fmla="*/ 195677 h 46"/>
              <a:gd name="T14" fmla="*/ 14482 w 57"/>
              <a:gd name="T15" fmla="*/ 195677 h 46"/>
              <a:gd name="T16" fmla="*/ 0 w 57"/>
              <a:gd name="T17" fmla="*/ 173935 h 46"/>
              <a:gd name="T18" fmla="*/ 0 w 57"/>
              <a:gd name="T19" fmla="*/ 166688 h 46"/>
              <a:gd name="T20" fmla="*/ 188272 w 57"/>
              <a:gd name="T21" fmla="*/ 7247 h 46"/>
              <a:gd name="T22" fmla="*/ 224478 w 57"/>
              <a:gd name="T23" fmla="*/ 7247 h 46"/>
              <a:gd name="T24" fmla="*/ 289649 w 57"/>
              <a:gd name="T25" fmla="*/ 57978 h 46"/>
              <a:gd name="T26" fmla="*/ 289649 w 57"/>
              <a:gd name="T27" fmla="*/ 7247 h 46"/>
              <a:gd name="T28" fmla="*/ 296890 w 57"/>
              <a:gd name="T29" fmla="*/ 0 h 46"/>
              <a:gd name="T30" fmla="*/ 347579 w 57"/>
              <a:gd name="T31" fmla="*/ 0 h 46"/>
              <a:gd name="T32" fmla="*/ 354820 w 57"/>
              <a:gd name="T33" fmla="*/ 7247 h 46"/>
              <a:gd name="T34" fmla="*/ 354820 w 57"/>
              <a:gd name="T35" fmla="*/ 115957 h 46"/>
              <a:gd name="T36" fmla="*/ 412750 w 57"/>
              <a:gd name="T37" fmla="*/ 166688 h 46"/>
              <a:gd name="T38" fmla="*/ 412750 w 57"/>
              <a:gd name="T39" fmla="*/ 173935 h 46"/>
              <a:gd name="T40" fmla="*/ 398268 w 57"/>
              <a:gd name="T41" fmla="*/ 195677 h 46"/>
              <a:gd name="T42" fmla="*/ 354820 w 57"/>
              <a:gd name="T43" fmla="*/ 318880 h 46"/>
              <a:gd name="T44" fmla="*/ 340338 w 57"/>
              <a:gd name="T45" fmla="*/ 333375 h 46"/>
              <a:gd name="T46" fmla="*/ 238961 w 57"/>
              <a:gd name="T47" fmla="*/ 333375 h 46"/>
              <a:gd name="T48" fmla="*/ 238961 w 57"/>
              <a:gd name="T49" fmla="*/ 231913 h 46"/>
              <a:gd name="T50" fmla="*/ 173789 w 57"/>
              <a:gd name="T51" fmla="*/ 231913 h 46"/>
              <a:gd name="T52" fmla="*/ 173789 w 57"/>
              <a:gd name="T53" fmla="*/ 333375 h 46"/>
              <a:gd name="T54" fmla="*/ 72412 w 57"/>
              <a:gd name="T55" fmla="*/ 333375 h 46"/>
              <a:gd name="T56" fmla="*/ 57930 w 57"/>
              <a:gd name="T57" fmla="*/ 318880 h 46"/>
              <a:gd name="T58" fmla="*/ 57930 w 57"/>
              <a:gd name="T59" fmla="*/ 195677 h 46"/>
              <a:gd name="T60" fmla="*/ 57930 w 57"/>
              <a:gd name="T61" fmla="*/ 188429 h 46"/>
              <a:gd name="T62" fmla="*/ 202754 w 57"/>
              <a:gd name="T63" fmla="*/ 65226 h 46"/>
              <a:gd name="T64" fmla="*/ 354820 w 57"/>
              <a:gd name="T65" fmla="*/ 188429 h 46"/>
              <a:gd name="T66" fmla="*/ 354820 w 57"/>
              <a:gd name="T67" fmla="*/ 195677 h 46"/>
              <a:gd name="T68" fmla="*/ 354820 w 57"/>
              <a:gd name="T69" fmla="*/ 318880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8" name="Freeform 101"/>
          <p:cNvSpPr>
            <a:spLocks noEditPoints="1"/>
          </p:cNvSpPr>
          <p:nvPr/>
        </p:nvSpPr>
        <p:spPr bwMode="auto">
          <a:xfrm>
            <a:off x="3417888" y="4068763"/>
            <a:ext cx="457200" cy="422275"/>
          </a:xfrm>
          <a:custGeom>
            <a:avLst/>
            <a:gdLst>
              <a:gd name="T0" fmla="*/ 262218 w 68"/>
              <a:gd name="T1" fmla="*/ 241300 h 63"/>
              <a:gd name="T2" fmla="*/ 275665 w 68"/>
              <a:gd name="T3" fmla="*/ 294922 h 63"/>
              <a:gd name="T4" fmla="*/ 235324 w 68"/>
              <a:gd name="T5" fmla="*/ 335139 h 63"/>
              <a:gd name="T6" fmla="*/ 181535 w 68"/>
              <a:gd name="T7" fmla="*/ 355247 h 63"/>
              <a:gd name="T8" fmla="*/ 121024 w 68"/>
              <a:gd name="T9" fmla="*/ 355247 h 63"/>
              <a:gd name="T10" fmla="*/ 73959 w 68"/>
              <a:gd name="T11" fmla="*/ 335139 h 63"/>
              <a:gd name="T12" fmla="*/ 26894 w 68"/>
              <a:gd name="T13" fmla="*/ 294922 h 63"/>
              <a:gd name="T14" fmla="*/ 40341 w 68"/>
              <a:gd name="T15" fmla="*/ 241300 h 63"/>
              <a:gd name="T16" fmla="*/ 0 w 68"/>
              <a:gd name="T17" fmla="*/ 187678 h 63"/>
              <a:gd name="T18" fmla="*/ 47065 w 68"/>
              <a:gd name="T19" fmla="*/ 154164 h 63"/>
              <a:gd name="T20" fmla="*/ 26894 w 68"/>
              <a:gd name="T21" fmla="*/ 120650 h 63"/>
              <a:gd name="T22" fmla="*/ 100853 w 68"/>
              <a:gd name="T23" fmla="*/ 107244 h 63"/>
              <a:gd name="T24" fmla="*/ 127747 w 68"/>
              <a:gd name="T25" fmla="*/ 53622 h 63"/>
              <a:gd name="T26" fmla="*/ 188259 w 68"/>
              <a:gd name="T27" fmla="*/ 100542 h 63"/>
              <a:gd name="T28" fmla="*/ 235324 w 68"/>
              <a:gd name="T29" fmla="*/ 80433 h 63"/>
              <a:gd name="T30" fmla="*/ 275665 w 68"/>
              <a:gd name="T31" fmla="*/ 127353 h 63"/>
              <a:gd name="T32" fmla="*/ 302559 w 68"/>
              <a:gd name="T33" fmla="*/ 180975 h 63"/>
              <a:gd name="T34" fmla="*/ 154641 w 68"/>
              <a:gd name="T35" fmla="*/ 147461 h 63"/>
              <a:gd name="T36" fmla="*/ 215153 w 68"/>
              <a:gd name="T37" fmla="*/ 207786 h 63"/>
              <a:gd name="T38" fmla="*/ 423582 w 68"/>
              <a:gd name="T39" fmla="*/ 107244 h 63"/>
              <a:gd name="T40" fmla="*/ 430306 w 68"/>
              <a:gd name="T41" fmla="*/ 160867 h 63"/>
              <a:gd name="T42" fmla="*/ 369794 w 68"/>
              <a:gd name="T43" fmla="*/ 147461 h 63"/>
              <a:gd name="T44" fmla="*/ 309282 w 68"/>
              <a:gd name="T45" fmla="*/ 160867 h 63"/>
              <a:gd name="T46" fmla="*/ 309282 w 68"/>
              <a:gd name="T47" fmla="*/ 107244 h 63"/>
              <a:gd name="T48" fmla="*/ 309282 w 68"/>
              <a:gd name="T49" fmla="*/ 60325 h 63"/>
              <a:gd name="T50" fmla="*/ 309282 w 68"/>
              <a:gd name="T51" fmla="*/ 13406 h 63"/>
              <a:gd name="T52" fmla="*/ 369794 w 68"/>
              <a:gd name="T53" fmla="*/ 26811 h 63"/>
              <a:gd name="T54" fmla="*/ 396688 w 68"/>
              <a:gd name="T55" fmla="*/ 0 h 63"/>
              <a:gd name="T56" fmla="*/ 416859 w 68"/>
              <a:gd name="T57" fmla="*/ 46919 h 63"/>
              <a:gd name="T58" fmla="*/ 457200 w 68"/>
              <a:gd name="T59" fmla="*/ 100542 h 63"/>
              <a:gd name="T60" fmla="*/ 416859 w 68"/>
              <a:gd name="T61" fmla="*/ 368653 h 63"/>
              <a:gd name="T62" fmla="*/ 396688 w 68"/>
              <a:gd name="T63" fmla="*/ 422275 h 63"/>
              <a:gd name="T64" fmla="*/ 363071 w 68"/>
              <a:gd name="T65" fmla="*/ 395464 h 63"/>
              <a:gd name="T66" fmla="*/ 302559 w 68"/>
              <a:gd name="T67" fmla="*/ 402167 h 63"/>
              <a:gd name="T68" fmla="*/ 275665 w 68"/>
              <a:gd name="T69" fmla="*/ 348544 h 63"/>
              <a:gd name="T70" fmla="*/ 316006 w 68"/>
              <a:gd name="T71" fmla="*/ 294922 h 63"/>
              <a:gd name="T72" fmla="*/ 336176 w 68"/>
              <a:gd name="T73" fmla="*/ 241300 h 63"/>
              <a:gd name="T74" fmla="*/ 376518 w 68"/>
              <a:gd name="T75" fmla="*/ 268111 h 63"/>
              <a:gd name="T76" fmla="*/ 430306 w 68"/>
              <a:gd name="T77" fmla="*/ 261408 h 63"/>
              <a:gd name="T78" fmla="*/ 423582 w 68"/>
              <a:gd name="T79" fmla="*/ 308328 h 63"/>
              <a:gd name="T80" fmla="*/ 369794 w 68"/>
              <a:gd name="T81" fmla="*/ 53622 h 63"/>
              <a:gd name="T82" fmla="*/ 396688 w 68"/>
              <a:gd name="T83" fmla="*/ 87136 h 63"/>
              <a:gd name="T84" fmla="*/ 336176 w 68"/>
              <a:gd name="T85" fmla="*/ 328436 h 63"/>
              <a:gd name="T86" fmla="*/ 369794 w 68"/>
              <a:gd name="T87" fmla="*/ 301625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79" name="Freeform 157"/>
          <p:cNvSpPr>
            <a:spLocks noEditPoints="1"/>
          </p:cNvSpPr>
          <p:nvPr/>
        </p:nvSpPr>
        <p:spPr bwMode="auto">
          <a:xfrm>
            <a:off x="5073650" y="4081463"/>
            <a:ext cx="357188" cy="395287"/>
          </a:xfrm>
          <a:custGeom>
            <a:avLst/>
            <a:gdLst>
              <a:gd name="T0" fmla="*/ 293404 w 56"/>
              <a:gd name="T1" fmla="*/ 395287 h 62"/>
              <a:gd name="T2" fmla="*/ 63784 w 56"/>
              <a:gd name="T3" fmla="*/ 395287 h 62"/>
              <a:gd name="T4" fmla="*/ 0 w 56"/>
              <a:gd name="T5" fmla="*/ 331531 h 62"/>
              <a:gd name="T6" fmla="*/ 89297 w 56"/>
              <a:gd name="T7" fmla="*/ 184892 h 62"/>
              <a:gd name="T8" fmla="*/ 178594 w 56"/>
              <a:gd name="T9" fmla="*/ 216770 h 62"/>
              <a:gd name="T10" fmla="*/ 267891 w 56"/>
              <a:gd name="T11" fmla="*/ 184892 h 62"/>
              <a:gd name="T12" fmla="*/ 357188 w 56"/>
              <a:gd name="T13" fmla="*/ 331531 h 62"/>
              <a:gd name="T14" fmla="*/ 293404 w 56"/>
              <a:gd name="T15" fmla="*/ 395287 h 62"/>
              <a:gd name="T16" fmla="*/ 178594 w 56"/>
              <a:gd name="T17" fmla="*/ 197644 h 62"/>
              <a:gd name="T18" fmla="*/ 82919 w 56"/>
              <a:gd name="T19" fmla="*/ 102010 h 62"/>
              <a:gd name="T20" fmla="*/ 178594 w 56"/>
              <a:gd name="T21" fmla="*/ 0 h 62"/>
              <a:gd name="T22" fmla="*/ 274269 w 56"/>
              <a:gd name="T23" fmla="*/ 102010 h 62"/>
              <a:gd name="T24" fmla="*/ 178594 w 56"/>
              <a:gd name="T25" fmla="*/ 197644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0" name="Freeform 145"/>
          <p:cNvSpPr>
            <a:spLocks noChangeAspect="1"/>
          </p:cNvSpPr>
          <p:nvPr/>
        </p:nvSpPr>
        <p:spPr bwMode="auto">
          <a:xfrm>
            <a:off x="6650038" y="4081463"/>
            <a:ext cx="460375" cy="396875"/>
          </a:xfrm>
          <a:custGeom>
            <a:avLst/>
            <a:gdLst>
              <a:gd name="T0" fmla="*/ 460375 w 64"/>
              <a:gd name="T1" fmla="*/ 368011 h 55"/>
              <a:gd name="T2" fmla="*/ 431602 w 64"/>
              <a:gd name="T3" fmla="*/ 396875 h 55"/>
              <a:gd name="T4" fmla="*/ 352475 w 64"/>
              <a:gd name="T5" fmla="*/ 396875 h 55"/>
              <a:gd name="T6" fmla="*/ 323701 w 64"/>
              <a:gd name="T7" fmla="*/ 368011 h 55"/>
              <a:gd name="T8" fmla="*/ 323701 w 64"/>
              <a:gd name="T9" fmla="*/ 288636 h 55"/>
              <a:gd name="T10" fmla="*/ 352475 w 64"/>
              <a:gd name="T11" fmla="*/ 259773 h 55"/>
              <a:gd name="T12" fmla="*/ 374055 w 64"/>
              <a:gd name="T13" fmla="*/ 259773 h 55"/>
              <a:gd name="T14" fmla="*/ 374055 w 64"/>
              <a:gd name="T15" fmla="*/ 216477 h 55"/>
              <a:gd name="T16" fmla="*/ 244574 w 64"/>
              <a:gd name="T17" fmla="*/ 216477 h 55"/>
              <a:gd name="T18" fmla="*/ 244574 w 64"/>
              <a:gd name="T19" fmla="*/ 259773 h 55"/>
              <a:gd name="T20" fmla="*/ 266154 w 64"/>
              <a:gd name="T21" fmla="*/ 259773 h 55"/>
              <a:gd name="T22" fmla="*/ 294928 w 64"/>
              <a:gd name="T23" fmla="*/ 288636 h 55"/>
              <a:gd name="T24" fmla="*/ 294928 w 64"/>
              <a:gd name="T25" fmla="*/ 368011 h 55"/>
              <a:gd name="T26" fmla="*/ 266154 w 64"/>
              <a:gd name="T27" fmla="*/ 396875 h 55"/>
              <a:gd name="T28" fmla="*/ 187027 w 64"/>
              <a:gd name="T29" fmla="*/ 396875 h 55"/>
              <a:gd name="T30" fmla="*/ 165447 w 64"/>
              <a:gd name="T31" fmla="*/ 368011 h 55"/>
              <a:gd name="T32" fmla="*/ 165447 w 64"/>
              <a:gd name="T33" fmla="*/ 288636 h 55"/>
              <a:gd name="T34" fmla="*/ 187027 w 64"/>
              <a:gd name="T35" fmla="*/ 259773 h 55"/>
              <a:gd name="T36" fmla="*/ 208607 w 64"/>
              <a:gd name="T37" fmla="*/ 259773 h 55"/>
              <a:gd name="T38" fmla="*/ 208607 w 64"/>
              <a:gd name="T39" fmla="*/ 216477 h 55"/>
              <a:gd name="T40" fmla="*/ 79127 w 64"/>
              <a:gd name="T41" fmla="*/ 216477 h 55"/>
              <a:gd name="T42" fmla="*/ 79127 w 64"/>
              <a:gd name="T43" fmla="*/ 259773 h 55"/>
              <a:gd name="T44" fmla="*/ 107900 w 64"/>
              <a:gd name="T45" fmla="*/ 259773 h 55"/>
              <a:gd name="T46" fmla="*/ 129480 w 64"/>
              <a:gd name="T47" fmla="*/ 288636 h 55"/>
              <a:gd name="T48" fmla="*/ 129480 w 64"/>
              <a:gd name="T49" fmla="*/ 368011 h 55"/>
              <a:gd name="T50" fmla="*/ 107900 w 64"/>
              <a:gd name="T51" fmla="*/ 396875 h 55"/>
              <a:gd name="T52" fmla="*/ 21580 w 64"/>
              <a:gd name="T53" fmla="*/ 396875 h 55"/>
              <a:gd name="T54" fmla="*/ 0 w 64"/>
              <a:gd name="T55" fmla="*/ 368011 h 55"/>
              <a:gd name="T56" fmla="*/ 0 w 64"/>
              <a:gd name="T57" fmla="*/ 288636 h 55"/>
              <a:gd name="T58" fmla="*/ 21580 w 64"/>
              <a:gd name="T59" fmla="*/ 259773 h 55"/>
              <a:gd name="T60" fmla="*/ 50354 w 64"/>
              <a:gd name="T61" fmla="*/ 259773 h 55"/>
              <a:gd name="T62" fmla="*/ 50354 w 64"/>
              <a:gd name="T63" fmla="*/ 216477 h 55"/>
              <a:gd name="T64" fmla="*/ 79127 w 64"/>
              <a:gd name="T65" fmla="*/ 180398 h 55"/>
              <a:gd name="T66" fmla="*/ 208607 w 64"/>
              <a:gd name="T67" fmla="*/ 180398 h 55"/>
              <a:gd name="T68" fmla="*/ 208607 w 64"/>
              <a:gd name="T69" fmla="*/ 129886 h 55"/>
              <a:gd name="T70" fmla="*/ 187027 w 64"/>
              <a:gd name="T71" fmla="*/ 129886 h 55"/>
              <a:gd name="T72" fmla="*/ 165447 w 64"/>
              <a:gd name="T73" fmla="*/ 108239 h 55"/>
              <a:gd name="T74" fmla="*/ 165447 w 64"/>
              <a:gd name="T75" fmla="*/ 21648 h 55"/>
              <a:gd name="T76" fmla="*/ 187027 w 64"/>
              <a:gd name="T77" fmla="*/ 0 h 55"/>
              <a:gd name="T78" fmla="*/ 266154 w 64"/>
              <a:gd name="T79" fmla="*/ 0 h 55"/>
              <a:gd name="T80" fmla="*/ 294928 w 64"/>
              <a:gd name="T81" fmla="*/ 21648 h 55"/>
              <a:gd name="T82" fmla="*/ 294928 w 64"/>
              <a:gd name="T83" fmla="*/ 108239 h 55"/>
              <a:gd name="T84" fmla="*/ 266154 w 64"/>
              <a:gd name="T85" fmla="*/ 129886 h 55"/>
              <a:gd name="T86" fmla="*/ 244574 w 64"/>
              <a:gd name="T87" fmla="*/ 129886 h 55"/>
              <a:gd name="T88" fmla="*/ 244574 w 64"/>
              <a:gd name="T89" fmla="*/ 180398 h 55"/>
              <a:gd name="T90" fmla="*/ 374055 w 64"/>
              <a:gd name="T91" fmla="*/ 180398 h 55"/>
              <a:gd name="T92" fmla="*/ 410021 w 64"/>
              <a:gd name="T93" fmla="*/ 216477 h 55"/>
              <a:gd name="T94" fmla="*/ 410021 w 64"/>
              <a:gd name="T95" fmla="*/ 259773 h 55"/>
              <a:gd name="T96" fmla="*/ 431602 w 64"/>
              <a:gd name="T97" fmla="*/ 259773 h 55"/>
              <a:gd name="T98" fmla="*/ 460375 w 64"/>
              <a:gd name="T99" fmla="*/ 288636 h 55"/>
              <a:gd name="T100" fmla="*/ 460375 w 64"/>
              <a:gd name="T101" fmla="*/ 368011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1" name="Freeform 157"/>
          <p:cNvSpPr>
            <a:spLocks noChangeAspect="1" noEditPoints="1"/>
          </p:cNvSpPr>
          <p:nvPr/>
        </p:nvSpPr>
        <p:spPr bwMode="auto">
          <a:xfrm>
            <a:off x="8324850" y="4081463"/>
            <a:ext cx="323850" cy="396875"/>
          </a:xfrm>
          <a:custGeom>
            <a:avLst/>
            <a:gdLst>
              <a:gd name="T0" fmla="*/ 323850 w 41"/>
              <a:gd name="T1" fmla="*/ 349250 h 50"/>
              <a:gd name="T2" fmla="*/ 276457 w 41"/>
              <a:gd name="T3" fmla="*/ 396875 h 50"/>
              <a:gd name="T4" fmla="*/ 39494 w 41"/>
              <a:gd name="T5" fmla="*/ 396875 h 50"/>
              <a:gd name="T6" fmla="*/ 0 w 41"/>
              <a:gd name="T7" fmla="*/ 349250 h 50"/>
              <a:gd name="T8" fmla="*/ 0 w 41"/>
              <a:gd name="T9" fmla="*/ 39688 h 50"/>
              <a:gd name="T10" fmla="*/ 39494 w 41"/>
              <a:gd name="T11" fmla="*/ 0 h 50"/>
              <a:gd name="T12" fmla="*/ 276457 w 41"/>
              <a:gd name="T13" fmla="*/ 0 h 50"/>
              <a:gd name="T14" fmla="*/ 323850 w 41"/>
              <a:gd name="T15" fmla="*/ 39688 h 50"/>
              <a:gd name="T16" fmla="*/ 323850 w 41"/>
              <a:gd name="T17" fmla="*/ 349250 h 50"/>
              <a:gd name="T18" fmla="*/ 284356 w 41"/>
              <a:gd name="T19" fmla="*/ 39688 h 50"/>
              <a:gd name="T20" fmla="*/ 276457 w 41"/>
              <a:gd name="T21" fmla="*/ 31750 h 50"/>
              <a:gd name="T22" fmla="*/ 39494 w 41"/>
              <a:gd name="T23" fmla="*/ 31750 h 50"/>
              <a:gd name="T24" fmla="*/ 31595 w 41"/>
              <a:gd name="T25" fmla="*/ 39688 h 50"/>
              <a:gd name="T26" fmla="*/ 31595 w 41"/>
              <a:gd name="T27" fmla="*/ 317500 h 50"/>
              <a:gd name="T28" fmla="*/ 39494 w 41"/>
              <a:gd name="T29" fmla="*/ 325438 h 50"/>
              <a:gd name="T30" fmla="*/ 276457 w 41"/>
              <a:gd name="T31" fmla="*/ 325438 h 50"/>
              <a:gd name="T32" fmla="*/ 284356 w 41"/>
              <a:gd name="T33" fmla="*/ 317500 h 50"/>
              <a:gd name="T34" fmla="*/ 284356 w 41"/>
              <a:gd name="T35" fmla="*/ 39688 h 50"/>
              <a:gd name="T36" fmla="*/ 157976 w 41"/>
              <a:gd name="T37" fmla="*/ 341313 h 50"/>
              <a:gd name="T38" fmla="*/ 142178 w 41"/>
              <a:gd name="T39" fmla="*/ 357188 h 50"/>
              <a:gd name="T40" fmla="*/ 157976 w 41"/>
              <a:gd name="T41" fmla="*/ 381000 h 50"/>
              <a:gd name="T42" fmla="*/ 181672 w 41"/>
              <a:gd name="T43" fmla="*/ 357188 h 50"/>
              <a:gd name="T44" fmla="*/ 157976 w 41"/>
              <a:gd name="T45" fmla="*/ 341313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2" name="Freeform 109"/>
          <p:cNvSpPr>
            <a:spLocks noChangeAspect="1" noEditPoints="1"/>
          </p:cNvSpPr>
          <p:nvPr/>
        </p:nvSpPr>
        <p:spPr bwMode="auto">
          <a:xfrm>
            <a:off x="9907588" y="4105275"/>
            <a:ext cx="412750" cy="349250"/>
          </a:xfrm>
          <a:custGeom>
            <a:avLst/>
            <a:gdLst>
              <a:gd name="T0" fmla="*/ 60699 w 68"/>
              <a:gd name="T1" fmla="*/ 343228 h 58"/>
              <a:gd name="T2" fmla="*/ 54629 w 68"/>
              <a:gd name="T3" fmla="*/ 349250 h 58"/>
              <a:gd name="T4" fmla="*/ 12140 w 68"/>
              <a:gd name="T5" fmla="*/ 349250 h 58"/>
              <a:gd name="T6" fmla="*/ 0 w 68"/>
              <a:gd name="T7" fmla="*/ 343228 h 58"/>
              <a:gd name="T8" fmla="*/ 0 w 68"/>
              <a:gd name="T9" fmla="*/ 295056 h 58"/>
              <a:gd name="T10" fmla="*/ 12140 w 68"/>
              <a:gd name="T11" fmla="*/ 289034 h 58"/>
              <a:gd name="T12" fmla="*/ 54629 w 68"/>
              <a:gd name="T13" fmla="*/ 289034 h 58"/>
              <a:gd name="T14" fmla="*/ 60699 w 68"/>
              <a:gd name="T15" fmla="*/ 295056 h 58"/>
              <a:gd name="T16" fmla="*/ 60699 w 68"/>
              <a:gd name="T17" fmla="*/ 343228 h 58"/>
              <a:gd name="T18" fmla="*/ 151746 w 68"/>
              <a:gd name="T19" fmla="*/ 343228 h 58"/>
              <a:gd name="T20" fmla="*/ 145676 w 68"/>
              <a:gd name="T21" fmla="*/ 349250 h 58"/>
              <a:gd name="T22" fmla="*/ 97118 w 68"/>
              <a:gd name="T23" fmla="*/ 349250 h 58"/>
              <a:gd name="T24" fmla="*/ 91048 w 68"/>
              <a:gd name="T25" fmla="*/ 343228 h 58"/>
              <a:gd name="T26" fmla="*/ 91048 w 68"/>
              <a:gd name="T27" fmla="*/ 264948 h 58"/>
              <a:gd name="T28" fmla="*/ 97118 w 68"/>
              <a:gd name="T29" fmla="*/ 258927 h 58"/>
              <a:gd name="T30" fmla="*/ 145676 w 68"/>
              <a:gd name="T31" fmla="*/ 258927 h 58"/>
              <a:gd name="T32" fmla="*/ 151746 w 68"/>
              <a:gd name="T33" fmla="*/ 264948 h 58"/>
              <a:gd name="T34" fmla="*/ 151746 w 68"/>
              <a:gd name="T35" fmla="*/ 343228 h 58"/>
              <a:gd name="T36" fmla="*/ 236724 w 68"/>
              <a:gd name="T37" fmla="*/ 343228 h 58"/>
              <a:gd name="T38" fmla="*/ 230654 w 68"/>
              <a:gd name="T39" fmla="*/ 349250 h 58"/>
              <a:gd name="T40" fmla="*/ 188165 w 68"/>
              <a:gd name="T41" fmla="*/ 349250 h 58"/>
              <a:gd name="T42" fmla="*/ 182096 w 68"/>
              <a:gd name="T43" fmla="*/ 343228 h 58"/>
              <a:gd name="T44" fmla="*/ 182096 w 68"/>
              <a:gd name="T45" fmla="*/ 210754 h 58"/>
              <a:gd name="T46" fmla="*/ 188165 w 68"/>
              <a:gd name="T47" fmla="*/ 204733 h 58"/>
              <a:gd name="T48" fmla="*/ 230654 w 68"/>
              <a:gd name="T49" fmla="*/ 204733 h 58"/>
              <a:gd name="T50" fmla="*/ 236724 w 68"/>
              <a:gd name="T51" fmla="*/ 210754 h 58"/>
              <a:gd name="T52" fmla="*/ 236724 w 68"/>
              <a:gd name="T53" fmla="*/ 343228 h 58"/>
              <a:gd name="T54" fmla="*/ 327772 w 68"/>
              <a:gd name="T55" fmla="*/ 343228 h 58"/>
              <a:gd name="T56" fmla="*/ 321702 w 68"/>
              <a:gd name="T57" fmla="*/ 349250 h 58"/>
              <a:gd name="T58" fmla="*/ 273143 w 68"/>
              <a:gd name="T59" fmla="*/ 349250 h 58"/>
              <a:gd name="T60" fmla="*/ 267074 w 68"/>
              <a:gd name="T61" fmla="*/ 343228 h 58"/>
              <a:gd name="T62" fmla="*/ 267074 w 68"/>
              <a:gd name="T63" fmla="*/ 120431 h 58"/>
              <a:gd name="T64" fmla="*/ 273143 w 68"/>
              <a:gd name="T65" fmla="*/ 114409 h 58"/>
              <a:gd name="T66" fmla="*/ 321702 w 68"/>
              <a:gd name="T67" fmla="*/ 114409 h 58"/>
              <a:gd name="T68" fmla="*/ 327772 w 68"/>
              <a:gd name="T69" fmla="*/ 120431 h 58"/>
              <a:gd name="T70" fmla="*/ 327772 w 68"/>
              <a:gd name="T71" fmla="*/ 343228 h 58"/>
              <a:gd name="T72" fmla="*/ 412750 w 68"/>
              <a:gd name="T73" fmla="*/ 343228 h 58"/>
              <a:gd name="T74" fmla="*/ 406680 w 68"/>
              <a:gd name="T75" fmla="*/ 349250 h 58"/>
              <a:gd name="T76" fmla="*/ 364191 w 68"/>
              <a:gd name="T77" fmla="*/ 349250 h 58"/>
              <a:gd name="T78" fmla="*/ 358121 w 68"/>
              <a:gd name="T79" fmla="*/ 343228 h 58"/>
              <a:gd name="T80" fmla="*/ 358121 w 68"/>
              <a:gd name="T81" fmla="*/ 6022 h 58"/>
              <a:gd name="T82" fmla="*/ 364191 w 68"/>
              <a:gd name="T83" fmla="*/ 0 h 58"/>
              <a:gd name="T84" fmla="*/ 406680 w 68"/>
              <a:gd name="T85" fmla="*/ 0 h 58"/>
              <a:gd name="T86" fmla="*/ 412750 w 68"/>
              <a:gd name="T87" fmla="*/ 6022 h 58"/>
              <a:gd name="T88" fmla="*/ 412750 w 68"/>
              <a:gd name="T89" fmla="*/ 343228 h 5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68" h="58">
                <a:moveTo>
                  <a:pt x="10" y="57"/>
                </a:moveTo>
                <a:cubicBezTo>
                  <a:pt x="10" y="57"/>
                  <a:pt x="10" y="58"/>
                  <a:pt x="9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8"/>
                  <a:pt x="2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9"/>
                  <a:pt x="10" y="49"/>
                </a:cubicBezTo>
                <a:lnTo>
                  <a:pt x="10" y="57"/>
                </a:lnTo>
                <a:close/>
                <a:moveTo>
                  <a:pt x="25" y="57"/>
                </a:moveTo>
                <a:cubicBezTo>
                  <a:pt x="25" y="57"/>
                  <a:pt x="24" y="58"/>
                  <a:pt x="2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5" y="57"/>
                  <a:pt x="15" y="5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5" y="44"/>
                  <a:pt x="25" y="44"/>
                </a:cubicBezTo>
                <a:lnTo>
                  <a:pt x="25" y="57"/>
                </a:lnTo>
                <a:close/>
                <a:moveTo>
                  <a:pt x="39" y="57"/>
                </a:moveTo>
                <a:cubicBezTo>
                  <a:pt x="39" y="57"/>
                  <a:pt x="39" y="58"/>
                  <a:pt x="38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4"/>
                  <a:pt x="30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5"/>
                </a:cubicBezTo>
                <a:lnTo>
                  <a:pt x="39" y="57"/>
                </a:lnTo>
                <a:close/>
                <a:moveTo>
                  <a:pt x="54" y="57"/>
                </a:moveTo>
                <a:cubicBezTo>
                  <a:pt x="54" y="57"/>
                  <a:pt x="53" y="58"/>
                  <a:pt x="5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4" y="57"/>
                  <a:pt x="44" y="57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5" y="19"/>
                  <a:pt x="45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4" y="20"/>
                  <a:pt x="54" y="20"/>
                </a:cubicBezTo>
                <a:lnTo>
                  <a:pt x="54" y="57"/>
                </a:lnTo>
                <a:close/>
                <a:moveTo>
                  <a:pt x="68" y="57"/>
                </a:moveTo>
                <a:cubicBezTo>
                  <a:pt x="68" y="57"/>
                  <a:pt x="68" y="58"/>
                  <a:pt x="6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7"/>
                  <a:pt x="59" y="57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1273175" y="4833938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1273175" y="5129213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295751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2957513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7" name="TextBox 13"/>
          <p:cNvSpPr txBox="1">
            <a:spLocks noChangeArrowheads="1"/>
          </p:cNvSpPr>
          <p:nvPr/>
        </p:nvSpPr>
        <p:spPr bwMode="auto">
          <a:xfrm>
            <a:off x="456406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8" name="TextBox 13"/>
          <p:cNvSpPr txBox="1">
            <a:spLocks noChangeArrowheads="1"/>
          </p:cNvSpPr>
          <p:nvPr/>
        </p:nvSpPr>
        <p:spPr bwMode="auto">
          <a:xfrm>
            <a:off x="4564063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9" name="TextBox 13"/>
          <p:cNvSpPr txBox="1">
            <a:spLocks noChangeArrowheads="1"/>
          </p:cNvSpPr>
          <p:nvPr/>
        </p:nvSpPr>
        <p:spPr bwMode="auto">
          <a:xfrm>
            <a:off x="6191250" y="4833938"/>
            <a:ext cx="13779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0" name="TextBox 13"/>
          <p:cNvSpPr txBox="1">
            <a:spLocks noChangeArrowheads="1"/>
          </p:cNvSpPr>
          <p:nvPr/>
        </p:nvSpPr>
        <p:spPr bwMode="auto">
          <a:xfrm>
            <a:off x="6191250" y="5129213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1" name="TextBox 13"/>
          <p:cNvSpPr txBox="1">
            <a:spLocks noChangeArrowheads="1"/>
          </p:cNvSpPr>
          <p:nvPr/>
        </p:nvSpPr>
        <p:spPr bwMode="auto">
          <a:xfrm>
            <a:off x="7820025" y="4833938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2" name="TextBox 13"/>
          <p:cNvSpPr txBox="1">
            <a:spLocks noChangeArrowheads="1"/>
          </p:cNvSpPr>
          <p:nvPr/>
        </p:nvSpPr>
        <p:spPr bwMode="auto">
          <a:xfrm>
            <a:off x="7820025" y="5129213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3" name="TextBox 13"/>
          <p:cNvSpPr txBox="1">
            <a:spLocks noChangeArrowheads="1"/>
          </p:cNvSpPr>
          <p:nvPr/>
        </p:nvSpPr>
        <p:spPr bwMode="auto">
          <a:xfrm>
            <a:off x="9447213" y="48339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4" name="TextBox 13"/>
          <p:cNvSpPr txBox="1">
            <a:spLocks noChangeArrowheads="1"/>
          </p:cNvSpPr>
          <p:nvPr/>
        </p:nvSpPr>
        <p:spPr bwMode="auto">
          <a:xfrm>
            <a:off x="9447213" y="5129213"/>
            <a:ext cx="15065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5" name="椭圆 173"/>
          <p:cNvSpPr>
            <a:spLocks noChangeArrowheads="1"/>
          </p:cNvSpPr>
          <p:nvPr/>
        </p:nvSpPr>
        <p:spPr bwMode="auto">
          <a:xfrm>
            <a:off x="1939925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6" name="椭圆 174"/>
          <p:cNvSpPr>
            <a:spLocks noChangeArrowheads="1"/>
          </p:cNvSpPr>
          <p:nvPr/>
        </p:nvSpPr>
        <p:spPr bwMode="auto">
          <a:xfrm>
            <a:off x="3557588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7" name="椭圆 175"/>
          <p:cNvSpPr>
            <a:spLocks noChangeArrowheads="1"/>
          </p:cNvSpPr>
          <p:nvPr/>
        </p:nvSpPr>
        <p:spPr bwMode="auto">
          <a:xfrm>
            <a:off x="5164138" y="2727325"/>
            <a:ext cx="173037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8" name="椭圆 176"/>
          <p:cNvSpPr>
            <a:spLocks noChangeArrowheads="1"/>
          </p:cNvSpPr>
          <p:nvPr/>
        </p:nvSpPr>
        <p:spPr bwMode="auto">
          <a:xfrm>
            <a:off x="6788150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9" name="椭圆 177"/>
          <p:cNvSpPr>
            <a:spLocks noChangeArrowheads="1"/>
          </p:cNvSpPr>
          <p:nvPr/>
        </p:nvSpPr>
        <p:spPr bwMode="auto">
          <a:xfrm>
            <a:off x="8391525" y="2727325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700" name="椭圆 178"/>
          <p:cNvSpPr>
            <a:spLocks noChangeArrowheads="1"/>
          </p:cNvSpPr>
          <p:nvPr/>
        </p:nvSpPr>
        <p:spPr bwMode="auto">
          <a:xfrm>
            <a:off x="10017125" y="2727325"/>
            <a:ext cx="173038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/>
          <a:p>
            <a:pPr algn="ctr" eaLnBrk="1" hangingPunct="1"/>
            <a:endParaRPr lang="zh-CN" altLang="en-US" sz="31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92"/>
    </mc:Choice>
    <mc:Fallback xmlns="">
      <p:transition spd="slow" advTm="20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7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9" grpId="0"/>
      <p:bldP spid="27660" grpId="0"/>
      <p:bldP spid="27661" grpId="0"/>
      <p:bldP spid="27662" grpId="0"/>
      <p:bldP spid="27663" grpId="0"/>
      <p:bldP spid="27664" grpId="0"/>
      <p:bldP spid="27666" grpId="0" animBg="1"/>
      <p:bldP spid="27668" grpId="0" animBg="1"/>
      <p:bldP spid="27670" grpId="0" animBg="1"/>
      <p:bldP spid="27672" grpId="0" animBg="1"/>
      <p:bldP spid="27674" grpId="0" animBg="1"/>
      <p:bldP spid="27676" grpId="0" animBg="1"/>
      <p:bldP spid="27677" grpId="0" animBg="1"/>
      <p:bldP spid="27678" grpId="0" animBg="1"/>
      <p:bldP spid="27679" grpId="0" animBg="1"/>
      <p:bldP spid="27680" grpId="0" animBg="1"/>
      <p:bldP spid="27681" grpId="0" animBg="1"/>
      <p:bldP spid="27682" grpId="0" animBg="1"/>
      <p:bldP spid="27683" grpId="0"/>
      <p:bldP spid="27684" grpId="0"/>
      <p:bldP spid="27685" grpId="0"/>
      <p:bldP spid="27686" grpId="0"/>
      <p:bldP spid="27687" grpId="0"/>
      <p:bldP spid="27688" grpId="0"/>
      <p:bldP spid="27689" grpId="0"/>
      <p:bldP spid="27690" grpId="0"/>
      <p:bldP spid="27691" grpId="0"/>
      <p:bldP spid="27692" grpId="0"/>
      <p:bldP spid="27693" grpId="0"/>
      <p:bldP spid="27694" grpId="0"/>
      <p:bldP spid="27695" grpId="0" animBg="1"/>
      <p:bldP spid="27696" grpId="0" animBg="1"/>
      <p:bldP spid="27697" grpId="0" animBg="1"/>
      <p:bldP spid="27698" grpId="0" animBg="1"/>
      <p:bldP spid="27699" grpId="0" animBg="1"/>
      <p:bldP spid="277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0"/>
          <p:cNvSpPr>
            <a:spLocks noChangeArrowheads="1"/>
          </p:cNvSpPr>
          <p:nvPr/>
        </p:nvSpPr>
        <p:spPr bwMode="auto">
          <a:xfrm>
            <a:off x="-139148" y="948117"/>
            <a:ext cx="12192000" cy="23368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28680" name="图片 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8"/>
          <a:stretch>
            <a:fillRect/>
          </a:stretch>
        </p:blipFill>
        <p:spPr bwMode="auto">
          <a:xfrm>
            <a:off x="2403233" y="2819400"/>
            <a:ext cx="71072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TextBox 11"/>
          <p:cNvSpPr txBox="1">
            <a:spLocks noChangeArrowheads="1"/>
          </p:cNvSpPr>
          <p:nvPr/>
        </p:nvSpPr>
        <p:spPr bwMode="auto">
          <a:xfrm>
            <a:off x="3646245" y="1817825"/>
            <a:ext cx="4621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感谢聆听！</a:t>
            </a:r>
            <a:endParaRPr lang="en-US" sz="36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8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4110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4163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84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5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6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87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64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5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6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7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8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69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0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1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2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3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4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5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6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7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8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79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0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1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2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83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11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4138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59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0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1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62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39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0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1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2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3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4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5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6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7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8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49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0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1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2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3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4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5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6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7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58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12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4113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4134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5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6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137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14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5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6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7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8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19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0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1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2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3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4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5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6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7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8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29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0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1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2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33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27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274" name="椭圆 81"/>
          <p:cNvSpPr>
            <a:spLocks noChangeArrowheads="1"/>
          </p:cNvSpPr>
          <p:nvPr/>
        </p:nvSpPr>
        <p:spPr bwMode="auto">
          <a:xfrm>
            <a:off x="6164263" y="2152650"/>
            <a:ext cx="2139950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5" name="图片 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76" name="椭圆 83"/>
          <p:cNvSpPr>
            <a:spLocks noChangeArrowheads="1"/>
          </p:cNvSpPr>
          <p:nvPr/>
        </p:nvSpPr>
        <p:spPr bwMode="auto">
          <a:xfrm>
            <a:off x="8624888" y="2152650"/>
            <a:ext cx="2141537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7" name="图片 8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00" y="2238375"/>
            <a:ext cx="196691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78" name="椭圆 85"/>
          <p:cNvSpPr>
            <a:spLocks noChangeArrowheads="1"/>
          </p:cNvSpPr>
          <p:nvPr/>
        </p:nvSpPr>
        <p:spPr bwMode="auto">
          <a:xfrm>
            <a:off x="3702050" y="2152650"/>
            <a:ext cx="2141538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79" name="图片 8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80" name="椭圆 87"/>
          <p:cNvSpPr>
            <a:spLocks noChangeArrowheads="1"/>
          </p:cNvSpPr>
          <p:nvPr/>
        </p:nvSpPr>
        <p:spPr bwMode="auto">
          <a:xfrm>
            <a:off x="1241425" y="2152650"/>
            <a:ext cx="2141538" cy="21415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8281" name="图片 8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238375"/>
            <a:ext cx="196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82" name="矩形 89"/>
          <p:cNvSpPr>
            <a:spLocks noChangeArrowheads="1"/>
          </p:cNvSpPr>
          <p:nvPr/>
        </p:nvSpPr>
        <p:spPr bwMode="auto">
          <a:xfrm>
            <a:off x="1241425" y="5224463"/>
            <a:ext cx="95250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83" name="TextBox 13"/>
          <p:cNvSpPr txBox="1">
            <a:spLocks noChangeArrowheads="1"/>
          </p:cNvSpPr>
          <p:nvPr/>
        </p:nvSpPr>
        <p:spPr bwMode="auto">
          <a:xfrm>
            <a:off x="1241425" y="49022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249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73" grpId="0"/>
      <p:bldP spid="8274" grpId="0" animBg="1"/>
      <p:bldP spid="8276" grpId="0" animBg="1"/>
      <p:bldP spid="8278" grpId="0" animBg="1"/>
      <p:bldP spid="8280" grpId="0" animBg="1"/>
      <p:bldP spid="8282" grpId="0"/>
      <p:bldP spid="82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5149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5202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223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4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5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26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203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4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5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6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7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8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09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0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1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2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3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4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5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6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7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8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19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0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1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22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0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5177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198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99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00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201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78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9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0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1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2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3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4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5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6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7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8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89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0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1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2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3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4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5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6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97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1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5152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5173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4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5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76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53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4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5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6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7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8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59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0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1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2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3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4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5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6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7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8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69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0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1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72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929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9300" name="AutoShape 31"/>
          <p:cNvSpPr>
            <a:spLocks/>
          </p:cNvSpPr>
          <p:nvPr/>
        </p:nvSpPr>
        <p:spPr bwMode="auto">
          <a:xfrm>
            <a:off x="1414463" y="3943350"/>
            <a:ext cx="201612" cy="201613"/>
          </a:xfrm>
          <a:custGeom>
            <a:avLst/>
            <a:gdLst>
              <a:gd name="T0" fmla="*/ 0 w 21600"/>
              <a:gd name="T1" fmla="*/ 100807 h 21600"/>
              <a:gd name="T2" fmla="*/ 100806 w 21600"/>
              <a:gd name="T3" fmla="*/ 0 h 21600"/>
              <a:gd name="T4" fmla="*/ 201612 w 21600"/>
              <a:gd name="T5" fmla="*/ 100807 h 21600"/>
              <a:gd name="T6" fmla="*/ 100806 w 21600"/>
              <a:gd name="T7" fmla="*/ 201613 h 21600"/>
              <a:gd name="T8" fmla="*/ 0 w 21600"/>
              <a:gd name="T9" fmla="*/ 100807 h 21600"/>
              <a:gd name="T10" fmla="*/ 50403 w 21600"/>
              <a:gd name="T11" fmla="*/ 100807 h 21600"/>
              <a:gd name="T12" fmla="*/ 100806 w 21600"/>
              <a:gd name="T13" fmla="*/ 151210 h 21600"/>
              <a:gd name="T14" fmla="*/ 151209 w 21600"/>
              <a:gd name="T15" fmla="*/ 100807 h 21600"/>
              <a:gd name="T16" fmla="*/ 100806 w 21600"/>
              <a:gd name="T17" fmla="*/ 50403 h 21600"/>
              <a:gd name="T18" fmla="*/ 50403 w 21600"/>
              <a:gd name="T19" fmla="*/ 10080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1" name="AutoShape 32"/>
          <p:cNvSpPr>
            <a:spLocks/>
          </p:cNvSpPr>
          <p:nvPr/>
        </p:nvSpPr>
        <p:spPr bwMode="auto">
          <a:xfrm>
            <a:off x="2139950" y="4579938"/>
            <a:ext cx="200025" cy="201612"/>
          </a:xfrm>
          <a:custGeom>
            <a:avLst/>
            <a:gdLst>
              <a:gd name="T0" fmla="*/ 0 w 21600"/>
              <a:gd name="T1" fmla="*/ 100806 h 21600"/>
              <a:gd name="T2" fmla="*/ 100013 w 21600"/>
              <a:gd name="T3" fmla="*/ 0 h 21600"/>
              <a:gd name="T4" fmla="*/ 200025 w 21600"/>
              <a:gd name="T5" fmla="*/ 100806 h 21600"/>
              <a:gd name="T6" fmla="*/ 100013 w 21600"/>
              <a:gd name="T7" fmla="*/ 201612 h 21600"/>
              <a:gd name="T8" fmla="*/ 0 w 21600"/>
              <a:gd name="T9" fmla="*/ 100806 h 21600"/>
              <a:gd name="T10" fmla="*/ 50006 w 21600"/>
              <a:gd name="T11" fmla="*/ 100806 h 21600"/>
              <a:gd name="T12" fmla="*/ 100013 w 21600"/>
              <a:gd name="T13" fmla="*/ 151209 h 21600"/>
              <a:gd name="T14" fmla="*/ 150019 w 21600"/>
              <a:gd name="T15" fmla="*/ 100806 h 21600"/>
              <a:gd name="T16" fmla="*/ 100013 w 21600"/>
              <a:gd name="T17" fmla="*/ 50403 h 21600"/>
              <a:gd name="T18" fmla="*/ 50006 w 21600"/>
              <a:gd name="T19" fmla="*/ 100806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2" name="AutoShape 33"/>
          <p:cNvSpPr>
            <a:spLocks/>
          </p:cNvSpPr>
          <p:nvPr/>
        </p:nvSpPr>
        <p:spPr bwMode="auto">
          <a:xfrm>
            <a:off x="2552700" y="5514975"/>
            <a:ext cx="201613" cy="201613"/>
          </a:xfrm>
          <a:custGeom>
            <a:avLst/>
            <a:gdLst>
              <a:gd name="T0" fmla="*/ 0 w 21600"/>
              <a:gd name="T1" fmla="*/ 100807 h 21600"/>
              <a:gd name="T2" fmla="*/ 100807 w 21600"/>
              <a:gd name="T3" fmla="*/ 0 h 21600"/>
              <a:gd name="T4" fmla="*/ 201613 w 21600"/>
              <a:gd name="T5" fmla="*/ 100807 h 21600"/>
              <a:gd name="T6" fmla="*/ 100807 w 21600"/>
              <a:gd name="T7" fmla="*/ 201613 h 21600"/>
              <a:gd name="T8" fmla="*/ 0 w 21600"/>
              <a:gd name="T9" fmla="*/ 100807 h 21600"/>
              <a:gd name="T10" fmla="*/ 50403 w 21600"/>
              <a:gd name="T11" fmla="*/ 100807 h 21600"/>
              <a:gd name="T12" fmla="*/ 100807 w 21600"/>
              <a:gd name="T13" fmla="*/ 151210 h 21600"/>
              <a:gd name="T14" fmla="*/ 151210 w 21600"/>
              <a:gd name="T15" fmla="*/ 100807 h 21600"/>
              <a:gd name="T16" fmla="*/ 100807 w 21600"/>
              <a:gd name="T17" fmla="*/ 50403 h 21600"/>
              <a:gd name="T18" fmla="*/ 50403 w 21600"/>
              <a:gd name="T19" fmla="*/ 10080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03" name="Line 34"/>
          <p:cNvSpPr>
            <a:spLocks noChangeShapeType="1"/>
          </p:cNvSpPr>
          <p:nvPr/>
        </p:nvSpPr>
        <p:spPr bwMode="auto">
          <a:xfrm flipH="1">
            <a:off x="-4763" y="4125913"/>
            <a:ext cx="1465263" cy="25304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4" name="Line 35"/>
          <p:cNvSpPr>
            <a:spLocks noChangeShapeType="1"/>
          </p:cNvSpPr>
          <p:nvPr/>
        </p:nvSpPr>
        <p:spPr bwMode="auto">
          <a:xfrm flipH="1">
            <a:off x="-4763" y="5648325"/>
            <a:ext cx="2546351" cy="1008063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5" name="Line 36"/>
          <p:cNvSpPr>
            <a:spLocks noChangeShapeType="1"/>
          </p:cNvSpPr>
          <p:nvPr/>
        </p:nvSpPr>
        <p:spPr bwMode="auto">
          <a:xfrm flipH="1">
            <a:off x="-4763" y="2800350"/>
            <a:ext cx="1641476" cy="38560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6" name="Line 37"/>
          <p:cNvSpPr>
            <a:spLocks noChangeShapeType="1"/>
          </p:cNvSpPr>
          <p:nvPr/>
        </p:nvSpPr>
        <p:spPr bwMode="auto">
          <a:xfrm flipH="1">
            <a:off x="-4763" y="3967163"/>
            <a:ext cx="2030413" cy="26892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7" name="Line 38"/>
          <p:cNvSpPr>
            <a:spLocks noChangeShapeType="1"/>
          </p:cNvSpPr>
          <p:nvPr/>
        </p:nvSpPr>
        <p:spPr bwMode="auto">
          <a:xfrm flipH="1">
            <a:off x="-4763" y="5081588"/>
            <a:ext cx="2503488" cy="15748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8" name="Line 39"/>
          <p:cNvSpPr>
            <a:spLocks noChangeShapeType="1"/>
          </p:cNvSpPr>
          <p:nvPr/>
        </p:nvSpPr>
        <p:spPr bwMode="auto">
          <a:xfrm flipH="1">
            <a:off x="-4763" y="6000750"/>
            <a:ext cx="3400426" cy="6556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09" name="Arc 41@|5FFC:10921638|FBC:16777215|LFC:6902852|LBC:16777215"/>
          <p:cNvSpPr>
            <a:spLocks/>
          </p:cNvSpPr>
          <p:nvPr/>
        </p:nvSpPr>
        <p:spPr bwMode="auto">
          <a:xfrm>
            <a:off x="0" y="4884738"/>
            <a:ext cx="2000250" cy="1968500"/>
          </a:xfrm>
          <a:custGeom>
            <a:avLst/>
            <a:gdLst>
              <a:gd name="T0" fmla="*/ -93 w 21600"/>
              <a:gd name="T1" fmla="*/ 0 h 21600"/>
              <a:gd name="T2" fmla="*/ 2000250 w 21600"/>
              <a:gd name="T3" fmla="*/ 1968500 h 21600"/>
              <a:gd name="T4" fmla="*/ -93 w 21600"/>
              <a:gd name="T5" fmla="*/ 0 h 21600"/>
              <a:gd name="T6" fmla="*/ 2000250 w 21600"/>
              <a:gd name="T7" fmla="*/ 1968500 h 21600"/>
              <a:gd name="T8" fmla="*/ 0 w 21600"/>
              <a:gd name="T9" fmla="*/ 1968500 h 21600"/>
              <a:gd name="T10" fmla="*/ -93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0" name="Line 42@|9FFC:0|FBC:0|LFC:10921638|LBC:16777215"/>
          <p:cNvSpPr>
            <a:spLocks noChangeShapeType="1"/>
          </p:cNvSpPr>
          <p:nvPr/>
        </p:nvSpPr>
        <p:spPr bwMode="auto">
          <a:xfrm flipH="1">
            <a:off x="-31750" y="4724400"/>
            <a:ext cx="2211388" cy="20764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1" name="Arc 44@|5FFC:14657585|FBC:16777215|LFC:6902852|LBC:16777215"/>
          <p:cNvSpPr>
            <a:spLocks/>
          </p:cNvSpPr>
          <p:nvPr/>
        </p:nvSpPr>
        <p:spPr bwMode="auto">
          <a:xfrm>
            <a:off x="0" y="5018088"/>
            <a:ext cx="1870075" cy="1835150"/>
          </a:xfrm>
          <a:custGeom>
            <a:avLst/>
            <a:gdLst>
              <a:gd name="T0" fmla="*/ -87 w 21600"/>
              <a:gd name="T1" fmla="*/ 0 h 21600"/>
              <a:gd name="T2" fmla="*/ 1870075 w 21600"/>
              <a:gd name="T3" fmla="*/ 1835150 h 21600"/>
              <a:gd name="T4" fmla="*/ -87 w 21600"/>
              <a:gd name="T5" fmla="*/ 0 h 21600"/>
              <a:gd name="T6" fmla="*/ 1870075 w 21600"/>
              <a:gd name="T7" fmla="*/ 1835150 h 21600"/>
              <a:gd name="T8" fmla="*/ 0 w 21600"/>
              <a:gd name="T9" fmla="*/ 1835150 h 21600"/>
              <a:gd name="T10" fmla="*/ -87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2" name="Text Box 45@|17FFC:3940327|FBC:16777215|LFC:6902852|LBC:16777215"/>
          <p:cNvSpPr txBox="1">
            <a:spLocks noChangeArrowheads="1"/>
          </p:cNvSpPr>
          <p:nvPr/>
        </p:nvSpPr>
        <p:spPr bwMode="auto">
          <a:xfrm>
            <a:off x="82550" y="5864225"/>
            <a:ext cx="11477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  <a:endParaRPr lang="en-US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13" name="AutoShape 50"/>
          <p:cNvSpPr>
            <a:spLocks/>
          </p:cNvSpPr>
          <p:nvPr/>
        </p:nvSpPr>
        <p:spPr bwMode="auto">
          <a:xfrm>
            <a:off x="3359150" y="5657850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4" name="AutoShape 55"/>
          <p:cNvSpPr>
            <a:spLocks/>
          </p:cNvSpPr>
          <p:nvPr/>
        </p:nvSpPr>
        <p:spPr bwMode="auto">
          <a:xfrm>
            <a:off x="1485900" y="2317750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5" name="AutoShape 56"/>
          <p:cNvSpPr>
            <a:spLocks/>
          </p:cNvSpPr>
          <p:nvPr/>
        </p:nvSpPr>
        <p:spPr bwMode="auto">
          <a:xfrm>
            <a:off x="1912938" y="3529013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6" name="AutoShape 57"/>
          <p:cNvSpPr>
            <a:spLocks/>
          </p:cNvSpPr>
          <p:nvPr/>
        </p:nvSpPr>
        <p:spPr bwMode="auto">
          <a:xfrm>
            <a:off x="2436813" y="4681538"/>
            <a:ext cx="577850" cy="577850"/>
          </a:xfrm>
          <a:custGeom>
            <a:avLst/>
            <a:gdLst>
              <a:gd name="T0" fmla="*/ 0 w 21600"/>
              <a:gd name="T1" fmla="*/ 288925 h 21600"/>
              <a:gd name="T2" fmla="*/ 288925 w 21600"/>
              <a:gd name="T3" fmla="*/ 0 h 21600"/>
              <a:gd name="T4" fmla="*/ 577850 w 21600"/>
              <a:gd name="T5" fmla="*/ 288925 h 21600"/>
              <a:gd name="T6" fmla="*/ 288925 w 21600"/>
              <a:gd name="T7" fmla="*/ 577850 h 21600"/>
              <a:gd name="T8" fmla="*/ 0 w 21600"/>
              <a:gd name="T9" fmla="*/ 288925 h 21600"/>
              <a:gd name="T10" fmla="*/ 144463 w 21600"/>
              <a:gd name="T11" fmla="*/ 288925 h 21600"/>
              <a:gd name="T12" fmla="*/ 288925 w 21600"/>
              <a:gd name="T13" fmla="*/ 433388 h 21600"/>
              <a:gd name="T14" fmla="*/ 433388 w 21600"/>
              <a:gd name="T15" fmla="*/ 288925 h 21600"/>
              <a:gd name="T16" fmla="*/ 288925 w 21600"/>
              <a:gd name="T17" fmla="*/ 144463 h 21600"/>
              <a:gd name="T18" fmla="*/ 144463 w 21600"/>
              <a:gd name="T19" fmla="*/ 28892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3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00275" y="235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03450" y="2644775"/>
            <a:ext cx="5402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97163" y="35702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00338" y="3856038"/>
            <a:ext cx="54022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76588" y="47275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79763" y="5013325"/>
            <a:ext cx="54022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3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52900" y="5688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52900" y="5981700"/>
            <a:ext cx="54022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519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9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7" grpId="0"/>
      <p:bldP spid="9300" grpId="0" animBg="1"/>
      <p:bldP spid="9301" grpId="0" animBg="1"/>
      <p:bldP spid="9302" grpId="0" animBg="1"/>
      <p:bldP spid="9303" grpId="0" animBg="1"/>
      <p:bldP spid="9304" grpId="0" animBg="1"/>
      <p:bldP spid="9305" grpId="0" animBg="1"/>
      <p:bldP spid="9306" grpId="0" animBg="1"/>
      <p:bldP spid="9307" grpId="0" animBg="1"/>
      <p:bldP spid="9308" grpId="0" animBg="1"/>
      <p:bldP spid="9309" grpId="0" animBg="1"/>
      <p:bldP spid="9310" grpId="0" animBg="1"/>
      <p:bldP spid="9311" grpId="0" animBg="1"/>
      <p:bldP spid="9312" grpId="0"/>
      <p:bldP spid="9313" grpId="0" animBg="1"/>
      <p:bldP spid="9314" grpId="0" animBg="1"/>
      <p:bldP spid="9315" grpId="0" animBg="1"/>
      <p:bldP spid="9316" grpId="0" animBg="1"/>
      <p:bldP spid="9319" grpId="0"/>
      <p:bldP spid="9320" grpId="0"/>
      <p:bldP spid="9321" grpId="0"/>
      <p:bldP spid="9322" grpId="0"/>
      <p:bldP spid="9323" grpId="0"/>
      <p:bldP spid="9324" grpId="0"/>
      <p:bldP spid="9325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6156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6209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230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1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2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33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10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1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2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3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4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5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6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7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8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19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0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1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2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3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4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5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6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7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8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29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57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6184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205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6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7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208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85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6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7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8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89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0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1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2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3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4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5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6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7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8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99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0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1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2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3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04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158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6159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6180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1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2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83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60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1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2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3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4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5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6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7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8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69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0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1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2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3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4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5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6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7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8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79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147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148" name="Teardrop 3"/>
          <p:cNvSpPr>
            <a:spLocks/>
          </p:cNvSpPr>
          <p:nvPr/>
        </p:nvSpPr>
        <p:spPr bwMode="auto">
          <a:xfrm rot="-5400000">
            <a:off x="887413" y="2047875"/>
            <a:ext cx="3841750" cy="3841750"/>
          </a:xfrm>
          <a:custGeom>
            <a:avLst/>
            <a:gdLst>
              <a:gd name="T0" fmla="*/ 0 w 3841429"/>
              <a:gd name="T1" fmla="*/ 1920876 h 3841429"/>
              <a:gd name="T2" fmla="*/ 1920876 w 3841429"/>
              <a:gd name="T3" fmla="*/ 0 h 3841429"/>
              <a:gd name="T4" fmla="*/ 3841750 w 3841429"/>
              <a:gd name="T5" fmla="*/ 0 h 3841429"/>
              <a:gd name="T6" fmla="*/ 3841750 w 3841429"/>
              <a:gd name="T7" fmla="*/ 1920876 h 3841429"/>
              <a:gd name="T8" fmla="*/ 1920874 w 3841429"/>
              <a:gd name="T9" fmla="*/ 3841751 h 3841429"/>
              <a:gd name="T10" fmla="*/ -1 w 3841429"/>
              <a:gd name="T11" fmla="*/ 1920876 h 3841429"/>
              <a:gd name="T12" fmla="*/ 0 w 3841429"/>
              <a:gd name="T13" fmla="*/ 1920876 h 38414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41429" h="3841429">
                <a:moveTo>
                  <a:pt x="0" y="1920715"/>
                </a:moveTo>
                <a:cubicBezTo>
                  <a:pt x="0" y="859933"/>
                  <a:pt x="859933" y="0"/>
                  <a:pt x="1920715" y="0"/>
                </a:cubicBezTo>
                <a:lnTo>
                  <a:pt x="3841429" y="0"/>
                </a:lnTo>
                <a:lnTo>
                  <a:pt x="3841429" y="1920715"/>
                </a:lnTo>
                <a:cubicBezTo>
                  <a:pt x="3841429" y="2981497"/>
                  <a:pt x="2981496" y="3841430"/>
                  <a:pt x="1920714" y="3841430"/>
                </a:cubicBezTo>
                <a:cubicBezTo>
                  <a:pt x="859932" y="3841430"/>
                  <a:pt x="-1" y="2981497"/>
                  <a:pt x="-1" y="1920715"/>
                </a:cubicBezTo>
                <a:lnTo>
                  <a:pt x="0" y="1920715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149" name="组合 82"/>
          <p:cNvGrpSpPr>
            <a:grpSpLocks/>
          </p:cNvGrpSpPr>
          <p:nvPr/>
        </p:nvGrpSpPr>
        <p:grpSpPr bwMode="auto">
          <a:xfrm>
            <a:off x="1366838" y="2527300"/>
            <a:ext cx="2882900" cy="2882900"/>
            <a:chOff x="0" y="0"/>
            <a:chExt cx="3708400" cy="3708400"/>
          </a:xfrm>
        </p:grpSpPr>
        <p:sp>
          <p:nvSpPr>
            <p:cNvPr id="6154" name="椭圆 83"/>
            <p:cNvSpPr>
              <a:spLocks noChangeArrowheads="1"/>
            </p:cNvSpPr>
            <p:nvPr/>
          </p:nvSpPr>
          <p:spPr bwMode="auto">
            <a:xfrm>
              <a:off x="0" y="0"/>
              <a:ext cx="3708400" cy="370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155" name="图片 8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653" y="197653"/>
              <a:ext cx="3313093" cy="331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0" name="椭圆 85"/>
          <p:cNvSpPr>
            <a:spLocks noChangeArrowheads="1"/>
          </p:cNvSpPr>
          <p:nvPr/>
        </p:nvSpPr>
        <p:spPr bwMode="auto">
          <a:xfrm>
            <a:off x="5464175" y="2233613"/>
            <a:ext cx="1470025" cy="14700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6151" name="组合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2670175"/>
            <a:ext cx="7985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矩形 90"/>
          <p:cNvSpPr>
            <a:spLocks noChangeArrowheads="1"/>
          </p:cNvSpPr>
          <p:nvPr/>
        </p:nvSpPr>
        <p:spPr bwMode="auto">
          <a:xfrm>
            <a:off x="5643563" y="4360863"/>
            <a:ext cx="5891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53" name="TextBox 13"/>
          <p:cNvSpPr txBox="1">
            <a:spLocks noChangeArrowheads="1"/>
          </p:cNvSpPr>
          <p:nvPr/>
        </p:nvSpPr>
        <p:spPr bwMode="auto">
          <a:xfrm>
            <a:off x="5643563" y="40386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7077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7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 animBg="1"/>
      <p:bldP spid="6150" grpId="0" animBg="1"/>
      <p:bldP spid="6152" grpId="0"/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7193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7246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67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68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69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70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47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8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9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0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1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2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3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4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5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6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7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8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59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0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1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2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3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4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5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66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194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7221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42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3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4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45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22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3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4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5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6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7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8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29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0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1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2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3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4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5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6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7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8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39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0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41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195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7196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7217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18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19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20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7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98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99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0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1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2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3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4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5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6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7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8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09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0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1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2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3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4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5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216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171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172" name="타원 14@|1FFC:16777215|FBC:16777215|LFC:16777215|LBC:16777215"/>
          <p:cNvSpPr>
            <a:spLocks noChangeArrowheads="1"/>
          </p:cNvSpPr>
          <p:nvPr/>
        </p:nvSpPr>
        <p:spPr bwMode="auto">
          <a:xfrm>
            <a:off x="4462463" y="2357438"/>
            <a:ext cx="3225800" cy="32258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3" name="원형 18@|1FFC:14657585|FBC:16777215|LFC:16777215|LBC:16777215"/>
          <p:cNvSpPr>
            <a:spLocks/>
          </p:cNvSpPr>
          <p:nvPr/>
        </p:nvSpPr>
        <p:spPr bwMode="auto">
          <a:xfrm>
            <a:off x="4625975" y="2497138"/>
            <a:ext cx="2900363" cy="2900362"/>
          </a:xfrm>
          <a:custGeom>
            <a:avLst/>
            <a:gdLst>
              <a:gd name="T0" fmla="*/ 5 w 2900443"/>
              <a:gd name="T1" fmla="*/ 1453944 h 2900442"/>
              <a:gd name="T2" fmla="*/ 423419 w 2900443"/>
              <a:gd name="T3" fmla="*/ 426078 h 2900442"/>
              <a:gd name="T4" fmla="*/ 1450182 w 2900443"/>
              <a:gd name="T5" fmla="*/ -1 h 2900442"/>
              <a:gd name="T6" fmla="*/ 1450182 w 2900443"/>
              <a:gd name="T7" fmla="*/ 1450181 h 2900442"/>
              <a:gd name="T8" fmla="*/ 5 w 2900443"/>
              <a:gd name="T9" fmla="*/ 1453944 h 2900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00443" h="2900442">
                <a:moveTo>
                  <a:pt x="5" y="1453984"/>
                </a:moveTo>
                <a:cubicBezTo>
                  <a:pt x="-995" y="1068710"/>
                  <a:pt x="151354" y="698874"/>
                  <a:pt x="423431" y="426090"/>
                </a:cubicBezTo>
                <a:cubicBezTo>
                  <a:pt x="695508" y="153307"/>
                  <a:pt x="1064948" y="-1"/>
                  <a:pt x="1450222" y="-1"/>
                </a:cubicBezTo>
                <a:lnTo>
                  <a:pt x="1450222" y="1450221"/>
                </a:lnTo>
                <a:lnTo>
                  <a:pt x="5" y="1453984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원형 19@|1FFC:1554685|FBC:16777215|LFC:16777215|LBC:16777215"/>
          <p:cNvSpPr>
            <a:spLocks/>
          </p:cNvSpPr>
          <p:nvPr/>
        </p:nvSpPr>
        <p:spPr bwMode="auto">
          <a:xfrm>
            <a:off x="4622800" y="2497138"/>
            <a:ext cx="2900363" cy="2900362"/>
          </a:xfrm>
          <a:custGeom>
            <a:avLst/>
            <a:gdLst>
              <a:gd name="T0" fmla="*/ 1450004 w 2900443"/>
              <a:gd name="T1" fmla="*/ 0 h 2900442"/>
              <a:gd name="T2" fmla="*/ 2900363 w 2900443"/>
              <a:gd name="T3" fmla="*/ 1449556 h 2900442"/>
              <a:gd name="T4" fmla="*/ 1450182 w 2900443"/>
              <a:gd name="T5" fmla="*/ 1450181 h 2900442"/>
              <a:gd name="T6" fmla="*/ 1450004 w 2900443"/>
              <a:gd name="T7" fmla="*/ 0 h 29004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00443" h="2900442">
                <a:moveTo>
                  <a:pt x="1450044" y="0"/>
                </a:moveTo>
                <a:cubicBezTo>
                  <a:pt x="2250805" y="-98"/>
                  <a:pt x="2900098" y="648836"/>
                  <a:pt x="2900443" y="1449596"/>
                </a:cubicBezTo>
                <a:lnTo>
                  <a:pt x="1450222" y="1450221"/>
                </a:lnTo>
                <a:cubicBezTo>
                  <a:pt x="1450163" y="966814"/>
                  <a:pt x="1450103" y="483407"/>
                  <a:pt x="1450044" y="0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원형 20@|1FFC:4308095|FBC:16777215|LFC:16777215|LBC:16777215"/>
          <p:cNvSpPr>
            <a:spLocks/>
          </p:cNvSpPr>
          <p:nvPr/>
        </p:nvSpPr>
        <p:spPr bwMode="auto">
          <a:xfrm flipV="1">
            <a:off x="4625975" y="2487613"/>
            <a:ext cx="2900363" cy="2909887"/>
          </a:xfrm>
          <a:custGeom>
            <a:avLst/>
            <a:gdLst>
              <a:gd name="T0" fmla="*/ 2 w 2900443"/>
              <a:gd name="T1" fmla="*/ 1457359 h 2909669"/>
              <a:gd name="T2" fmla="*/ 424444 w 2900443"/>
              <a:gd name="T3" fmla="*/ 426447 h 2909669"/>
              <a:gd name="T4" fmla="*/ 1456363 w 2900443"/>
              <a:gd name="T5" fmla="*/ 12 h 2909669"/>
              <a:gd name="T6" fmla="*/ 1450182 w 2900443"/>
              <a:gd name="T7" fmla="*/ 1454944 h 2909669"/>
              <a:gd name="T8" fmla="*/ 2 w 2900443"/>
              <a:gd name="T9" fmla="*/ 1457359 h 29096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00443" h="2909669">
                <a:moveTo>
                  <a:pt x="2" y="1457250"/>
                </a:moveTo>
                <a:cubicBezTo>
                  <a:pt x="-638" y="1070716"/>
                  <a:pt x="152083" y="699817"/>
                  <a:pt x="424456" y="426415"/>
                </a:cubicBezTo>
                <a:cubicBezTo>
                  <a:pt x="697965" y="151874"/>
                  <a:pt x="1069492" y="-1642"/>
                  <a:pt x="1456403" y="12"/>
                </a:cubicBezTo>
                <a:cubicBezTo>
                  <a:pt x="1454343" y="484953"/>
                  <a:pt x="1452282" y="969894"/>
                  <a:pt x="1450222" y="1454835"/>
                </a:cubicBezTo>
                <a:lnTo>
                  <a:pt x="2" y="145725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원형 21@|1FFC:2381804|FBC:16777215|LFC:16777215|LBC:16777215"/>
          <p:cNvSpPr>
            <a:spLocks/>
          </p:cNvSpPr>
          <p:nvPr/>
        </p:nvSpPr>
        <p:spPr bwMode="auto">
          <a:xfrm flipV="1">
            <a:off x="4622800" y="2489200"/>
            <a:ext cx="2900363" cy="2909888"/>
          </a:xfrm>
          <a:custGeom>
            <a:avLst/>
            <a:gdLst>
              <a:gd name="T0" fmla="*/ 1456177 w 2900443"/>
              <a:gd name="T1" fmla="*/ 12 h 2909669"/>
              <a:gd name="T2" fmla="*/ 2900362 w 2900443"/>
              <a:gd name="T3" fmla="*/ 1456588 h 2909669"/>
              <a:gd name="T4" fmla="*/ 1450182 w 2900443"/>
              <a:gd name="T5" fmla="*/ 1454945 h 2909669"/>
              <a:gd name="T6" fmla="*/ 1456177 w 2900443"/>
              <a:gd name="T7" fmla="*/ 12 h 290966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00443" h="2909669">
                <a:moveTo>
                  <a:pt x="1456217" y="12"/>
                </a:moveTo>
                <a:cubicBezTo>
                  <a:pt x="2255444" y="3327"/>
                  <a:pt x="2901345" y="654702"/>
                  <a:pt x="2900442" y="1456478"/>
                </a:cubicBezTo>
                <a:lnTo>
                  <a:pt x="1450222" y="1454835"/>
                </a:lnTo>
                <a:cubicBezTo>
                  <a:pt x="1452220" y="969894"/>
                  <a:pt x="1454219" y="484953"/>
                  <a:pt x="1456217" y="12"/>
                </a:cubicBez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7177" name="직선 연결선 22@|9FFC:0|FBC:0|LFC:16777215|LBC:16777215"/>
          <p:cNvCxnSpPr>
            <a:cxnSpLocks noChangeShapeType="1"/>
          </p:cNvCxnSpPr>
          <p:nvPr/>
        </p:nvCxnSpPr>
        <p:spPr bwMode="auto">
          <a:xfrm rot="5400000">
            <a:off x="4603750" y="3971925"/>
            <a:ext cx="29591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직선 연결선 23@|9FFC:0|FBC:0|LFC:16777215|LBC:16777215"/>
          <p:cNvCxnSpPr>
            <a:cxnSpLocks noChangeShapeType="1"/>
            <a:stCxn id="7176" idx="0"/>
          </p:cNvCxnSpPr>
          <p:nvPr/>
        </p:nvCxnSpPr>
        <p:spPr bwMode="auto">
          <a:xfrm flipH="1" flipV="1">
            <a:off x="4625975" y="3935413"/>
            <a:ext cx="2897188" cy="95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直接连接符 88"/>
          <p:cNvCxnSpPr>
            <a:cxnSpLocks noChangeShapeType="1"/>
          </p:cNvCxnSpPr>
          <p:nvPr/>
        </p:nvCxnSpPr>
        <p:spPr bwMode="auto">
          <a:xfrm>
            <a:off x="1335088" y="3944938"/>
            <a:ext cx="2865437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直接连接符 89"/>
          <p:cNvCxnSpPr>
            <a:cxnSpLocks noChangeShapeType="1"/>
          </p:cNvCxnSpPr>
          <p:nvPr/>
        </p:nvCxnSpPr>
        <p:spPr bwMode="auto">
          <a:xfrm>
            <a:off x="8010525" y="3944938"/>
            <a:ext cx="28638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文本框 90"/>
          <p:cNvSpPr txBox="1">
            <a:spLocks noChangeArrowheads="1"/>
          </p:cNvSpPr>
          <p:nvPr/>
        </p:nvSpPr>
        <p:spPr bwMode="auto">
          <a:xfrm>
            <a:off x="5283200" y="2919413"/>
            <a:ext cx="70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2" name="文本框 91"/>
          <p:cNvSpPr txBox="1">
            <a:spLocks noChangeArrowheads="1"/>
          </p:cNvSpPr>
          <p:nvPr/>
        </p:nvSpPr>
        <p:spPr bwMode="auto">
          <a:xfrm>
            <a:off x="5289550" y="4151313"/>
            <a:ext cx="6302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3" name="文本框 92"/>
          <p:cNvSpPr txBox="1">
            <a:spLocks noChangeArrowheads="1"/>
          </p:cNvSpPr>
          <p:nvPr/>
        </p:nvSpPr>
        <p:spPr bwMode="auto">
          <a:xfrm>
            <a:off x="6324600" y="2919413"/>
            <a:ext cx="64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4" name="文本框 93"/>
          <p:cNvSpPr txBox="1">
            <a:spLocks noChangeArrowheads="1"/>
          </p:cNvSpPr>
          <p:nvPr/>
        </p:nvSpPr>
        <p:spPr bwMode="auto">
          <a:xfrm>
            <a:off x="6330950" y="4151313"/>
            <a:ext cx="641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zh-CN" altLang="en-US" sz="48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5" name="矩形 94"/>
          <p:cNvSpPr>
            <a:spLocks noChangeArrowheads="1"/>
          </p:cNvSpPr>
          <p:nvPr/>
        </p:nvSpPr>
        <p:spPr bwMode="auto">
          <a:xfrm>
            <a:off x="1360488" y="2497138"/>
            <a:ext cx="30099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6" name="矩形 95"/>
          <p:cNvSpPr>
            <a:spLocks noChangeArrowheads="1"/>
          </p:cNvSpPr>
          <p:nvPr/>
        </p:nvSpPr>
        <p:spPr bwMode="auto">
          <a:xfrm>
            <a:off x="7991475" y="2497138"/>
            <a:ext cx="3008313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7" name="矩形 96"/>
          <p:cNvSpPr>
            <a:spLocks noChangeArrowheads="1"/>
          </p:cNvSpPr>
          <p:nvPr/>
        </p:nvSpPr>
        <p:spPr bwMode="auto">
          <a:xfrm>
            <a:off x="1360488" y="4581525"/>
            <a:ext cx="30099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8" name="矩形 97"/>
          <p:cNvSpPr>
            <a:spLocks noChangeArrowheads="1"/>
          </p:cNvSpPr>
          <p:nvPr/>
        </p:nvSpPr>
        <p:spPr bwMode="auto">
          <a:xfrm>
            <a:off x="7991475" y="4581525"/>
            <a:ext cx="3008313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7991475" y="217328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7991475" y="4303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1360488" y="2173288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1360488" y="43037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218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 animBg="1"/>
      <p:bldP spid="7173" grpId="0" animBg="1"/>
      <p:bldP spid="7174" grpId="0" animBg="1"/>
      <p:bldP spid="7175" grpId="0" animBg="1"/>
      <p:bldP spid="7176" grpId="0" animBg="1"/>
      <p:bldP spid="7181" grpId="0"/>
      <p:bldP spid="7182" grpId="0"/>
      <p:bldP spid="7183" grpId="0"/>
      <p:bldP spid="7184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8222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8275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96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7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8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99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76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7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8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9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0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1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2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3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4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5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6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7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8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89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0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1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2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3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4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95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3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8250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71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2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3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74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51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2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3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4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5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6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7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8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59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0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1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2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3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4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5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6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7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8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69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70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4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8225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8246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7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8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49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26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8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29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0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1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2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3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4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5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6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7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8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39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0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1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2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3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4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45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8195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196" name="任意多边形 81"/>
          <p:cNvSpPr>
            <a:spLocks/>
          </p:cNvSpPr>
          <p:nvPr/>
        </p:nvSpPr>
        <p:spPr bwMode="auto">
          <a:xfrm>
            <a:off x="4149725" y="1676400"/>
            <a:ext cx="1792288" cy="1681163"/>
          </a:xfrm>
          <a:custGeom>
            <a:avLst/>
            <a:gdLst>
              <a:gd name="T0" fmla="*/ 1792288 w 1791888"/>
              <a:gd name="T1" fmla="*/ 0 h 1681251"/>
              <a:gd name="T2" fmla="*/ 1792288 w 1791888"/>
              <a:gd name="T3" fmla="*/ 1242901 h 1681251"/>
              <a:gd name="T4" fmla="*/ 1792288 w 1791888"/>
              <a:gd name="T5" fmla="*/ 1288965 h 1681251"/>
              <a:gd name="T6" fmla="*/ 1145155 w 1791888"/>
              <a:gd name="T7" fmla="*/ 1632949 h 1681251"/>
              <a:gd name="T8" fmla="*/ 1118977 w 1791888"/>
              <a:gd name="T9" fmla="*/ 1681163 h 1681251"/>
              <a:gd name="T10" fmla="*/ 1036167 w 1791888"/>
              <a:gd name="T11" fmla="*/ 1633442 h 1681251"/>
              <a:gd name="T12" fmla="*/ 0 w 1791888"/>
              <a:gd name="T13" fmla="*/ 1036340 h 1681251"/>
              <a:gd name="T14" fmla="*/ 1792288 w 1791888"/>
              <a:gd name="T15" fmla="*/ 0 h 16812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91888" h="1681251">
                <a:moveTo>
                  <a:pt x="1791888" y="0"/>
                </a:moveTo>
                <a:cubicBezTo>
                  <a:pt x="1791888" y="0"/>
                  <a:pt x="1791888" y="0"/>
                  <a:pt x="1791888" y="1242966"/>
                </a:cubicBezTo>
                <a:lnTo>
                  <a:pt x="1791888" y="1289032"/>
                </a:lnTo>
                <a:cubicBezTo>
                  <a:pt x="1522566" y="1289032"/>
                  <a:pt x="1285114" y="1425488"/>
                  <a:pt x="1144899" y="1633034"/>
                </a:cubicBezTo>
                <a:lnTo>
                  <a:pt x="1118727" y="1681251"/>
                </a:lnTo>
                <a:lnTo>
                  <a:pt x="1035936" y="1633528"/>
                </a:lnTo>
                <a:cubicBezTo>
                  <a:pt x="783951" y="1488279"/>
                  <a:pt x="447972" y="1294614"/>
                  <a:pt x="0" y="1036394"/>
                </a:cubicBezTo>
                <a:cubicBezTo>
                  <a:pt x="358378" y="418071"/>
                  <a:pt x="1025944" y="0"/>
                  <a:pt x="1791888" y="0"/>
                </a:cubicBez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TextBox 68"/>
          <p:cNvSpPr txBox="1">
            <a:spLocks noChangeArrowheads="1"/>
          </p:cNvSpPr>
          <p:nvPr/>
        </p:nvSpPr>
        <p:spPr bwMode="auto">
          <a:xfrm>
            <a:off x="5110163" y="2257425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5942013" y="3744913"/>
            <a:ext cx="1587" cy="1587"/>
          </a:xfrm>
          <a:prstGeom prst="rect">
            <a:avLst/>
          </a:prstGeom>
          <a:solidFill>
            <a:srgbClr val="F78E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z="20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9" name="任意多边形 84"/>
          <p:cNvSpPr>
            <a:spLocks/>
          </p:cNvSpPr>
          <p:nvPr/>
        </p:nvSpPr>
        <p:spPr bwMode="auto">
          <a:xfrm>
            <a:off x="5942013" y="1676400"/>
            <a:ext cx="1792287" cy="1681163"/>
          </a:xfrm>
          <a:custGeom>
            <a:avLst/>
            <a:gdLst>
              <a:gd name="T0" fmla="*/ 0 w 1791888"/>
              <a:gd name="T1" fmla="*/ 0 h 1681251"/>
              <a:gd name="T2" fmla="*/ 1792287 w 1791888"/>
              <a:gd name="T3" fmla="*/ 1036340 h 1681251"/>
              <a:gd name="T4" fmla="*/ 673311 w 1791888"/>
              <a:gd name="T5" fmla="*/ 1681163 h 1681251"/>
              <a:gd name="T6" fmla="*/ 647134 w 1791888"/>
              <a:gd name="T7" fmla="*/ 1632949 h 1681251"/>
              <a:gd name="T8" fmla="*/ 0 w 1791888"/>
              <a:gd name="T9" fmla="*/ 1288965 h 1681251"/>
              <a:gd name="T10" fmla="*/ 0 w 1791888"/>
              <a:gd name="T11" fmla="*/ 1196236 h 1681251"/>
              <a:gd name="T12" fmla="*/ 0 w 1791888"/>
              <a:gd name="T13" fmla="*/ 0 h 16812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88" h="1681251">
                <a:moveTo>
                  <a:pt x="0" y="0"/>
                </a:moveTo>
                <a:cubicBezTo>
                  <a:pt x="765945" y="0"/>
                  <a:pt x="1433511" y="418071"/>
                  <a:pt x="1791888" y="1036394"/>
                </a:cubicBezTo>
                <a:lnTo>
                  <a:pt x="673161" y="1681251"/>
                </a:lnTo>
                <a:lnTo>
                  <a:pt x="646990" y="1633034"/>
                </a:lnTo>
                <a:cubicBezTo>
                  <a:pt x="506775" y="1425488"/>
                  <a:pt x="269323" y="1289032"/>
                  <a:pt x="0" y="1289032"/>
                </a:cubicBezTo>
                <a:lnTo>
                  <a:pt x="0" y="1196299"/>
                </a:lnTo>
                <a:cubicBezTo>
                  <a:pt x="0" y="905308"/>
                  <a:pt x="0" y="517319"/>
                  <a:pt x="0" y="0"/>
                </a:cubicBez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0" name="TextBox 69"/>
          <p:cNvSpPr txBox="1">
            <a:spLocks noChangeArrowheads="1"/>
          </p:cNvSpPr>
          <p:nvPr/>
        </p:nvSpPr>
        <p:spPr bwMode="auto">
          <a:xfrm>
            <a:off x="6573838" y="2257425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1" name="任意多边形 86"/>
          <p:cNvSpPr>
            <a:spLocks/>
          </p:cNvSpPr>
          <p:nvPr/>
        </p:nvSpPr>
        <p:spPr bwMode="auto">
          <a:xfrm>
            <a:off x="6613525" y="2713038"/>
            <a:ext cx="1397000" cy="2068512"/>
          </a:xfrm>
          <a:custGeom>
            <a:avLst/>
            <a:gdLst>
              <a:gd name="T0" fmla="*/ 1119430 w 1396866"/>
              <a:gd name="T1" fmla="*/ 0 h 2069274"/>
              <a:gd name="T2" fmla="*/ 1397000 w 1396866"/>
              <a:gd name="T3" fmla="*/ 1032501 h 2069274"/>
              <a:gd name="T4" fmla="*/ 1119430 w 1396866"/>
              <a:gd name="T5" fmla="*/ 2068512 h 2069274"/>
              <a:gd name="T6" fmla="*/ 158294 w 1396866"/>
              <a:gd name="T7" fmla="*/ 1512820 h 2069274"/>
              <a:gd name="T8" fmla="*/ 0 w 1396866"/>
              <a:gd name="T9" fmla="*/ 1421299 h 2069274"/>
              <a:gd name="T10" fmla="*/ 46523 w 1396866"/>
              <a:gd name="T11" fmla="*/ 1335627 h 2069274"/>
              <a:gd name="T12" fmla="*/ 107844 w 1396866"/>
              <a:gd name="T13" fmla="*/ 1032033 h 2069274"/>
              <a:gd name="T14" fmla="*/ 46523 w 1396866"/>
              <a:gd name="T15" fmla="*/ 728439 h 2069274"/>
              <a:gd name="T16" fmla="*/ 932 w 1396866"/>
              <a:gd name="T17" fmla="*/ 644483 h 2069274"/>
              <a:gd name="T18" fmla="*/ 83486 w 1396866"/>
              <a:gd name="T19" fmla="*/ 596914 h 2069274"/>
              <a:gd name="T20" fmla="*/ 1119430 w 1396866"/>
              <a:gd name="T21" fmla="*/ 0 h 20692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96866" h="2069274">
                <a:moveTo>
                  <a:pt x="1119323" y="0"/>
                </a:moveTo>
                <a:cubicBezTo>
                  <a:pt x="1294983" y="302135"/>
                  <a:pt x="1396866" y="656968"/>
                  <a:pt x="1396866" y="1032881"/>
                </a:cubicBezTo>
                <a:cubicBezTo>
                  <a:pt x="1396866" y="1412306"/>
                  <a:pt x="1294983" y="1763626"/>
                  <a:pt x="1119323" y="2069274"/>
                </a:cubicBezTo>
                <a:cubicBezTo>
                  <a:pt x="1119323" y="2069274"/>
                  <a:pt x="1119323" y="2069274"/>
                  <a:pt x="158279" y="1513377"/>
                </a:cubicBezTo>
                <a:lnTo>
                  <a:pt x="0" y="1421823"/>
                </a:lnTo>
                <a:lnTo>
                  <a:pt x="46519" y="1336119"/>
                </a:lnTo>
                <a:cubicBezTo>
                  <a:pt x="86001" y="1242772"/>
                  <a:pt x="107834" y="1140142"/>
                  <a:pt x="107834" y="1032413"/>
                </a:cubicBezTo>
                <a:cubicBezTo>
                  <a:pt x="107834" y="924684"/>
                  <a:pt x="86001" y="822054"/>
                  <a:pt x="46519" y="728707"/>
                </a:cubicBezTo>
                <a:lnTo>
                  <a:pt x="932" y="644720"/>
                </a:lnTo>
                <a:lnTo>
                  <a:pt x="83478" y="597134"/>
                </a:lnTo>
                <a:cubicBezTo>
                  <a:pt x="335441" y="451885"/>
                  <a:pt x="671390" y="258220"/>
                  <a:pt x="1119323" y="0"/>
                </a:cubicBez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任意多边形 87"/>
          <p:cNvSpPr>
            <a:spLocks/>
          </p:cNvSpPr>
          <p:nvPr/>
        </p:nvSpPr>
        <p:spPr bwMode="auto">
          <a:xfrm>
            <a:off x="5942013" y="4133850"/>
            <a:ext cx="1792287" cy="1679575"/>
          </a:xfrm>
          <a:custGeom>
            <a:avLst/>
            <a:gdLst>
              <a:gd name="T0" fmla="*/ 672767 w 1791888"/>
              <a:gd name="T1" fmla="*/ 0 h 1680245"/>
              <a:gd name="T2" fmla="*/ 1792287 w 1791888"/>
              <a:gd name="T3" fmla="*/ 647107 h 1680245"/>
              <a:gd name="T4" fmla="*/ 0 w 1791888"/>
              <a:gd name="T5" fmla="*/ 1679575 h 1680245"/>
              <a:gd name="T6" fmla="*/ 0 w 1791888"/>
              <a:gd name="T7" fmla="*/ 437105 h 1680245"/>
              <a:gd name="T8" fmla="*/ 0 w 1791888"/>
              <a:gd name="T9" fmla="*/ 391059 h 1680245"/>
              <a:gd name="T10" fmla="*/ 647134 w 1791888"/>
              <a:gd name="T11" fmla="*/ 47194 h 1680245"/>
              <a:gd name="T12" fmla="*/ 672767 w 1791888"/>
              <a:gd name="T13" fmla="*/ 0 h 16802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88" h="1680245">
                <a:moveTo>
                  <a:pt x="672617" y="0"/>
                </a:moveTo>
                <a:lnTo>
                  <a:pt x="1791888" y="647365"/>
                </a:lnTo>
                <a:cubicBezTo>
                  <a:pt x="1433511" y="1265688"/>
                  <a:pt x="765945" y="1680245"/>
                  <a:pt x="0" y="1680245"/>
                </a:cubicBezTo>
                <a:cubicBezTo>
                  <a:pt x="0" y="1680245"/>
                  <a:pt x="0" y="1680245"/>
                  <a:pt x="0" y="437279"/>
                </a:cubicBezTo>
                <a:lnTo>
                  <a:pt x="0" y="391215"/>
                </a:lnTo>
                <a:cubicBezTo>
                  <a:pt x="269323" y="391215"/>
                  <a:pt x="506775" y="254759"/>
                  <a:pt x="646990" y="47213"/>
                </a:cubicBezTo>
                <a:lnTo>
                  <a:pt x="672617" y="0"/>
                </a:ln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TextBox 71"/>
          <p:cNvSpPr txBox="1">
            <a:spLocks noChangeArrowheads="1"/>
          </p:cNvSpPr>
          <p:nvPr/>
        </p:nvSpPr>
        <p:spPr bwMode="auto">
          <a:xfrm>
            <a:off x="6624638" y="4903788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4" name="任意多边形 89"/>
          <p:cNvSpPr>
            <a:spLocks/>
          </p:cNvSpPr>
          <p:nvPr/>
        </p:nvSpPr>
        <p:spPr bwMode="auto">
          <a:xfrm>
            <a:off x="4149725" y="4133850"/>
            <a:ext cx="1792288" cy="1679575"/>
          </a:xfrm>
          <a:custGeom>
            <a:avLst/>
            <a:gdLst>
              <a:gd name="T0" fmla="*/ 1119522 w 1791888"/>
              <a:gd name="T1" fmla="*/ 0 h 1680245"/>
              <a:gd name="T2" fmla="*/ 1145155 w 1791888"/>
              <a:gd name="T3" fmla="*/ 47194 h 1680245"/>
              <a:gd name="T4" fmla="*/ 1792288 w 1791888"/>
              <a:gd name="T5" fmla="*/ 391059 h 1680245"/>
              <a:gd name="T6" fmla="*/ 1792288 w 1791888"/>
              <a:gd name="T7" fmla="*/ 483753 h 1680245"/>
              <a:gd name="T8" fmla="*/ 1792288 w 1791888"/>
              <a:gd name="T9" fmla="*/ 1679575 h 1680245"/>
              <a:gd name="T10" fmla="*/ 0 w 1791888"/>
              <a:gd name="T11" fmla="*/ 647107 h 1680245"/>
              <a:gd name="T12" fmla="*/ 1076587 w 1791888"/>
              <a:gd name="T13" fmla="*/ 24816 h 1680245"/>
              <a:gd name="T14" fmla="*/ 1119522 w 1791888"/>
              <a:gd name="T15" fmla="*/ 0 h 16802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91888" h="1680245">
                <a:moveTo>
                  <a:pt x="1119272" y="0"/>
                </a:moveTo>
                <a:lnTo>
                  <a:pt x="1144899" y="47213"/>
                </a:lnTo>
                <a:cubicBezTo>
                  <a:pt x="1285114" y="254759"/>
                  <a:pt x="1522566" y="391215"/>
                  <a:pt x="1791888" y="391215"/>
                </a:cubicBezTo>
                <a:lnTo>
                  <a:pt x="1791888" y="483946"/>
                </a:lnTo>
                <a:cubicBezTo>
                  <a:pt x="1791888" y="774938"/>
                  <a:pt x="1791888" y="1162927"/>
                  <a:pt x="1791888" y="1680245"/>
                </a:cubicBezTo>
                <a:cubicBezTo>
                  <a:pt x="1025944" y="1680245"/>
                  <a:pt x="358378" y="1265688"/>
                  <a:pt x="0" y="647365"/>
                </a:cubicBezTo>
                <a:cubicBezTo>
                  <a:pt x="0" y="647365"/>
                  <a:pt x="0" y="647365"/>
                  <a:pt x="1076347" y="24826"/>
                </a:cubicBezTo>
                <a:lnTo>
                  <a:pt x="1119272" y="0"/>
                </a:lnTo>
                <a:close/>
              </a:path>
            </a:pathLst>
          </a:custGeom>
          <a:solidFill>
            <a:srgbClr val="FCFCFC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Box 72"/>
          <p:cNvSpPr txBox="1">
            <a:spLocks noChangeArrowheads="1"/>
          </p:cNvSpPr>
          <p:nvPr/>
        </p:nvSpPr>
        <p:spPr bwMode="auto">
          <a:xfrm>
            <a:off x="5032375" y="4903788"/>
            <a:ext cx="2270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6" name="任意多边形 91"/>
          <p:cNvSpPr>
            <a:spLocks/>
          </p:cNvSpPr>
          <p:nvPr/>
        </p:nvSpPr>
        <p:spPr bwMode="auto">
          <a:xfrm>
            <a:off x="3871913" y="2713038"/>
            <a:ext cx="1397000" cy="2068512"/>
          </a:xfrm>
          <a:custGeom>
            <a:avLst/>
            <a:gdLst>
              <a:gd name="T0" fmla="*/ 277570 w 1396866"/>
              <a:gd name="T1" fmla="*/ 0 h 2069274"/>
              <a:gd name="T2" fmla="*/ 1396069 w 1396866"/>
              <a:gd name="T3" fmla="*/ 644483 h 2069274"/>
              <a:gd name="T4" fmla="*/ 1350478 w 1396866"/>
              <a:gd name="T5" fmla="*/ 728439 h 2069274"/>
              <a:gd name="T6" fmla="*/ 1289156 w 1396866"/>
              <a:gd name="T7" fmla="*/ 1032033 h 2069274"/>
              <a:gd name="T8" fmla="*/ 1350478 w 1396866"/>
              <a:gd name="T9" fmla="*/ 1335627 h 2069274"/>
              <a:gd name="T10" fmla="*/ 1397000 w 1396866"/>
              <a:gd name="T11" fmla="*/ 1421299 h 2069274"/>
              <a:gd name="T12" fmla="*/ 1313514 w 1396866"/>
              <a:gd name="T13" fmla="*/ 1469568 h 2069274"/>
              <a:gd name="T14" fmla="*/ 277570 w 1396866"/>
              <a:gd name="T15" fmla="*/ 2068512 h 2069274"/>
              <a:gd name="T16" fmla="*/ 0 w 1396866"/>
              <a:gd name="T17" fmla="*/ 1032501 h 2069274"/>
              <a:gd name="T18" fmla="*/ 277570 w 1396866"/>
              <a:gd name="T19" fmla="*/ 0 h 206927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96866" h="2069274">
                <a:moveTo>
                  <a:pt x="277543" y="0"/>
                </a:moveTo>
                <a:lnTo>
                  <a:pt x="1395935" y="644720"/>
                </a:lnTo>
                <a:lnTo>
                  <a:pt x="1350348" y="728707"/>
                </a:lnTo>
                <a:cubicBezTo>
                  <a:pt x="1310865" y="822054"/>
                  <a:pt x="1289032" y="924684"/>
                  <a:pt x="1289032" y="1032413"/>
                </a:cubicBezTo>
                <a:cubicBezTo>
                  <a:pt x="1289032" y="1140142"/>
                  <a:pt x="1310865" y="1242772"/>
                  <a:pt x="1350348" y="1336119"/>
                </a:cubicBezTo>
                <a:lnTo>
                  <a:pt x="1396866" y="1421823"/>
                </a:lnTo>
                <a:lnTo>
                  <a:pt x="1313388" y="1470109"/>
                </a:lnTo>
                <a:cubicBezTo>
                  <a:pt x="1061426" y="1615852"/>
                  <a:pt x="725476" y="1810176"/>
                  <a:pt x="277543" y="2069274"/>
                </a:cubicBezTo>
                <a:cubicBezTo>
                  <a:pt x="101883" y="1763626"/>
                  <a:pt x="0" y="1412306"/>
                  <a:pt x="0" y="1032881"/>
                </a:cubicBezTo>
                <a:cubicBezTo>
                  <a:pt x="0" y="656968"/>
                  <a:pt x="101883" y="302135"/>
                  <a:pt x="277543" y="0"/>
                </a:cubicBezTo>
                <a:close/>
              </a:path>
            </a:pathLst>
          </a:cu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TextBox 73"/>
          <p:cNvSpPr txBox="1">
            <a:spLocks noChangeArrowheads="1"/>
          </p:cNvSpPr>
          <p:nvPr/>
        </p:nvSpPr>
        <p:spPr bwMode="auto">
          <a:xfrm>
            <a:off x="4424363" y="3589338"/>
            <a:ext cx="2270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8" name="TextBox 136"/>
          <p:cNvSpPr txBox="1">
            <a:spLocks noChangeArrowheads="1"/>
          </p:cNvSpPr>
          <p:nvPr/>
        </p:nvSpPr>
        <p:spPr bwMode="auto">
          <a:xfrm>
            <a:off x="5394325" y="3530600"/>
            <a:ext cx="1042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2854325" y="1595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1816100" y="19161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7743825" y="1595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7748588" y="1917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2171700" y="33988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4" name="TextBox 13"/>
          <p:cNvSpPr txBox="1">
            <a:spLocks noChangeArrowheads="1"/>
          </p:cNvSpPr>
          <p:nvPr/>
        </p:nvSpPr>
        <p:spPr bwMode="auto">
          <a:xfrm>
            <a:off x="1133475" y="37211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5" name="TextBox 13"/>
          <p:cNvSpPr txBox="1">
            <a:spLocks noChangeArrowheads="1"/>
          </p:cNvSpPr>
          <p:nvPr/>
        </p:nvSpPr>
        <p:spPr bwMode="auto">
          <a:xfrm>
            <a:off x="8353425" y="34004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6" name="TextBox 13"/>
          <p:cNvSpPr txBox="1">
            <a:spLocks noChangeArrowheads="1"/>
          </p:cNvSpPr>
          <p:nvPr/>
        </p:nvSpPr>
        <p:spPr bwMode="auto">
          <a:xfrm>
            <a:off x="8358188" y="37226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7" name="TextBox 13"/>
          <p:cNvSpPr txBox="1">
            <a:spLocks noChangeArrowheads="1"/>
          </p:cNvSpPr>
          <p:nvPr/>
        </p:nvSpPr>
        <p:spPr bwMode="auto">
          <a:xfrm>
            <a:off x="2867025" y="512286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8" name="TextBox 13"/>
          <p:cNvSpPr txBox="1">
            <a:spLocks noChangeArrowheads="1"/>
          </p:cNvSpPr>
          <p:nvPr/>
        </p:nvSpPr>
        <p:spPr bwMode="auto">
          <a:xfrm>
            <a:off x="1827213" y="54451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9" name="TextBox 13"/>
          <p:cNvSpPr txBox="1">
            <a:spLocks noChangeArrowheads="1"/>
          </p:cNvSpPr>
          <p:nvPr/>
        </p:nvSpPr>
        <p:spPr bwMode="auto">
          <a:xfrm>
            <a:off x="7754938" y="51244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7759700" y="54467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1" name="TextBox 73"/>
          <p:cNvSpPr txBox="1">
            <a:spLocks noChangeArrowheads="1"/>
          </p:cNvSpPr>
          <p:nvPr/>
        </p:nvSpPr>
        <p:spPr bwMode="auto">
          <a:xfrm>
            <a:off x="7269163" y="3589338"/>
            <a:ext cx="228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  <a:endParaRPr lang="en-AU" altLang="en-US" sz="32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335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 animBg="1"/>
      <p:bldP spid="8197" grpId="0"/>
      <p:bldP spid="8199" grpId="0" animBg="1"/>
      <p:bldP spid="8200" grpId="0"/>
      <p:bldP spid="8201" grpId="0" animBg="1"/>
      <p:bldP spid="8202" grpId="0" animBg="1"/>
      <p:bldP spid="8203" grpId="0"/>
      <p:bldP spid="8204" grpId="0" animBg="1"/>
      <p:bldP spid="8205" grpId="0"/>
      <p:bldP spid="8206" grpId="0" animBg="1"/>
      <p:bldP spid="8207" grpId="0"/>
      <p:bldP spid="8208" grpId="0"/>
      <p:bldP spid="8209" grpId="0"/>
      <p:bldP spid="8210" grpId="0"/>
      <p:bldP spid="8211" grpId="0"/>
      <p:bldP spid="8212" grpId="0"/>
      <p:bldP spid="8213" grpId="0"/>
      <p:bldP spid="8214" grpId="0"/>
      <p:bldP spid="8215" grpId="0"/>
      <p:bldP spid="8216" grpId="0"/>
      <p:bldP spid="8217" grpId="0"/>
      <p:bldP spid="8218" grpId="0"/>
      <p:bldP spid="8219" grpId="0"/>
      <p:bldP spid="8220" grpId="0"/>
      <p:bldP spid="8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2"/>
          <p:cNvGrpSpPr>
            <a:grpSpLocks/>
          </p:cNvGrpSpPr>
          <p:nvPr/>
        </p:nvGrpSpPr>
        <p:grpSpPr bwMode="auto">
          <a:xfrm rot="2125929">
            <a:off x="1728788" y="1465263"/>
            <a:ext cx="3744912" cy="3743325"/>
            <a:chOff x="0" y="0"/>
            <a:chExt cx="3606099" cy="3570272"/>
          </a:xfrm>
        </p:grpSpPr>
        <p:sp>
          <p:nvSpPr>
            <p:cNvPr id="9249" name="弧形 23"/>
            <p:cNvSpPr>
              <a:spLocks/>
            </p:cNvSpPr>
            <p:nvPr/>
          </p:nvSpPr>
          <p:spPr bwMode="auto">
            <a:xfrm>
              <a:off x="0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564000 w 3564000"/>
                <a:gd name="T3" fmla="*/ 178200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564000 w 3564000"/>
                <a:gd name="T11" fmla="*/ 178200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766171" y="0"/>
                    <a:pt x="3564000" y="797829"/>
                    <a:pt x="3564000" y="178200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0" name="弧形 24"/>
            <p:cNvSpPr>
              <a:spLocks/>
            </p:cNvSpPr>
            <p:nvPr/>
          </p:nvSpPr>
          <p:spPr bwMode="auto">
            <a:xfrm rot="-7902423">
              <a:off x="42099" y="0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318391 w 3564000"/>
                <a:gd name="T3" fmla="*/ 879212 h 3564000"/>
                <a:gd name="T4" fmla="*/ 3338717 w 3564000"/>
                <a:gd name="T5" fmla="*/ 2649268 h 3564000"/>
                <a:gd name="T6" fmla="*/ 1782000 w 3564000"/>
                <a:gd name="T7" fmla="*/ 1782000 h 3564000"/>
                <a:gd name="T8" fmla="*/ 1782000 w 3564000"/>
                <a:gd name="T9" fmla="*/ 0 h 3564000"/>
                <a:gd name="T10" fmla="*/ 1782000 w 3564000"/>
                <a:gd name="T11" fmla="*/ 0 h 3564000"/>
                <a:gd name="T12" fmla="*/ 3318391 w 3564000"/>
                <a:gd name="T13" fmla="*/ 879212 h 3564000"/>
                <a:gd name="T14" fmla="*/ 3338717 w 3564000"/>
                <a:gd name="T15" fmla="*/ 2649268 h 35640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13776" y="0"/>
                    <a:pt x="2998324" y="334512"/>
                    <a:pt x="3318391" y="879212"/>
                  </a:cubicBezTo>
                  <a:cubicBezTo>
                    <a:pt x="3638458" y="1423912"/>
                    <a:pt x="3646192" y="2097362"/>
                    <a:pt x="3338717" y="2649268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1" name="弧形 25"/>
            <p:cNvSpPr>
              <a:spLocks/>
            </p:cNvSpPr>
            <p:nvPr/>
          </p:nvSpPr>
          <p:spPr bwMode="auto">
            <a:xfrm rot="5709083">
              <a:off x="10350" y="6271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162262 w 3564000"/>
                <a:gd name="T3" fmla="*/ 654880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162262 w 3564000"/>
                <a:gd name="T11" fmla="*/ 654880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317073" y="0"/>
                    <a:pt x="2823827" y="240435"/>
                    <a:pt x="3162262" y="654880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52" name="弧形 26"/>
            <p:cNvSpPr>
              <a:spLocks/>
            </p:cNvSpPr>
            <p:nvPr/>
          </p:nvSpPr>
          <p:spPr bwMode="auto">
            <a:xfrm rot="9295065">
              <a:off x="42098" y="6272"/>
              <a:ext cx="3564000" cy="3564000"/>
            </a:xfrm>
            <a:custGeom>
              <a:avLst/>
              <a:gdLst>
                <a:gd name="T0" fmla="*/ 1782000 w 3564000"/>
                <a:gd name="T1" fmla="*/ 0 h 3564000"/>
                <a:gd name="T2" fmla="*/ 3404808 w 3564000"/>
                <a:gd name="T3" fmla="*/ 1045781 h 3564000"/>
                <a:gd name="T4" fmla="*/ 1782000 w 3564000"/>
                <a:gd name="T5" fmla="*/ 1782000 h 3564000"/>
                <a:gd name="T6" fmla="*/ 1782000 w 3564000"/>
                <a:gd name="T7" fmla="*/ 0 h 3564000"/>
                <a:gd name="T8" fmla="*/ 1782000 w 3564000"/>
                <a:gd name="T9" fmla="*/ 0 h 3564000"/>
                <a:gd name="T10" fmla="*/ 3404808 w 3564000"/>
                <a:gd name="T11" fmla="*/ 1045781 h 35640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64000" h="3564000" stroke="0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  <a:lnTo>
                    <a:pt x="1782000" y="1782000"/>
                  </a:lnTo>
                  <a:lnTo>
                    <a:pt x="1782000" y="0"/>
                  </a:lnTo>
                  <a:close/>
                </a:path>
                <a:path w="3564000" h="3564000" fill="none">
                  <a:moveTo>
                    <a:pt x="1782000" y="0"/>
                  </a:moveTo>
                  <a:cubicBezTo>
                    <a:pt x="2481268" y="0"/>
                    <a:pt x="3115911" y="408981"/>
                    <a:pt x="3404808" y="1045781"/>
                  </a:cubicBezTo>
                </a:path>
              </a:pathLst>
            </a:custGeom>
            <a:noFill/>
            <a:ln w="6350" cap="flat" cmpd="sng">
              <a:solidFill>
                <a:schemeClr val="bg1">
                  <a:alpha val="5215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219" name="组合 176"/>
          <p:cNvGrpSpPr>
            <a:grpSpLocks/>
          </p:cNvGrpSpPr>
          <p:nvPr/>
        </p:nvGrpSpPr>
        <p:grpSpPr bwMode="auto">
          <a:xfrm>
            <a:off x="1604963" y="1314450"/>
            <a:ext cx="4005262" cy="4003675"/>
            <a:chOff x="0" y="0"/>
            <a:chExt cx="4004677" cy="4004677"/>
          </a:xfrm>
        </p:grpSpPr>
        <p:sp>
          <p:nvSpPr>
            <p:cNvPr id="9223" name="椭圆 4"/>
            <p:cNvSpPr>
              <a:spLocks noChangeArrowheads="1"/>
            </p:cNvSpPr>
            <p:nvPr/>
          </p:nvSpPr>
          <p:spPr bwMode="auto">
            <a:xfrm>
              <a:off x="295459" y="327418"/>
              <a:ext cx="3413760" cy="341376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9224" name="组合 21"/>
            <p:cNvGrpSpPr>
              <a:grpSpLocks/>
            </p:cNvGrpSpPr>
            <p:nvPr/>
          </p:nvGrpSpPr>
          <p:grpSpPr bwMode="auto">
            <a:xfrm>
              <a:off x="190939" y="246027"/>
              <a:ext cx="3606099" cy="3570272"/>
              <a:chOff x="0" y="0"/>
              <a:chExt cx="3606099" cy="3570272"/>
            </a:xfrm>
          </p:grpSpPr>
          <p:sp>
            <p:nvSpPr>
              <p:cNvPr id="9245" name="弧形 17"/>
              <p:cNvSpPr>
                <a:spLocks/>
              </p:cNvSpPr>
              <p:nvPr/>
            </p:nvSpPr>
            <p:spPr bwMode="auto">
              <a:xfrm>
                <a:off x="0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564000 w 3564000"/>
                  <a:gd name="T3" fmla="*/ 178200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564000 w 3564000"/>
                  <a:gd name="T11" fmla="*/ 178200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766171" y="0"/>
                      <a:pt x="3564000" y="797829"/>
                      <a:pt x="3564000" y="178200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6" name="弧形 18"/>
              <p:cNvSpPr>
                <a:spLocks/>
              </p:cNvSpPr>
              <p:nvPr/>
            </p:nvSpPr>
            <p:spPr bwMode="auto">
              <a:xfrm rot="-7902423">
                <a:off x="42099" y="0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318391 w 3564000"/>
                  <a:gd name="T3" fmla="*/ 879212 h 3564000"/>
                  <a:gd name="T4" fmla="*/ 3338717 w 3564000"/>
                  <a:gd name="T5" fmla="*/ 2649268 h 3564000"/>
                  <a:gd name="T6" fmla="*/ 1782000 w 3564000"/>
                  <a:gd name="T7" fmla="*/ 1782000 h 3564000"/>
                  <a:gd name="T8" fmla="*/ 1782000 w 3564000"/>
                  <a:gd name="T9" fmla="*/ 0 h 3564000"/>
                  <a:gd name="T10" fmla="*/ 1782000 w 3564000"/>
                  <a:gd name="T11" fmla="*/ 0 h 3564000"/>
                  <a:gd name="T12" fmla="*/ 3318391 w 3564000"/>
                  <a:gd name="T13" fmla="*/ 879212 h 3564000"/>
                  <a:gd name="T14" fmla="*/ 3338717 w 3564000"/>
                  <a:gd name="T15" fmla="*/ 2649268 h 35640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13776" y="0"/>
                      <a:pt x="2998324" y="334512"/>
                      <a:pt x="3318391" y="879212"/>
                    </a:cubicBezTo>
                    <a:cubicBezTo>
                      <a:pt x="3638458" y="1423912"/>
                      <a:pt x="3646192" y="2097362"/>
                      <a:pt x="3338717" y="2649268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7" name="弧形 19"/>
              <p:cNvSpPr>
                <a:spLocks/>
              </p:cNvSpPr>
              <p:nvPr/>
            </p:nvSpPr>
            <p:spPr bwMode="auto">
              <a:xfrm rot="5709083">
                <a:off x="10350" y="6271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162262 w 3564000"/>
                  <a:gd name="T3" fmla="*/ 654880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162262 w 3564000"/>
                  <a:gd name="T11" fmla="*/ 654880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317073" y="0"/>
                      <a:pt x="2823827" y="240435"/>
                      <a:pt x="3162262" y="654880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8" name="弧形 20"/>
              <p:cNvSpPr>
                <a:spLocks/>
              </p:cNvSpPr>
              <p:nvPr/>
            </p:nvSpPr>
            <p:spPr bwMode="auto">
              <a:xfrm rot="9295065">
                <a:off x="42098" y="6272"/>
                <a:ext cx="3564000" cy="3564000"/>
              </a:xfrm>
              <a:custGeom>
                <a:avLst/>
                <a:gdLst>
                  <a:gd name="T0" fmla="*/ 1782000 w 3564000"/>
                  <a:gd name="T1" fmla="*/ 0 h 3564000"/>
                  <a:gd name="T2" fmla="*/ 3404808 w 3564000"/>
                  <a:gd name="T3" fmla="*/ 1045781 h 3564000"/>
                  <a:gd name="T4" fmla="*/ 1782000 w 3564000"/>
                  <a:gd name="T5" fmla="*/ 1782000 h 3564000"/>
                  <a:gd name="T6" fmla="*/ 1782000 w 3564000"/>
                  <a:gd name="T7" fmla="*/ 0 h 3564000"/>
                  <a:gd name="T8" fmla="*/ 1782000 w 3564000"/>
                  <a:gd name="T9" fmla="*/ 0 h 3564000"/>
                  <a:gd name="T10" fmla="*/ 3404808 w 3564000"/>
                  <a:gd name="T11" fmla="*/ 1045781 h 35640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64000" h="3564000" stroke="0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  <a:lnTo>
                      <a:pt x="1782000" y="1782000"/>
                    </a:lnTo>
                    <a:lnTo>
                      <a:pt x="1782000" y="0"/>
                    </a:lnTo>
                    <a:close/>
                  </a:path>
                  <a:path w="3564000" h="3564000" fill="none">
                    <a:moveTo>
                      <a:pt x="1782000" y="0"/>
                    </a:moveTo>
                    <a:cubicBezTo>
                      <a:pt x="2481268" y="0"/>
                      <a:pt x="3115911" y="408981"/>
                      <a:pt x="3404808" y="1045781"/>
                    </a:cubicBezTo>
                  </a:path>
                </a:pathLst>
              </a:custGeom>
              <a:noFill/>
              <a:ln w="6350" cap="flat" cmpd="sng">
                <a:solidFill>
                  <a:schemeClr val="bg1">
                    <a:alpha val="52156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9225" name="椭圆 153"/>
            <p:cNvSpPr>
              <a:spLocks noChangeArrowheads="1"/>
            </p:cNvSpPr>
            <p:nvPr/>
          </p:nvSpPr>
          <p:spPr bwMode="auto">
            <a:xfrm>
              <a:off x="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6" name="椭圆 154"/>
            <p:cNvSpPr>
              <a:spLocks noChangeArrowheads="1"/>
            </p:cNvSpPr>
            <p:nvPr/>
          </p:nvSpPr>
          <p:spPr bwMode="auto">
            <a:xfrm>
              <a:off x="95724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7" name="椭圆 155"/>
            <p:cNvSpPr>
              <a:spLocks noChangeArrowheads="1"/>
            </p:cNvSpPr>
            <p:nvPr/>
          </p:nvSpPr>
          <p:spPr bwMode="auto">
            <a:xfrm>
              <a:off x="373525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8" name="椭圆 156"/>
            <p:cNvSpPr>
              <a:spLocks noChangeArrowheads="1"/>
            </p:cNvSpPr>
            <p:nvPr/>
          </p:nvSpPr>
          <p:spPr bwMode="auto">
            <a:xfrm>
              <a:off x="806210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9" name="椭圆 157"/>
            <p:cNvSpPr>
              <a:spLocks noChangeArrowheads="1"/>
            </p:cNvSpPr>
            <p:nvPr/>
          </p:nvSpPr>
          <p:spPr bwMode="auto">
            <a:xfrm>
              <a:off x="1351425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0" name="椭圆 158"/>
            <p:cNvSpPr>
              <a:spLocks noChangeArrowheads="1"/>
            </p:cNvSpPr>
            <p:nvPr/>
          </p:nvSpPr>
          <p:spPr bwMode="auto">
            <a:xfrm>
              <a:off x="1955800" y="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1" name="椭圆 159"/>
            <p:cNvSpPr>
              <a:spLocks noChangeArrowheads="1"/>
            </p:cNvSpPr>
            <p:nvPr/>
          </p:nvSpPr>
          <p:spPr bwMode="auto">
            <a:xfrm>
              <a:off x="2560176" y="95724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2" name="椭圆 160"/>
            <p:cNvSpPr>
              <a:spLocks noChangeArrowheads="1"/>
            </p:cNvSpPr>
            <p:nvPr/>
          </p:nvSpPr>
          <p:spPr bwMode="auto">
            <a:xfrm>
              <a:off x="3105391" y="3735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3" name="椭圆 161"/>
            <p:cNvSpPr>
              <a:spLocks noChangeArrowheads="1"/>
            </p:cNvSpPr>
            <p:nvPr/>
          </p:nvSpPr>
          <p:spPr bwMode="auto">
            <a:xfrm>
              <a:off x="3538076" y="80621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4" name="椭圆 162"/>
            <p:cNvSpPr>
              <a:spLocks noChangeArrowheads="1"/>
            </p:cNvSpPr>
            <p:nvPr/>
          </p:nvSpPr>
          <p:spPr bwMode="auto">
            <a:xfrm>
              <a:off x="3815876" y="135142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5" name="椭圆 163"/>
            <p:cNvSpPr>
              <a:spLocks noChangeArrowheads="1"/>
            </p:cNvSpPr>
            <p:nvPr/>
          </p:nvSpPr>
          <p:spPr bwMode="auto">
            <a:xfrm>
              <a:off x="3911600" y="19558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6" name="椭圆 164"/>
            <p:cNvSpPr>
              <a:spLocks noChangeArrowheads="1"/>
            </p:cNvSpPr>
            <p:nvPr/>
          </p:nvSpPr>
          <p:spPr bwMode="auto">
            <a:xfrm>
              <a:off x="3815876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7" name="椭圆 165"/>
            <p:cNvSpPr>
              <a:spLocks noChangeArrowheads="1"/>
            </p:cNvSpPr>
            <p:nvPr/>
          </p:nvSpPr>
          <p:spPr bwMode="auto">
            <a:xfrm>
              <a:off x="3538076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8" name="椭圆 166"/>
            <p:cNvSpPr>
              <a:spLocks noChangeArrowheads="1"/>
            </p:cNvSpPr>
            <p:nvPr/>
          </p:nvSpPr>
          <p:spPr bwMode="auto">
            <a:xfrm>
              <a:off x="3105391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9" name="椭圆 167"/>
            <p:cNvSpPr>
              <a:spLocks noChangeArrowheads="1"/>
            </p:cNvSpPr>
            <p:nvPr/>
          </p:nvSpPr>
          <p:spPr bwMode="auto">
            <a:xfrm>
              <a:off x="2560176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0" name="椭圆 168"/>
            <p:cNvSpPr>
              <a:spLocks noChangeArrowheads="1"/>
            </p:cNvSpPr>
            <p:nvPr/>
          </p:nvSpPr>
          <p:spPr bwMode="auto">
            <a:xfrm>
              <a:off x="1955800" y="3911600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1" name="椭圆 169"/>
            <p:cNvSpPr>
              <a:spLocks noChangeArrowheads="1"/>
            </p:cNvSpPr>
            <p:nvPr/>
          </p:nvSpPr>
          <p:spPr bwMode="auto">
            <a:xfrm>
              <a:off x="1351425" y="3815876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2" name="椭圆 170"/>
            <p:cNvSpPr>
              <a:spLocks noChangeArrowheads="1"/>
            </p:cNvSpPr>
            <p:nvPr/>
          </p:nvSpPr>
          <p:spPr bwMode="auto">
            <a:xfrm>
              <a:off x="806210" y="35380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3" name="椭圆 171"/>
            <p:cNvSpPr>
              <a:spLocks noChangeArrowheads="1"/>
            </p:cNvSpPr>
            <p:nvPr/>
          </p:nvSpPr>
          <p:spPr bwMode="auto">
            <a:xfrm>
              <a:off x="373525" y="3105391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4" name="椭圆 172"/>
            <p:cNvSpPr>
              <a:spLocks noChangeArrowheads="1"/>
            </p:cNvSpPr>
            <p:nvPr/>
          </p:nvSpPr>
          <p:spPr bwMode="auto">
            <a:xfrm>
              <a:off x="95724" y="2560175"/>
              <a:ext cx="93077" cy="93077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0" name="文本框 173"/>
          <p:cNvSpPr txBox="1">
            <a:spLocks noChangeArrowheads="1"/>
          </p:cNvSpPr>
          <p:nvPr/>
        </p:nvSpPr>
        <p:spPr bwMode="auto">
          <a:xfrm>
            <a:off x="2889250" y="1957388"/>
            <a:ext cx="13700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2</a:t>
            </a:r>
            <a:endParaRPr lang="zh-CN" altLang="en-US" sz="166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9221" name="文本框 38"/>
          <p:cNvSpPr txBox="1">
            <a:spLocks noChangeArrowheads="1"/>
          </p:cNvSpPr>
          <p:nvPr/>
        </p:nvSpPr>
        <p:spPr bwMode="auto">
          <a:xfrm>
            <a:off x="6421438" y="270986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业绩汇报</a:t>
            </a:r>
          </a:p>
        </p:txBody>
      </p:sp>
      <p:sp>
        <p:nvSpPr>
          <p:cNvPr id="9222" name="矩形 39"/>
          <p:cNvSpPr>
            <a:spLocks noChangeArrowheads="1"/>
          </p:cNvSpPr>
          <p:nvPr/>
        </p:nvSpPr>
        <p:spPr bwMode="auto">
          <a:xfrm>
            <a:off x="6481763" y="3633788"/>
            <a:ext cx="2273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Achievements</a:t>
            </a:r>
            <a:endParaRPr lang="zh-CN" altLang="en-US" sz="2400" b="1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41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546100" y="393700"/>
            <a:ext cx="584200" cy="549275"/>
            <a:chOff x="0" y="0"/>
            <a:chExt cx="648285" cy="609713"/>
          </a:xfrm>
        </p:grpSpPr>
        <p:grpSp>
          <p:nvGrpSpPr>
            <p:cNvPr id="10255" name="组合 2"/>
            <p:cNvGrpSpPr>
              <a:grpSpLocks/>
            </p:cNvGrpSpPr>
            <p:nvPr/>
          </p:nvGrpSpPr>
          <p:grpSpPr bwMode="auto">
            <a:xfrm>
              <a:off x="0" y="0"/>
              <a:ext cx="432385" cy="432385"/>
              <a:chOff x="0" y="0"/>
              <a:chExt cx="4004677" cy="4004677"/>
            </a:xfrm>
          </p:grpSpPr>
          <p:grpSp>
            <p:nvGrpSpPr>
              <p:cNvPr id="10308" name="组合 5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329" name="弧形 7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0" name="弧形 7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1" name="弧形 7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32" name="弧形 7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309" name="椭圆 5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0" name="椭圆 5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1" name="椭圆 5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2" name="椭圆 5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3" name="椭圆 6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4" name="椭圆 6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5" name="椭圆 6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6" name="椭圆 6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7" name="椭圆 6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8" name="椭圆 6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19" name="椭圆 6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0" name="椭圆 6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1" name="椭圆 6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2" name="椭圆 6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3" name="椭圆 7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4" name="椭圆 7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5" name="椭圆 7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6" name="椭圆 7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7" name="椭圆 7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28" name="椭圆 7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256" name="组合 3"/>
            <p:cNvGrpSpPr>
              <a:grpSpLocks/>
            </p:cNvGrpSpPr>
            <p:nvPr/>
          </p:nvGrpSpPr>
          <p:grpSpPr bwMode="auto">
            <a:xfrm>
              <a:off x="215900" y="0"/>
              <a:ext cx="432385" cy="432385"/>
              <a:chOff x="0" y="0"/>
              <a:chExt cx="4004677" cy="4004677"/>
            </a:xfrm>
          </p:grpSpPr>
          <p:grpSp>
            <p:nvGrpSpPr>
              <p:cNvPr id="10283" name="组合 30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304" name="弧形 51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5" name="弧形 52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6" name="弧形 53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307" name="弧形 54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84" name="椭圆 31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5" name="椭圆 32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6" name="椭圆 33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7" name="椭圆 34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8" name="椭圆 35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89" name="椭圆 36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0" name="椭圆 37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1" name="椭圆 38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2" name="椭圆 39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3" name="椭圆 40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4" name="椭圆 41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5" name="椭圆 42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6" name="椭圆 43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7" name="椭圆 44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8" name="椭圆 45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99" name="椭圆 46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0" name="椭圆 47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1" name="椭圆 48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2" name="椭圆 49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303" name="椭圆 50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257" name="组合 4"/>
            <p:cNvGrpSpPr>
              <a:grpSpLocks/>
            </p:cNvGrpSpPr>
            <p:nvPr/>
          </p:nvGrpSpPr>
          <p:grpSpPr bwMode="auto">
            <a:xfrm>
              <a:off x="115763" y="177328"/>
              <a:ext cx="432385" cy="432385"/>
              <a:chOff x="0" y="0"/>
              <a:chExt cx="4004677" cy="4004677"/>
            </a:xfrm>
          </p:grpSpPr>
          <p:grpSp>
            <p:nvGrpSpPr>
              <p:cNvPr id="10258" name="组合 5"/>
              <p:cNvGrpSpPr>
                <a:grpSpLocks/>
              </p:cNvGrpSpPr>
              <p:nvPr/>
            </p:nvGrpSpPr>
            <p:grpSpPr bwMode="auto">
              <a:xfrm>
                <a:off x="190939" y="246027"/>
                <a:ext cx="3606099" cy="3570272"/>
                <a:chOff x="0" y="0"/>
                <a:chExt cx="3606099" cy="3570272"/>
              </a:xfrm>
            </p:grpSpPr>
            <p:sp>
              <p:nvSpPr>
                <p:cNvPr id="10279" name="弧形 26"/>
                <p:cNvSpPr>
                  <a:spLocks/>
                </p:cNvSpPr>
                <p:nvPr/>
              </p:nvSpPr>
              <p:spPr bwMode="auto">
                <a:xfrm>
                  <a:off x="0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564000 w 3564000"/>
                    <a:gd name="T3" fmla="*/ 178200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564000 w 3564000"/>
                    <a:gd name="T11" fmla="*/ 178200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766171" y="0"/>
                        <a:pt x="3564000" y="797829"/>
                        <a:pt x="3564000" y="178200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0" name="弧形 27"/>
                <p:cNvSpPr>
                  <a:spLocks/>
                </p:cNvSpPr>
                <p:nvPr/>
              </p:nvSpPr>
              <p:spPr bwMode="auto">
                <a:xfrm rot="-7902423">
                  <a:off x="42099" y="0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318391 w 3564000"/>
                    <a:gd name="T3" fmla="*/ 879212 h 3564000"/>
                    <a:gd name="T4" fmla="*/ 3338717 w 3564000"/>
                    <a:gd name="T5" fmla="*/ 2649268 h 3564000"/>
                    <a:gd name="T6" fmla="*/ 1782000 w 3564000"/>
                    <a:gd name="T7" fmla="*/ 1782000 h 3564000"/>
                    <a:gd name="T8" fmla="*/ 1782000 w 3564000"/>
                    <a:gd name="T9" fmla="*/ 0 h 3564000"/>
                    <a:gd name="T10" fmla="*/ 1782000 w 3564000"/>
                    <a:gd name="T11" fmla="*/ 0 h 3564000"/>
                    <a:gd name="T12" fmla="*/ 3318391 w 3564000"/>
                    <a:gd name="T13" fmla="*/ 879212 h 3564000"/>
                    <a:gd name="T14" fmla="*/ 3338717 w 3564000"/>
                    <a:gd name="T15" fmla="*/ 2649268 h 35640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13776" y="0"/>
                        <a:pt x="2998324" y="334512"/>
                        <a:pt x="3318391" y="879212"/>
                      </a:cubicBezTo>
                      <a:cubicBezTo>
                        <a:pt x="3638458" y="1423912"/>
                        <a:pt x="3646192" y="2097362"/>
                        <a:pt x="3338717" y="2649268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1" name="弧形 28"/>
                <p:cNvSpPr>
                  <a:spLocks/>
                </p:cNvSpPr>
                <p:nvPr/>
              </p:nvSpPr>
              <p:spPr bwMode="auto">
                <a:xfrm rot="5709083">
                  <a:off x="10350" y="6271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162262 w 3564000"/>
                    <a:gd name="T3" fmla="*/ 654880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162262 w 3564000"/>
                    <a:gd name="T11" fmla="*/ 654880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317073" y="0"/>
                        <a:pt x="2823827" y="240435"/>
                        <a:pt x="3162262" y="654880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82" name="弧形 29"/>
                <p:cNvSpPr>
                  <a:spLocks/>
                </p:cNvSpPr>
                <p:nvPr/>
              </p:nvSpPr>
              <p:spPr bwMode="auto">
                <a:xfrm rot="9295065">
                  <a:off x="42098" y="6272"/>
                  <a:ext cx="3564000" cy="3564000"/>
                </a:xfrm>
                <a:custGeom>
                  <a:avLst/>
                  <a:gdLst>
                    <a:gd name="T0" fmla="*/ 1782000 w 3564000"/>
                    <a:gd name="T1" fmla="*/ 0 h 3564000"/>
                    <a:gd name="T2" fmla="*/ 3404808 w 3564000"/>
                    <a:gd name="T3" fmla="*/ 1045781 h 3564000"/>
                    <a:gd name="T4" fmla="*/ 1782000 w 3564000"/>
                    <a:gd name="T5" fmla="*/ 1782000 h 3564000"/>
                    <a:gd name="T6" fmla="*/ 1782000 w 3564000"/>
                    <a:gd name="T7" fmla="*/ 0 h 3564000"/>
                    <a:gd name="T8" fmla="*/ 1782000 w 3564000"/>
                    <a:gd name="T9" fmla="*/ 0 h 3564000"/>
                    <a:gd name="T10" fmla="*/ 3404808 w 3564000"/>
                    <a:gd name="T11" fmla="*/ 1045781 h 356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564000" h="3564000" stroke="0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  <a:lnTo>
                        <a:pt x="1782000" y="1782000"/>
                      </a:lnTo>
                      <a:lnTo>
                        <a:pt x="1782000" y="0"/>
                      </a:lnTo>
                      <a:close/>
                    </a:path>
                    <a:path w="3564000" h="3564000" fill="none">
                      <a:moveTo>
                        <a:pt x="1782000" y="0"/>
                      </a:moveTo>
                      <a:cubicBezTo>
                        <a:pt x="2481268" y="0"/>
                        <a:pt x="3115911" y="408981"/>
                        <a:pt x="3404808" y="1045781"/>
                      </a:cubicBezTo>
                    </a:path>
                  </a:pathLst>
                </a:custGeom>
                <a:noFill/>
                <a:ln w="6350" cap="flat" cmpd="sng">
                  <a:solidFill>
                    <a:schemeClr val="bg1">
                      <a:alpha val="52156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59" name="椭圆 6"/>
              <p:cNvSpPr>
                <a:spLocks noChangeArrowheads="1"/>
              </p:cNvSpPr>
              <p:nvPr/>
            </p:nvSpPr>
            <p:spPr bwMode="auto">
              <a:xfrm>
                <a:off x="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0" name="椭圆 7"/>
              <p:cNvSpPr>
                <a:spLocks noChangeArrowheads="1"/>
              </p:cNvSpPr>
              <p:nvPr/>
            </p:nvSpPr>
            <p:spPr bwMode="auto">
              <a:xfrm>
                <a:off x="95724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1" name="椭圆 8"/>
              <p:cNvSpPr>
                <a:spLocks noChangeArrowheads="1"/>
              </p:cNvSpPr>
              <p:nvPr/>
            </p:nvSpPr>
            <p:spPr bwMode="auto">
              <a:xfrm>
                <a:off x="373525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2" name="椭圆 9"/>
              <p:cNvSpPr>
                <a:spLocks noChangeArrowheads="1"/>
              </p:cNvSpPr>
              <p:nvPr/>
            </p:nvSpPr>
            <p:spPr bwMode="auto">
              <a:xfrm>
                <a:off x="806210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3" name="椭圆 10"/>
              <p:cNvSpPr>
                <a:spLocks noChangeArrowheads="1"/>
              </p:cNvSpPr>
              <p:nvPr/>
            </p:nvSpPr>
            <p:spPr bwMode="auto">
              <a:xfrm>
                <a:off x="1351425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4" name="椭圆 11"/>
              <p:cNvSpPr>
                <a:spLocks noChangeArrowheads="1"/>
              </p:cNvSpPr>
              <p:nvPr/>
            </p:nvSpPr>
            <p:spPr bwMode="auto">
              <a:xfrm>
                <a:off x="1955800" y="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5" name="椭圆 12"/>
              <p:cNvSpPr>
                <a:spLocks noChangeArrowheads="1"/>
              </p:cNvSpPr>
              <p:nvPr/>
            </p:nvSpPr>
            <p:spPr bwMode="auto">
              <a:xfrm>
                <a:off x="2560176" y="95724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6" name="椭圆 13"/>
              <p:cNvSpPr>
                <a:spLocks noChangeArrowheads="1"/>
              </p:cNvSpPr>
              <p:nvPr/>
            </p:nvSpPr>
            <p:spPr bwMode="auto">
              <a:xfrm>
                <a:off x="3105391" y="3735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7" name="椭圆 14"/>
              <p:cNvSpPr>
                <a:spLocks noChangeArrowheads="1"/>
              </p:cNvSpPr>
              <p:nvPr/>
            </p:nvSpPr>
            <p:spPr bwMode="auto">
              <a:xfrm>
                <a:off x="3538076" y="80621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8" name="椭圆 15"/>
              <p:cNvSpPr>
                <a:spLocks noChangeArrowheads="1"/>
              </p:cNvSpPr>
              <p:nvPr/>
            </p:nvSpPr>
            <p:spPr bwMode="auto">
              <a:xfrm>
                <a:off x="3815876" y="135142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9" name="椭圆 16"/>
              <p:cNvSpPr>
                <a:spLocks noChangeArrowheads="1"/>
              </p:cNvSpPr>
              <p:nvPr/>
            </p:nvSpPr>
            <p:spPr bwMode="auto">
              <a:xfrm>
                <a:off x="3911600" y="19558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0" name="椭圆 17"/>
              <p:cNvSpPr>
                <a:spLocks noChangeArrowheads="1"/>
              </p:cNvSpPr>
              <p:nvPr/>
            </p:nvSpPr>
            <p:spPr bwMode="auto">
              <a:xfrm>
                <a:off x="3815876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1" name="椭圆 18"/>
              <p:cNvSpPr>
                <a:spLocks noChangeArrowheads="1"/>
              </p:cNvSpPr>
              <p:nvPr/>
            </p:nvSpPr>
            <p:spPr bwMode="auto">
              <a:xfrm>
                <a:off x="3538076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2" name="椭圆 19"/>
              <p:cNvSpPr>
                <a:spLocks noChangeArrowheads="1"/>
              </p:cNvSpPr>
              <p:nvPr/>
            </p:nvSpPr>
            <p:spPr bwMode="auto">
              <a:xfrm>
                <a:off x="3105391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3" name="椭圆 20"/>
              <p:cNvSpPr>
                <a:spLocks noChangeArrowheads="1"/>
              </p:cNvSpPr>
              <p:nvPr/>
            </p:nvSpPr>
            <p:spPr bwMode="auto">
              <a:xfrm>
                <a:off x="2560176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4" name="椭圆 21"/>
              <p:cNvSpPr>
                <a:spLocks noChangeArrowheads="1"/>
              </p:cNvSpPr>
              <p:nvPr/>
            </p:nvSpPr>
            <p:spPr bwMode="auto">
              <a:xfrm>
                <a:off x="1955800" y="3911600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5" name="椭圆 22"/>
              <p:cNvSpPr>
                <a:spLocks noChangeArrowheads="1"/>
              </p:cNvSpPr>
              <p:nvPr/>
            </p:nvSpPr>
            <p:spPr bwMode="auto">
              <a:xfrm>
                <a:off x="1351425" y="3815876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6" name="椭圆 23"/>
              <p:cNvSpPr>
                <a:spLocks noChangeArrowheads="1"/>
              </p:cNvSpPr>
              <p:nvPr/>
            </p:nvSpPr>
            <p:spPr bwMode="auto">
              <a:xfrm>
                <a:off x="806210" y="35380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7" name="椭圆 24"/>
              <p:cNvSpPr>
                <a:spLocks noChangeArrowheads="1"/>
              </p:cNvSpPr>
              <p:nvPr/>
            </p:nvSpPr>
            <p:spPr bwMode="auto">
              <a:xfrm>
                <a:off x="373525" y="3105391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278" name="椭圆 25"/>
              <p:cNvSpPr>
                <a:spLocks noChangeArrowheads="1"/>
              </p:cNvSpPr>
              <p:nvPr/>
            </p:nvSpPr>
            <p:spPr bwMode="auto">
              <a:xfrm>
                <a:off x="95724" y="2560175"/>
                <a:ext cx="93077" cy="93077"/>
              </a:xfrm>
              <a:prstGeom prst="ellipse">
                <a:avLst/>
              </a:pr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243" name="矩形 80"/>
          <p:cNvSpPr>
            <a:spLocks noChangeArrowheads="1"/>
          </p:cNvSpPr>
          <p:nvPr/>
        </p:nvSpPr>
        <p:spPr bwMode="auto">
          <a:xfrm>
            <a:off x="1225550" y="4111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0244" name="图片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03"/>
          <a:stretch>
            <a:fillRect/>
          </a:stretch>
        </p:blipFill>
        <p:spPr bwMode="auto">
          <a:xfrm>
            <a:off x="7356475" y="3965575"/>
            <a:ext cx="4059238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792163" y="3948113"/>
            <a:ext cx="1954212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8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82"/>
          <a:stretch>
            <a:fillRect/>
          </a:stretch>
        </p:blipFill>
        <p:spPr bwMode="auto">
          <a:xfrm>
            <a:off x="4876800" y="1736725"/>
            <a:ext cx="2416175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8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2"/>
          <a:stretch>
            <a:fillRect/>
          </a:stretch>
        </p:blipFill>
        <p:spPr bwMode="auto">
          <a:xfrm>
            <a:off x="784225" y="1747838"/>
            <a:ext cx="4030663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8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736725"/>
            <a:ext cx="200025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Rectangle 47"/>
          <p:cNvSpPr>
            <a:spLocks noChangeArrowheads="1"/>
          </p:cNvSpPr>
          <p:nvPr/>
        </p:nvSpPr>
        <p:spPr bwMode="auto">
          <a:xfrm>
            <a:off x="2820988" y="3965575"/>
            <a:ext cx="1993900" cy="21590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250" name="Rectangle 59"/>
          <p:cNvSpPr>
            <a:spLocks noChangeArrowheads="1"/>
          </p:cNvSpPr>
          <p:nvPr/>
        </p:nvSpPr>
        <p:spPr bwMode="auto">
          <a:xfrm>
            <a:off x="9423400" y="1736725"/>
            <a:ext cx="1992313" cy="21605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2670175" y="46116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3022600" y="4953000"/>
            <a:ext cx="16335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9215438" y="2363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9567863" y="2705100"/>
            <a:ext cx="16335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801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9" grpId="0" animBg="1"/>
      <p:bldP spid="10250" grpId="0" animBg="1"/>
      <p:bldP spid="10251" grpId="0"/>
      <p:bldP spid="10252" grpId="0"/>
      <p:bldP spid="10253" grpId="0"/>
      <p:bldP spid="102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7|0.7|1.2|0.7|0.7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|0.9|0.8|0.8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2|0.7|0.7|0.7|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|0.8|0.8|0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3|0.7|1.8|1.4|1.4|1.2|1.2|1.1|1.3|1.3|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1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1|0.6|0.8|0.7|0.7|0.7|0.7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2|1.3|0.8|0.7|0.7|0.8|0.7|0.7|0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|1.1|1.1|1.4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1|1.1|0.7|0.8|0.9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|1.4|0.7|0.9|0.9|0.7|1|0.8|0.8|0.7|0.7|1.3|1.3|0.8|0.8|0.8|1|1|0.8|0.8|0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1.3|1.1|1.2|0.8|0.9|1|0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0.9|0.9|0.9|0.7|0.6|0.7|1|0.8|0.6|0.6|0.6|0.6|0.7|0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8|0.7|0.8|0.6|0.6|0.6|0.5|0.6|0.6|0.7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0.8|0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|0.8|0.7|0.7|0.6|0.7|0.7|0.7|0.7|0.7|0.7|0.7|0.6|0.7|0.5|0.5|0.6|0.5|0.6|0.7|0.6|0.8|0.7|0.7|0.6|0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1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8|1.1|1|1.1|1.2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8|0.7|1|1.2|0.6|0.7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|0.9|1.7|0.7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1.2|0.7|0.7|0.8|1.1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2.5|0.5|0.7|0.7|0.8|0.7|0.8|0.7|0.6|0.6|0.7|0.6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1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</TotalTime>
  <Pages>0</Pages>
  <Words>1866</Words>
  <Characters>0</Characters>
  <Application>Microsoft Office PowerPoint</Application>
  <DocSecurity>0</DocSecurity>
  <PresentationFormat>自定义</PresentationFormat>
  <Lines>0</Lines>
  <Paragraphs>257</Paragraphs>
  <Slides>28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33</cp:revision>
  <dcterms:created xsi:type="dcterms:W3CDTF">2015-06-18T22:57:29Z</dcterms:created>
  <dcterms:modified xsi:type="dcterms:W3CDTF">2016-07-22T08:37:38Z</dcterms:modified>
  <cp:category>https://cyppt.taobao.com/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