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98" r:id="rId2"/>
    <p:sldMasterId id="2147483699" r:id="rId3"/>
  </p:sldMasterIdLst>
  <p:notesMasterIdLst>
    <p:notesMasterId r:id="rId29"/>
  </p:notesMasterIdLst>
  <p:sldIdLst>
    <p:sldId id="256" r:id="rId4"/>
    <p:sldId id="257" r:id="rId5"/>
    <p:sldId id="258" r:id="rId6"/>
    <p:sldId id="260" r:id="rId7"/>
    <p:sldId id="259" r:id="rId8"/>
    <p:sldId id="262" r:id="rId9"/>
    <p:sldId id="263" r:id="rId10"/>
    <p:sldId id="261" r:id="rId11"/>
    <p:sldId id="265" r:id="rId12"/>
    <p:sldId id="264" r:id="rId13"/>
    <p:sldId id="266" r:id="rId14"/>
    <p:sldId id="267" r:id="rId15"/>
    <p:sldId id="268" r:id="rId16"/>
    <p:sldId id="269" r:id="rId17"/>
    <p:sldId id="270" r:id="rId18"/>
    <p:sldId id="271" r:id="rId19"/>
    <p:sldId id="272" r:id="rId20"/>
    <p:sldId id="273" r:id="rId21"/>
    <p:sldId id="274" r:id="rId22"/>
    <p:sldId id="276" r:id="rId23"/>
    <p:sldId id="275" r:id="rId24"/>
    <p:sldId id="277" r:id="rId25"/>
    <p:sldId id="280" r:id="rId26"/>
    <p:sldId id="281" r:id="rId27"/>
    <p:sldId id="282" r:id="rId28"/>
  </p:sldIdLst>
  <p:sldSz cx="9144000" cy="5143500" type="screen16x9"/>
  <p:notesSz cx="6858000" cy="9144000"/>
  <p:defaultTextStyle>
    <a:defPPr>
      <a:defRPr lang="zh-CN"/>
    </a:defPPr>
    <a:lvl1pPr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1pPr>
    <a:lvl2pPr marL="342900" indent="1143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2pPr>
    <a:lvl3pPr marL="685800" indent="2286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3pPr>
    <a:lvl4pPr marL="1028700" indent="3429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4pPr>
    <a:lvl5pPr marL="1371600" indent="457200" algn="l" defTabSz="685800" rtl="0" eaLnBrk="0" fontAlgn="base" hangingPunct="0">
      <a:spcBef>
        <a:spcPct val="0"/>
      </a:spcBef>
      <a:spcAft>
        <a:spcPct val="0"/>
      </a:spcAft>
      <a:buFont typeface="Arial" pitchFamily="34" charset="0"/>
      <a:defRPr sz="1300" kern="1200">
        <a:solidFill>
          <a:schemeClr val="tx1"/>
        </a:solidFill>
        <a:latin typeface="Calibri" pitchFamily="34" charset="0"/>
        <a:ea typeface="宋体" pitchFamily="2" charset="-122"/>
        <a:cs typeface="+mn-cs"/>
      </a:defRPr>
    </a:lvl5pPr>
    <a:lvl6pPr marL="2286000" algn="l" defTabSz="914400" rtl="0" eaLnBrk="1" latinLnBrk="0" hangingPunct="1">
      <a:defRPr sz="1300" kern="1200">
        <a:solidFill>
          <a:schemeClr val="tx1"/>
        </a:solidFill>
        <a:latin typeface="Calibri" pitchFamily="34" charset="0"/>
        <a:ea typeface="宋体" pitchFamily="2" charset="-122"/>
        <a:cs typeface="+mn-cs"/>
      </a:defRPr>
    </a:lvl6pPr>
    <a:lvl7pPr marL="2743200" algn="l" defTabSz="914400" rtl="0" eaLnBrk="1" latinLnBrk="0" hangingPunct="1">
      <a:defRPr sz="1300" kern="1200">
        <a:solidFill>
          <a:schemeClr val="tx1"/>
        </a:solidFill>
        <a:latin typeface="Calibri" pitchFamily="34" charset="0"/>
        <a:ea typeface="宋体" pitchFamily="2" charset="-122"/>
        <a:cs typeface="+mn-cs"/>
      </a:defRPr>
    </a:lvl7pPr>
    <a:lvl8pPr marL="3200400" algn="l" defTabSz="914400" rtl="0" eaLnBrk="1" latinLnBrk="0" hangingPunct="1">
      <a:defRPr sz="1300" kern="1200">
        <a:solidFill>
          <a:schemeClr val="tx1"/>
        </a:solidFill>
        <a:latin typeface="Calibri" pitchFamily="34" charset="0"/>
        <a:ea typeface="宋体" pitchFamily="2" charset="-122"/>
        <a:cs typeface="+mn-cs"/>
      </a:defRPr>
    </a:lvl8pPr>
    <a:lvl9pPr marL="3657600" algn="l" defTabSz="914400" rtl="0" eaLnBrk="1" latinLnBrk="0" hangingPunct="1">
      <a:defRPr sz="1300" kern="1200">
        <a:solidFill>
          <a:schemeClr val="tx1"/>
        </a:solidFill>
        <a:latin typeface="Calibri"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4677"/>
    <a:srgbClr val="9CC4AE"/>
    <a:srgbClr val="E2C044"/>
    <a:srgbClr val="ECAF45"/>
    <a:srgbClr val="1B9C77"/>
    <a:srgbClr val="E03646"/>
    <a:srgbClr val="F1F1F1"/>
    <a:srgbClr val="157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43" d="100"/>
          <a:sy n="143" d="100"/>
        </p:scale>
        <p:origin x="-678" y="0"/>
      </p:cViewPr>
      <p:guideLst>
        <p:guide orient="horz" pos="1393"/>
        <p:guide orient="horz" pos="2913"/>
        <p:guide pos="285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image" Target="../media/image2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B8CEAEC-5882-4626-B5D1-4D8A3FA8D133}" type="datetimeFigureOut">
              <a:rPr lang="zh-CN" altLang="en-US" smtClean="0"/>
              <a:t>2016/9/26 Monday</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5A60F2-8084-42B9-B6F8-EEB1179B55CC}" type="slidenum">
              <a:rPr lang="zh-CN" altLang="en-US" smtClean="0"/>
              <a:t>‹#›</a:t>
            </a:fld>
            <a:endParaRPr lang="zh-CN" altLang="en-US"/>
          </a:p>
        </p:txBody>
      </p:sp>
    </p:spTree>
    <p:extLst>
      <p:ext uri="{BB962C8B-B14F-4D97-AF65-F5344CB8AC3E}">
        <p14:creationId xmlns:p14="http://schemas.microsoft.com/office/powerpoint/2010/main" val="1262513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129509680"/>
      </p:ext>
    </p:extLst>
  </p:cSld>
  <p:clrMapOvr>
    <a:masterClrMapping/>
  </p:clrMapOvr>
  <p:transition spd="slow">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86888693"/>
      </p:ext>
    </p:extLst>
  </p:cSld>
  <p:clrMapOvr>
    <a:masterClrMapping/>
  </p:clrMapOvr>
  <p:transition spd="slow">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492819684"/>
      </p:ext>
    </p:extLst>
  </p:cSld>
  <p:clrMapOvr>
    <a:masterClrMapping/>
  </p:clrMapOvr>
  <p:transition spd="slow">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2505630141"/>
      </p:ext>
    </p:extLst>
  </p:cSld>
  <p:clrMapOvr>
    <a:masterClrMapping/>
  </p:clrMapOvr>
  <p:transition spd="slow">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51898948"/>
      </p:ext>
    </p:extLst>
  </p:cSld>
  <p:clrMapOvr>
    <a:masterClrMapping/>
  </p:clrMapOvr>
  <p:transition spd="slow">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935651888"/>
      </p:ext>
    </p:extLst>
  </p:cSld>
  <p:clrMapOvr>
    <a:masterClrMapping/>
  </p:clrMapOvr>
  <p:transition spd="slow">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596669111"/>
      </p:ext>
    </p:extLst>
  </p:cSld>
  <p:clrMapOvr>
    <a:masterClrMapping/>
  </p:clrMapOvr>
  <p:transition spd="slow">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05431508"/>
      </p:ext>
    </p:extLst>
  </p:cSld>
  <p:clrMapOvr>
    <a:masterClrMapping/>
  </p:clrMapOvr>
  <p:transition spd="slow">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986622426"/>
      </p:ext>
    </p:extLst>
  </p:cSld>
  <p:clrMapOvr>
    <a:masterClrMapping/>
  </p:clrMapOvr>
  <p:transition spd="slow">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518858459"/>
      </p:ext>
    </p:extLst>
  </p:cSld>
  <p:clrMapOvr>
    <a:masterClrMapping/>
  </p:clrMapOvr>
  <p:transition spd="slow">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2396459425"/>
      </p:ext>
    </p:extLst>
  </p:cSld>
  <p:clrMapOvr>
    <a:masterClrMapping/>
  </p:clrMapOvr>
  <p:transition spd="slow">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32979141"/>
      </p:ext>
    </p:extLst>
  </p:cSld>
  <p:clrMapOvr>
    <a:masterClrMapping/>
  </p:clrMapOvr>
  <p:transition spd="slow">
    <p:wip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522898916"/>
      </p:ext>
    </p:extLst>
  </p:cSld>
  <p:clrMapOvr>
    <a:masterClrMapping/>
  </p:clrMapOvr>
  <p:transition spd="slow">
    <p:wip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97763235"/>
      </p:ext>
    </p:extLst>
  </p:cSld>
  <p:clrMapOvr>
    <a:masterClrMapping/>
  </p:clrMapOvr>
  <p:transition spd="slow">
    <p:wip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06911958"/>
      </p:ext>
    </p:extLst>
  </p:cSld>
  <p:clrMapOvr>
    <a:masterClrMapping/>
  </p:clrMapOvr>
  <p:transition spd="slow">
    <p:wip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8613"/>
            <a:ext cx="7772400" cy="11017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531762982"/>
      </p:ext>
    </p:extLst>
  </p:cSld>
  <p:clrMapOvr>
    <a:masterClrMapping/>
  </p:clrMapOvr>
  <p:transition spd="slow">
    <p:wip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200150"/>
            <a:ext cx="8229600" cy="3394075"/>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4660688"/>
      </p:ext>
    </p:extLst>
  </p:cSld>
  <p:clrMapOvr>
    <a:masterClrMapping/>
  </p:clrMapOvr>
  <p:transition spd="slow">
    <p:wip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1247547957"/>
      </p:ext>
    </p:extLst>
  </p:cSld>
  <p:clrMapOvr>
    <a:masterClrMapping/>
  </p:clrMapOvr>
  <p:transition spd="slow">
    <p:wip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91636943"/>
      </p:ext>
    </p:extLst>
  </p:cSld>
  <p:clrMapOvr>
    <a:masterClrMapping/>
  </p:clrMapOvr>
  <p:transition spd="slow">
    <p:wip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5747348"/>
      </p:ext>
    </p:extLst>
  </p:cSld>
  <p:clrMapOvr>
    <a:masterClrMapping/>
  </p:clrMapOvr>
  <p:transition spd="slow">
    <p:wip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459885469"/>
      </p:ext>
    </p:extLst>
  </p:cSld>
  <p:clrMapOvr>
    <a:masterClrMapping/>
  </p:clrMapOvr>
  <p:transition spd="slow">
    <p:wip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88031661"/>
      </p:ext>
    </p:extLst>
  </p:cSld>
  <p:clrMapOvr>
    <a:masterClrMapping/>
  </p:clrMapOvr>
  <p:transition spd="slow">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5"/>
            <a:ext cx="7772400" cy="1022350"/>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79638"/>
            <a:ext cx="7772400" cy="112553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extLst>
      <p:ext uri="{BB962C8B-B14F-4D97-AF65-F5344CB8AC3E}">
        <p14:creationId xmlns:p14="http://schemas.microsoft.com/office/powerpoint/2010/main" val="2158120396"/>
      </p:ext>
    </p:extLst>
  </p:cSld>
  <p:clrMapOvr>
    <a:masterClrMapping/>
  </p:clrMapOvr>
  <p:transition spd="slow">
    <p:wip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4276148616"/>
      </p:ext>
    </p:extLst>
  </p:cSld>
  <p:clrMapOvr>
    <a:masterClrMapping/>
  </p:clrMapOvr>
  <p:transition spd="slow">
    <p:wip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951210440"/>
      </p:ext>
    </p:extLst>
  </p:cSld>
  <p:clrMapOvr>
    <a:masterClrMapping/>
  </p:clrMapOvr>
  <p:transition spd="slow">
    <p:wip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200150"/>
            <a:ext cx="8229600" cy="339407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82609056"/>
      </p:ext>
    </p:extLst>
  </p:cSld>
  <p:clrMapOvr>
    <a:masterClrMapping/>
  </p:clrMapOvr>
  <p:transition spd="slow">
    <p:wip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6375"/>
            <a:ext cx="2057400" cy="4387850"/>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6375"/>
            <a:ext cx="6019800" cy="4387850"/>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45667138"/>
      </p:ext>
    </p:extLst>
  </p:cSld>
  <p:clrMapOvr>
    <a:masterClrMapping/>
  </p:clrMapOvr>
  <p:transition spd="slow">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0"/>
            <a:ext cx="4038600" cy="3394075"/>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706728590"/>
      </p:ext>
    </p:extLst>
  </p:cSld>
  <p:clrMapOvr>
    <a:masterClrMapping/>
  </p:clrMapOvr>
  <p:transition spd="slow">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0938"/>
            <a:ext cx="4040188"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950"/>
            <a:ext cx="4040188"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150938"/>
            <a:ext cx="4041775" cy="4810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1631950"/>
            <a:ext cx="4041775" cy="296227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55385416"/>
      </p:ext>
    </p:extLst>
  </p:cSld>
  <p:clrMapOvr>
    <a:masterClrMapping/>
  </p:clrMapOvr>
  <p:transition spd="slow">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6375"/>
            <a:ext cx="8229600" cy="85725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935475940"/>
      </p:ext>
    </p:extLst>
  </p:cSld>
  <p:clrMapOvr>
    <a:masterClrMapping/>
  </p:clrMapOvr>
  <p:transition spd="slow">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0631173"/>
      </p:ext>
    </p:extLst>
  </p:cSld>
  <p:clrMapOvr>
    <a:masterClrMapping/>
  </p:clrMapOvr>
  <p:transition spd="slow">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04788"/>
            <a:ext cx="3008313" cy="871537"/>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437"/>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076325"/>
            <a:ext cx="3008313" cy="351790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614487286"/>
      </p:ext>
    </p:extLst>
  </p:cSld>
  <p:clrMapOvr>
    <a:masterClrMapping/>
  </p:clrMapOvr>
  <p:transition spd="slow">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4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60375"/>
            <a:ext cx="5486400" cy="30861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1792288" y="4025900"/>
            <a:ext cx="5486400" cy="603250"/>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extLst>
      <p:ext uri="{BB962C8B-B14F-4D97-AF65-F5344CB8AC3E}">
        <p14:creationId xmlns:p14="http://schemas.microsoft.com/office/powerpoint/2010/main" val="1297321072"/>
      </p:ext>
    </p:extLst>
  </p:cSld>
  <p:clrMapOvr>
    <a:masterClrMapping/>
  </p:clrMapOvr>
  <p:transition spd="slow">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2.jpe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1F1F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1">
          <a:blip r:embed="rId13">
            <a:lum/>
          </a:blip>
          <a:srcRect/>
          <a:stretch>
            <a:fillRect t="-6000" b="-6000"/>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grpSp>
        <p:nvGrpSpPr>
          <p:cNvPr id="1026" name="组合 6"/>
          <p:cNvGrpSpPr>
            <a:grpSpLocks/>
          </p:cNvGrpSpPr>
          <p:nvPr userDrawn="1"/>
        </p:nvGrpSpPr>
        <p:grpSpPr bwMode="auto">
          <a:xfrm>
            <a:off x="7350125" y="4475163"/>
            <a:ext cx="554038" cy="560387"/>
            <a:chOff x="0" y="0"/>
            <a:chExt cx="1835076" cy="1829528"/>
          </a:xfrm>
        </p:grpSpPr>
        <p:sp>
          <p:nvSpPr>
            <p:cNvPr id="1036" name="矩形 7"/>
            <p:cNvSpPr>
              <a:spLocks noChangeArrowheads="1"/>
            </p:cNvSpPr>
            <p:nvPr/>
          </p:nvSpPr>
          <p:spPr bwMode="auto">
            <a:xfrm>
              <a:off x="0" y="0"/>
              <a:ext cx="1062135" cy="1062473"/>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037" name="矩形 8"/>
            <p:cNvSpPr>
              <a:spLocks noChangeArrowheads="1"/>
            </p:cNvSpPr>
            <p:nvPr/>
          </p:nvSpPr>
          <p:spPr bwMode="auto">
            <a:xfrm>
              <a:off x="730877" y="725592"/>
              <a:ext cx="1104199" cy="1103936"/>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3077" name="文本框 8"/>
          <p:cNvSpPr txBox="1">
            <a:spLocks noChangeArrowheads="1"/>
          </p:cNvSpPr>
          <p:nvPr userDrawn="1"/>
        </p:nvSpPr>
        <p:spPr bwMode="auto">
          <a:xfrm>
            <a:off x="7891463" y="4708525"/>
            <a:ext cx="125253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defRPr/>
            </a:pPr>
            <a:r>
              <a:rPr lang="zh-CN" altLang="en-US" sz="1600" b="1" smtClean="0">
                <a:solidFill>
                  <a:srgbClr val="404040"/>
                </a:solidFill>
                <a:latin typeface="方正兰亭黑_GBK" pitchFamily="2" charset="-122"/>
                <a:ea typeface="方正兰亭黑_GBK" pitchFamily="2" charset="-122"/>
              </a:rPr>
              <a:t>公司</a:t>
            </a:r>
            <a:r>
              <a:rPr lang="en-US" sz="1600" b="1" smtClean="0">
                <a:solidFill>
                  <a:srgbClr val="404040"/>
                </a:solidFill>
                <a:latin typeface="方正兰亭黑_GBK" pitchFamily="2" charset="-122"/>
                <a:ea typeface="方正兰亭黑_GBK" pitchFamily="2" charset="-122"/>
              </a:rPr>
              <a:t>LOGO</a:t>
            </a:r>
            <a:endParaRPr lang="zh-CN" altLang="en-US" sz="1600" b="1" smtClean="0">
              <a:solidFill>
                <a:srgbClr val="404040"/>
              </a:solidFill>
              <a:latin typeface="方正兰亭黑_GBK" pitchFamily="2" charset="-122"/>
              <a:ea typeface="方正兰亭黑_GBK" pitchFamily="2" charset="-122"/>
            </a:endParaRPr>
          </a:p>
        </p:txBody>
      </p:sp>
      <p:grpSp>
        <p:nvGrpSpPr>
          <p:cNvPr id="1028" name="그룹 3"/>
          <p:cNvGrpSpPr>
            <a:grpSpLocks/>
          </p:cNvGrpSpPr>
          <p:nvPr userDrawn="1"/>
        </p:nvGrpSpPr>
        <p:grpSpPr bwMode="auto">
          <a:xfrm>
            <a:off x="-1588" y="0"/>
            <a:ext cx="9145588" cy="122238"/>
            <a:chOff x="0" y="0"/>
            <a:chExt cx="9285984" cy="45719"/>
          </a:xfrm>
        </p:grpSpPr>
        <p:sp>
          <p:nvSpPr>
            <p:cNvPr id="1030" name="직사각형 4"/>
            <p:cNvSpPr>
              <a:spLocks noChangeArrowheads="1"/>
            </p:cNvSpPr>
            <p:nvPr/>
          </p:nvSpPr>
          <p:spPr bwMode="auto">
            <a:xfrm>
              <a:off x="1547396" y="0"/>
              <a:ext cx="1547395"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1" name="직사각형 5"/>
            <p:cNvSpPr>
              <a:spLocks noChangeArrowheads="1"/>
            </p:cNvSpPr>
            <p:nvPr/>
          </p:nvSpPr>
          <p:spPr bwMode="auto">
            <a:xfrm>
              <a:off x="3094792" y="0"/>
              <a:ext cx="1549007"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2" name="직사각형 6"/>
            <p:cNvSpPr>
              <a:spLocks noChangeArrowheads="1"/>
            </p:cNvSpPr>
            <p:nvPr/>
          </p:nvSpPr>
          <p:spPr bwMode="auto">
            <a:xfrm>
              <a:off x="4643798" y="0"/>
              <a:ext cx="1547395"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3" name="직사각형 7"/>
            <p:cNvSpPr>
              <a:spLocks noChangeArrowheads="1"/>
            </p:cNvSpPr>
            <p:nvPr/>
          </p:nvSpPr>
          <p:spPr bwMode="auto">
            <a:xfrm>
              <a:off x="6191193" y="0"/>
              <a:ext cx="1547395"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4" name="직사각형 8"/>
            <p:cNvSpPr>
              <a:spLocks noChangeArrowheads="1"/>
            </p:cNvSpPr>
            <p:nvPr/>
          </p:nvSpPr>
          <p:spPr bwMode="auto">
            <a:xfrm>
              <a:off x="7738589" y="0"/>
              <a:ext cx="1547395"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1035" name="직사각형 9"/>
            <p:cNvSpPr>
              <a:spLocks noChangeArrowheads="1"/>
            </p:cNvSpPr>
            <p:nvPr/>
          </p:nvSpPr>
          <p:spPr bwMode="auto">
            <a:xfrm>
              <a:off x="0" y="0"/>
              <a:ext cx="1547396"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
        <p:nvSpPr>
          <p:cNvPr id="1029" name="矩形 2"/>
          <p:cNvSpPr>
            <a:spLocks noChangeArrowheads="1"/>
          </p:cNvSpPr>
          <p:nvPr userDrawn="1"/>
        </p:nvSpPr>
        <p:spPr bwMode="auto">
          <a:xfrm>
            <a:off x="0" y="122238"/>
            <a:ext cx="9144000" cy="5021262"/>
          </a:xfrm>
          <a:prstGeom prst="rect">
            <a:avLst/>
          </a:prstGeom>
          <a:solidFill>
            <a:schemeClr val="bg1">
              <a:alpha val="79999"/>
            </a:scheme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p>
            <a:endParaRPr lang="zh-CN" alt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spd="slow">
    <p:wipe/>
  </p:transition>
  <p:txStyles>
    <p:titleStyle>
      <a:lvl1pPr algn="l" defTabSz="685800" rtl="0" eaLnBrk="0" fontAlgn="base" hangingPunct="0">
        <a:lnSpc>
          <a:spcPct val="90000"/>
        </a:lnSpc>
        <a:spcBef>
          <a:spcPct val="0"/>
        </a:spcBef>
        <a:spcAft>
          <a:spcPct val="0"/>
        </a:spcAft>
        <a:defRPr sz="3300">
          <a:solidFill>
            <a:schemeClr val="tx1"/>
          </a:solidFill>
          <a:latin typeface="+mj-lt"/>
          <a:ea typeface="+mj-ea"/>
          <a:cs typeface="+mj-cs"/>
        </a:defRPr>
      </a:lvl1pPr>
      <a:lvl2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2pPr>
      <a:lvl3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3pPr>
      <a:lvl4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4pPr>
      <a:lvl5pPr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5pPr>
      <a:lvl6pPr marL="4572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6pPr>
      <a:lvl7pPr marL="9144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7pPr>
      <a:lvl8pPr marL="13716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8pPr>
      <a:lvl9pPr marL="1828800" algn="l" defTabSz="685800" rtl="0" eaLnBrk="0" fontAlgn="base" hangingPunct="0">
        <a:lnSpc>
          <a:spcPct val="90000"/>
        </a:lnSpc>
        <a:spcBef>
          <a:spcPct val="0"/>
        </a:spcBef>
        <a:spcAft>
          <a:spcPct val="0"/>
        </a:spcAft>
        <a:defRPr sz="3300">
          <a:solidFill>
            <a:schemeClr val="tx1"/>
          </a:solidFill>
          <a:latin typeface="Calibri Light" pitchFamily="34" charset="0"/>
          <a:ea typeface="宋体" pitchFamily="2" charset="-122"/>
        </a:defRPr>
      </a:lvl9pPr>
    </p:titleStyle>
    <p:bodyStyle>
      <a:lvl1pPr marL="171450" indent="-171450" algn="l" defTabSz="685800" rtl="0" eaLnBrk="0" fontAlgn="base" hangingPunct="0">
        <a:lnSpc>
          <a:spcPct val="90000"/>
        </a:lnSpc>
        <a:spcBef>
          <a:spcPts val="750"/>
        </a:spcBef>
        <a:spcAft>
          <a:spcPct val="0"/>
        </a:spcAft>
        <a:buFont typeface="Arial" pitchFamily="34" charset="0"/>
        <a:buChar char="•"/>
        <a:defRPr sz="2100">
          <a:solidFill>
            <a:schemeClr val="tx1"/>
          </a:solidFill>
          <a:latin typeface="+mn-lt"/>
          <a:ea typeface="+mn-ea"/>
          <a:cs typeface="+mn-cs"/>
        </a:defRPr>
      </a:lvl1pPr>
      <a:lvl2pPr marL="514350" indent="-171450" algn="l" defTabSz="685800" rtl="0" eaLnBrk="0" fontAlgn="base" hangingPunct="0">
        <a:lnSpc>
          <a:spcPct val="90000"/>
        </a:lnSpc>
        <a:spcBef>
          <a:spcPts val="375"/>
        </a:spcBef>
        <a:spcAft>
          <a:spcPct val="0"/>
        </a:spcAft>
        <a:buFont typeface="Arial" pitchFamily="34" charset="0"/>
        <a:buChar char="•"/>
        <a:defRPr>
          <a:solidFill>
            <a:schemeClr val="tx1"/>
          </a:solidFill>
          <a:latin typeface="+mn-lt"/>
          <a:ea typeface="+mn-ea"/>
        </a:defRPr>
      </a:lvl2pPr>
      <a:lvl3pPr marL="857250" indent="-171450" algn="l" defTabSz="685800" rtl="0" eaLnBrk="0" fontAlgn="base" hangingPunct="0">
        <a:lnSpc>
          <a:spcPct val="90000"/>
        </a:lnSpc>
        <a:spcBef>
          <a:spcPts val="375"/>
        </a:spcBef>
        <a:spcAft>
          <a:spcPct val="0"/>
        </a:spcAft>
        <a:buFont typeface="Arial" pitchFamily="34" charset="0"/>
        <a:buChar char="•"/>
        <a:defRPr sz="1500">
          <a:solidFill>
            <a:schemeClr val="tx1"/>
          </a:solidFill>
          <a:latin typeface="+mn-lt"/>
          <a:ea typeface="+mn-ea"/>
        </a:defRPr>
      </a:lvl3pPr>
      <a:lvl4pPr marL="12001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4pPr>
      <a:lvl5pPr marL="15430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5pPr>
      <a:lvl6pPr marL="20002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6pPr>
      <a:lvl7pPr marL="24574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7pPr>
      <a:lvl8pPr marL="29146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8pPr>
      <a:lvl9pPr marL="3371850" indent="-171450" algn="l" defTabSz="685800" rtl="0" eaLnBrk="0" fontAlgn="base" hangingPunct="0">
        <a:lnSpc>
          <a:spcPct val="90000"/>
        </a:lnSpc>
        <a:spcBef>
          <a:spcPts val="375"/>
        </a:spcBef>
        <a:spcAft>
          <a:spcPct val="0"/>
        </a:spcAft>
        <a:buFont typeface="Arial" pitchFamily="34" charset="0"/>
        <a:buChar char="•"/>
        <a:defRPr sz="13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image" Target="../media/image9.png"/><Relationship Id="rId1" Type="http://schemas.openxmlformats.org/officeDocument/2006/relationships/slideLayout" Target="../slideLayouts/slideLayout18.xml"/><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9.xml"/><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9.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9.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9.xml"/><Relationship Id="rId1" Type="http://schemas.openxmlformats.org/officeDocument/2006/relationships/vmlDrawing" Target="../drawings/vmlDrawing1.vml"/><Relationship Id="rId4" Type="http://schemas.openxmlformats.org/officeDocument/2006/relationships/image" Target="../media/image21.emf"/></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9.xml"/><Relationship Id="rId1" Type="http://schemas.openxmlformats.org/officeDocument/2006/relationships/vmlDrawing" Target="../drawings/vmlDrawing2.vml"/><Relationship Id="rId4" Type="http://schemas.openxmlformats.org/officeDocument/2006/relationships/image" Target="../media/image22.emf"/></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9.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9.xml"/><Relationship Id="rId1" Type="http://schemas.openxmlformats.org/officeDocument/2006/relationships/vmlDrawing" Target="../drawings/vmlDrawing3.vml"/><Relationship Id="rId6" Type="http://schemas.openxmlformats.org/officeDocument/2006/relationships/image" Target="../media/image29.emf"/><Relationship Id="rId5" Type="http://schemas.openxmlformats.org/officeDocument/2006/relationships/oleObject" Target="../embeddings/oleObject4.bin"/><Relationship Id="rId4" Type="http://schemas.openxmlformats.org/officeDocument/2006/relationships/image" Target="../media/image28.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9.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9.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9.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矩形 12"/>
          <p:cNvSpPr>
            <a:spLocks noChangeArrowheads="1"/>
          </p:cNvSpPr>
          <p:nvPr/>
        </p:nvSpPr>
        <p:spPr bwMode="auto">
          <a:xfrm>
            <a:off x="-23813" y="914400"/>
            <a:ext cx="9169401" cy="2962275"/>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51" name="矩形 30"/>
          <p:cNvSpPr>
            <a:spLocks noChangeArrowheads="1"/>
          </p:cNvSpPr>
          <p:nvPr/>
        </p:nvSpPr>
        <p:spPr bwMode="auto">
          <a:xfrm>
            <a:off x="3108325" y="2716213"/>
            <a:ext cx="30607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latin typeface="方正兰亭黑_GBK" pitchFamily="2" charset="-122"/>
                <a:ea typeface="方正兰亭黑_GBK" pitchFamily="2" charset="-122"/>
                <a:sym typeface="微软雅黑" pitchFamily="34" charset="-122"/>
              </a:rPr>
              <a:t>PowerPoint Template</a:t>
            </a:r>
            <a:endParaRPr lang="zh-CN" altLang="en-US" sz="2000" b="1" i="1">
              <a:latin typeface="方正兰亭黑_GBK" pitchFamily="2" charset="-122"/>
              <a:ea typeface="方正兰亭黑_GBK" pitchFamily="2" charset="-122"/>
              <a:sym typeface="微软雅黑" pitchFamily="34" charset="-122"/>
            </a:endParaRPr>
          </a:p>
        </p:txBody>
      </p:sp>
      <p:sp>
        <p:nvSpPr>
          <p:cNvPr id="2052" name="文本框 23"/>
          <p:cNvSpPr txBox="1">
            <a:spLocks noChangeArrowheads="1"/>
          </p:cNvSpPr>
          <p:nvPr/>
        </p:nvSpPr>
        <p:spPr bwMode="auto">
          <a:xfrm>
            <a:off x="2498725" y="1957388"/>
            <a:ext cx="4795838"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en-US" altLang="zh-CN" sz="4800" b="1">
                <a:latin typeface="方正兰亭黑_GBK" pitchFamily="2" charset="-122"/>
                <a:ea typeface="方正兰亭黑_GBK" pitchFamily="2" charset="-122"/>
              </a:rPr>
              <a:t>2016</a:t>
            </a:r>
            <a:r>
              <a:rPr lang="zh-CN" altLang="en-US" sz="4800" b="1">
                <a:latin typeface="方正兰亭黑_GBK" pitchFamily="2" charset="-122"/>
                <a:ea typeface="方正兰亭黑_GBK" pitchFamily="2" charset="-122"/>
              </a:rPr>
              <a:t>商业计划书</a:t>
            </a:r>
            <a:endParaRPr lang="en-US" sz="4800" b="1">
              <a:latin typeface="方正兰亭黑_GBK" pitchFamily="2" charset="-122"/>
              <a:ea typeface="方正兰亭黑_GBK" pitchFamily="2" charset="-122"/>
            </a:endParaRPr>
          </a:p>
        </p:txBody>
      </p:sp>
      <p:grpSp>
        <p:nvGrpSpPr>
          <p:cNvPr id="2053" name="组合 25"/>
          <p:cNvGrpSpPr>
            <a:grpSpLocks/>
          </p:cNvGrpSpPr>
          <p:nvPr/>
        </p:nvGrpSpPr>
        <p:grpSpPr bwMode="auto">
          <a:xfrm>
            <a:off x="1227138" y="2146300"/>
            <a:ext cx="1128712" cy="1116013"/>
            <a:chOff x="0" y="0"/>
            <a:chExt cx="1876984" cy="1829528"/>
          </a:xfrm>
        </p:grpSpPr>
        <p:sp>
          <p:nvSpPr>
            <p:cNvPr id="2058"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59"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2054" name="组合 26"/>
          <p:cNvGrpSpPr>
            <a:grpSpLocks/>
          </p:cNvGrpSpPr>
          <p:nvPr/>
        </p:nvGrpSpPr>
        <p:grpSpPr bwMode="auto">
          <a:xfrm>
            <a:off x="7134225" y="1068388"/>
            <a:ext cx="1835150" cy="1857375"/>
            <a:chOff x="0" y="0"/>
            <a:chExt cx="1835076" cy="1829528"/>
          </a:xfrm>
        </p:grpSpPr>
        <p:sp>
          <p:nvSpPr>
            <p:cNvPr id="2056"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57"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3079" name="直接连接符 30"/>
          <p:cNvCxnSpPr>
            <a:cxnSpLocks noChangeShapeType="1"/>
          </p:cNvCxnSpPr>
          <p:nvPr/>
        </p:nvCxnSpPr>
        <p:spPr bwMode="auto">
          <a:xfrm>
            <a:off x="2743200" y="2716213"/>
            <a:ext cx="3754438" cy="0"/>
          </a:xfrm>
          <a:prstGeom prst="line">
            <a:avLst/>
          </a:prstGeom>
          <a:ln>
            <a:headEnd/>
            <a:tailEnd/>
          </a:ln>
        </p:spPr>
        <p:style>
          <a:lnRef idx="1">
            <a:schemeClr val="dk1"/>
          </a:lnRef>
          <a:fillRef idx="0">
            <a:schemeClr val="dk1"/>
          </a:fillRef>
          <a:effectRef idx="0">
            <a:schemeClr val="dk1"/>
          </a:effectRef>
          <a:fontRef idx="minor">
            <a:schemeClr val="tx1"/>
          </a:fontRef>
        </p:style>
      </p:cxnSp>
    </p:spTree>
  </p:cSld>
  <p:clrMapOvr>
    <a:masterClrMapping/>
  </p:clrMapOvr>
  <p:transition spd="slow">
    <p:split orient="ver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矩形 2"/>
          <p:cNvSpPr>
            <a:spLocks noChangeArrowheads="1"/>
          </p:cNvSpPr>
          <p:nvPr/>
        </p:nvSpPr>
        <p:spPr bwMode="auto">
          <a:xfrm>
            <a:off x="552450" y="1919288"/>
            <a:ext cx="8593138" cy="2366962"/>
          </a:xfrm>
          <a:prstGeom prst="rect">
            <a:avLst/>
          </a:prstGeom>
          <a:solidFill>
            <a:srgbClr val="F1F1F1">
              <a:alpha val="74901"/>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1267"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2.1</a:t>
            </a:r>
            <a:endParaRPr lang="zh-CN" altLang="en-US" sz="2000" b="1">
              <a:solidFill>
                <a:schemeClr val="bg1"/>
              </a:solidFill>
              <a:latin typeface="方正兰亭黑_GBK" pitchFamily="2" charset="-122"/>
              <a:ea typeface="方正兰亭黑_GBK" pitchFamily="2" charset="-122"/>
            </a:endParaRPr>
          </a:p>
        </p:txBody>
      </p:sp>
      <p:grpSp>
        <p:nvGrpSpPr>
          <p:cNvPr id="11268" name="组合 34"/>
          <p:cNvGrpSpPr>
            <a:grpSpLocks/>
          </p:cNvGrpSpPr>
          <p:nvPr/>
        </p:nvGrpSpPr>
        <p:grpSpPr bwMode="auto">
          <a:xfrm>
            <a:off x="257175" y="315913"/>
            <a:ext cx="828675" cy="849312"/>
            <a:chOff x="0" y="0"/>
            <a:chExt cx="1715756" cy="1732866"/>
          </a:xfrm>
        </p:grpSpPr>
        <p:sp>
          <p:nvSpPr>
            <p:cNvPr id="11291" name="矩形 35"/>
            <p:cNvSpPr>
              <a:spLocks noChangeArrowheads="1"/>
            </p:cNvSpPr>
            <p:nvPr/>
          </p:nvSpPr>
          <p:spPr bwMode="auto">
            <a:xfrm>
              <a:off x="0" y="0"/>
              <a:ext cx="901032" cy="90103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1292" name="矩形 36"/>
            <p:cNvSpPr>
              <a:spLocks noChangeArrowheads="1"/>
            </p:cNvSpPr>
            <p:nvPr/>
          </p:nvSpPr>
          <p:spPr bwMode="auto">
            <a:xfrm>
              <a:off x="612005" y="629115"/>
              <a:ext cx="1103751" cy="1103751"/>
            </a:xfrm>
            <a:prstGeom prst="rect">
              <a:avLst/>
            </a:prstGeom>
            <a:noFill/>
            <a:ln w="19050">
              <a:solidFill>
                <a:schemeClr val="bg1"/>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1269"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项目介绍</a:t>
            </a:r>
          </a:p>
        </p:txBody>
      </p:sp>
      <p:sp>
        <p:nvSpPr>
          <p:cNvPr id="11270"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1271" name="组合 44"/>
          <p:cNvGrpSpPr>
            <a:grpSpLocks/>
          </p:cNvGrpSpPr>
          <p:nvPr/>
        </p:nvGrpSpPr>
        <p:grpSpPr bwMode="auto">
          <a:xfrm>
            <a:off x="198438" y="1255713"/>
            <a:ext cx="2135187" cy="3668712"/>
            <a:chOff x="0" y="0"/>
            <a:chExt cx="1865658" cy="3203785"/>
          </a:xfrm>
        </p:grpSpPr>
        <p:pic>
          <p:nvPicPr>
            <p:cNvPr id="11288" name="图片 4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9" name="矩形 114"/>
            <p:cNvSpPr>
              <a:spLocks noChangeArrowheads="1"/>
            </p:cNvSpPr>
            <p:nvPr/>
          </p:nvSpPr>
          <p:spPr bwMode="auto">
            <a:xfrm>
              <a:off x="387003" y="579482"/>
              <a:ext cx="1175359" cy="2067003"/>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pic>
          <p:nvPicPr>
            <p:cNvPr id="11290" name="图片 4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0009" y="1198028"/>
              <a:ext cx="828447"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1272" name="矩形 119"/>
          <p:cNvSpPr>
            <a:spLocks noChangeArrowheads="1"/>
          </p:cNvSpPr>
          <p:nvPr/>
        </p:nvSpPr>
        <p:spPr bwMode="auto">
          <a:xfrm>
            <a:off x="3086100" y="3684588"/>
            <a:ext cx="5305425"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latin typeface="Arial" pitchFamily="34" charset="0"/>
                <a:ea typeface="方正兰亭超细黑简体" pitchFamily="2" charset="-122"/>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p:txBody>
      </p:sp>
      <p:sp>
        <p:nvSpPr>
          <p:cNvPr id="11273" name="矩形 120"/>
          <p:cNvSpPr>
            <a:spLocks noChangeArrowheads="1"/>
          </p:cNvSpPr>
          <p:nvPr/>
        </p:nvSpPr>
        <p:spPr bwMode="auto">
          <a:xfrm>
            <a:off x="308610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latin typeface="Arial" pitchFamily="34" charset="0"/>
                <a:ea typeface="方正兰亭超细黑简体" pitchFamily="2" charset="-122"/>
              </a:rPr>
              <a:t>Lorem ipsum dolor sit amet, consectetuer adipiscing elit. </a:t>
            </a:r>
            <a:endParaRPr lang="zh-CN" altLang="en-US" sz="1100"/>
          </a:p>
        </p:txBody>
      </p:sp>
      <p:grpSp>
        <p:nvGrpSpPr>
          <p:cNvPr id="11274" name="组合 4"/>
          <p:cNvGrpSpPr>
            <a:grpSpLocks/>
          </p:cNvGrpSpPr>
          <p:nvPr/>
        </p:nvGrpSpPr>
        <p:grpSpPr bwMode="auto">
          <a:xfrm>
            <a:off x="5207000" y="2089150"/>
            <a:ext cx="720725" cy="720725"/>
            <a:chOff x="0" y="0"/>
            <a:chExt cx="720966" cy="720966"/>
          </a:xfrm>
        </p:grpSpPr>
        <p:sp>
          <p:nvSpPr>
            <p:cNvPr id="11286" name="Rounded Rectangle 17"/>
            <p:cNvSpPr>
              <a:spLocks noChangeArrowheads="1"/>
            </p:cNvSpPr>
            <p:nvPr/>
          </p:nvSpPr>
          <p:spPr bwMode="auto">
            <a:xfrm>
              <a:off x="0" y="0"/>
              <a:ext cx="720966" cy="720966"/>
            </a:xfrm>
            <a:prstGeom prst="roundRect">
              <a:avLst>
                <a:gd name="adj" fmla="val 16667"/>
              </a:avLst>
            </a:prstGeom>
            <a:noFill/>
            <a:ln w="38100">
              <a:solidFill>
                <a:srgbClr val="ECAF45"/>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1287" name="Freeform 82"/>
            <p:cNvSpPr>
              <a:spLocks noEditPoints="1"/>
            </p:cNvSpPr>
            <p:nvPr/>
          </p:nvSpPr>
          <p:spPr bwMode="auto">
            <a:xfrm flipH="1">
              <a:off x="140482" y="167352"/>
              <a:ext cx="440002" cy="386262"/>
            </a:xfrm>
            <a:custGeom>
              <a:avLst/>
              <a:gdLst>
                <a:gd name="T0" fmla="*/ 2147483647 w 111"/>
                <a:gd name="T1" fmla="*/ 2147483647 h 97"/>
                <a:gd name="T2" fmla="*/ 2147483647 w 111"/>
                <a:gd name="T3" fmla="*/ 2147483647 h 97"/>
                <a:gd name="T4" fmla="*/ 2147483647 w 111"/>
                <a:gd name="T5" fmla="*/ 2147483647 h 97"/>
                <a:gd name="T6" fmla="*/ 2147483647 w 111"/>
                <a:gd name="T7" fmla="*/ 2147483647 h 97"/>
                <a:gd name="T8" fmla="*/ 2147483647 w 111"/>
                <a:gd name="T9" fmla="*/ 2147483647 h 97"/>
                <a:gd name="T10" fmla="*/ 2147483647 w 111"/>
                <a:gd name="T11" fmla="*/ 2147483647 h 97"/>
                <a:gd name="T12" fmla="*/ 2147483647 w 111"/>
                <a:gd name="T13" fmla="*/ 2147483647 h 97"/>
                <a:gd name="T14" fmla="*/ 2147483647 w 111"/>
                <a:gd name="T15" fmla="*/ 2147483647 h 97"/>
                <a:gd name="T16" fmla="*/ 2147483647 w 111"/>
                <a:gd name="T17" fmla="*/ 2147483647 h 97"/>
                <a:gd name="T18" fmla="*/ 2147483647 w 111"/>
                <a:gd name="T19" fmla="*/ 2147483647 h 97"/>
                <a:gd name="T20" fmla="*/ 2147483647 w 111"/>
                <a:gd name="T21" fmla="*/ 2147483647 h 97"/>
                <a:gd name="T22" fmla="*/ 2147483647 w 111"/>
                <a:gd name="T23" fmla="*/ 2147483647 h 97"/>
                <a:gd name="T24" fmla="*/ 2147483647 w 111"/>
                <a:gd name="T25" fmla="*/ 2147483647 h 97"/>
                <a:gd name="T26" fmla="*/ 2147483647 w 111"/>
                <a:gd name="T27" fmla="*/ 2147483647 h 97"/>
                <a:gd name="T28" fmla="*/ 2147483647 w 111"/>
                <a:gd name="T29" fmla="*/ 2147483647 h 97"/>
                <a:gd name="T30" fmla="*/ 2147483647 w 111"/>
                <a:gd name="T31" fmla="*/ 2147483647 h 97"/>
                <a:gd name="T32" fmla="*/ 2147483647 w 111"/>
                <a:gd name="T33" fmla="*/ 2147483647 h 97"/>
                <a:gd name="T34" fmla="*/ 2147483647 w 111"/>
                <a:gd name="T35" fmla="*/ 2147483647 h 97"/>
                <a:gd name="T36" fmla="*/ 2147483647 w 111"/>
                <a:gd name="T37" fmla="*/ 2147483647 h 97"/>
                <a:gd name="T38" fmla="*/ 2147483647 w 111"/>
                <a:gd name="T39" fmla="*/ 2147483647 h 97"/>
                <a:gd name="T40" fmla="*/ 2147483647 w 111"/>
                <a:gd name="T41" fmla="*/ 2147483647 h 97"/>
                <a:gd name="T42" fmla="*/ 2147483647 w 111"/>
                <a:gd name="T43" fmla="*/ 2147483647 h 97"/>
                <a:gd name="T44" fmla="*/ 2147483647 w 111"/>
                <a:gd name="T45" fmla="*/ 2147483647 h 97"/>
                <a:gd name="T46" fmla="*/ 2147483647 w 111"/>
                <a:gd name="T47" fmla="*/ 2147483647 h 97"/>
                <a:gd name="T48" fmla="*/ 2147483647 w 111"/>
                <a:gd name="T49" fmla="*/ 2147483647 h 97"/>
                <a:gd name="T50" fmla="*/ 2147483647 w 111"/>
                <a:gd name="T51" fmla="*/ 2147483647 h 97"/>
                <a:gd name="T52" fmla="*/ 2147483647 w 111"/>
                <a:gd name="T53" fmla="*/ 2147483647 h 97"/>
                <a:gd name="T54" fmla="*/ 2147483647 w 111"/>
                <a:gd name="T55" fmla="*/ 2147483647 h 97"/>
                <a:gd name="T56" fmla="*/ 2147483647 w 111"/>
                <a:gd name="T57" fmla="*/ 2147483647 h 97"/>
                <a:gd name="T58" fmla="*/ 2147483647 w 111"/>
                <a:gd name="T59" fmla="*/ 2147483647 h 97"/>
                <a:gd name="T60" fmla="*/ 2147483647 w 111"/>
                <a:gd name="T61" fmla="*/ 2147483647 h 97"/>
                <a:gd name="T62" fmla="*/ 2147483647 w 111"/>
                <a:gd name="T63" fmla="*/ 2147483647 h 97"/>
                <a:gd name="T64" fmla="*/ 2147483647 w 111"/>
                <a:gd name="T65" fmla="*/ 2147483647 h 97"/>
                <a:gd name="T66" fmla="*/ 2147483647 w 111"/>
                <a:gd name="T67" fmla="*/ 2147483647 h 97"/>
                <a:gd name="T68" fmla="*/ 2147483647 w 111"/>
                <a:gd name="T69" fmla="*/ 2147483647 h 97"/>
                <a:gd name="T70" fmla="*/ 2147483647 w 111"/>
                <a:gd name="T71" fmla="*/ 2147483647 h 97"/>
                <a:gd name="T72" fmla="*/ 2147483647 w 111"/>
                <a:gd name="T73" fmla="*/ 2147483647 h 97"/>
                <a:gd name="T74" fmla="*/ 2147483647 w 111"/>
                <a:gd name="T75" fmla="*/ 2147483647 h 97"/>
                <a:gd name="T76" fmla="*/ 2147483647 w 111"/>
                <a:gd name="T77" fmla="*/ 2147483647 h 97"/>
                <a:gd name="T78" fmla="*/ 2147483647 w 111"/>
                <a:gd name="T79" fmla="*/ 2147483647 h 97"/>
                <a:gd name="T80" fmla="*/ 2147483647 w 111"/>
                <a:gd name="T81" fmla="*/ 2147483647 h 97"/>
                <a:gd name="T82" fmla="*/ 2147483647 w 111"/>
                <a:gd name="T83" fmla="*/ 2147483647 h 97"/>
                <a:gd name="T84" fmla="*/ 2147483647 w 111"/>
                <a:gd name="T85" fmla="*/ 2147483647 h 97"/>
                <a:gd name="T86" fmla="*/ 2147483647 w 111"/>
                <a:gd name="T87" fmla="*/ 2147483647 h 97"/>
                <a:gd name="T88" fmla="*/ 2147483647 w 111"/>
                <a:gd name="T89" fmla="*/ 2147483647 h 97"/>
                <a:gd name="T90" fmla="*/ 2147483647 w 111"/>
                <a:gd name="T91" fmla="*/ 2147483647 h 97"/>
                <a:gd name="T92" fmla="*/ 2147483647 w 111"/>
                <a:gd name="T93" fmla="*/ 2147483647 h 97"/>
                <a:gd name="T94" fmla="*/ 2147483647 w 111"/>
                <a:gd name="T95" fmla="*/ 2147483647 h 97"/>
                <a:gd name="T96" fmla="*/ 2147483647 w 111"/>
                <a:gd name="T97" fmla="*/ 2147483647 h 97"/>
                <a:gd name="T98" fmla="*/ 2147483647 w 111"/>
                <a:gd name="T99" fmla="*/ 2147483647 h 97"/>
                <a:gd name="T100" fmla="*/ 2147483647 w 111"/>
                <a:gd name="T101" fmla="*/ 2147483647 h 97"/>
                <a:gd name="T102" fmla="*/ 2147483647 w 111"/>
                <a:gd name="T103" fmla="*/ 2147483647 h 97"/>
                <a:gd name="T104" fmla="*/ 2147483647 w 111"/>
                <a:gd name="T105" fmla="*/ 2147483647 h 97"/>
                <a:gd name="T106" fmla="*/ 2147483647 w 111"/>
                <a:gd name="T107" fmla="*/ 2147483647 h 97"/>
                <a:gd name="T108" fmla="*/ 2147483647 w 111"/>
                <a:gd name="T109" fmla="*/ 2147483647 h 97"/>
                <a:gd name="T110" fmla="*/ 2147483647 w 111"/>
                <a:gd name="T111" fmla="*/ 2147483647 h 97"/>
                <a:gd name="T112" fmla="*/ 2147483647 w 111"/>
                <a:gd name="T113" fmla="*/ 2147483647 h 97"/>
                <a:gd name="T114" fmla="*/ 2147483647 w 111"/>
                <a:gd name="T115" fmla="*/ 2147483647 h 97"/>
                <a:gd name="T116" fmla="*/ 2147483647 w 111"/>
                <a:gd name="T117" fmla="*/ 2147483647 h 97"/>
                <a:gd name="T118" fmla="*/ 2147483647 w 111"/>
                <a:gd name="T119" fmla="*/ 2147483647 h 97"/>
                <a:gd name="T120" fmla="*/ 2147483647 w 111"/>
                <a:gd name="T121" fmla="*/ 2147483647 h 97"/>
                <a:gd name="T122" fmla="*/ 2147483647 w 111"/>
                <a:gd name="T123" fmla="*/ 2147483647 h 97"/>
                <a:gd name="T124" fmla="*/ 2147483647 w 111"/>
                <a:gd name="T125" fmla="*/ 2147483647 h 97"/>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11" h="97">
                  <a:moveTo>
                    <a:pt x="110" y="13"/>
                  </a:moveTo>
                  <a:cubicBezTo>
                    <a:pt x="101" y="3"/>
                    <a:pt x="101" y="3"/>
                    <a:pt x="101" y="3"/>
                  </a:cubicBezTo>
                  <a:cubicBezTo>
                    <a:pt x="99" y="1"/>
                    <a:pt x="97" y="1"/>
                    <a:pt x="96" y="3"/>
                  </a:cubicBezTo>
                  <a:cubicBezTo>
                    <a:pt x="95" y="4"/>
                    <a:pt x="95" y="4"/>
                    <a:pt x="95" y="5"/>
                  </a:cubicBezTo>
                  <a:cubicBezTo>
                    <a:pt x="94" y="5"/>
                    <a:pt x="93" y="6"/>
                    <a:pt x="92" y="6"/>
                  </a:cubicBezTo>
                  <a:cubicBezTo>
                    <a:pt x="92" y="6"/>
                    <a:pt x="92" y="6"/>
                    <a:pt x="92" y="6"/>
                  </a:cubicBezTo>
                  <a:cubicBezTo>
                    <a:pt x="67" y="32"/>
                    <a:pt x="67" y="32"/>
                    <a:pt x="67" y="32"/>
                  </a:cubicBezTo>
                  <a:cubicBezTo>
                    <a:pt x="67" y="33"/>
                    <a:pt x="67" y="36"/>
                    <a:pt x="66" y="37"/>
                  </a:cubicBezTo>
                  <a:cubicBezTo>
                    <a:pt x="68" y="41"/>
                    <a:pt x="68" y="41"/>
                    <a:pt x="68" y="41"/>
                  </a:cubicBezTo>
                  <a:cubicBezTo>
                    <a:pt x="68" y="41"/>
                    <a:pt x="68" y="41"/>
                    <a:pt x="68" y="41"/>
                  </a:cubicBezTo>
                  <a:cubicBezTo>
                    <a:pt x="69" y="41"/>
                    <a:pt x="69" y="41"/>
                    <a:pt x="69" y="41"/>
                  </a:cubicBezTo>
                  <a:cubicBezTo>
                    <a:pt x="63" y="46"/>
                    <a:pt x="63" y="46"/>
                    <a:pt x="63" y="46"/>
                  </a:cubicBezTo>
                  <a:cubicBezTo>
                    <a:pt x="45" y="28"/>
                    <a:pt x="45" y="28"/>
                    <a:pt x="45" y="28"/>
                  </a:cubicBezTo>
                  <a:cubicBezTo>
                    <a:pt x="47" y="21"/>
                    <a:pt x="45" y="13"/>
                    <a:pt x="39" y="7"/>
                  </a:cubicBezTo>
                  <a:cubicBezTo>
                    <a:pt x="34" y="1"/>
                    <a:pt x="25" y="0"/>
                    <a:pt x="18" y="1"/>
                  </a:cubicBezTo>
                  <a:cubicBezTo>
                    <a:pt x="30" y="14"/>
                    <a:pt x="30" y="14"/>
                    <a:pt x="30" y="14"/>
                  </a:cubicBezTo>
                  <a:cubicBezTo>
                    <a:pt x="27" y="26"/>
                    <a:pt x="27" y="26"/>
                    <a:pt x="27" y="26"/>
                  </a:cubicBezTo>
                  <a:cubicBezTo>
                    <a:pt x="15" y="29"/>
                    <a:pt x="15" y="29"/>
                    <a:pt x="15" y="29"/>
                  </a:cubicBezTo>
                  <a:cubicBezTo>
                    <a:pt x="3" y="17"/>
                    <a:pt x="3" y="17"/>
                    <a:pt x="3" y="17"/>
                  </a:cubicBezTo>
                  <a:cubicBezTo>
                    <a:pt x="0" y="23"/>
                    <a:pt x="3" y="32"/>
                    <a:pt x="9" y="37"/>
                  </a:cubicBezTo>
                  <a:cubicBezTo>
                    <a:pt x="14" y="43"/>
                    <a:pt x="23" y="46"/>
                    <a:pt x="31" y="43"/>
                  </a:cubicBezTo>
                  <a:cubicBezTo>
                    <a:pt x="31" y="43"/>
                    <a:pt x="31" y="43"/>
                    <a:pt x="31" y="43"/>
                  </a:cubicBezTo>
                  <a:cubicBezTo>
                    <a:pt x="48" y="60"/>
                    <a:pt x="48" y="60"/>
                    <a:pt x="48" y="60"/>
                  </a:cubicBezTo>
                  <a:cubicBezTo>
                    <a:pt x="32" y="78"/>
                    <a:pt x="32" y="78"/>
                    <a:pt x="32" y="78"/>
                  </a:cubicBezTo>
                  <a:cubicBezTo>
                    <a:pt x="31" y="77"/>
                    <a:pt x="31" y="77"/>
                    <a:pt x="31" y="77"/>
                  </a:cubicBezTo>
                  <a:cubicBezTo>
                    <a:pt x="26" y="80"/>
                    <a:pt x="26" y="80"/>
                    <a:pt x="26" y="80"/>
                  </a:cubicBezTo>
                  <a:cubicBezTo>
                    <a:pt x="18" y="93"/>
                    <a:pt x="18" y="93"/>
                    <a:pt x="18" y="93"/>
                  </a:cubicBezTo>
                  <a:cubicBezTo>
                    <a:pt x="20" y="95"/>
                    <a:pt x="20" y="95"/>
                    <a:pt x="20" y="95"/>
                  </a:cubicBezTo>
                  <a:cubicBezTo>
                    <a:pt x="33" y="87"/>
                    <a:pt x="33" y="87"/>
                    <a:pt x="33" y="87"/>
                  </a:cubicBezTo>
                  <a:cubicBezTo>
                    <a:pt x="37" y="83"/>
                    <a:pt x="37" y="83"/>
                    <a:pt x="37" y="83"/>
                  </a:cubicBezTo>
                  <a:cubicBezTo>
                    <a:pt x="35" y="82"/>
                    <a:pt x="35" y="82"/>
                    <a:pt x="35" y="82"/>
                  </a:cubicBezTo>
                  <a:cubicBezTo>
                    <a:pt x="53" y="64"/>
                    <a:pt x="53" y="64"/>
                    <a:pt x="53" y="64"/>
                  </a:cubicBezTo>
                  <a:cubicBezTo>
                    <a:pt x="82" y="93"/>
                    <a:pt x="82" y="93"/>
                    <a:pt x="82" y="93"/>
                  </a:cubicBezTo>
                  <a:cubicBezTo>
                    <a:pt x="84" y="96"/>
                    <a:pt x="86" y="97"/>
                    <a:pt x="89" y="97"/>
                  </a:cubicBezTo>
                  <a:cubicBezTo>
                    <a:pt x="91" y="97"/>
                    <a:pt x="94" y="96"/>
                    <a:pt x="96" y="93"/>
                  </a:cubicBezTo>
                  <a:cubicBezTo>
                    <a:pt x="101" y="89"/>
                    <a:pt x="101" y="83"/>
                    <a:pt x="96" y="79"/>
                  </a:cubicBezTo>
                  <a:cubicBezTo>
                    <a:pt x="67" y="50"/>
                    <a:pt x="67" y="50"/>
                    <a:pt x="67" y="50"/>
                  </a:cubicBezTo>
                  <a:cubicBezTo>
                    <a:pt x="72" y="45"/>
                    <a:pt x="72" y="45"/>
                    <a:pt x="72" y="45"/>
                  </a:cubicBezTo>
                  <a:cubicBezTo>
                    <a:pt x="75" y="47"/>
                    <a:pt x="75" y="47"/>
                    <a:pt x="75" y="47"/>
                  </a:cubicBezTo>
                  <a:cubicBezTo>
                    <a:pt x="77" y="46"/>
                    <a:pt x="79" y="46"/>
                    <a:pt x="82" y="46"/>
                  </a:cubicBezTo>
                  <a:cubicBezTo>
                    <a:pt x="106" y="21"/>
                    <a:pt x="106" y="21"/>
                    <a:pt x="106" y="21"/>
                  </a:cubicBezTo>
                  <a:cubicBezTo>
                    <a:pt x="106" y="20"/>
                    <a:pt x="106" y="20"/>
                    <a:pt x="106" y="20"/>
                  </a:cubicBezTo>
                  <a:cubicBezTo>
                    <a:pt x="106" y="20"/>
                    <a:pt x="106" y="20"/>
                    <a:pt x="106" y="20"/>
                  </a:cubicBezTo>
                  <a:cubicBezTo>
                    <a:pt x="107" y="19"/>
                    <a:pt x="107" y="19"/>
                    <a:pt x="107" y="18"/>
                  </a:cubicBezTo>
                  <a:cubicBezTo>
                    <a:pt x="109" y="18"/>
                    <a:pt x="110" y="18"/>
                    <a:pt x="110" y="18"/>
                  </a:cubicBezTo>
                  <a:cubicBezTo>
                    <a:pt x="111" y="16"/>
                    <a:pt x="111" y="14"/>
                    <a:pt x="110" y="13"/>
                  </a:cubicBezTo>
                  <a:close/>
                  <a:moveTo>
                    <a:pt x="90" y="84"/>
                  </a:moveTo>
                  <a:cubicBezTo>
                    <a:pt x="92" y="84"/>
                    <a:pt x="94" y="86"/>
                    <a:pt x="94" y="87"/>
                  </a:cubicBezTo>
                  <a:cubicBezTo>
                    <a:pt x="94" y="90"/>
                    <a:pt x="92" y="92"/>
                    <a:pt x="90" y="92"/>
                  </a:cubicBezTo>
                  <a:cubicBezTo>
                    <a:pt x="87" y="92"/>
                    <a:pt x="86" y="90"/>
                    <a:pt x="86" y="87"/>
                  </a:cubicBezTo>
                  <a:cubicBezTo>
                    <a:pt x="86" y="86"/>
                    <a:pt x="87" y="84"/>
                    <a:pt x="90" y="84"/>
                  </a:cubicBezTo>
                  <a:close/>
                  <a:moveTo>
                    <a:pt x="76" y="32"/>
                  </a:moveTo>
                  <a:cubicBezTo>
                    <a:pt x="74" y="31"/>
                    <a:pt x="74" y="31"/>
                    <a:pt x="74" y="31"/>
                  </a:cubicBezTo>
                  <a:cubicBezTo>
                    <a:pt x="93" y="13"/>
                    <a:pt x="93" y="13"/>
                    <a:pt x="93" y="13"/>
                  </a:cubicBezTo>
                  <a:cubicBezTo>
                    <a:pt x="95" y="14"/>
                    <a:pt x="95" y="14"/>
                    <a:pt x="95" y="14"/>
                  </a:cubicBezTo>
                  <a:cubicBezTo>
                    <a:pt x="76" y="32"/>
                    <a:pt x="76" y="32"/>
                    <a:pt x="76" y="32"/>
                  </a:cubicBezTo>
                  <a:cubicBezTo>
                    <a:pt x="76" y="32"/>
                    <a:pt x="76" y="32"/>
                    <a:pt x="76" y="32"/>
                  </a:cubicBezTo>
                  <a:close/>
                  <a:moveTo>
                    <a:pt x="82" y="39"/>
                  </a:moveTo>
                  <a:cubicBezTo>
                    <a:pt x="80" y="37"/>
                    <a:pt x="80" y="37"/>
                    <a:pt x="80" y="37"/>
                  </a:cubicBezTo>
                  <a:cubicBezTo>
                    <a:pt x="99" y="18"/>
                    <a:pt x="99" y="18"/>
                    <a:pt x="99" y="18"/>
                  </a:cubicBezTo>
                  <a:cubicBezTo>
                    <a:pt x="101" y="20"/>
                    <a:pt x="101" y="20"/>
                    <a:pt x="101" y="20"/>
                  </a:cubicBezTo>
                  <a:cubicBezTo>
                    <a:pt x="82" y="39"/>
                    <a:pt x="82" y="39"/>
                    <a:pt x="82" y="39"/>
                  </a:cubicBezTo>
                  <a:cubicBezTo>
                    <a:pt x="82" y="39"/>
                    <a:pt x="82" y="39"/>
                    <a:pt x="82" y="39"/>
                  </a:cubicBez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1275" name="组合 3"/>
          <p:cNvGrpSpPr>
            <a:grpSpLocks/>
          </p:cNvGrpSpPr>
          <p:nvPr/>
        </p:nvGrpSpPr>
        <p:grpSpPr bwMode="auto">
          <a:xfrm>
            <a:off x="7339013" y="2089150"/>
            <a:ext cx="720725" cy="720725"/>
            <a:chOff x="0" y="0"/>
            <a:chExt cx="720966" cy="720966"/>
          </a:xfrm>
        </p:grpSpPr>
        <p:sp>
          <p:nvSpPr>
            <p:cNvPr id="11284" name="Rounded Rectangle 14"/>
            <p:cNvSpPr>
              <a:spLocks noChangeArrowheads="1"/>
            </p:cNvSpPr>
            <p:nvPr/>
          </p:nvSpPr>
          <p:spPr bwMode="auto">
            <a:xfrm>
              <a:off x="0" y="0"/>
              <a:ext cx="720966" cy="720966"/>
            </a:xfrm>
            <a:prstGeom prst="roundRect">
              <a:avLst>
                <a:gd name="adj" fmla="val 16667"/>
              </a:avLst>
            </a:prstGeom>
            <a:noFill/>
            <a:ln w="38100">
              <a:solidFill>
                <a:srgbClr val="E03646"/>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pic>
          <p:nvPicPr>
            <p:cNvPr id="11285" name="Group 25"/>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3604" y="136583"/>
              <a:ext cx="292608" cy="445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11276" name="组合 5"/>
          <p:cNvGrpSpPr>
            <a:grpSpLocks/>
          </p:cNvGrpSpPr>
          <p:nvPr/>
        </p:nvGrpSpPr>
        <p:grpSpPr bwMode="auto">
          <a:xfrm>
            <a:off x="3148013" y="2089150"/>
            <a:ext cx="720725" cy="720725"/>
            <a:chOff x="0" y="0"/>
            <a:chExt cx="720966" cy="720966"/>
          </a:xfrm>
        </p:grpSpPr>
        <p:sp>
          <p:nvSpPr>
            <p:cNvPr id="11282" name="Rounded Rectangle 9"/>
            <p:cNvSpPr>
              <a:spLocks noChangeArrowheads="1"/>
            </p:cNvSpPr>
            <p:nvPr/>
          </p:nvSpPr>
          <p:spPr bwMode="auto">
            <a:xfrm>
              <a:off x="0" y="0"/>
              <a:ext cx="720966" cy="720966"/>
            </a:xfrm>
            <a:prstGeom prst="roundRect">
              <a:avLst>
                <a:gd name="adj" fmla="val 16667"/>
              </a:avLst>
            </a:prstGeom>
            <a:noFill/>
            <a:ln w="38100">
              <a:solidFill>
                <a:srgbClr val="0D4677"/>
              </a:solidFill>
              <a:round/>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en-US" altLang="zh-CN">
                <a:solidFill>
                  <a:srgbClr val="FFFFFF"/>
                </a:solidFill>
              </a:endParaRPr>
            </a:p>
          </p:txBody>
        </p:sp>
        <p:sp>
          <p:nvSpPr>
            <p:cNvPr id="11283" name="Freeform 101"/>
            <p:cNvSpPr>
              <a:spLocks noEditPoints="1"/>
            </p:cNvSpPr>
            <p:nvPr/>
          </p:nvSpPr>
          <p:spPr bwMode="auto">
            <a:xfrm>
              <a:off x="148094" y="163988"/>
              <a:ext cx="424779" cy="39299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1277" name="矩形 145"/>
          <p:cNvSpPr>
            <a:spLocks noChangeArrowheads="1"/>
          </p:cNvSpPr>
          <p:nvPr/>
        </p:nvSpPr>
        <p:spPr bwMode="auto">
          <a:xfrm>
            <a:off x="5180013" y="3041650"/>
            <a:ext cx="84613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latin typeface="Arial" pitchFamily="34" charset="0"/>
                <a:ea typeface="方正兰亭超细黑简体" pitchFamily="2" charset="-122"/>
              </a:rPr>
              <a:t>Lorem ipsum dolor sit amet, consectetuer adipiscing elit. </a:t>
            </a:r>
            <a:endParaRPr lang="zh-CN" altLang="en-US" sz="1100"/>
          </a:p>
        </p:txBody>
      </p:sp>
      <p:sp>
        <p:nvSpPr>
          <p:cNvPr id="11278" name="矩形 146"/>
          <p:cNvSpPr>
            <a:spLocks noChangeArrowheads="1"/>
          </p:cNvSpPr>
          <p:nvPr/>
        </p:nvSpPr>
        <p:spPr bwMode="auto">
          <a:xfrm>
            <a:off x="7334250" y="3041650"/>
            <a:ext cx="846138"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r>
              <a:rPr lang="en-US" altLang="zh-CN" sz="800">
                <a:latin typeface="Arial" pitchFamily="34" charset="0"/>
                <a:ea typeface="方正兰亭超细黑简体" pitchFamily="2" charset="-122"/>
              </a:rPr>
              <a:t>Lorem ipsum dolor sit amet, consectetuer adipiscing elit. </a:t>
            </a:r>
            <a:endParaRPr lang="zh-CN" altLang="en-US" sz="1100"/>
          </a:p>
        </p:txBody>
      </p:sp>
      <p:sp>
        <p:nvSpPr>
          <p:cNvPr id="11279" name="矩形 28"/>
          <p:cNvSpPr>
            <a:spLocks noChangeArrowheads="1"/>
          </p:cNvSpPr>
          <p:nvPr/>
        </p:nvSpPr>
        <p:spPr bwMode="auto">
          <a:xfrm>
            <a:off x="3216275" y="2855913"/>
            <a:ext cx="5048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latin typeface="方正兰亭黑_GBK" pitchFamily="2" charset="-122"/>
                <a:ea typeface="方正兰亭黑_GBK" pitchFamily="2" charset="-122"/>
              </a:rPr>
              <a:t>介绍</a:t>
            </a:r>
            <a:r>
              <a:rPr lang="en-US" altLang="zh-CN" sz="1000" b="1">
                <a:latin typeface="方正兰亭黑_GBK" pitchFamily="2" charset="-122"/>
                <a:ea typeface="方正兰亭黑_GBK" pitchFamily="2" charset="-122"/>
              </a:rPr>
              <a:t>1</a:t>
            </a:r>
            <a:endParaRPr lang="zh-CN" altLang="en-US" sz="1000" b="1">
              <a:latin typeface="方正兰亭黑_GBK" pitchFamily="2" charset="-122"/>
              <a:ea typeface="方正兰亭黑_GBK" pitchFamily="2" charset="-122"/>
            </a:endParaRPr>
          </a:p>
        </p:txBody>
      </p:sp>
      <p:sp>
        <p:nvSpPr>
          <p:cNvPr id="11280" name="矩形 28"/>
          <p:cNvSpPr>
            <a:spLocks noChangeArrowheads="1"/>
          </p:cNvSpPr>
          <p:nvPr/>
        </p:nvSpPr>
        <p:spPr bwMode="auto">
          <a:xfrm>
            <a:off x="5275263" y="2855913"/>
            <a:ext cx="5048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latin typeface="方正兰亭黑_GBK" pitchFamily="2" charset="-122"/>
                <a:ea typeface="方正兰亭黑_GBK" pitchFamily="2" charset="-122"/>
              </a:rPr>
              <a:t>介绍</a:t>
            </a:r>
            <a:r>
              <a:rPr lang="en-US" altLang="zh-CN" sz="1000" b="1">
                <a:latin typeface="方正兰亭黑_GBK" pitchFamily="2" charset="-122"/>
                <a:ea typeface="方正兰亭黑_GBK" pitchFamily="2" charset="-122"/>
              </a:rPr>
              <a:t>2</a:t>
            </a:r>
            <a:endParaRPr lang="zh-CN" altLang="en-US" sz="1000" b="1">
              <a:latin typeface="方正兰亭黑_GBK" pitchFamily="2" charset="-122"/>
              <a:ea typeface="方正兰亭黑_GBK" pitchFamily="2" charset="-122"/>
            </a:endParaRPr>
          </a:p>
        </p:txBody>
      </p:sp>
      <p:sp>
        <p:nvSpPr>
          <p:cNvPr id="11281" name="矩形 28"/>
          <p:cNvSpPr>
            <a:spLocks noChangeArrowheads="1"/>
          </p:cNvSpPr>
          <p:nvPr/>
        </p:nvSpPr>
        <p:spPr bwMode="auto">
          <a:xfrm>
            <a:off x="7426325" y="2855913"/>
            <a:ext cx="504825"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000" b="1">
                <a:latin typeface="方正兰亭黑_GBK" pitchFamily="2" charset="-122"/>
                <a:ea typeface="方正兰亭黑_GBK" pitchFamily="2" charset="-122"/>
              </a:rPr>
              <a:t>介绍</a:t>
            </a:r>
            <a:r>
              <a:rPr lang="en-US" altLang="zh-CN" sz="1000" b="1">
                <a:latin typeface="方正兰亭黑_GBK" pitchFamily="2" charset="-122"/>
                <a:ea typeface="方正兰亭黑_GBK" pitchFamily="2" charset="-122"/>
              </a:rPr>
              <a:t>3</a:t>
            </a:r>
            <a:endParaRPr lang="zh-CN" altLang="en-US" sz="1000" b="1">
              <a:latin typeface="方正兰亭黑_GBK" pitchFamily="2" charset="-122"/>
              <a:ea typeface="方正兰亭黑_GBK" pitchFamily="2" charset="-122"/>
            </a:endParaRPr>
          </a:p>
        </p:txBody>
      </p:sp>
    </p:spTree>
  </p:cSld>
  <p:clrMapOvr>
    <a:masterClrMapping/>
  </p:clrMapOvr>
  <p:transition spd="slow">
    <p:blinds dir="vert"/>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文本框 8"/>
          <p:cNvSpPr txBox="1">
            <a:spLocks noChangeArrowheads="1"/>
          </p:cNvSpPr>
          <p:nvPr/>
        </p:nvSpPr>
        <p:spPr bwMode="auto">
          <a:xfrm>
            <a:off x="528638" y="708025"/>
            <a:ext cx="574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2.2</a:t>
            </a:r>
            <a:endParaRPr lang="zh-CN" altLang="en-US" sz="2000" b="1">
              <a:solidFill>
                <a:srgbClr val="404040"/>
              </a:solidFill>
              <a:latin typeface="方正兰亭黑_GBK" pitchFamily="2" charset="-122"/>
              <a:ea typeface="方正兰亭黑_GBK" pitchFamily="2" charset="-122"/>
            </a:endParaRPr>
          </a:p>
        </p:txBody>
      </p:sp>
      <p:grpSp>
        <p:nvGrpSpPr>
          <p:cNvPr id="12291" name="组合 2"/>
          <p:cNvGrpSpPr>
            <a:grpSpLocks/>
          </p:cNvGrpSpPr>
          <p:nvPr/>
        </p:nvGrpSpPr>
        <p:grpSpPr bwMode="auto">
          <a:xfrm>
            <a:off x="257175" y="315913"/>
            <a:ext cx="828675" cy="849312"/>
            <a:chOff x="0" y="0"/>
            <a:chExt cx="1715756" cy="1732866"/>
          </a:xfrm>
        </p:grpSpPr>
        <p:sp>
          <p:nvSpPr>
            <p:cNvPr id="12318"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2319"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229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1229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2294" name="Group 5"/>
          <p:cNvGrpSpPr>
            <a:grpSpLocks/>
          </p:cNvGrpSpPr>
          <p:nvPr/>
        </p:nvGrpSpPr>
        <p:grpSpPr bwMode="auto">
          <a:xfrm>
            <a:off x="552450" y="1609725"/>
            <a:ext cx="1433513" cy="1666875"/>
            <a:chOff x="0" y="0"/>
            <a:chExt cx="1586048" cy="1845225"/>
          </a:xfrm>
        </p:grpSpPr>
        <p:sp>
          <p:nvSpPr>
            <p:cNvPr id="12315" name="Freeform 4"/>
            <p:cNvSpPr>
              <a:spLocks/>
            </p:cNvSpPr>
            <p:nvPr/>
          </p:nvSpPr>
          <p:spPr bwMode="auto">
            <a:xfrm rot="-5400000">
              <a:off x="-82831" y="176346"/>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9CC4AE">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6" name="Freeform 6"/>
            <p:cNvSpPr>
              <a:spLocks/>
            </p:cNvSpPr>
            <p:nvPr/>
          </p:nvSpPr>
          <p:spPr bwMode="auto">
            <a:xfrm rot="-5400000">
              <a:off x="-83443" y="83443"/>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7" name="Freeform 61"/>
            <p:cNvSpPr>
              <a:spLocks noEditPoints="1"/>
            </p:cNvSpPr>
            <p:nvPr/>
          </p:nvSpPr>
          <p:spPr bwMode="auto">
            <a:xfrm>
              <a:off x="456924" y="374906"/>
              <a:ext cx="671582" cy="527098"/>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5" name="Group 10"/>
          <p:cNvGrpSpPr>
            <a:grpSpLocks/>
          </p:cNvGrpSpPr>
          <p:nvPr/>
        </p:nvGrpSpPr>
        <p:grpSpPr bwMode="auto">
          <a:xfrm>
            <a:off x="2701925" y="1609725"/>
            <a:ext cx="1431925" cy="1670050"/>
            <a:chOff x="0" y="0"/>
            <a:chExt cx="1585433" cy="1848898"/>
          </a:xfrm>
        </p:grpSpPr>
        <p:sp>
          <p:nvSpPr>
            <p:cNvPr id="12312" name="Freeform 3"/>
            <p:cNvSpPr>
              <a:spLocks/>
            </p:cNvSpPr>
            <p:nvPr/>
          </p:nvSpPr>
          <p:spPr bwMode="auto">
            <a:xfrm rot="-5400000">
              <a:off x="-83443" y="180019"/>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3" name="Freeform 7"/>
            <p:cNvSpPr>
              <a:spLocks/>
            </p:cNvSpPr>
            <p:nvPr/>
          </p:nvSpPr>
          <p:spPr bwMode="auto">
            <a:xfrm rot="-5400000">
              <a:off x="-83443" y="83443"/>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4" name="Freeform 11"/>
            <p:cNvSpPr>
              <a:spLocks noEditPoints="1"/>
            </p:cNvSpPr>
            <p:nvPr/>
          </p:nvSpPr>
          <p:spPr bwMode="auto">
            <a:xfrm>
              <a:off x="509573" y="374906"/>
              <a:ext cx="571344" cy="472924"/>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12296" name="Group 11"/>
          <p:cNvGrpSpPr>
            <a:grpSpLocks/>
          </p:cNvGrpSpPr>
          <p:nvPr/>
        </p:nvGrpSpPr>
        <p:grpSpPr bwMode="auto">
          <a:xfrm>
            <a:off x="4849813" y="1609725"/>
            <a:ext cx="1433512" cy="1670050"/>
            <a:chOff x="0" y="0"/>
            <a:chExt cx="1585433" cy="1848898"/>
          </a:xfrm>
        </p:grpSpPr>
        <p:sp>
          <p:nvSpPr>
            <p:cNvPr id="12309" name="Freeform 2"/>
            <p:cNvSpPr>
              <a:spLocks/>
            </p:cNvSpPr>
            <p:nvPr/>
          </p:nvSpPr>
          <p:spPr bwMode="auto">
            <a:xfrm rot="-5400000">
              <a:off x="-83443" y="180019"/>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0" name="Freeform 8"/>
            <p:cNvSpPr>
              <a:spLocks/>
            </p:cNvSpPr>
            <p:nvPr/>
          </p:nvSpPr>
          <p:spPr bwMode="auto">
            <a:xfrm rot="-5400000">
              <a:off x="-83443" y="83443"/>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11" name="Freeform 37"/>
            <p:cNvSpPr>
              <a:spLocks noEditPoints="1"/>
            </p:cNvSpPr>
            <p:nvPr/>
          </p:nvSpPr>
          <p:spPr bwMode="auto">
            <a:xfrm>
              <a:off x="510326" y="345639"/>
              <a:ext cx="573790" cy="569813"/>
            </a:xfrm>
            <a:custGeom>
              <a:avLst/>
              <a:gdLst>
                <a:gd name="T0" fmla="*/ 0 w 120"/>
                <a:gd name="T1" fmla="*/ 2147483647 h 120"/>
                <a:gd name="T2" fmla="*/ 2147483647 w 120"/>
                <a:gd name="T3" fmla="*/ 2147483647 h 120"/>
                <a:gd name="T4" fmla="*/ 2147483647 w 120"/>
                <a:gd name="T5" fmla="*/ 2147483647 h 120"/>
                <a:gd name="T6" fmla="*/ 2147483647 w 120"/>
                <a:gd name="T7" fmla="*/ 2147483647 h 120"/>
                <a:gd name="T8" fmla="*/ 2147483647 w 120"/>
                <a:gd name="T9" fmla="*/ 2147483647 h 120"/>
                <a:gd name="T10" fmla="*/ 2147483647 w 120"/>
                <a:gd name="T11" fmla="*/ 2147483647 h 120"/>
                <a:gd name="T12" fmla="*/ 2147483647 w 120"/>
                <a:gd name="T13" fmla="*/ 2147483647 h 120"/>
                <a:gd name="T14" fmla="*/ 2147483647 w 120"/>
                <a:gd name="T15" fmla="*/ 2147483647 h 120"/>
                <a:gd name="T16" fmla="*/ 2147483647 w 120"/>
                <a:gd name="T17" fmla="*/ 2147483647 h 120"/>
                <a:gd name="T18" fmla="*/ 2147483647 w 120"/>
                <a:gd name="T19" fmla="*/ 2147483647 h 120"/>
                <a:gd name="T20" fmla="*/ 2147483647 w 120"/>
                <a:gd name="T21" fmla="*/ 2147483647 h 120"/>
                <a:gd name="T22" fmla="*/ 2147483647 w 120"/>
                <a:gd name="T23" fmla="*/ 2147483647 h 120"/>
                <a:gd name="T24" fmla="*/ 2147483647 w 120"/>
                <a:gd name="T25" fmla="*/ 2147483647 h 120"/>
                <a:gd name="T26" fmla="*/ 2147483647 w 120"/>
                <a:gd name="T27" fmla="*/ 2147483647 h 120"/>
                <a:gd name="T28" fmla="*/ 2147483647 w 120"/>
                <a:gd name="T29" fmla="*/ 2147483647 h 120"/>
                <a:gd name="T30" fmla="*/ 2147483647 w 120"/>
                <a:gd name="T31" fmla="*/ 2147483647 h 120"/>
                <a:gd name="T32" fmla="*/ 2147483647 w 120"/>
                <a:gd name="T33" fmla="*/ 2147483647 h 120"/>
                <a:gd name="T34" fmla="*/ 2147483647 w 120"/>
                <a:gd name="T35" fmla="*/ 2147483647 h 120"/>
                <a:gd name="T36" fmla="*/ 2147483647 w 120"/>
                <a:gd name="T37" fmla="*/ 2147483647 h 120"/>
                <a:gd name="T38" fmla="*/ 2147483647 w 120"/>
                <a:gd name="T39" fmla="*/ 2147483647 h 120"/>
                <a:gd name="T40" fmla="*/ 2147483647 w 120"/>
                <a:gd name="T41" fmla="*/ 2147483647 h 120"/>
                <a:gd name="T42" fmla="*/ 2147483647 w 120"/>
                <a:gd name="T43" fmla="*/ 2147483647 h 120"/>
                <a:gd name="T44" fmla="*/ 2147483647 w 120"/>
                <a:gd name="T45" fmla="*/ 2147483647 h 120"/>
                <a:gd name="T46" fmla="*/ 2147483647 w 120"/>
                <a:gd name="T47" fmla="*/ 2147483647 h 120"/>
                <a:gd name="T48" fmla="*/ 2147483647 w 120"/>
                <a:gd name="T49" fmla="*/ 2147483647 h 120"/>
                <a:gd name="T50" fmla="*/ 2147483647 w 120"/>
                <a:gd name="T51" fmla="*/ 2147483647 h 120"/>
                <a:gd name="T52" fmla="*/ 2147483647 w 120"/>
                <a:gd name="T53" fmla="*/ 2147483647 h 120"/>
                <a:gd name="T54" fmla="*/ 2147483647 w 120"/>
                <a:gd name="T55" fmla="*/ 2147483647 h 120"/>
                <a:gd name="T56" fmla="*/ 2147483647 w 120"/>
                <a:gd name="T57" fmla="*/ 2147483647 h 120"/>
                <a:gd name="T58" fmla="*/ 2147483647 w 120"/>
                <a:gd name="T59" fmla="*/ 2147483647 h 120"/>
                <a:gd name="T60" fmla="*/ 2147483647 w 120"/>
                <a:gd name="T61" fmla="*/ 2147483647 h 120"/>
                <a:gd name="T62" fmla="*/ 2147483647 w 120"/>
                <a:gd name="T63" fmla="*/ 2147483647 h 120"/>
                <a:gd name="T64" fmla="*/ 2147483647 w 120"/>
                <a:gd name="T65" fmla="*/ 2147483647 h 120"/>
                <a:gd name="T66" fmla="*/ 2147483647 w 120"/>
                <a:gd name="T67" fmla="*/ 2147483647 h 120"/>
                <a:gd name="T68" fmla="*/ 2147483647 w 120"/>
                <a:gd name="T69" fmla="*/ 2147483647 h 120"/>
                <a:gd name="T70" fmla="*/ 2147483647 w 120"/>
                <a:gd name="T71" fmla="*/ 2147483647 h 120"/>
                <a:gd name="T72" fmla="*/ 2147483647 w 120"/>
                <a:gd name="T73" fmla="*/ 2147483647 h 120"/>
                <a:gd name="T74" fmla="*/ 2147483647 w 120"/>
                <a:gd name="T75" fmla="*/ 2147483647 h 120"/>
                <a:gd name="T76" fmla="*/ 2147483647 w 120"/>
                <a:gd name="T77" fmla="*/ 2147483647 h 120"/>
                <a:gd name="T78" fmla="*/ 2147483647 w 120"/>
                <a:gd name="T79" fmla="*/ 2147483647 h 120"/>
                <a:gd name="T80" fmla="*/ 2147483647 w 120"/>
                <a:gd name="T81" fmla="*/ 2147483647 h 120"/>
                <a:gd name="T82" fmla="*/ 2147483647 w 120"/>
                <a:gd name="T83" fmla="*/ 2147483647 h 120"/>
                <a:gd name="T84" fmla="*/ 2147483647 w 120"/>
                <a:gd name="T85" fmla="*/ 2147483647 h 120"/>
                <a:gd name="T86" fmla="*/ 2147483647 w 120"/>
                <a:gd name="T87" fmla="*/ 2147483647 h 120"/>
                <a:gd name="T88" fmla="*/ 2147483647 w 120"/>
                <a:gd name="T89" fmla="*/ 2147483647 h 120"/>
                <a:gd name="T90" fmla="*/ 2147483647 w 120"/>
                <a:gd name="T91" fmla="*/ 2147483647 h 120"/>
                <a:gd name="T92" fmla="*/ 2147483647 w 120"/>
                <a:gd name="T93" fmla="*/ 2147483647 h 120"/>
                <a:gd name="T94" fmla="*/ 2147483647 w 120"/>
                <a:gd name="T95" fmla="*/ 2147483647 h 120"/>
                <a:gd name="T96" fmla="*/ 2147483647 w 120"/>
                <a:gd name="T97" fmla="*/ 2147483647 h 120"/>
                <a:gd name="T98" fmla="*/ 2147483647 w 120"/>
                <a:gd name="T99" fmla="*/ 2147483647 h 120"/>
                <a:gd name="T100" fmla="*/ 2147483647 w 120"/>
                <a:gd name="T101" fmla="*/ 2147483647 h 120"/>
                <a:gd name="T102" fmla="*/ 2147483647 w 120"/>
                <a:gd name="T103" fmla="*/ 2147483647 h 120"/>
                <a:gd name="T104" fmla="*/ 2147483647 w 120"/>
                <a:gd name="T105" fmla="*/ 2147483647 h 120"/>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20" h="120">
                  <a:moveTo>
                    <a:pt x="60" y="0"/>
                  </a:moveTo>
                  <a:cubicBezTo>
                    <a:pt x="27" y="0"/>
                    <a:pt x="0" y="27"/>
                    <a:pt x="0" y="60"/>
                  </a:cubicBezTo>
                  <a:cubicBezTo>
                    <a:pt x="0" y="93"/>
                    <a:pt x="27" y="120"/>
                    <a:pt x="60" y="120"/>
                  </a:cubicBezTo>
                  <a:cubicBezTo>
                    <a:pt x="93" y="120"/>
                    <a:pt x="120" y="93"/>
                    <a:pt x="120" y="60"/>
                  </a:cubicBezTo>
                  <a:cubicBezTo>
                    <a:pt x="120" y="27"/>
                    <a:pt x="93" y="0"/>
                    <a:pt x="60" y="0"/>
                  </a:cubicBezTo>
                  <a:close/>
                  <a:moveTo>
                    <a:pt x="83" y="24"/>
                  </a:moveTo>
                  <a:cubicBezTo>
                    <a:pt x="87" y="21"/>
                    <a:pt x="87" y="21"/>
                    <a:pt x="87" y="21"/>
                  </a:cubicBezTo>
                  <a:cubicBezTo>
                    <a:pt x="87" y="21"/>
                    <a:pt x="85" y="17"/>
                    <a:pt x="86" y="14"/>
                  </a:cubicBezTo>
                  <a:cubicBezTo>
                    <a:pt x="87" y="14"/>
                    <a:pt x="91" y="16"/>
                    <a:pt x="94" y="20"/>
                  </a:cubicBezTo>
                  <a:cubicBezTo>
                    <a:pt x="92" y="29"/>
                    <a:pt x="86" y="28"/>
                    <a:pt x="86" y="28"/>
                  </a:cubicBezTo>
                  <a:cubicBezTo>
                    <a:pt x="86" y="28"/>
                    <a:pt x="82" y="28"/>
                    <a:pt x="83" y="24"/>
                  </a:cubicBezTo>
                  <a:close/>
                  <a:moveTo>
                    <a:pt x="47" y="77"/>
                  </a:moveTo>
                  <a:cubicBezTo>
                    <a:pt x="46" y="78"/>
                    <a:pt x="45" y="81"/>
                    <a:pt x="44" y="84"/>
                  </a:cubicBezTo>
                  <a:cubicBezTo>
                    <a:pt x="43" y="86"/>
                    <a:pt x="42" y="87"/>
                    <a:pt x="41" y="88"/>
                  </a:cubicBezTo>
                  <a:cubicBezTo>
                    <a:pt x="39" y="89"/>
                    <a:pt x="39" y="91"/>
                    <a:pt x="39" y="91"/>
                  </a:cubicBezTo>
                  <a:cubicBezTo>
                    <a:pt x="38" y="95"/>
                    <a:pt x="38" y="95"/>
                    <a:pt x="38" y="95"/>
                  </a:cubicBezTo>
                  <a:cubicBezTo>
                    <a:pt x="38" y="95"/>
                    <a:pt x="39" y="99"/>
                    <a:pt x="40" y="100"/>
                  </a:cubicBezTo>
                  <a:cubicBezTo>
                    <a:pt x="40" y="102"/>
                    <a:pt x="37" y="110"/>
                    <a:pt x="37" y="110"/>
                  </a:cubicBezTo>
                  <a:cubicBezTo>
                    <a:pt x="34" y="109"/>
                    <a:pt x="33" y="106"/>
                    <a:pt x="32" y="104"/>
                  </a:cubicBezTo>
                  <a:cubicBezTo>
                    <a:pt x="32" y="102"/>
                    <a:pt x="30" y="101"/>
                    <a:pt x="31" y="99"/>
                  </a:cubicBezTo>
                  <a:cubicBezTo>
                    <a:pt x="31" y="96"/>
                    <a:pt x="29" y="95"/>
                    <a:pt x="28" y="94"/>
                  </a:cubicBezTo>
                  <a:cubicBezTo>
                    <a:pt x="27" y="92"/>
                    <a:pt x="26" y="90"/>
                    <a:pt x="26" y="89"/>
                  </a:cubicBezTo>
                  <a:cubicBezTo>
                    <a:pt x="26" y="88"/>
                    <a:pt x="23" y="86"/>
                    <a:pt x="23" y="86"/>
                  </a:cubicBezTo>
                  <a:cubicBezTo>
                    <a:pt x="23" y="86"/>
                    <a:pt x="18" y="83"/>
                    <a:pt x="17" y="82"/>
                  </a:cubicBezTo>
                  <a:cubicBezTo>
                    <a:pt x="16" y="81"/>
                    <a:pt x="15" y="77"/>
                    <a:pt x="15" y="75"/>
                  </a:cubicBezTo>
                  <a:cubicBezTo>
                    <a:pt x="15" y="73"/>
                    <a:pt x="16" y="68"/>
                    <a:pt x="16" y="68"/>
                  </a:cubicBezTo>
                  <a:cubicBezTo>
                    <a:pt x="16" y="68"/>
                    <a:pt x="18" y="66"/>
                    <a:pt x="17" y="65"/>
                  </a:cubicBezTo>
                  <a:cubicBezTo>
                    <a:pt x="15" y="64"/>
                    <a:pt x="15" y="60"/>
                    <a:pt x="15" y="60"/>
                  </a:cubicBezTo>
                  <a:cubicBezTo>
                    <a:pt x="13" y="58"/>
                    <a:pt x="13" y="58"/>
                    <a:pt x="13" y="58"/>
                  </a:cubicBezTo>
                  <a:cubicBezTo>
                    <a:pt x="13" y="58"/>
                    <a:pt x="11" y="55"/>
                    <a:pt x="10" y="54"/>
                  </a:cubicBezTo>
                  <a:cubicBezTo>
                    <a:pt x="10" y="52"/>
                    <a:pt x="10" y="51"/>
                    <a:pt x="11" y="50"/>
                  </a:cubicBezTo>
                  <a:cubicBezTo>
                    <a:pt x="11" y="49"/>
                    <a:pt x="10" y="46"/>
                    <a:pt x="10" y="45"/>
                  </a:cubicBezTo>
                  <a:cubicBezTo>
                    <a:pt x="20" y="20"/>
                    <a:pt x="37" y="15"/>
                    <a:pt x="37" y="15"/>
                  </a:cubicBezTo>
                  <a:cubicBezTo>
                    <a:pt x="38" y="20"/>
                    <a:pt x="38" y="20"/>
                    <a:pt x="38" y="20"/>
                  </a:cubicBezTo>
                  <a:cubicBezTo>
                    <a:pt x="38" y="20"/>
                    <a:pt x="35" y="21"/>
                    <a:pt x="34" y="21"/>
                  </a:cubicBezTo>
                  <a:cubicBezTo>
                    <a:pt x="32" y="20"/>
                    <a:pt x="31" y="20"/>
                    <a:pt x="31" y="20"/>
                  </a:cubicBezTo>
                  <a:cubicBezTo>
                    <a:pt x="29" y="23"/>
                    <a:pt x="29" y="23"/>
                    <a:pt x="29" y="23"/>
                  </a:cubicBezTo>
                  <a:cubicBezTo>
                    <a:pt x="29" y="23"/>
                    <a:pt x="28" y="25"/>
                    <a:pt x="28" y="26"/>
                  </a:cubicBezTo>
                  <a:cubicBezTo>
                    <a:pt x="28" y="27"/>
                    <a:pt x="29" y="29"/>
                    <a:pt x="29" y="29"/>
                  </a:cubicBezTo>
                  <a:cubicBezTo>
                    <a:pt x="29" y="29"/>
                    <a:pt x="32" y="29"/>
                    <a:pt x="32" y="28"/>
                  </a:cubicBezTo>
                  <a:cubicBezTo>
                    <a:pt x="32" y="27"/>
                    <a:pt x="32" y="26"/>
                    <a:pt x="32" y="26"/>
                  </a:cubicBezTo>
                  <a:cubicBezTo>
                    <a:pt x="31" y="24"/>
                    <a:pt x="31" y="24"/>
                    <a:pt x="31" y="24"/>
                  </a:cubicBezTo>
                  <a:cubicBezTo>
                    <a:pt x="31" y="24"/>
                    <a:pt x="34" y="23"/>
                    <a:pt x="40" y="24"/>
                  </a:cubicBezTo>
                  <a:cubicBezTo>
                    <a:pt x="47" y="24"/>
                    <a:pt x="44" y="29"/>
                    <a:pt x="47" y="30"/>
                  </a:cubicBezTo>
                  <a:cubicBezTo>
                    <a:pt x="50" y="31"/>
                    <a:pt x="45" y="35"/>
                    <a:pt x="44" y="37"/>
                  </a:cubicBezTo>
                  <a:cubicBezTo>
                    <a:pt x="43" y="39"/>
                    <a:pt x="41" y="34"/>
                    <a:pt x="41" y="34"/>
                  </a:cubicBezTo>
                  <a:cubicBezTo>
                    <a:pt x="41" y="34"/>
                    <a:pt x="43" y="32"/>
                    <a:pt x="40" y="32"/>
                  </a:cubicBezTo>
                  <a:cubicBezTo>
                    <a:pt x="37" y="31"/>
                    <a:pt x="35" y="36"/>
                    <a:pt x="37" y="36"/>
                  </a:cubicBezTo>
                  <a:cubicBezTo>
                    <a:pt x="38" y="36"/>
                    <a:pt x="40" y="38"/>
                    <a:pt x="39" y="39"/>
                  </a:cubicBezTo>
                  <a:cubicBezTo>
                    <a:pt x="39" y="40"/>
                    <a:pt x="39" y="40"/>
                    <a:pt x="38" y="43"/>
                  </a:cubicBezTo>
                  <a:cubicBezTo>
                    <a:pt x="36" y="46"/>
                    <a:pt x="34" y="48"/>
                    <a:pt x="34" y="48"/>
                  </a:cubicBezTo>
                  <a:cubicBezTo>
                    <a:pt x="34" y="48"/>
                    <a:pt x="32" y="47"/>
                    <a:pt x="33" y="49"/>
                  </a:cubicBezTo>
                  <a:cubicBezTo>
                    <a:pt x="34" y="51"/>
                    <a:pt x="33" y="54"/>
                    <a:pt x="33" y="55"/>
                  </a:cubicBezTo>
                  <a:cubicBezTo>
                    <a:pt x="33" y="57"/>
                    <a:pt x="29" y="54"/>
                    <a:pt x="29" y="51"/>
                  </a:cubicBezTo>
                  <a:cubicBezTo>
                    <a:pt x="28" y="48"/>
                    <a:pt x="25" y="51"/>
                    <a:pt x="24" y="51"/>
                  </a:cubicBezTo>
                  <a:cubicBezTo>
                    <a:pt x="23" y="51"/>
                    <a:pt x="21" y="50"/>
                    <a:pt x="21" y="49"/>
                  </a:cubicBezTo>
                  <a:cubicBezTo>
                    <a:pt x="20" y="48"/>
                    <a:pt x="15" y="52"/>
                    <a:pt x="14" y="52"/>
                  </a:cubicBezTo>
                  <a:cubicBezTo>
                    <a:pt x="13" y="53"/>
                    <a:pt x="13" y="55"/>
                    <a:pt x="15" y="54"/>
                  </a:cubicBezTo>
                  <a:cubicBezTo>
                    <a:pt x="17" y="53"/>
                    <a:pt x="19" y="54"/>
                    <a:pt x="19" y="56"/>
                  </a:cubicBezTo>
                  <a:cubicBezTo>
                    <a:pt x="18" y="58"/>
                    <a:pt x="16" y="57"/>
                    <a:pt x="16" y="58"/>
                  </a:cubicBezTo>
                  <a:cubicBezTo>
                    <a:pt x="17" y="60"/>
                    <a:pt x="19" y="61"/>
                    <a:pt x="19" y="63"/>
                  </a:cubicBezTo>
                  <a:cubicBezTo>
                    <a:pt x="20" y="65"/>
                    <a:pt x="25" y="63"/>
                    <a:pt x="27" y="62"/>
                  </a:cubicBezTo>
                  <a:cubicBezTo>
                    <a:pt x="28" y="62"/>
                    <a:pt x="33" y="61"/>
                    <a:pt x="33" y="63"/>
                  </a:cubicBezTo>
                  <a:cubicBezTo>
                    <a:pt x="34" y="65"/>
                    <a:pt x="39" y="66"/>
                    <a:pt x="41" y="66"/>
                  </a:cubicBezTo>
                  <a:cubicBezTo>
                    <a:pt x="43" y="67"/>
                    <a:pt x="46" y="67"/>
                    <a:pt x="49" y="69"/>
                  </a:cubicBezTo>
                  <a:cubicBezTo>
                    <a:pt x="51" y="72"/>
                    <a:pt x="47" y="76"/>
                    <a:pt x="47" y="77"/>
                  </a:cubicBezTo>
                  <a:close/>
                  <a:moveTo>
                    <a:pt x="59" y="14"/>
                  </a:moveTo>
                  <a:cubicBezTo>
                    <a:pt x="58" y="17"/>
                    <a:pt x="54" y="20"/>
                    <a:pt x="55" y="21"/>
                  </a:cubicBezTo>
                  <a:cubicBezTo>
                    <a:pt x="55" y="22"/>
                    <a:pt x="55" y="27"/>
                    <a:pt x="51" y="23"/>
                  </a:cubicBezTo>
                  <a:cubicBezTo>
                    <a:pt x="47" y="19"/>
                    <a:pt x="43" y="18"/>
                    <a:pt x="44" y="15"/>
                  </a:cubicBezTo>
                  <a:cubicBezTo>
                    <a:pt x="44" y="14"/>
                    <a:pt x="48" y="14"/>
                    <a:pt x="48" y="13"/>
                  </a:cubicBezTo>
                  <a:cubicBezTo>
                    <a:pt x="53" y="7"/>
                    <a:pt x="62" y="8"/>
                    <a:pt x="63" y="10"/>
                  </a:cubicBezTo>
                  <a:cubicBezTo>
                    <a:pt x="61" y="12"/>
                    <a:pt x="59" y="11"/>
                    <a:pt x="59" y="14"/>
                  </a:cubicBezTo>
                  <a:close/>
                  <a:moveTo>
                    <a:pt x="107" y="62"/>
                  </a:moveTo>
                  <a:cubicBezTo>
                    <a:pt x="107" y="62"/>
                    <a:pt x="109" y="65"/>
                    <a:pt x="112" y="65"/>
                  </a:cubicBezTo>
                  <a:cubicBezTo>
                    <a:pt x="110" y="87"/>
                    <a:pt x="92" y="102"/>
                    <a:pt x="92" y="102"/>
                  </a:cubicBezTo>
                  <a:cubicBezTo>
                    <a:pt x="89" y="99"/>
                    <a:pt x="90" y="96"/>
                    <a:pt x="90" y="96"/>
                  </a:cubicBezTo>
                  <a:cubicBezTo>
                    <a:pt x="91" y="92"/>
                    <a:pt x="91" y="92"/>
                    <a:pt x="91" y="92"/>
                  </a:cubicBezTo>
                  <a:cubicBezTo>
                    <a:pt x="91" y="85"/>
                    <a:pt x="91" y="85"/>
                    <a:pt x="91" y="85"/>
                  </a:cubicBezTo>
                  <a:cubicBezTo>
                    <a:pt x="91" y="85"/>
                    <a:pt x="91" y="77"/>
                    <a:pt x="84" y="81"/>
                  </a:cubicBezTo>
                  <a:cubicBezTo>
                    <a:pt x="77" y="83"/>
                    <a:pt x="80" y="83"/>
                    <a:pt x="72" y="83"/>
                  </a:cubicBezTo>
                  <a:cubicBezTo>
                    <a:pt x="64" y="84"/>
                    <a:pt x="66" y="67"/>
                    <a:pt x="66" y="67"/>
                  </a:cubicBezTo>
                  <a:cubicBezTo>
                    <a:pt x="66" y="43"/>
                    <a:pt x="84" y="61"/>
                    <a:pt x="84" y="61"/>
                  </a:cubicBezTo>
                  <a:cubicBezTo>
                    <a:pt x="95" y="69"/>
                    <a:pt x="97" y="56"/>
                    <a:pt x="97" y="56"/>
                  </a:cubicBezTo>
                  <a:cubicBezTo>
                    <a:pt x="104" y="53"/>
                    <a:pt x="104" y="53"/>
                    <a:pt x="104" y="53"/>
                  </a:cubicBezTo>
                  <a:cubicBezTo>
                    <a:pt x="105" y="49"/>
                    <a:pt x="105" y="49"/>
                    <a:pt x="105" y="49"/>
                  </a:cubicBezTo>
                  <a:cubicBezTo>
                    <a:pt x="104" y="44"/>
                    <a:pt x="104" y="44"/>
                    <a:pt x="104" y="44"/>
                  </a:cubicBezTo>
                  <a:cubicBezTo>
                    <a:pt x="93" y="39"/>
                    <a:pt x="93" y="39"/>
                    <a:pt x="93" y="39"/>
                  </a:cubicBezTo>
                  <a:cubicBezTo>
                    <a:pt x="93" y="39"/>
                    <a:pt x="91" y="43"/>
                    <a:pt x="94" y="48"/>
                  </a:cubicBezTo>
                  <a:cubicBezTo>
                    <a:pt x="94" y="48"/>
                    <a:pt x="93" y="53"/>
                    <a:pt x="91" y="52"/>
                  </a:cubicBezTo>
                  <a:cubicBezTo>
                    <a:pt x="84" y="48"/>
                    <a:pt x="84" y="48"/>
                    <a:pt x="84" y="48"/>
                  </a:cubicBezTo>
                  <a:cubicBezTo>
                    <a:pt x="84" y="48"/>
                    <a:pt x="82" y="47"/>
                    <a:pt x="79" y="49"/>
                  </a:cubicBezTo>
                  <a:cubicBezTo>
                    <a:pt x="75" y="52"/>
                    <a:pt x="69" y="49"/>
                    <a:pt x="69" y="49"/>
                  </a:cubicBezTo>
                  <a:cubicBezTo>
                    <a:pt x="69" y="49"/>
                    <a:pt x="69" y="46"/>
                    <a:pt x="73" y="44"/>
                  </a:cubicBezTo>
                  <a:cubicBezTo>
                    <a:pt x="76" y="42"/>
                    <a:pt x="76" y="42"/>
                    <a:pt x="76" y="42"/>
                  </a:cubicBezTo>
                  <a:cubicBezTo>
                    <a:pt x="76" y="42"/>
                    <a:pt x="75" y="38"/>
                    <a:pt x="76" y="35"/>
                  </a:cubicBezTo>
                  <a:cubicBezTo>
                    <a:pt x="77" y="32"/>
                    <a:pt x="78" y="35"/>
                    <a:pt x="81" y="33"/>
                  </a:cubicBezTo>
                  <a:cubicBezTo>
                    <a:pt x="84" y="31"/>
                    <a:pt x="86" y="37"/>
                    <a:pt x="90" y="36"/>
                  </a:cubicBezTo>
                  <a:cubicBezTo>
                    <a:pt x="94" y="36"/>
                    <a:pt x="92" y="35"/>
                    <a:pt x="95" y="33"/>
                  </a:cubicBezTo>
                  <a:cubicBezTo>
                    <a:pt x="98" y="32"/>
                    <a:pt x="100" y="36"/>
                    <a:pt x="100" y="36"/>
                  </a:cubicBezTo>
                  <a:cubicBezTo>
                    <a:pt x="106" y="37"/>
                    <a:pt x="106" y="37"/>
                    <a:pt x="106" y="37"/>
                  </a:cubicBezTo>
                  <a:cubicBezTo>
                    <a:pt x="106" y="37"/>
                    <a:pt x="105" y="30"/>
                    <a:pt x="105" y="32"/>
                  </a:cubicBezTo>
                  <a:cubicBezTo>
                    <a:pt x="109" y="38"/>
                    <a:pt x="114" y="55"/>
                    <a:pt x="112" y="58"/>
                  </a:cubicBezTo>
                  <a:cubicBezTo>
                    <a:pt x="111" y="57"/>
                    <a:pt x="110" y="57"/>
                    <a:pt x="110" y="57"/>
                  </a:cubicBezTo>
                  <a:cubicBezTo>
                    <a:pt x="103" y="57"/>
                    <a:pt x="103" y="57"/>
                    <a:pt x="103" y="57"/>
                  </a:cubicBezTo>
                  <a:lnTo>
                    <a:pt x="107" y="6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20" tIns="60960" rIns="121920" bIns="60960"/>
            <a:lstStyle/>
            <a:p>
              <a:endParaRPr lang="zh-CN" altLang="en-US"/>
            </a:p>
          </p:txBody>
        </p:sp>
      </p:grpSp>
      <p:grpSp>
        <p:nvGrpSpPr>
          <p:cNvPr id="12297" name="Group 12"/>
          <p:cNvGrpSpPr>
            <a:grpSpLocks/>
          </p:cNvGrpSpPr>
          <p:nvPr/>
        </p:nvGrpSpPr>
        <p:grpSpPr bwMode="auto">
          <a:xfrm>
            <a:off x="6992938" y="1609725"/>
            <a:ext cx="1438275" cy="1682750"/>
            <a:chOff x="0" y="0"/>
            <a:chExt cx="1591659" cy="1862695"/>
          </a:xfrm>
        </p:grpSpPr>
        <p:sp>
          <p:nvSpPr>
            <p:cNvPr id="12306" name="Freeform 1"/>
            <p:cNvSpPr>
              <a:spLocks/>
            </p:cNvSpPr>
            <p:nvPr/>
          </p:nvSpPr>
          <p:spPr bwMode="auto">
            <a:xfrm rot="-5400000">
              <a:off x="-83443" y="193816"/>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alpha val="74117"/>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07" name="Freeform 9"/>
            <p:cNvSpPr>
              <a:spLocks/>
            </p:cNvSpPr>
            <p:nvPr/>
          </p:nvSpPr>
          <p:spPr bwMode="auto">
            <a:xfrm rot="-5400000">
              <a:off x="-77220" y="83443"/>
              <a:ext cx="1752319" cy="1585433"/>
            </a:xfrm>
            <a:custGeom>
              <a:avLst/>
              <a:gdLst>
                <a:gd name="T0" fmla="*/ 0 w 1324964"/>
                <a:gd name="T1" fmla="*/ 0 h 1468983"/>
                <a:gd name="T2" fmla="*/ 4115992 w 1324964"/>
                <a:gd name="T3" fmla="*/ 0 h 1468983"/>
                <a:gd name="T4" fmla="*/ 7090185 w 1324964"/>
                <a:gd name="T5" fmla="*/ 2 h 1468983"/>
                <a:gd name="T6" fmla="*/ 7090185 w 1324964"/>
                <a:gd name="T7" fmla="*/ 1160842 h 1468983"/>
                <a:gd name="T8" fmla="*/ 7090202 w 1324964"/>
                <a:gd name="T9" fmla="*/ 2094063 h 1468983"/>
                <a:gd name="T10" fmla="*/ 7090197 w 1324964"/>
                <a:gd name="T11" fmla="*/ 2321685 h 1468983"/>
                <a:gd name="T12" fmla="*/ 0 w 1324964"/>
                <a:gd name="T13" fmla="*/ 2321681 h 1468983"/>
                <a:gd name="T14" fmla="*/ 2157907 w 1324964"/>
                <a:gd name="T15" fmla="*/ 1160844 h 1468983"/>
                <a:gd name="T16" fmla="*/ 0 w 1324964"/>
                <a:gd name="T17" fmla="*/ 0 h 146898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1324964" h="1468983">
                  <a:moveTo>
                    <a:pt x="0" y="0"/>
                  </a:moveTo>
                  <a:lnTo>
                    <a:pt x="769166" y="0"/>
                  </a:lnTo>
                  <a:lnTo>
                    <a:pt x="1324961" y="2"/>
                  </a:lnTo>
                  <a:lnTo>
                    <a:pt x="1324961" y="734490"/>
                  </a:lnTo>
                  <a:cubicBezTo>
                    <a:pt x="1324962" y="931314"/>
                    <a:pt x="1324963" y="1128137"/>
                    <a:pt x="1324964" y="1324961"/>
                  </a:cubicBezTo>
                  <a:cubicBezTo>
                    <a:pt x="1324964" y="1372968"/>
                    <a:pt x="1324963" y="1420976"/>
                    <a:pt x="1324963" y="1468983"/>
                  </a:cubicBezTo>
                  <a:lnTo>
                    <a:pt x="0" y="1468980"/>
                  </a:lnTo>
                  <a:lnTo>
                    <a:pt x="403253" y="734492"/>
                  </a:lnTo>
                  <a:lnTo>
                    <a:pt x="0" y="0"/>
                  </a:lnTo>
                  <a:close/>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endParaRPr lang="zh-CN" altLang="en-US"/>
            </a:p>
          </p:txBody>
        </p:sp>
        <p:sp>
          <p:nvSpPr>
            <p:cNvPr id="12308" name="Freeform 18"/>
            <p:cNvSpPr>
              <a:spLocks/>
            </p:cNvSpPr>
            <p:nvPr/>
          </p:nvSpPr>
          <p:spPr bwMode="auto">
            <a:xfrm>
              <a:off x="527757" y="414336"/>
              <a:ext cx="549534" cy="549533"/>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2298" name="TextBox 46"/>
          <p:cNvSpPr txBox="1">
            <a:spLocks noChangeArrowheads="1"/>
          </p:cNvSpPr>
          <p:nvPr/>
        </p:nvSpPr>
        <p:spPr bwMode="auto">
          <a:xfrm>
            <a:off x="617538"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2299" name="TextBox 46"/>
          <p:cNvSpPr txBox="1">
            <a:spLocks noChangeArrowheads="1"/>
          </p:cNvSpPr>
          <p:nvPr/>
        </p:nvSpPr>
        <p:spPr bwMode="auto">
          <a:xfrm>
            <a:off x="2832100"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2300" name="TextBox 46"/>
          <p:cNvSpPr txBox="1">
            <a:spLocks noChangeArrowheads="1"/>
          </p:cNvSpPr>
          <p:nvPr/>
        </p:nvSpPr>
        <p:spPr bwMode="auto">
          <a:xfrm>
            <a:off x="4992688" y="3525838"/>
            <a:ext cx="1303337"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2301" name="TextBox 46"/>
          <p:cNvSpPr txBox="1">
            <a:spLocks noChangeArrowheads="1"/>
          </p:cNvSpPr>
          <p:nvPr/>
        </p:nvSpPr>
        <p:spPr bwMode="auto">
          <a:xfrm>
            <a:off x="7154863" y="3525838"/>
            <a:ext cx="130175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2302" name="矩形 28"/>
          <p:cNvSpPr>
            <a:spLocks noChangeArrowheads="1"/>
          </p:cNvSpPr>
          <p:nvPr/>
        </p:nvSpPr>
        <p:spPr bwMode="auto">
          <a:xfrm>
            <a:off x="835025" y="321310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2303" name="矩形 29"/>
          <p:cNvSpPr>
            <a:spLocks noChangeArrowheads="1"/>
          </p:cNvSpPr>
          <p:nvPr/>
        </p:nvSpPr>
        <p:spPr bwMode="auto">
          <a:xfrm>
            <a:off x="3024188" y="3181350"/>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2304" name="矩形 30"/>
          <p:cNvSpPr>
            <a:spLocks noChangeArrowheads="1"/>
          </p:cNvSpPr>
          <p:nvPr/>
        </p:nvSpPr>
        <p:spPr bwMode="auto">
          <a:xfrm>
            <a:off x="5164138" y="3200400"/>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2305" name="矩形 31"/>
          <p:cNvSpPr>
            <a:spLocks noChangeArrowheads="1"/>
          </p:cNvSpPr>
          <p:nvPr/>
        </p:nvSpPr>
        <p:spPr bwMode="auto">
          <a:xfrm>
            <a:off x="7362825" y="3209925"/>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介绍</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3315" name="组合 2"/>
          <p:cNvGrpSpPr>
            <a:grpSpLocks/>
          </p:cNvGrpSpPr>
          <p:nvPr/>
        </p:nvGrpSpPr>
        <p:grpSpPr bwMode="auto">
          <a:xfrm>
            <a:off x="257175" y="315913"/>
            <a:ext cx="828675" cy="849312"/>
            <a:chOff x="0" y="0"/>
            <a:chExt cx="1715756" cy="1732866"/>
          </a:xfrm>
        </p:grpSpPr>
        <p:sp>
          <p:nvSpPr>
            <p:cNvPr id="13336"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3337"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331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331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18" name="TextBox 46"/>
          <p:cNvSpPr txBox="1">
            <a:spLocks noChangeArrowheads="1"/>
          </p:cNvSpPr>
          <p:nvPr/>
        </p:nvSpPr>
        <p:spPr bwMode="auto">
          <a:xfrm>
            <a:off x="817563" y="2217738"/>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19" name="TextBox 46"/>
          <p:cNvSpPr txBox="1">
            <a:spLocks noChangeArrowheads="1"/>
          </p:cNvSpPr>
          <p:nvPr/>
        </p:nvSpPr>
        <p:spPr bwMode="auto">
          <a:xfrm>
            <a:off x="817563"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0" name="TextBox 46"/>
          <p:cNvSpPr txBox="1">
            <a:spLocks noChangeArrowheads="1"/>
          </p:cNvSpPr>
          <p:nvPr/>
        </p:nvSpPr>
        <p:spPr bwMode="auto">
          <a:xfrm>
            <a:off x="5945188" y="2220913"/>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1" name="TextBox 46"/>
          <p:cNvSpPr txBox="1">
            <a:spLocks noChangeArrowheads="1"/>
          </p:cNvSpPr>
          <p:nvPr/>
        </p:nvSpPr>
        <p:spPr bwMode="auto">
          <a:xfrm>
            <a:off x="5945188" y="3359150"/>
            <a:ext cx="220662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3322" name="矩形 23"/>
          <p:cNvSpPr>
            <a:spLocks noChangeArrowheads="1"/>
          </p:cNvSpPr>
          <p:nvPr/>
        </p:nvSpPr>
        <p:spPr bwMode="auto">
          <a:xfrm>
            <a:off x="817563" y="19478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3323" name="矩形 46"/>
          <p:cNvSpPr>
            <a:spLocks noChangeArrowheads="1"/>
          </p:cNvSpPr>
          <p:nvPr/>
        </p:nvSpPr>
        <p:spPr bwMode="auto">
          <a:xfrm>
            <a:off x="5946775" y="1920875"/>
            <a:ext cx="72072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3324" name="矩形 47"/>
          <p:cNvSpPr>
            <a:spLocks noChangeArrowheads="1"/>
          </p:cNvSpPr>
          <p:nvPr/>
        </p:nvSpPr>
        <p:spPr bwMode="auto">
          <a:xfrm>
            <a:off x="817563" y="308292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3325" name="矩形 48"/>
          <p:cNvSpPr>
            <a:spLocks noChangeArrowheads="1"/>
          </p:cNvSpPr>
          <p:nvPr/>
        </p:nvSpPr>
        <p:spPr bwMode="auto">
          <a:xfrm>
            <a:off x="5945188" y="308292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13326" name="组合 7"/>
          <p:cNvGrpSpPr>
            <a:grpSpLocks/>
          </p:cNvGrpSpPr>
          <p:nvPr/>
        </p:nvGrpSpPr>
        <p:grpSpPr bwMode="auto">
          <a:xfrm>
            <a:off x="3063875" y="1555750"/>
            <a:ext cx="2943225" cy="2941638"/>
            <a:chOff x="0" y="0"/>
            <a:chExt cx="2941654" cy="2941488"/>
          </a:xfrm>
        </p:grpSpPr>
        <p:grpSp>
          <p:nvGrpSpPr>
            <p:cNvPr id="13327" name="Group 28"/>
            <p:cNvGrpSpPr>
              <a:grpSpLocks/>
            </p:cNvGrpSpPr>
            <p:nvPr/>
          </p:nvGrpSpPr>
          <p:grpSpPr bwMode="auto">
            <a:xfrm>
              <a:off x="0" y="0"/>
              <a:ext cx="2941654" cy="2941488"/>
              <a:chOff x="0" y="0"/>
              <a:chExt cx="3641651" cy="3641446"/>
            </a:xfrm>
          </p:grpSpPr>
          <p:sp>
            <p:nvSpPr>
              <p:cNvPr id="13332" name="Freeform 3"/>
              <p:cNvSpPr>
                <a:spLocks/>
              </p:cNvSpPr>
              <p:nvPr/>
            </p:nvSpPr>
            <p:spPr bwMode="auto">
              <a:xfrm rot="-7621736">
                <a:off x="13429" y="1324099"/>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3333" name="Freeform 3"/>
              <p:cNvSpPr>
                <a:spLocks/>
              </p:cNvSpPr>
              <p:nvPr/>
            </p:nvSpPr>
            <p:spPr bwMode="auto">
              <a:xfrm rot="3202081">
                <a:off x="1768162" y="439656"/>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3334" name="Freeform 3"/>
              <p:cNvSpPr>
                <a:spLocks/>
              </p:cNvSpPr>
              <p:nvPr/>
            </p:nvSpPr>
            <p:spPr bwMode="auto">
              <a:xfrm rot="-2202532">
                <a:off x="455407" y="0"/>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sp>
            <p:nvSpPr>
              <p:cNvPr id="13335" name="Freeform 35"/>
              <p:cNvSpPr>
                <a:spLocks/>
              </p:cNvSpPr>
              <p:nvPr/>
            </p:nvSpPr>
            <p:spPr bwMode="auto">
              <a:xfrm rot="8579122">
                <a:off x="1325495" y="1754531"/>
                <a:ext cx="1860057" cy="1886915"/>
              </a:xfrm>
              <a:custGeom>
                <a:avLst/>
                <a:gdLst>
                  <a:gd name="T0" fmla="*/ 2147483647 w 10688"/>
                  <a:gd name="T1" fmla="*/ 2147483647 h 10844"/>
                  <a:gd name="T2" fmla="*/ 2147483647 w 10688"/>
                  <a:gd name="T3" fmla="*/ 2147483647 h 10844"/>
                  <a:gd name="T4" fmla="*/ 2147483647 w 10688"/>
                  <a:gd name="T5" fmla="*/ 2147483647 h 10844"/>
                  <a:gd name="T6" fmla="*/ 2147483647 w 10688"/>
                  <a:gd name="T7" fmla="*/ 2147483647 h 10844"/>
                  <a:gd name="T8" fmla="*/ 2147483647 w 10688"/>
                  <a:gd name="T9" fmla="*/ 2147483647 h 10844"/>
                  <a:gd name="T10" fmla="*/ 2147483647 w 10688"/>
                  <a:gd name="T11" fmla="*/ 2147483647 h 10844"/>
                  <a:gd name="T12" fmla="*/ 0 w 10688"/>
                  <a:gd name="T13" fmla="*/ 2147483647 h 10844"/>
                  <a:gd name="T14" fmla="*/ 2147483647 w 10688"/>
                  <a:gd name="T15" fmla="*/ 2147483647 h 10844"/>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10688" h="10844">
                    <a:moveTo>
                      <a:pt x="3563" y="7062"/>
                    </a:moveTo>
                    <a:lnTo>
                      <a:pt x="3563" y="7062"/>
                    </a:lnTo>
                    <a:cubicBezTo>
                      <a:pt x="4375" y="8187"/>
                      <a:pt x="4688" y="9500"/>
                      <a:pt x="4563" y="10749"/>
                    </a:cubicBezTo>
                    <a:cubicBezTo>
                      <a:pt x="5718" y="10843"/>
                      <a:pt x="6906" y="10562"/>
                      <a:pt x="7937" y="9812"/>
                    </a:cubicBezTo>
                    <a:cubicBezTo>
                      <a:pt x="10187" y="8187"/>
                      <a:pt x="10687" y="5032"/>
                      <a:pt x="9062" y="2782"/>
                    </a:cubicBezTo>
                    <a:cubicBezTo>
                      <a:pt x="7437" y="500"/>
                      <a:pt x="4282" y="0"/>
                      <a:pt x="2032" y="1626"/>
                    </a:cubicBezTo>
                    <a:cubicBezTo>
                      <a:pt x="907" y="2438"/>
                      <a:pt x="219" y="3657"/>
                      <a:pt x="0" y="4907"/>
                    </a:cubicBezTo>
                    <a:cubicBezTo>
                      <a:pt x="1375" y="5126"/>
                      <a:pt x="2688" y="5843"/>
                      <a:pt x="3563" y="7062"/>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endParaRPr lang="zh-CN" altLang="en-US"/>
              </a:p>
            </p:txBody>
          </p:sp>
        </p:grpSp>
        <p:pic>
          <p:nvPicPr>
            <p:cNvPr id="13328" name="组合 2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1643" y="450207"/>
              <a:ext cx="457200" cy="426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29" name="组合 3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025499" y="889119"/>
              <a:ext cx="40843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0" name="组合 53"/>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8827" y="1620639"/>
              <a:ext cx="524256"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331" name="组合 61"/>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37819" y="1925439"/>
              <a:ext cx="585216" cy="5120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spd="slow">
    <p:wip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2.3</a:t>
            </a:r>
            <a:endParaRPr lang="zh-CN" altLang="en-US" sz="2000" b="1">
              <a:solidFill>
                <a:srgbClr val="404040"/>
              </a:solidFill>
              <a:latin typeface="方正兰亭黑_GBK" pitchFamily="2" charset="-122"/>
              <a:ea typeface="方正兰亭黑_GBK" pitchFamily="2" charset="-122"/>
            </a:endParaRPr>
          </a:p>
        </p:txBody>
      </p:sp>
      <p:grpSp>
        <p:nvGrpSpPr>
          <p:cNvPr id="14339" name="组合 2"/>
          <p:cNvGrpSpPr>
            <a:grpSpLocks/>
          </p:cNvGrpSpPr>
          <p:nvPr/>
        </p:nvGrpSpPr>
        <p:grpSpPr bwMode="auto">
          <a:xfrm>
            <a:off x="257175" y="315913"/>
            <a:ext cx="828675" cy="849312"/>
            <a:chOff x="0" y="0"/>
            <a:chExt cx="1715756" cy="1732866"/>
          </a:xfrm>
        </p:grpSpPr>
        <p:sp>
          <p:nvSpPr>
            <p:cNvPr id="14367"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4368"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434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公司规划</a:t>
            </a:r>
          </a:p>
        </p:txBody>
      </p:sp>
      <p:sp>
        <p:nvSpPr>
          <p:cNvPr id="1434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4342" name="直接连接符 10"/>
          <p:cNvCxnSpPr>
            <a:cxnSpLocks noChangeShapeType="1"/>
          </p:cNvCxnSpPr>
          <p:nvPr/>
        </p:nvCxnSpPr>
        <p:spPr bwMode="auto">
          <a:xfrm>
            <a:off x="158750" y="2582863"/>
            <a:ext cx="8826500" cy="0"/>
          </a:xfrm>
          <a:prstGeom prst="line">
            <a:avLst/>
          </a:prstGeom>
          <a:noFill/>
          <a:ln w="6350">
            <a:solidFill>
              <a:srgbClr val="404040"/>
            </a:solidFill>
            <a:round/>
            <a:headEnd/>
            <a:tailEnd/>
          </a:ln>
          <a:extLst>
            <a:ext uri="{909E8E84-426E-40DD-AFC4-6F175D3DCCD1}">
              <a14:hiddenFill xmlns:a14="http://schemas.microsoft.com/office/drawing/2010/main">
                <a:noFill/>
              </a14:hiddenFill>
            </a:ext>
          </a:extLst>
        </p:spPr>
      </p:cxnSp>
      <p:grpSp>
        <p:nvGrpSpPr>
          <p:cNvPr id="14343" name="组合 8"/>
          <p:cNvGrpSpPr>
            <a:grpSpLocks/>
          </p:cNvGrpSpPr>
          <p:nvPr/>
        </p:nvGrpSpPr>
        <p:grpSpPr bwMode="auto">
          <a:xfrm>
            <a:off x="700088" y="2085975"/>
            <a:ext cx="993775" cy="993775"/>
            <a:chOff x="0" y="0"/>
            <a:chExt cx="994165" cy="994165"/>
          </a:xfrm>
        </p:grpSpPr>
        <p:sp>
          <p:nvSpPr>
            <p:cNvPr id="14365" name="椭圆 7"/>
            <p:cNvSpPr>
              <a:spLocks noChangeArrowheads="1"/>
            </p:cNvSpPr>
            <p:nvPr/>
          </p:nvSpPr>
          <p:spPr bwMode="auto">
            <a:xfrm>
              <a:off x="0" y="0"/>
              <a:ext cx="994165" cy="99416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66" name="椭圆 26"/>
            <p:cNvSpPr>
              <a:spLocks noChangeArrowheads="1"/>
            </p:cNvSpPr>
            <p:nvPr/>
          </p:nvSpPr>
          <p:spPr bwMode="auto">
            <a:xfrm>
              <a:off x="76951" y="76951"/>
              <a:ext cx="840262" cy="84026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4344" name="组合 28"/>
          <p:cNvGrpSpPr>
            <a:grpSpLocks/>
          </p:cNvGrpSpPr>
          <p:nvPr/>
        </p:nvGrpSpPr>
        <p:grpSpPr bwMode="auto">
          <a:xfrm>
            <a:off x="2838450" y="2085975"/>
            <a:ext cx="993775" cy="993775"/>
            <a:chOff x="0" y="0"/>
            <a:chExt cx="994165" cy="994165"/>
          </a:xfrm>
        </p:grpSpPr>
        <p:sp>
          <p:nvSpPr>
            <p:cNvPr id="14363" name="椭圆 29"/>
            <p:cNvSpPr>
              <a:spLocks noChangeArrowheads="1"/>
            </p:cNvSpPr>
            <p:nvPr/>
          </p:nvSpPr>
          <p:spPr bwMode="auto">
            <a:xfrm>
              <a:off x="0" y="0"/>
              <a:ext cx="994165" cy="994165"/>
            </a:xfrm>
            <a:prstGeom prst="ellipse">
              <a:avLst/>
            </a:prstGeom>
            <a:solidFill>
              <a:srgbClr val="0D4677">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64" name="椭圆 30"/>
            <p:cNvSpPr>
              <a:spLocks noChangeArrowheads="1"/>
            </p:cNvSpPr>
            <p:nvPr/>
          </p:nvSpPr>
          <p:spPr bwMode="auto">
            <a:xfrm>
              <a:off x="76951" y="76951"/>
              <a:ext cx="840262" cy="84026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4345" name="组合 31"/>
          <p:cNvGrpSpPr>
            <a:grpSpLocks/>
          </p:cNvGrpSpPr>
          <p:nvPr/>
        </p:nvGrpSpPr>
        <p:grpSpPr bwMode="auto">
          <a:xfrm>
            <a:off x="4975225" y="2085975"/>
            <a:ext cx="993775" cy="993775"/>
            <a:chOff x="0" y="0"/>
            <a:chExt cx="994165" cy="994165"/>
          </a:xfrm>
        </p:grpSpPr>
        <p:sp>
          <p:nvSpPr>
            <p:cNvPr id="14361" name="椭圆 49"/>
            <p:cNvSpPr>
              <a:spLocks noChangeArrowheads="1"/>
            </p:cNvSpPr>
            <p:nvPr/>
          </p:nvSpPr>
          <p:spPr bwMode="auto">
            <a:xfrm>
              <a:off x="0" y="0"/>
              <a:ext cx="994165" cy="994165"/>
            </a:xfrm>
            <a:prstGeom prst="ellipse">
              <a:avLst/>
            </a:prstGeom>
            <a:solidFill>
              <a:srgbClr val="ECAF45">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62" name="椭圆 50"/>
            <p:cNvSpPr>
              <a:spLocks noChangeArrowheads="1"/>
            </p:cNvSpPr>
            <p:nvPr/>
          </p:nvSpPr>
          <p:spPr bwMode="auto">
            <a:xfrm>
              <a:off x="76951" y="76951"/>
              <a:ext cx="840262" cy="84026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grpSp>
        <p:nvGrpSpPr>
          <p:cNvPr id="14346" name="组合 51"/>
          <p:cNvGrpSpPr>
            <a:grpSpLocks/>
          </p:cNvGrpSpPr>
          <p:nvPr/>
        </p:nvGrpSpPr>
        <p:grpSpPr bwMode="auto">
          <a:xfrm>
            <a:off x="7113588" y="2085975"/>
            <a:ext cx="993775" cy="993775"/>
            <a:chOff x="0" y="0"/>
            <a:chExt cx="994165" cy="994165"/>
          </a:xfrm>
        </p:grpSpPr>
        <p:sp>
          <p:nvSpPr>
            <p:cNvPr id="14359" name="椭圆 52"/>
            <p:cNvSpPr>
              <a:spLocks noChangeArrowheads="1"/>
            </p:cNvSpPr>
            <p:nvPr/>
          </p:nvSpPr>
          <p:spPr bwMode="auto">
            <a:xfrm>
              <a:off x="0" y="0"/>
              <a:ext cx="994165" cy="994165"/>
            </a:xfrm>
            <a:prstGeom prst="ellipse">
              <a:avLst/>
            </a:prstGeom>
            <a:solidFill>
              <a:srgbClr val="E03646">
                <a:alpha val="59999"/>
              </a:srgbClr>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4360" name="椭圆 53"/>
            <p:cNvSpPr>
              <a:spLocks noChangeArrowheads="1"/>
            </p:cNvSpPr>
            <p:nvPr/>
          </p:nvSpPr>
          <p:spPr bwMode="auto">
            <a:xfrm>
              <a:off x="76951" y="76951"/>
              <a:ext cx="840262" cy="84026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sp>
        <p:nvSpPr>
          <p:cNvPr id="14347" name="矩形 11"/>
          <p:cNvSpPr>
            <a:spLocks noChangeArrowheads="1"/>
          </p:cNvSpPr>
          <p:nvPr/>
        </p:nvSpPr>
        <p:spPr bwMode="auto">
          <a:xfrm>
            <a:off x="804863" y="2400300"/>
            <a:ext cx="742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2015</a:t>
            </a:r>
            <a:endParaRPr lang="zh-CN" altLang="en-US" sz="1800" b="1">
              <a:solidFill>
                <a:schemeClr val="bg1"/>
              </a:solidFill>
              <a:latin typeface="方正兰亭黑_GBK" pitchFamily="2" charset="-122"/>
              <a:ea typeface="方正兰亭黑_GBK" pitchFamily="2" charset="-122"/>
            </a:endParaRPr>
          </a:p>
        </p:txBody>
      </p:sp>
      <p:sp>
        <p:nvSpPr>
          <p:cNvPr id="14348" name="矩形 54"/>
          <p:cNvSpPr>
            <a:spLocks noChangeArrowheads="1"/>
          </p:cNvSpPr>
          <p:nvPr/>
        </p:nvSpPr>
        <p:spPr bwMode="auto">
          <a:xfrm>
            <a:off x="2962275" y="2397125"/>
            <a:ext cx="746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2016</a:t>
            </a:r>
            <a:endParaRPr lang="zh-CN" altLang="en-US" sz="1800" b="1">
              <a:solidFill>
                <a:schemeClr val="bg1"/>
              </a:solidFill>
              <a:latin typeface="方正兰亭黑_GBK" pitchFamily="2" charset="-122"/>
              <a:ea typeface="方正兰亭黑_GBK" pitchFamily="2" charset="-122"/>
            </a:endParaRPr>
          </a:p>
        </p:txBody>
      </p:sp>
      <p:sp>
        <p:nvSpPr>
          <p:cNvPr id="14349" name="矩形 55"/>
          <p:cNvSpPr>
            <a:spLocks noChangeArrowheads="1"/>
          </p:cNvSpPr>
          <p:nvPr/>
        </p:nvSpPr>
        <p:spPr bwMode="auto">
          <a:xfrm>
            <a:off x="5099050" y="2397125"/>
            <a:ext cx="7445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2017</a:t>
            </a:r>
            <a:endParaRPr lang="zh-CN" altLang="en-US" sz="1800" b="1">
              <a:solidFill>
                <a:schemeClr val="bg1"/>
              </a:solidFill>
              <a:latin typeface="方正兰亭黑_GBK" pitchFamily="2" charset="-122"/>
              <a:ea typeface="方正兰亭黑_GBK" pitchFamily="2" charset="-122"/>
            </a:endParaRPr>
          </a:p>
        </p:txBody>
      </p:sp>
      <p:sp>
        <p:nvSpPr>
          <p:cNvPr id="14350" name="矩形 56"/>
          <p:cNvSpPr>
            <a:spLocks noChangeArrowheads="1"/>
          </p:cNvSpPr>
          <p:nvPr/>
        </p:nvSpPr>
        <p:spPr bwMode="auto">
          <a:xfrm>
            <a:off x="7237413" y="2370138"/>
            <a:ext cx="7477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800" b="1">
                <a:solidFill>
                  <a:schemeClr val="bg1"/>
                </a:solidFill>
                <a:latin typeface="方正兰亭黑_GBK" pitchFamily="2" charset="-122"/>
                <a:ea typeface="方正兰亭黑_GBK" pitchFamily="2" charset="-122"/>
              </a:rPr>
              <a:t>2018</a:t>
            </a:r>
            <a:endParaRPr lang="zh-CN" altLang="en-US" sz="1800" b="1">
              <a:solidFill>
                <a:schemeClr val="bg1"/>
              </a:solidFill>
              <a:latin typeface="方正兰亭黑_GBK" pitchFamily="2" charset="-122"/>
              <a:ea typeface="方正兰亭黑_GBK" pitchFamily="2" charset="-122"/>
            </a:endParaRPr>
          </a:p>
        </p:txBody>
      </p:sp>
      <p:sp>
        <p:nvSpPr>
          <p:cNvPr id="14351" name="TextBox 46"/>
          <p:cNvSpPr txBox="1">
            <a:spLocks noChangeArrowheads="1"/>
          </p:cNvSpPr>
          <p:nvPr/>
        </p:nvSpPr>
        <p:spPr bwMode="auto">
          <a:xfrm>
            <a:off x="5270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52" name="TextBox 46"/>
          <p:cNvSpPr txBox="1">
            <a:spLocks noChangeArrowheads="1"/>
          </p:cNvSpPr>
          <p:nvPr/>
        </p:nvSpPr>
        <p:spPr bwMode="auto">
          <a:xfrm>
            <a:off x="2609850"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53" name="TextBox 46"/>
          <p:cNvSpPr txBox="1">
            <a:spLocks noChangeArrowheads="1"/>
          </p:cNvSpPr>
          <p:nvPr/>
        </p:nvSpPr>
        <p:spPr bwMode="auto">
          <a:xfrm>
            <a:off x="4694238" y="3465513"/>
            <a:ext cx="17176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54" name="TextBox 46"/>
          <p:cNvSpPr txBox="1">
            <a:spLocks noChangeArrowheads="1"/>
          </p:cNvSpPr>
          <p:nvPr/>
        </p:nvSpPr>
        <p:spPr bwMode="auto">
          <a:xfrm>
            <a:off x="6777038" y="3481388"/>
            <a:ext cx="1717675" cy="95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4355" name="矩形 61"/>
          <p:cNvSpPr>
            <a:spLocks noChangeArrowheads="1"/>
          </p:cNvSpPr>
          <p:nvPr/>
        </p:nvSpPr>
        <p:spPr bwMode="auto">
          <a:xfrm>
            <a:off x="835025"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4356" name="矩形 62"/>
          <p:cNvSpPr>
            <a:spLocks noChangeArrowheads="1"/>
          </p:cNvSpPr>
          <p:nvPr/>
        </p:nvSpPr>
        <p:spPr bwMode="auto">
          <a:xfrm>
            <a:off x="2952750" y="3132138"/>
            <a:ext cx="7207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4357" name="矩形 63"/>
          <p:cNvSpPr>
            <a:spLocks noChangeArrowheads="1"/>
          </p:cNvSpPr>
          <p:nvPr/>
        </p:nvSpPr>
        <p:spPr bwMode="auto">
          <a:xfrm>
            <a:off x="5065713" y="3132138"/>
            <a:ext cx="72390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4358" name="矩形 64"/>
          <p:cNvSpPr>
            <a:spLocks noChangeArrowheads="1"/>
          </p:cNvSpPr>
          <p:nvPr/>
        </p:nvSpPr>
        <p:spPr bwMode="auto">
          <a:xfrm>
            <a:off x="7248525" y="3132138"/>
            <a:ext cx="725488"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规划</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椭圆 7"/>
          <p:cNvSpPr>
            <a:spLocks noChangeArrowheads="1"/>
          </p:cNvSpPr>
          <p:nvPr/>
        </p:nvSpPr>
        <p:spPr bwMode="auto">
          <a:xfrm>
            <a:off x="1054100" y="1584325"/>
            <a:ext cx="1387475" cy="13874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63"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2.4</a:t>
            </a:r>
            <a:endParaRPr lang="zh-CN" altLang="en-US" sz="2000" b="1">
              <a:solidFill>
                <a:srgbClr val="404040"/>
              </a:solidFill>
              <a:latin typeface="方正兰亭黑_GBK" pitchFamily="2" charset="-122"/>
              <a:ea typeface="方正兰亭黑_GBK" pitchFamily="2" charset="-122"/>
            </a:endParaRPr>
          </a:p>
        </p:txBody>
      </p:sp>
      <p:grpSp>
        <p:nvGrpSpPr>
          <p:cNvPr id="15364" name="组合 2"/>
          <p:cNvGrpSpPr>
            <a:grpSpLocks/>
          </p:cNvGrpSpPr>
          <p:nvPr/>
        </p:nvGrpSpPr>
        <p:grpSpPr bwMode="auto">
          <a:xfrm>
            <a:off x="257175" y="315913"/>
            <a:ext cx="828675" cy="849312"/>
            <a:chOff x="0" y="0"/>
            <a:chExt cx="1715756" cy="1732866"/>
          </a:xfrm>
        </p:grpSpPr>
        <p:sp>
          <p:nvSpPr>
            <p:cNvPr id="15384"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5385"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5365" name="文本框 8"/>
          <p:cNvSpPr txBox="1">
            <a:spLocks noChangeArrowheads="1"/>
          </p:cNvSpPr>
          <p:nvPr/>
        </p:nvSpPr>
        <p:spPr bwMode="auto">
          <a:xfrm>
            <a:off x="1133475" y="660400"/>
            <a:ext cx="14255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竞争对手分析</a:t>
            </a:r>
          </a:p>
        </p:txBody>
      </p:sp>
      <p:sp>
        <p:nvSpPr>
          <p:cNvPr id="15366"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1" name="Rectangle 1"/>
          <p:cNvSpPr>
            <a:spLocks noChangeArrowheads="1"/>
          </p:cNvSpPr>
          <p:nvPr/>
        </p:nvSpPr>
        <p:spPr bwMode="auto">
          <a:xfrm>
            <a:off x="0" y="3875088"/>
            <a:ext cx="9144000" cy="1268412"/>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2813" eaLnBrk="1" hangingPunct="1"/>
            <a:endParaRPr lang="en-US" altLang="zh-CN" sz="2400">
              <a:solidFill>
                <a:srgbClr val="FFFFFF"/>
              </a:solidFill>
            </a:endParaRPr>
          </a:p>
        </p:txBody>
      </p:sp>
      <p:grpSp>
        <p:nvGrpSpPr>
          <p:cNvPr id="15368" name="组合 44"/>
          <p:cNvGrpSpPr>
            <a:grpSpLocks/>
          </p:cNvGrpSpPr>
          <p:nvPr/>
        </p:nvGrpSpPr>
        <p:grpSpPr bwMode="auto">
          <a:xfrm>
            <a:off x="3392488" y="1108075"/>
            <a:ext cx="2286000" cy="3929063"/>
            <a:chOff x="0" y="0"/>
            <a:chExt cx="1865658" cy="3203785"/>
          </a:xfrm>
        </p:grpSpPr>
        <p:pic>
          <p:nvPicPr>
            <p:cNvPr id="15382" name="图片 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865658" cy="32037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3" name="矩形 35"/>
            <p:cNvSpPr>
              <a:spLocks noChangeArrowheads="1"/>
            </p:cNvSpPr>
            <p:nvPr/>
          </p:nvSpPr>
          <p:spPr bwMode="auto">
            <a:xfrm>
              <a:off x="387003" y="579482"/>
              <a:ext cx="1193529" cy="2067003"/>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hangingPunct="1"/>
              <a:endParaRPr lang="zh-CN" altLang="en-US" sz="1800">
                <a:solidFill>
                  <a:srgbClr val="FFFFFF"/>
                </a:solidFill>
                <a:latin typeface="方正兰亭黑_GBK" pitchFamily="2" charset="-122"/>
                <a:ea typeface="方正兰亭黑_GBK" pitchFamily="2" charset="-122"/>
              </a:endParaRPr>
            </a:p>
          </p:txBody>
        </p:sp>
      </p:grpSp>
      <p:grpSp>
        <p:nvGrpSpPr>
          <p:cNvPr id="15369" name="组合 13"/>
          <p:cNvGrpSpPr>
            <a:grpSpLocks/>
          </p:cNvGrpSpPr>
          <p:nvPr/>
        </p:nvGrpSpPr>
        <p:grpSpPr bwMode="auto">
          <a:xfrm>
            <a:off x="1131888" y="1663700"/>
            <a:ext cx="1231900" cy="1230313"/>
            <a:chOff x="0" y="0"/>
            <a:chExt cx="1231392" cy="1231392"/>
          </a:xfrm>
        </p:grpSpPr>
        <p:sp>
          <p:nvSpPr>
            <p:cNvPr id="15380" name="椭圆 9"/>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81" name="矩形 12"/>
            <p:cNvSpPr>
              <a:spLocks noChangeArrowheads="1"/>
            </p:cNvSpPr>
            <p:nvPr/>
          </p:nvSpPr>
          <p:spPr bwMode="auto">
            <a:xfrm>
              <a:off x="186732" y="415641"/>
              <a:ext cx="85792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1</a:t>
              </a:r>
              <a:endParaRPr lang="zh-CN" altLang="en-US" sz="1600">
                <a:solidFill>
                  <a:schemeClr val="bg1"/>
                </a:solidFill>
              </a:endParaRPr>
            </a:p>
          </p:txBody>
        </p:sp>
      </p:grpSp>
      <p:grpSp>
        <p:nvGrpSpPr>
          <p:cNvPr id="15370" name="组合 2"/>
          <p:cNvGrpSpPr>
            <a:grpSpLocks/>
          </p:cNvGrpSpPr>
          <p:nvPr/>
        </p:nvGrpSpPr>
        <p:grpSpPr bwMode="auto">
          <a:xfrm>
            <a:off x="6624638" y="1563688"/>
            <a:ext cx="1387475" cy="1387475"/>
            <a:chOff x="0" y="0"/>
            <a:chExt cx="1387385" cy="1387385"/>
          </a:xfrm>
        </p:grpSpPr>
        <p:sp>
          <p:nvSpPr>
            <p:cNvPr id="15376" name="椭圆 7"/>
            <p:cNvSpPr>
              <a:spLocks noChangeArrowheads="1"/>
            </p:cNvSpPr>
            <p:nvPr/>
          </p:nvSpPr>
          <p:spPr bwMode="auto">
            <a:xfrm>
              <a:off x="0" y="0"/>
              <a:ext cx="1387385" cy="138738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grpSp>
          <p:nvGrpSpPr>
            <p:cNvPr id="15377" name="组合 14"/>
            <p:cNvGrpSpPr>
              <a:grpSpLocks/>
            </p:cNvGrpSpPr>
            <p:nvPr/>
          </p:nvGrpSpPr>
          <p:grpSpPr bwMode="auto">
            <a:xfrm>
              <a:off x="77742" y="78536"/>
              <a:ext cx="1231900" cy="1230312"/>
              <a:chOff x="0" y="0"/>
              <a:chExt cx="1231392" cy="1231392"/>
            </a:xfrm>
          </p:grpSpPr>
          <p:sp>
            <p:nvSpPr>
              <p:cNvPr id="15378" name="椭圆 38"/>
              <p:cNvSpPr>
                <a:spLocks noChangeArrowheads="1"/>
              </p:cNvSpPr>
              <p:nvPr/>
            </p:nvSpPr>
            <p:spPr bwMode="auto">
              <a:xfrm>
                <a:off x="0" y="0"/>
                <a:ext cx="1231392" cy="123139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zh-CN" altLang="en-US">
                  <a:solidFill>
                    <a:srgbClr val="FFFFFF"/>
                  </a:solidFill>
                </a:endParaRPr>
              </a:p>
            </p:txBody>
          </p:sp>
          <p:sp>
            <p:nvSpPr>
              <p:cNvPr id="15379" name="矩形 40"/>
              <p:cNvSpPr>
                <a:spLocks noChangeArrowheads="1"/>
              </p:cNvSpPr>
              <p:nvPr/>
            </p:nvSpPr>
            <p:spPr bwMode="auto">
              <a:xfrm>
                <a:off x="186732" y="415641"/>
                <a:ext cx="8547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2000" b="1">
                    <a:solidFill>
                      <a:schemeClr val="bg1"/>
                    </a:solidFill>
                    <a:latin typeface="方正兰亭黑_GBK" pitchFamily="2" charset="-122"/>
                    <a:ea typeface="方正兰亭黑_GBK" pitchFamily="2" charset="-122"/>
                  </a:rPr>
                  <a:t>对手</a:t>
                </a:r>
                <a:r>
                  <a:rPr lang="en-US" altLang="zh-CN" sz="2000" b="1">
                    <a:solidFill>
                      <a:schemeClr val="bg1"/>
                    </a:solidFill>
                    <a:latin typeface="方正兰亭黑_GBK" pitchFamily="2" charset="-122"/>
                    <a:ea typeface="方正兰亭黑_GBK" pitchFamily="2" charset="-122"/>
                  </a:rPr>
                  <a:t>2</a:t>
                </a:r>
                <a:endParaRPr lang="zh-CN" altLang="en-US" sz="1600">
                  <a:solidFill>
                    <a:schemeClr val="bg1"/>
                  </a:solidFill>
                </a:endParaRPr>
              </a:p>
            </p:txBody>
          </p:sp>
        </p:grpSp>
      </p:grpSp>
      <p:sp>
        <p:nvSpPr>
          <p:cNvPr id="15371" name="TextBox 46"/>
          <p:cNvSpPr txBox="1">
            <a:spLocks noChangeArrowheads="1"/>
          </p:cNvSpPr>
          <p:nvPr/>
        </p:nvSpPr>
        <p:spPr bwMode="auto">
          <a:xfrm>
            <a:off x="903288" y="2960688"/>
            <a:ext cx="1974850"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2" name="TextBox 46"/>
          <p:cNvSpPr txBox="1">
            <a:spLocks noChangeArrowheads="1"/>
          </p:cNvSpPr>
          <p:nvPr/>
        </p:nvSpPr>
        <p:spPr bwMode="auto">
          <a:xfrm>
            <a:off x="6424613" y="2960688"/>
            <a:ext cx="1973262"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3" name="TextBox 46"/>
          <p:cNvSpPr txBox="1">
            <a:spLocks noChangeArrowheads="1"/>
          </p:cNvSpPr>
          <p:nvPr/>
        </p:nvSpPr>
        <p:spPr bwMode="auto">
          <a:xfrm>
            <a:off x="3867150" y="3125788"/>
            <a:ext cx="1412875" cy="120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5374" name="矩形 15"/>
          <p:cNvSpPr>
            <a:spLocks noChangeArrowheads="1"/>
          </p:cNvSpPr>
          <p:nvPr/>
        </p:nvSpPr>
        <p:spPr bwMode="auto">
          <a:xfrm>
            <a:off x="3867150" y="2889250"/>
            <a:ext cx="1030288"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100" b="1">
                <a:solidFill>
                  <a:schemeClr val="bg1"/>
                </a:solidFill>
                <a:latin typeface="方正兰亭黑_GBK" pitchFamily="2" charset="-122"/>
                <a:ea typeface="方正兰亭黑_GBK" pitchFamily="2" charset="-122"/>
              </a:rPr>
              <a:t>竞争对手分析</a:t>
            </a:r>
          </a:p>
        </p:txBody>
      </p:sp>
      <p:sp>
        <p:nvSpPr>
          <p:cNvPr id="15375" name="Freeform 233"/>
          <p:cNvSpPr>
            <a:spLocks noEditPoints="1"/>
          </p:cNvSpPr>
          <p:nvPr/>
        </p:nvSpPr>
        <p:spPr bwMode="auto">
          <a:xfrm>
            <a:off x="3987800" y="1985963"/>
            <a:ext cx="788988" cy="860425"/>
          </a:xfrm>
          <a:custGeom>
            <a:avLst/>
            <a:gdLst>
              <a:gd name="T0" fmla="*/ 2147483647 w 165"/>
              <a:gd name="T1" fmla="*/ 2147483647 h 180"/>
              <a:gd name="T2" fmla="*/ 2147483647 w 165"/>
              <a:gd name="T3" fmla="*/ 2147483647 h 180"/>
              <a:gd name="T4" fmla="*/ 2147483647 w 165"/>
              <a:gd name="T5" fmla="*/ 2147483647 h 180"/>
              <a:gd name="T6" fmla="*/ 2147483647 w 165"/>
              <a:gd name="T7" fmla="*/ 2147483647 h 180"/>
              <a:gd name="T8" fmla="*/ 2147483647 w 165"/>
              <a:gd name="T9" fmla="*/ 2147483647 h 180"/>
              <a:gd name="T10" fmla="*/ 2147483647 w 165"/>
              <a:gd name="T11" fmla="*/ 0 h 180"/>
              <a:gd name="T12" fmla="*/ 2147483647 w 165"/>
              <a:gd name="T13" fmla="*/ 2147483647 h 180"/>
              <a:gd name="T14" fmla="*/ 2147483647 w 165"/>
              <a:gd name="T15" fmla="*/ 2147483647 h 180"/>
              <a:gd name="T16" fmla="*/ 2147483647 w 165"/>
              <a:gd name="T17" fmla="*/ 2147483647 h 180"/>
              <a:gd name="T18" fmla="*/ 2147483647 w 165"/>
              <a:gd name="T19" fmla="*/ 2147483647 h 180"/>
              <a:gd name="T20" fmla="*/ 2147483647 w 165"/>
              <a:gd name="T21" fmla="*/ 2147483647 h 180"/>
              <a:gd name="T22" fmla="*/ 2147483647 w 165"/>
              <a:gd name="T23" fmla="*/ 2147483647 h 180"/>
              <a:gd name="T24" fmla="*/ 2147483647 w 165"/>
              <a:gd name="T25" fmla="*/ 2147483647 h 180"/>
              <a:gd name="T26" fmla="*/ 2147483647 w 165"/>
              <a:gd name="T27" fmla="*/ 2147483647 h 180"/>
              <a:gd name="T28" fmla="*/ 2147483647 w 165"/>
              <a:gd name="T29" fmla="*/ 2147483647 h 180"/>
              <a:gd name="T30" fmla="*/ 2147483647 w 165"/>
              <a:gd name="T31" fmla="*/ 2147483647 h 180"/>
              <a:gd name="T32" fmla="*/ 2147483647 w 165"/>
              <a:gd name="T33" fmla="*/ 2147483647 h 180"/>
              <a:gd name="T34" fmla="*/ 2147483647 w 165"/>
              <a:gd name="T35" fmla="*/ 2147483647 h 180"/>
              <a:gd name="T36" fmla="*/ 2147483647 w 165"/>
              <a:gd name="T37" fmla="*/ 2147483647 h 180"/>
              <a:gd name="T38" fmla="*/ 2147483647 w 165"/>
              <a:gd name="T39" fmla="*/ 2147483647 h 180"/>
              <a:gd name="T40" fmla="*/ 2147483647 w 165"/>
              <a:gd name="T41" fmla="*/ 2147483647 h 180"/>
              <a:gd name="T42" fmla="*/ 2147483647 w 165"/>
              <a:gd name="T43" fmla="*/ 2147483647 h 180"/>
              <a:gd name="T44" fmla="*/ 2147483647 w 165"/>
              <a:gd name="T45" fmla="*/ 2147483647 h 180"/>
              <a:gd name="T46" fmla="*/ 2147483647 w 165"/>
              <a:gd name="T47" fmla="*/ 2147483647 h 180"/>
              <a:gd name="T48" fmla="*/ 2147483647 w 165"/>
              <a:gd name="T49" fmla="*/ 2147483647 h 180"/>
              <a:gd name="T50" fmla="*/ 2147483647 w 165"/>
              <a:gd name="T51" fmla="*/ 2147483647 h 180"/>
              <a:gd name="T52" fmla="*/ 2147483647 w 165"/>
              <a:gd name="T53" fmla="*/ 2147483647 h 180"/>
              <a:gd name="T54" fmla="*/ 2147483647 w 165"/>
              <a:gd name="T55" fmla="*/ 2147483647 h 180"/>
              <a:gd name="T56" fmla="*/ 2147483647 w 165"/>
              <a:gd name="T57" fmla="*/ 2147483647 h 180"/>
              <a:gd name="T58" fmla="*/ 2147483647 w 165"/>
              <a:gd name="T59" fmla="*/ 2147483647 h 180"/>
              <a:gd name="T60" fmla="*/ 2147483647 w 165"/>
              <a:gd name="T61" fmla="*/ 2147483647 h 180"/>
              <a:gd name="T62" fmla="*/ 2147483647 w 165"/>
              <a:gd name="T63" fmla="*/ 2147483647 h 180"/>
              <a:gd name="T64" fmla="*/ 2147483647 w 165"/>
              <a:gd name="T65" fmla="*/ 2147483647 h 180"/>
              <a:gd name="T66" fmla="*/ 2147483647 w 165"/>
              <a:gd name="T67" fmla="*/ 2147483647 h 180"/>
              <a:gd name="T68" fmla="*/ 2147483647 w 165"/>
              <a:gd name="T69" fmla="*/ 2147483647 h 180"/>
              <a:gd name="T70" fmla="*/ 2147483647 w 165"/>
              <a:gd name="T71" fmla="*/ 2147483647 h 180"/>
              <a:gd name="T72" fmla="*/ 2147483647 w 165"/>
              <a:gd name="T73" fmla="*/ 2147483647 h 18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65" h="180">
                <a:moveTo>
                  <a:pt x="147" y="136"/>
                </a:moveTo>
                <a:cubicBezTo>
                  <a:pt x="143" y="136"/>
                  <a:pt x="139" y="138"/>
                  <a:pt x="136" y="140"/>
                </a:cubicBezTo>
                <a:cubicBezTo>
                  <a:pt x="133" y="133"/>
                  <a:pt x="126" y="128"/>
                  <a:pt x="119" y="128"/>
                </a:cubicBezTo>
                <a:cubicBezTo>
                  <a:pt x="113" y="128"/>
                  <a:pt x="108" y="131"/>
                  <a:pt x="104" y="135"/>
                </a:cubicBezTo>
                <a:cubicBezTo>
                  <a:pt x="101" y="131"/>
                  <a:pt x="97" y="128"/>
                  <a:pt x="91" y="128"/>
                </a:cubicBezTo>
                <a:cubicBezTo>
                  <a:pt x="87" y="128"/>
                  <a:pt x="85" y="129"/>
                  <a:pt x="81" y="131"/>
                </a:cubicBezTo>
                <a:cubicBezTo>
                  <a:pt x="81" y="117"/>
                  <a:pt x="81" y="117"/>
                  <a:pt x="81" y="117"/>
                </a:cubicBezTo>
                <a:cubicBezTo>
                  <a:pt x="97" y="111"/>
                  <a:pt x="114" y="95"/>
                  <a:pt x="119" y="76"/>
                </a:cubicBezTo>
                <a:cubicBezTo>
                  <a:pt x="119" y="76"/>
                  <a:pt x="119" y="75"/>
                  <a:pt x="119" y="75"/>
                </a:cubicBezTo>
                <a:cubicBezTo>
                  <a:pt x="119" y="74"/>
                  <a:pt x="119" y="73"/>
                  <a:pt x="119" y="72"/>
                </a:cubicBezTo>
                <a:cubicBezTo>
                  <a:pt x="120" y="68"/>
                  <a:pt x="120" y="64"/>
                  <a:pt x="120" y="60"/>
                </a:cubicBezTo>
                <a:cubicBezTo>
                  <a:pt x="120" y="27"/>
                  <a:pt x="94" y="0"/>
                  <a:pt x="60" y="0"/>
                </a:cubicBezTo>
                <a:cubicBezTo>
                  <a:pt x="27" y="0"/>
                  <a:pt x="0" y="27"/>
                  <a:pt x="0" y="60"/>
                </a:cubicBezTo>
                <a:cubicBezTo>
                  <a:pt x="0" y="64"/>
                  <a:pt x="1" y="68"/>
                  <a:pt x="2" y="72"/>
                </a:cubicBezTo>
                <a:cubicBezTo>
                  <a:pt x="7" y="95"/>
                  <a:pt x="21" y="112"/>
                  <a:pt x="45" y="118"/>
                </a:cubicBezTo>
                <a:cubicBezTo>
                  <a:pt x="45" y="142"/>
                  <a:pt x="45" y="142"/>
                  <a:pt x="45" y="142"/>
                </a:cubicBezTo>
                <a:cubicBezTo>
                  <a:pt x="27" y="153"/>
                  <a:pt x="27" y="153"/>
                  <a:pt x="27" y="153"/>
                </a:cubicBezTo>
                <a:cubicBezTo>
                  <a:pt x="25" y="154"/>
                  <a:pt x="24" y="156"/>
                  <a:pt x="25" y="158"/>
                </a:cubicBezTo>
                <a:cubicBezTo>
                  <a:pt x="26" y="159"/>
                  <a:pt x="27" y="160"/>
                  <a:pt x="29" y="160"/>
                </a:cubicBezTo>
                <a:cubicBezTo>
                  <a:pt x="29" y="160"/>
                  <a:pt x="30" y="160"/>
                  <a:pt x="31" y="159"/>
                </a:cubicBezTo>
                <a:cubicBezTo>
                  <a:pt x="45" y="151"/>
                  <a:pt x="45" y="151"/>
                  <a:pt x="45" y="151"/>
                </a:cubicBezTo>
                <a:cubicBezTo>
                  <a:pt x="45" y="156"/>
                  <a:pt x="45" y="156"/>
                  <a:pt x="45" y="156"/>
                </a:cubicBezTo>
                <a:cubicBezTo>
                  <a:pt x="45" y="158"/>
                  <a:pt x="47" y="160"/>
                  <a:pt x="49" y="160"/>
                </a:cubicBezTo>
                <a:cubicBezTo>
                  <a:pt x="50" y="160"/>
                  <a:pt x="52" y="159"/>
                  <a:pt x="52" y="158"/>
                </a:cubicBezTo>
                <a:cubicBezTo>
                  <a:pt x="53" y="157"/>
                  <a:pt x="53" y="157"/>
                  <a:pt x="53" y="156"/>
                </a:cubicBezTo>
                <a:cubicBezTo>
                  <a:pt x="53" y="120"/>
                  <a:pt x="53" y="120"/>
                  <a:pt x="53" y="120"/>
                </a:cubicBezTo>
                <a:cubicBezTo>
                  <a:pt x="53" y="68"/>
                  <a:pt x="53" y="68"/>
                  <a:pt x="53" y="68"/>
                </a:cubicBezTo>
                <a:cubicBezTo>
                  <a:pt x="53" y="62"/>
                  <a:pt x="58" y="58"/>
                  <a:pt x="63" y="58"/>
                </a:cubicBezTo>
                <a:cubicBezTo>
                  <a:pt x="69" y="58"/>
                  <a:pt x="73" y="62"/>
                  <a:pt x="73" y="68"/>
                </a:cubicBezTo>
                <a:cubicBezTo>
                  <a:pt x="73" y="119"/>
                  <a:pt x="73" y="119"/>
                  <a:pt x="73" y="119"/>
                </a:cubicBezTo>
                <a:cubicBezTo>
                  <a:pt x="73" y="146"/>
                  <a:pt x="73" y="146"/>
                  <a:pt x="73" y="146"/>
                </a:cubicBezTo>
                <a:cubicBezTo>
                  <a:pt x="73" y="170"/>
                  <a:pt x="73" y="170"/>
                  <a:pt x="73" y="170"/>
                </a:cubicBezTo>
                <a:cubicBezTo>
                  <a:pt x="73" y="172"/>
                  <a:pt x="73" y="172"/>
                  <a:pt x="73" y="172"/>
                </a:cubicBezTo>
                <a:cubicBezTo>
                  <a:pt x="73" y="176"/>
                  <a:pt x="73" y="176"/>
                  <a:pt x="73" y="176"/>
                </a:cubicBezTo>
                <a:cubicBezTo>
                  <a:pt x="73" y="178"/>
                  <a:pt x="75" y="180"/>
                  <a:pt x="77" y="180"/>
                </a:cubicBezTo>
                <a:cubicBezTo>
                  <a:pt x="79" y="180"/>
                  <a:pt x="81" y="178"/>
                  <a:pt x="81" y="176"/>
                </a:cubicBezTo>
                <a:cubicBezTo>
                  <a:pt x="81" y="172"/>
                  <a:pt x="81" y="172"/>
                  <a:pt x="81" y="172"/>
                </a:cubicBezTo>
                <a:cubicBezTo>
                  <a:pt x="81" y="146"/>
                  <a:pt x="81" y="146"/>
                  <a:pt x="81" y="146"/>
                </a:cubicBezTo>
                <a:cubicBezTo>
                  <a:pt x="81" y="140"/>
                  <a:pt x="86" y="136"/>
                  <a:pt x="91" y="136"/>
                </a:cubicBezTo>
                <a:cubicBezTo>
                  <a:pt x="97" y="136"/>
                  <a:pt x="101" y="140"/>
                  <a:pt x="101" y="146"/>
                </a:cubicBezTo>
                <a:cubicBezTo>
                  <a:pt x="101" y="160"/>
                  <a:pt x="101" y="160"/>
                  <a:pt x="101" y="160"/>
                </a:cubicBezTo>
                <a:cubicBezTo>
                  <a:pt x="101" y="168"/>
                  <a:pt x="101" y="168"/>
                  <a:pt x="101" y="168"/>
                </a:cubicBezTo>
                <a:cubicBezTo>
                  <a:pt x="101" y="170"/>
                  <a:pt x="103" y="172"/>
                  <a:pt x="105" y="172"/>
                </a:cubicBezTo>
                <a:cubicBezTo>
                  <a:pt x="107" y="172"/>
                  <a:pt x="109" y="170"/>
                  <a:pt x="109" y="168"/>
                </a:cubicBezTo>
                <a:cubicBezTo>
                  <a:pt x="109" y="160"/>
                  <a:pt x="109" y="160"/>
                  <a:pt x="109" y="160"/>
                </a:cubicBezTo>
                <a:cubicBezTo>
                  <a:pt x="109" y="146"/>
                  <a:pt x="109" y="146"/>
                  <a:pt x="109" y="146"/>
                </a:cubicBezTo>
                <a:cubicBezTo>
                  <a:pt x="109" y="140"/>
                  <a:pt x="114" y="136"/>
                  <a:pt x="119" y="136"/>
                </a:cubicBezTo>
                <a:cubicBezTo>
                  <a:pt x="125" y="136"/>
                  <a:pt x="129" y="140"/>
                  <a:pt x="129" y="146"/>
                </a:cubicBezTo>
                <a:cubicBezTo>
                  <a:pt x="129" y="154"/>
                  <a:pt x="129" y="154"/>
                  <a:pt x="129" y="154"/>
                </a:cubicBezTo>
                <a:cubicBezTo>
                  <a:pt x="129" y="160"/>
                  <a:pt x="129" y="160"/>
                  <a:pt x="129" y="160"/>
                </a:cubicBezTo>
                <a:cubicBezTo>
                  <a:pt x="129" y="176"/>
                  <a:pt x="129" y="176"/>
                  <a:pt x="129" y="176"/>
                </a:cubicBezTo>
                <a:cubicBezTo>
                  <a:pt x="129" y="178"/>
                  <a:pt x="131" y="180"/>
                  <a:pt x="133" y="180"/>
                </a:cubicBezTo>
                <a:cubicBezTo>
                  <a:pt x="135" y="180"/>
                  <a:pt x="137" y="178"/>
                  <a:pt x="137" y="176"/>
                </a:cubicBezTo>
                <a:cubicBezTo>
                  <a:pt x="137" y="160"/>
                  <a:pt x="137" y="160"/>
                  <a:pt x="137" y="160"/>
                </a:cubicBezTo>
                <a:cubicBezTo>
                  <a:pt x="137" y="154"/>
                  <a:pt x="137" y="154"/>
                  <a:pt x="137" y="154"/>
                </a:cubicBezTo>
                <a:cubicBezTo>
                  <a:pt x="137" y="148"/>
                  <a:pt x="142" y="144"/>
                  <a:pt x="147" y="144"/>
                </a:cubicBezTo>
                <a:cubicBezTo>
                  <a:pt x="153" y="144"/>
                  <a:pt x="157" y="148"/>
                  <a:pt x="157" y="154"/>
                </a:cubicBezTo>
                <a:cubicBezTo>
                  <a:pt x="157" y="168"/>
                  <a:pt x="157" y="168"/>
                  <a:pt x="157" y="168"/>
                </a:cubicBezTo>
                <a:cubicBezTo>
                  <a:pt x="157" y="170"/>
                  <a:pt x="159" y="172"/>
                  <a:pt x="161" y="172"/>
                </a:cubicBezTo>
                <a:cubicBezTo>
                  <a:pt x="163" y="172"/>
                  <a:pt x="165" y="170"/>
                  <a:pt x="165" y="168"/>
                </a:cubicBezTo>
                <a:cubicBezTo>
                  <a:pt x="165" y="154"/>
                  <a:pt x="165" y="154"/>
                  <a:pt x="165" y="154"/>
                </a:cubicBezTo>
                <a:cubicBezTo>
                  <a:pt x="165" y="144"/>
                  <a:pt x="157" y="136"/>
                  <a:pt x="147" y="136"/>
                </a:cubicBezTo>
                <a:moveTo>
                  <a:pt x="36" y="62"/>
                </a:moveTo>
                <a:cubicBezTo>
                  <a:pt x="36" y="64"/>
                  <a:pt x="35" y="66"/>
                  <a:pt x="32" y="66"/>
                </a:cubicBezTo>
                <a:cubicBezTo>
                  <a:pt x="30" y="66"/>
                  <a:pt x="28" y="64"/>
                  <a:pt x="28" y="62"/>
                </a:cubicBezTo>
                <a:cubicBezTo>
                  <a:pt x="28" y="43"/>
                  <a:pt x="44" y="28"/>
                  <a:pt x="62" y="28"/>
                </a:cubicBezTo>
                <a:cubicBezTo>
                  <a:pt x="81" y="28"/>
                  <a:pt x="96" y="43"/>
                  <a:pt x="96" y="62"/>
                </a:cubicBezTo>
                <a:cubicBezTo>
                  <a:pt x="96" y="63"/>
                  <a:pt x="96" y="64"/>
                  <a:pt x="96" y="64"/>
                </a:cubicBezTo>
                <a:cubicBezTo>
                  <a:pt x="96" y="66"/>
                  <a:pt x="94" y="68"/>
                  <a:pt x="92" y="68"/>
                </a:cubicBezTo>
                <a:cubicBezTo>
                  <a:pt x="92" y="68"/>
                  <a:pt x="92" y="68"/>
                  <a:pt x="92" y="68"/>
                </a:cubicBezTo>
                <a:cubicBezTo>
                  <a:pt x="90" y="68"/>
                  <a:pt x="88" y="66"/>
                  <a:pt x="88" y="64"/>
                </a:cubicBezTo>
                <a:cubicBezTo>
                  <a:pt x="88" y="63"/>
                  <a:pt x="88" y="63"/>
                  <a:pt x="88" y="62"/>
                </a:cubicBezTo>
                <a:cubicBezTo>
                  <a:pt x="88" y="48"/>
                  <a:pt x="77" y="36"/>
                  <a:pt x="62" y="36"/>
                </a:cubicBezTo>
                <a:cubicBezTo>
                  <a:pt x="48" y="36"/>
                  <a:pt x="36" y="48"/>
                  <a:pt x="36" y="62"/>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p:wip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8441"/>
                                        </p:tgtEl>
                                        <p:attrNameLst>
                                          <p:attrName>style.visibility</p:attrName>
                                        </p:attrNameLst>
                                      </p:cBhvr>
                                      <p:to>
                                        <p:strVal val="visible"/>
                                      </p:to>
                                    </p:set>
                                    <p:animEffect transition="in" filter="fade">
                                      <p:cBhvr>
                                        <p:cTn id="7" dur="1000"/>
                                        <p:tgtEl>
                                          <p:spTgt spid="18441"/>
                                        </p:tgtEl>
                                      </p:cBhvr>
                                    </p:animEffect>
                                    <p:anim calcmode="lin" valueType="num">
                                      <p:cBhvr>
                                        <p:cTn id="8" dur="1000" fill="hold"/>
                                        <p:tgtEl>
                                          <p:spTgt spid="18441"/>
                                        </p:tgtEl>
                                        <p:attrNameLst>
                                          <p:attrName>ppt_x</p:attrName>
                                        </p:attrNameLst>
                                      </p:cBhvr>
                                      <p:tavLst>
                                        <p:tav tm="0">
                                          <p:val>
                                            <p:strVal val="#ppt_x"/>
                                          </p:val>
                                        </p:tav>
                                        <p:tav tm="100000">
                                          <p:val>
                                            <p:strVal val="#ppt_x"/>
                                          </p:val>
                                        </p:tav>
                                      </p:tavLst>
                                    </p:anim>
                                    <p:anim calcmode="lin" valueType="num">
                                      <p:cBhvr>
                                        <p:cTn id="9" dur="1000" fill="hold"/>
                                        <p:tgtEl>
                                          <p:spTgt spid="1844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41"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2.5</a:t>
            </a:r>
            <a:endParaRPr lang="zh-CN" altLang="en-US" sz="2000" b="1">
              <a:solidFill>
                <a:srgbClr val="404040"/>
              </a:solidFill>
              <a:latin typeface="方正兰亭黑_GBK" pitchFamily="2" charset="-122"/>
              <a:ea typeface="方正兰亭黑_GBK" pitchFamily="2" charset="-122"/>
            </a:endParaRPr>
          </a:p>
        </p:txBody>
      </p:sp>
      <p:grpSp>
        <p:nvGrpSpPr>
          <p:cNvPr id="16387" name="组合 2"/>
          <p:cNvGrpSpPr>
            <a:grpSpLocks/>
          </p:cNvGrpSpPr>
          <p:nvPr/>
        </p:nvGrpSpPr>
        <p:grpSpPr bwMode="auto">
          <a:xfrm>
            <a:off x="257175" y="315913"/>
            <a:ext cx="828675" cy="849312"/>
            <a:chOff x="0" y="0"/>
            <a:chExt cx="1715756" cy="1732866"/>
          </a:xfrm>
        </p:grpSpPr>
        <p:sp>
          <p:nvSpPr>
            <p:cNvPr id="16413"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6414"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6388"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竞争优势</a:t>
            </a:r>
          </a:p>
        </p:txBody>
      </p:sp>
      <p:sp>
        <p:nvSpPr>
          <p:cNvPr id="16389"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16390" name="Group 52"/>
          <p:cNvGrpSpPr>
            <a:grpSpLocks/>
          </p:cNvGrpSpPr>
          <p:nvPr/>
        </p:nvGrpSpPr>
        <p:grpSpPr bwMode="auto">
          <a:xfrm>
            <a:off x="2992438" y="1619250"/>
            <a:ext cx="3086100" cy="3005138"/>
            <a:chOff x="0" y="0"/>
            <a:chExt cx="2825736" cy="2752709"/>
          </a:xfrm>
        </p:grpSpPr>
        <p:sp>
          <p:nvSpPr>
            <p:cNvPr id="16407" name="Freeform 5"/>
            <p:cNvSpPr>
              <a:spLocks noEditPoints="1"/>
            </p:cNvSpPr>
            <p:nvPr/>
          </p:nvSpPr>
          <p:spPr bwMode="auto">
            <a:xfrm>
              <a:off x="0" y="277806"/>
              <a:ext cx="1181095" cy="1243007"/>
            </a:xfrm>
            <a:custGeom>
              <a:avLst/>
              <a:gdLst>
                <a:gd name="T0" fmla="*/ 2147483647 w 314"/>
                <a:gd name="T1" fmla="*/ 2147483647 h 330"/>
                <a:gd name="T2" fmla="*/ 0 w 314"/>
                <a:gd name="T3" fmla="*/ 2147483647 h 330"/>
                <a:gd name="T4" fmla="*/ 2147483647 w 314"/>
                <a:gd name="T5" fmla="*/ 0 h 330"/>
                <a:gd name="T6" fmla="*/ 2147483647 w 314"/>
                <a:gd name="T7" fmla="*/ 2147483647 h 330"/>
                <a:gd name="T8" fmla="*/ 2147483647 w 314"/>
                <a:gd name="T9" fmla="*/ 2147483647 h 330"/>
                <a:gd name="T10" fmla="*/ 2147483647 w 314"/>
                <a:gd name="T11" fmla="*/ 2147483647 h 330"/>
                <a:gd name="T12" fmla="*/ 2147483647 w 314"/>
                <a:gd name="T13" fmla="*/ 2147483647 h 330"/>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4" h="330">
                  <a:moveTo>
                    <a:pt x="85" y="294"/>
                  </a:moveTo>
                  <a:cubicBezTo>
                    <a:pt x="52" y="294"/>
                    <a:pt x="21" y="307"/>
                    <a:pt x="0" y="330"/>
                  </a:cubicBezTo>
                  <a:cubicBezTo>
                    <a:pt x="19" y="162"/>
                    <a:pt x="149" y="27"/>
                    <a:pt x="314" y="0"/>
                  </a:cubicBezTo>
                  <a:cubicBezTo>
                    <a:pt x="176" y="99"/>
                    <a:pt x="167" y="274"/>
                    <a:pt x="167" y="327"/>
                  </a:cubicBezTo>
                  <a:cubicBezTo>
                    <a:pt x="146" y="306"/>
                    <a:pt x="116" y="294"/>
                    <a:pt x="85" y="294"/>
                  </a:cubicBezTo>
                  <a:close/>
                  <a:moveTo>
                    <a:pt x="85" y="294"/>
                  </a:moveTo>
                  <a:cubicBezTo>
                    <a:pt x="85" y="294"/>
                    <a:pt x="85" y="294"/>
                    <a:pt x="85" y="294"/>
                  </a:cubicBezTo>
                </a:path>
              </a:pathLst>
            </a:cu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8" name="Freeform 6"/>
            <p:cNvSpPr>
              <a:spLocks noEditPoints="1"/>
            </p:cNvSpPr>
            <p:nvPr/>
          </p:nvSpPr>
          <p:spPr bwMode="auto">
            <a:xfrm>
              <a:off x="725485" y="282569"/>
              <a:ext cx="636585" cy="1238245"/>
            </a:xfrm>
            <a:custGeom>
              <a:avLst/>
              <a:gdLst>
                <a:gd name="T0" fmla="*/ 2147483647 w 169"/>
                <a:gd name="T1" fmla="*/ 2147483647 h 329"/>
                <a:gd name="T2" fmla="*/ 2147483647 w 169"/>
                <a:gd name="T3" fmla="*/ 2147483647 h 329"/>
                <a:gd name="T4" fmla="*/ 2147483647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4" y="293"/>
                  </a:moveTo>
                  <a:cubicBezTo>
                    <a:pt x="52" y="293"/>
                    <a:pt x="22" y="306"/>
                    <a:pt x="1" y="327"/>
                  </a:cubicBezTo>
                  <a:cubicBezTo>
                    <a:pt x="0" y="276"/>
                    <a:pt x="8" y="87"/>
                    <a:pt x="169" y="0"/>
                  </a:cubicBezTo>
                  <a:cubicBezTo>
                    <a:pt x="169" y="329"/>
                    <a:pt x="169" y="329"/>
                    <a:pt x="169" y="329"/>
                  </a:cubicBezTo>
                  <a:cubicBezTo>
                    <a:pt x="147" y="306"/>
                    <a:pt x="117" y="293"/>
                    <a:pt x="84" y="293"/>
                  </a:cubicBezTo>
                  <a:close/>
                  <a:moveTo>
                    <a:pt x="84" y="293"/>
                  </a:moveTo>
                  <a:cubicBezTo>
                    <a:pt x="84" y="293"/>
                    <a:pt x="84" y="293"/>
                    <a:pt x="84" y="293"/>
                  </a:cubicBezTo>
                </a:path>
              </a:pathLst>
            </a:cu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09" name="Freeform 7"/>
            <p:cNvSpPr>
              <a:spLocks noEditPoints="1"/>
            </p:cNvSpPr>
            <p:nvPr/>
          </p:nvSpPr>
          <p:spPr bwMode="auto">
            <a:xfrm>
              <a:off x="1460494" y="282569"/>
              <a:ext cx="634997" cy="1238245"/>
            </a:xfrm>
            <a:custGeom>
              <a:avLst/>
              <a:gdLst>
                <a:gd name="T0" fmla="*/ 2147483647 w 169"/>
                <a:gd name="T1" fmla="*/ 2147483647 h 329"/>
                <a:gd name="T2" fmla="*/ 0 w 169"/>
                <a:gd name="T3" fmla="*/ 2147483647 h 329"/>
                <a:gd name="T4" fmla="*/ 0 w 169"/>
                <a:gd name="T5" fmla="*/ 0 h 329"/>
                <a:gd name="T6" fmla="*/ 2147483647 w 169"/>
                <a:gd name="T7" fmla="*/ 2147483647 h 329"/>
                <a:gd name="T8" fmla="*/ 2147483647 w 169"/>
                <a:gd name="T9" fmla="*/ 2147483647 h 329"/>
                <a:gd name="T10" fmla="*/ 2147483647 w 169"/>
                <a:gd name="T11" fmla="*/ 2147483647 h 329"/>
                <a:gd name="T12" fmla="*/ 2147483647 w 169"/>
                <a:gd name="T13" fmla="*/ 2147483647 h 32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69" h="329">
                  <a:moveTo>
                    <a:pt x="85" y="293"/>
                  </a:moveTo>
                  <a:cubicBezTo>
                    <a:pt x="52" y="293"/>
                    <a:pt x="22" y="306"/>
                    <a:pt x="0" y="329"/>
                  </a:cubicBezTo>
                  <a:cubicBezTo>
                    <a:pt x="0" y="0"/>
                    <a:pt x="0" y="0"/>
                    <a:pt x="0" y="0"/>
                  </a:cubicBezTo>
                  <a:cubicBezTo>
                    <a:pt x="161" y="87"/>
                    <a:pt x="169" y="276"/>
                    <a:pt x="168" y="327"/>
                  </a:cubicBezTo>
                  <a:cubicBezTo>
                    <a:pt x="146" y="306"/>
                    <a:pt x="116" y="293"/>
                    <a:pt x="85" y="293"/>
                  </a:cubicBezTo>
                  <a:close/>
                  <a:moveTo>
                    <a:pt x="85" y="293"/>
                  </a:moveTo>
                  <a:cubicBezTo>
                    <a:pt x="85" y="293"/>
                    <a:pt x="85" y="293"/>
                    <a:pt x="85" y="293"/>
                  </a:cubicBezTo>
                </a:path>
              </a:pathLst>
            </a:cu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0" name="Freeform 8"/>
            <p:cNvSpPr>
              <a:spLocks noEditPoints="1"/>
            </p:cNvSpPr>
            <p:nvPr/>
          </p:nvSpPr>
          <p:spPr bwMode="auto">
            <a:xfrm>
              <a:off x="1636704" y="277806"/>
              <a:ext cx="1189032" cy="1250946"/>
            </a:xfrm>
            <a:custGeom>
              <a:avLst/>
              <a:gdLst>
                <a:gd name="T0" fmla="*/ 2147483647 w 316"/>
                <a:gd name="T1" fmla="*/ 2147483647 h 332"/>
                <a:gd name="T2" fmla="*/ 2147483647 w 316"/>
                <a:gd name="T3" fmla="*/ 2147483647 h 332"/>
                <a:gd name="T4" fmla="*/ 0 w 316"/>
                <a:gd name="T5" fmla="*/ 0 h 332"/>
                <a:gd name="T6" fmla="*/ 2147483647 w 316"/>
                <a:gd name="T7" fmla="*/ 2147483647 h 332"/>
                <a:gd name="T8" fmla="*/ 2147483647 w 316"/>
                <a:gd name="T9" fmla="*/ 2147483647 h 332"/>
                <a:gd name="T10" fmla="*/ 2147483647 w 316"/>
                <a:gd name="T11" fmla="*/ 2147483647 h 332"/>
                <a:gd name="T12" fmla="*/ 2147483647 w 316"/>
                <a:gd name="T13" fmla="*/ 2147483647 h 332"/>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316" h="332">
                  <a:moveTo>
                    <a:pt x="229" y="294"/>
                  </a:moveTo>
                  <a:cubicBezTo>
                    <a:pt x="198" y="294"/>
                    <a:pt x="169" y="306"/>
                    <a:pt x="147" y="327"/>
                  </a:cubicBezTo>
                  <a:cubicBezTo>
                    <a:pt x="148" y="274"/>
                    <a:pt x="138" y="99"/>
                    <a:pt x="0" y="0"/>
                  </a:cubicBezTo>
                  <a:cubicBezTo>
                    <a:pt x="167" y="26"/>
                    <a:pt x="298" y="162"/>
                    <a:pt x="316" y="332"/>
                  </a:cubicBezTo>
                  <a:cubicBezTo>
                    <a:pt x="295" y="308"/>
                    <a:pt x="263" y="294"/>
                    <a:pt x="229" y="294"/>
                  </a:cubicBezTo>
                  <a:close/>
                  <a:moveTo>
                    <a:pt x="229" y="294"/>
                  </a:moveTo>
                  <a:cubicBezTo>
                    <a:pt x="229" y="294"/>
                    <a:pt x="229" y="294"/>
                    <a:pt x="229" y="294"/>
                  </a:cubicBezTo>
                </a:path>
              </a:pathLst>
            </a:cu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1" name="Freeform 9"/>
            <p:cNvSpPr>
              <a:spLocks noEditPoints="1"/>
            </p:cNvSpPr>
            <p:nvPr/>
          </p:nvSpPr>
          <p:spPr bwMode="auto">
            <a:xfrm>
              <a:off x="1362063" y="1701788"/>
              <a:ext cx="493710" cy="1050921"/>
            </a:xfrm>
            <a:custGeom>
              <a:avLst/>
              <a:gdLst>
                <a:gd name="T0" fmla="*/ 2147483647 w 131"/>
                <a:gd name="T1" fmla="*/ 2147483647 h 279"/>
                <a:gd name="T2" fmla="*/ 0 w 131"/>
                <a:gd name="T3" fmla="*/ 0 h 279"/>
                <a:gd name="T4" fmla="*/ 0 w 131"/>
                <a:gd name="T5" fmla="*/ 2147483647 h 279"/>
                <a:gd name="T6" fmla="*/ 2147483647 w 131"/>
                <a:gd name="T7" fmla="*/ 2147483647 h 279"/>
                <a:gd name="T8" fmla="*/ 2147483647 w 131"/>
                <a:gd name="T9" fmla="*/ 2147483647 h 279"/>
                <a:gd name="T10" fmla="*/ 2147483647 w 131"/>
                <a:gd name="T11" fmla="*/ 2147483647 h 279"/>
                <a:gd name="T12" fmla="*/ 2147483647 w 131"/>
                <a:gd name="T13" fmla="*/ 2147483647 h 279"/>
                <a:gd name="T14" fmla="*/ 2147483647 w 131"/>
                <a:gd name="T15" fmla="*/ 2147483647 h 279"/>
                <a:gd name="T16" fmla="*/ 2147483647 w 131"/>
                <a:gd name="T17" fmla="*/ 2147483647 h 279"/>
                <a:gd name="T18" fmla="*/ 2147483647 w 131"/>
                <a:gd name="T19" fmla="*/ 2147483647 h 279"/>
                <a:gd name="T20" fmla="*/ 2147483647 w 131"/>
                <a:gd name="T21" fmla="*/ 2147483647 h 279"/>
                <a:gd name="T22" fmla="*/ 2147483647 w 131"/>
                <a:gd name="T23" fmla="*/ 0 h 279"/>
                <a:gd name="T24" fmla="*/ 2147483647 w 131"/>
                <a:gd name="T25" fmla="*/ 2147483647 h 279"/>
                <a:gd name="T26" fmla="*/ 2147483647 w 131"/>
                <a:gd name="T27" fmla="*/ 2147483647 h 279"/>
                <a:gd name="T28" fmla="*/ 2147483647 w 131"/>
                <a:gd name="T29" fmla="*/ 2147483647 h 27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31" h="279">
                  <a:moveTo>
                    <a:pt x="13" y="7"/>
                  </a:moveTo>
                  <a:cubicBezTo>
                    <a:pt x="8" y="7"/>
                    <a:pt x="3" y="4"/>
                    <a:pt x="0" y="0"/>
                  </a:cubicBezTo>
                  <a:cubicBezTo>
                    <a:pt x="0" y="214"/>
                    <a:pt x="0" y="214"/>
                    <a:pt x="0" y="214"/>
                  </a:cubicBezTo>
                  <a:cubicBezTo>
                    <a:pt x="0" y="216"/>
                    <a:pt x="1" y="218"/>
                    <a:pt x="2" y="219"/>
                  </a:cubicBezTo>
                  <a:cubicBezTo>
                    <a:pt x="4" y="253"/>
                    <a:pt x="32" y="279"/>
                    <a:pt x="66" y="279"/>
                  </a:cubicBezTo>
                  <a:cubicBezTo>
                    <a:pt x="102" y="279"/>
                    <a:pt x="131" y="250"/>
                    <a:pt x="131" y="214"/>
                  </a:cubicBezTo>
                  <a:cubicBezTo>
                    <a:pt x="131" y="207"/>
                    <a:pt x="126" y="201"/>
                    <a:pt x="118" y="201"/>
                  </a:cubicBezTo>
                  <a:cubicBezTo>
                    <a:pt x="111" y="201"/>
                    <a:pt x="105" y="207"/>
                    <a:pt x="105" y="214"/>
                  </a:cubicBezTo>
                  <a:cubicBezTo>
                    <a:pt x="105" y="236"/>
                    <a:pt x="88" y="253"/>
                    <a:pt x="66" y="253"/>
                  </a:cubicBezTo>
                  <a:cubicBezTo>
                    <a:pt x="45" y="253"/>
                    <a:pt x="27" y="236"/>
                    <a:pt x="27" y="214"/>
                  </a:cubicBezTo>
                  <a:cubicBezTo>
                    <a:pt x="27" y="213"/>
                    <a:pt x="27" y="212"/>
                    <a:pt x="26" y="211"/>
                  </a:cubicBezTo>
                  <a:cubicBezTo>
                    <a:pt x="26" y="0"/>
                    <a:pt x="26" y="0"/>
                    <a:pt x="26" y="0"/>
                  </a:cubicBezTo>
                  <a:cubicBezTo>
                    <a:pt x="24" y="4"/>
                    <a:pt x="19" y="7"/>
                    <a:pt x="13" y="7"/>
                  </a:cubicBezTo>
                  <a:close/>
                  <a:moveTo>
                    <a:pt x="13" y="7"/>
                  </a:moveTo>
                  <a:cubicBezTo>
                    <a:pt x="13" y="7"/>
                    <a:pt x="13" y="7"/>
                    <a:pt x="13" y="7"/>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412" name="Freeform 10"/>
            <p:cNvSpPr>
              <a:spLocks noEditPoints="1"/>
            </p:cNvSpPr>
            <p:nvPr/>
          </p:nvSpPr>
          <p:spPr bwMode="auto">
            <a:xfrm>
              <a:off x="1362091" y="0"/>
              <a:ext cx="98425" cy="198437"/>
            </a:xfrm>
            <a:custGeom>
              <a:avLst/>
              <a:gdLst>
                <a:gd name="T0" fmla="*/ 2147483647 w 26"/>
                <a:gd name="T1" fmla="*/ 2147483647 h 53"/>
                <a:gd name="T2" fmla="*/ 2147483647 w 26"/>
                <a:gd name="T3" fmla="*/ 2147483647 h 53"/>
                <a:gd name="T4" fmla="*/ 2147483647 w 26"/>
                <a:gd name="T5" fmla="*/ 0 h 53"/>
                <a:gd name="T6" fmla="*/ 0 w 26"/>
                <a:gd name="T7" fmla="*/ 2147483647 h 53"/>
                <a:gd name="T8" fmla="*/ 0 w 26"/>
                <a:gd name="T9" fmla="*/ 2147483647 h 53"/>
                <a:gd name="T10" fmla="*/ 0 w 26"/>
                <a:gd name="T11" fmla="*/ 2147483647 h 53"/>
                <a:gd name="T12" fmla="*/ 2147483647 w 26"/>
                <a:gd name="T13" fmla="*/ 2147483647 h 53"/>
                <a:gd name="T14" fmla="*/ 2147483647 w 26"/>
                <a:gd name="T15" fmla="*/ 2147483647 h 53"/>
                <a:gd name="T16" fmla="*/ 2147483647 w 26"/>
                <a:gd name="T17" fmla="*/ 2147483647 h 53"/>
                <a:gd name="T18" fmla="*/ 2147483647 w 26"/>
                <a:gd name="T19" fmla="*/ 2147483647 h 53"/>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26" h="53">
                  <a:moveTo>
                    <a:pt x="26" y="52"/>
                  </a:moveTo>
                  <a:cubicBezTo>
                    <a:pt x="26" y="13"/>
                    <a:pt x="26" y="13"/>
                    <a:pt x="26" y="13"/>
                  </a:cubicBezTo>
                  <a:cubicBezTo>
                    <a:pt x="26" y="6"/>
                    <a:pt x="20" y="0"/>
                    <a:pt x="13" y="0"/>
                  </a:cubicBezTo>
                  <a:cubicBezTo>
                    <a:pt x="6" y="0"/>
                    <a:pt x="0" y="6"/>
                    <a:pt x="0" y="13"/>
                  </a:cubicBezTo>
                  <a:cubicBezTo>
                    <a:pt x="0" y="52"/>
                    <a:pt x="0" y="52"/>
                    <a:pt x="0" y="52"/>
                  </a:cubicBezTo>
                  <a:cubicBezTo>
                    <a:pt x="0" y="52"/>
                    <a:pt x="0" y="52"/>
                    <a:pt x="0" y="53"/>
                  </a:cubicBezTo>
                  <a:cubicBezTo>
                    <a:pt x="26" y="53"/>
                    <a:pt x="26" y="53"/>
                    <a:pt x="26" y="53"/>
                  </a:cubicBezTo>
                  <a:cubicBezTo>
                    <a:pt x="26" y="52"/>
                    <a:pt x="26" y="52"/>
                    <a:pt x="26" y="52"/>
                  </a:cubicBezTo>
                  <a:close/>
                  <a:moveTo>
                    <a:pt x="26" y="52"/>
                  </a:moveTo>
                  <a:cubicBezTo>
                    <a:pt x="26" y="52"/>
                    <a:pt x="26" y="52"/>
                    <a:pt x="26" y="52"/>
                  </a:cubicBezTo>
                </a:path>
              </a:pathLst>
            </a:custGeom>
            <a:solidFill>
              <a:srgbClr val="59595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16391" name="TextBox 46"/>
          <p:cNvSpPr txBox="1">
            <a:spLocks noChangeArrowheads="1"/>
          </p:cNvSpPr>
          <p:nvPr/>
        </p:nvSpPr>
        <p:spPr bwMode="auto">
          <a:xfrm>
            <a:off x="531813" y="2211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2" name="任意多边形 7"/>
          <p:cNvSpPr>
            <a:spLocks/>
          </p:cNvSpPr>
          <p:nvPr/>
        </p:nvSpPr>
        <p:spPr bwMode="auto">
          <a:xfrm>
            <a:off x="2266950" y="2157413"/>
            <a:ext cx="963613" cy="646112"/>
          </a:xfrm>
          <a:custGeom>
            <a:avLst/>
            <a:gdLst>
              <a:gd name="T0" fmla="*/ 965841 w 963168"/>
              <a:gd name="T1" fmla="*/ 645792 h 646176"/>
              <a:gd name="T2" fmla="*/ 317873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9CC4AE"/>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393" name="TextBox 46"/>
          <p:cNvSpPr txBox="1">
            <a:spLocks noChangeArrowheads="1"/>
          </p:cNvSpPr>
          <p:nvPr/>
        </p:nvSpPr>
        <p:spPr bwMode="auto">
          <a:xfrm>
            <a:off x="531813" y="3989388"/>
            <a:ext cx="18954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4" name="任意多边形 43"/>
          <p:cNvSpPr>
            <a:spLocks/>
          </p:cNvSpPr>
          <p:nvPr/>
        </p:nvSpPr>
        <p:spPr bwMode="auto">
          <a:xfrm flipV="1">
            <a:off x="2266950" y="3068638"/>
            <a:ext cx="1789113" cy="865187"/>
          </a:xfrm>
          <a:custGeom>
            <a:avLst/>
            <a:gdLst>
              <a:gd name="T0" fmla="*/ 39565477 w 963168"/>
              <a:gd name="T1" fmla="*/ 862965 h 865632"/>
              <a:gd name="T2" fmla="*/ 13021546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1B9C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395" name="TextBox 46"/>
          <p:cNvSpPr txBox="1">
            <a:spLocks noChangeArrowheads="1"/>
          </p:cNvSpPr>
          <p:nvPr/>
        </p:nvSpPr>
        <p:spPr bwMode="auto">
          <a:xfrm>
            <a:off x="6570663" y="2139950"/>
            <a:ext cx="18954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6" name="TextBox 46"/>
          <p:cNvSpPr txBox="1">
            <a:spLocks noChangeArrowheads="1"/>
          </p:cNvSpPr>
          <p:nvPr/>
        </p:nvSpPr>
        <p:spPr bwMode="auto">
          <a:xfrm>
            <a:off x="6570663" y="4032250"/>
            <a:ext cx="189547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6397" name="任意多边形 47"/>
          <p:cNvSpPr>
            <a:spLocks/>
          </p:cNvSpPr>
          <p:nvPr/>
        </p:nvSpPr>
        <p:spPr bwMode="auto">
          <a:xfrm flipH="1">
            <a:off x="5611813" y="2011363"/>
            <a:ext cx="963612" cy="365125"/>
          </a:xfrm>
          <a:custGeom>
            <a:avLst/>
            <a:gdLst>
              <a:gd name="T0" fmla="*/ 965835 w 963168"/>
              <a:gd name="T1" fmla="*/ 21032 h 646176"/>
              <a:gd name="T2" fmla="*/ 317868 w 963168"/>
              <a:gd name="T3" fmla="*/ 0 h 646176"/>
              <a:gd name="T4" fmla="*/ 0 w 963168"/>
              <a:gd name="T5" fmla="*/ 0 h 646176"/>
              <a:gd name="T6" fmla="*/ 0 60000 65536"/>
              <a:gd name="T7" fmla="*/ 0 60000 65536"/>
              <a:gd name="T8" fmla="*/ 0 60000 65536"/>
            </a:gdLst>
            <a:ahLst/>
            <a:cxnLst>
              <a:cxn ang="T6">
                <a:pos x="T0" y="T1"/>
              </a:cxn>
              <a:cxn ang="T7">
                <a:pos x="T2" y="T3"/>
              </a:cxn>
              <a:cxn ang="T8">
                <a:pos x="T4" y="T5"/>
              </a:cxn>
            </a:cxnLst>
            <a:rect l="0" t="0" r="r" b="b"/>
            <a:pathLst>
              <a:path w="963168" h="646176">
                <a:moveTo>
                  <a:pt x="963168" y="646176"/>
                </a:moveTo>
                <a:lnTo>
                  <a:pt x="316992" y="0"/>
                </a:lnTo>
                <a:lnTo>
                  <a:pt x="0" y="0"/>
                </a:lnTo>
              </a:path>
            </a:pathLst>
          </a:custGeom>
          <a:noFill/>
          <a:ln w="12700" cap="flat" cmpd="sng">
            <a:solidFill>
              <a:srgbClr val="E03646"/>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398" name="任意多边形 48"/>
          <p:cNvSpPr>
            <a:spLocks/>
          </p:cNvSpPr>
          <p:nvPr/>
        </p:nvSpPr>
        <p:spPr bwMode="auto">
          <a:xfrm flipH="1" flipV="1">
            <a:off x="5095875" y="3098800"/>
            <a:ext cx="1465263" cy="835025"/>
          </a:xfrm>
          <a:custGeom>
            <a:avLst/>
            <a:gdLst>
              <a:gd name="T0" fmla="*/ 11939421 w 963168"/>
              <a:gd name="T1" fmla="*/ 697478 h 865632"/>
              <a:gd name="T2" fmla="*/ 3929425 w 963168"/>
              <a:gd name="T3" fmla="*/ 0 h 865632"/>
              <a:gd name="T4" fmla="*/ 0 w 963168"/>
              <a:gd name="T5" fmla="*/ 0 h 865632"/>
              <a:gd name="T6" fmla="*/ 0 60000 65536"/>
              <a:gd name="T7" fmla="*/ 0 60000 65536"/>
              <a:gd name="T8" fmla="*/ 0 60000 65536"/>
            </a:gdLst>
            <a:ahLst/>
            <a:cxnLst>
              <a:cxn ang="T6">
                <a:pos x="T0" y="T1"/>
              </a:cxn>
              <a:cxn ang="T7">
                <a:pos x="T2" y="T3"/>
              </a:cxn>
              <a:cxn ang="T8">
                <a:pos x="T4" y="T5"/>
              </a:cxn>
            </a:cxnLst>
            <a:rect l="0" t="0" r="r" b="b"/>
            <a:pathLst>
              <a:path w="963168" h="865632">
                <a:moveTo>
                  <a:pt x="963168" y="865632"/>
                </a:moveTo>
                <a:lnTo>
                  <a:pt x="316992" y="0"/>
                </a:lnTo>
                <a:lnTo>
                  <a:pt x="0" y="0"/>
                </a:lnTo>
              </a:path>
            </a:pathLst>
          </a:custGeom>
          <a:noFill/>
          <a:ln w="12700" cap="flat" cmpd="sng">
            <a:solidFill>
              <a:srgbClr val="0D4677"/>
            </a:solidFill>
            <a:miter lim="800000"/>
            <a:headEnd/>
            <a:tailEnd type="triangle" w="med" len="med"/>
          </a:ln>
          <a:extLst>
            <a:ext uri="{909E8E84-426E-40DD-AFC4-6F175D3DCCD1}">
              <a14:hiddenFill xmlns:a14="http://schemas.microsoft.com/office/drawing/2010/main">
                <a:solidFill>
                  <a:srgbClr val="FFFFFF"/>
                </a:solidFill>
              </a14:hiddenFill>
            </a:ext>
          </a:extLst>
        </p:spPr>
        <p:txBody>
          <a:bodyPr anchor="ctr"/>
          <a:lstStyle/>
          <a:p>
            <a:endParaRPr lang="zh-CN" altLang="en-US"/>
          </a:p>
        </p:txBody>
      </p:sp>
      <p:sp>
        <p:nvSpPr>
          <p:cNvPr id="16399" name="矩形 8"/>
          <p:cNvSpPr>
            <a:spLocks noChangeArrowheads="1"/>
          </p:cNvSpPr>
          <p:nvPr/>
        </p:nvSpPr>
        <p:spPr bwMode="auto">
          <a:xfrm>
            <a:off x="531813" y="1947863"/>
            <a:ext cx="725487"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16400" name="矩形 49"/>
          <p:cNvSpPr>
            <a:spLocks noChangeArrowheads="1"/>
          </p:cNvSpPr>
          <p:nvPr/>
        </p:nvSpPr>
        <p:spPr bwMode="auto">
          <a:xfrm>
            <a:off x="6545263" y="1846263"/>
            <a:ext cx="7223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16401" name="矩形 50"/>
          <p:cNvSpPr>
            <a:spLocks noChangeArrowheads="1"/>
          </p:cNvSpPr>
          <p:nvPr/>
        </p:nvSpPr>
        <p:spPr bwMode="auto">
          <a:xfrm>
            <a:off x="531813" y="3698875"/>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16402" name="矩形 51"/>
          <p:cNvSpPr>
            <a:spLocks noChangeArrowheads="1"/>
          </p:cNvSpPr>
          <p:nvPr/>
        </p:nvSpPr>
        <p:spPr bwMode="auto">
          <a:xfrm>
            <a:off x="6542088" y="3762375"/>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优势</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pic>
        <p:nvPicPr>
          <p:cNvPr id="16403" name="组合 32"/>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2487613"/>
            <a:ext cx="317500"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4" name="组合 40"/>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41775" y="2535238"/>
            <a:ext cx="317500" cy="280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5" name="组合 52"/>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1700" y="2524125"/>
            <a:ext cx="336550" cy="328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406" name="组合 56"/>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76863" y="2468563"/>
            <a:ext cx="322262"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矩形 12"/>
          <p:cNvSpPr>
            <a:spLocks noChangeArrowheads="1"/>
          </p:cNvSpPr>
          <p:nvPr/>
        </p:nvSpPr>
        <p:spPr bwMode="auto">
          <a:xfrm>
            <a:off x="-23813" y="1243013"/>
            <a:ext cx="9169401" cy="2646362"/>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7411"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03</a:t>
            </a:r>
            <a:endParaRPr lang="zh-CN" altLang="en-US" sz="2000" b="1">
              <a:solidFill>
                <a:srgbClr val="404040"/>
              </a:solidFill>
              <a:latin typeface="方正兰亭黑_GBK" pitchFamily="2" charset="-122"/>
              <a:ea typeface="方正兰亭黑_GBK" pitchFamily="2" charset="-122"/>
            </a:endParaRPr>
          </a:p>
        </p:txBody>
      </p:sp>
      <p:sp>
        <p:nvSpPr>
          <p:cNvPr id="17412" name="文本框 8"/>
          <p:cNvSpPr txBox="1">
            <a:spLocks noChangeArrowheads="1"/>
          </p:cNvSpPr>
          <p:nvPr/>
        </p:nvSpPr>
        <p:spPr bwMode="auto">
          <a:xfrm>
            <a:off x="2411413" y="2154238"/>
            <a:ext cx="142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400" b="1">
                <a:latin typeface="方正兰亭黑_GBK" pitchFamily="2" charset="-122"/>
                <a:ea typeface="方正兰亭黑_GBK" pitchFamily="2" charset="-122"/>
              </a:rPr>
              <a:t>市场分析</a:t>
            </a:r>
          </a:p>
        </p:txBody>
      </p:sp>
      <p:sp>
        <p:nvSpPr>
          <p:cNvPr id="17413"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7414"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7415" name="组合 29"/>
          <p:cNvGrpSpPr>
            <a:grpSpLocks/>
          </p:cNvGrpSpPr>
          <p:nvPr/>
        </p:nvGrpSpPr>
        <p:grpSpPr bwMode="auto">
          <a:xfrm>
            <a:off x="1306513" y="2193925"/>
            <a:ext cx="827087" cy="849313"/>
            <a:chOff x="0" y="0"/>
            <a:chExt cx="1715756" cy="1732866"/>
          </a:xfrm>
        </p:grpSpPr>
        <p:sp>
          <p:nvSpPr>
            <p:cNvPr id="17416" name="矩形 31"/>
            <p:cNvSpPr>
              <a:spLocks noChangeArrowheads="1"/>
            </p:cNvSpPr>
            <p:nvPr/>
          </p:nvSpPr>
          <p:spPr bwMode="auto">
            <a:xfrm>
              <a:off x="0" y="0"/>
              <a:ext cx="901032" cy="901031"/>
            </a:xfrm>
            <a:prstGeom prst="rect">
              <a:avLst/>
            </a:prstGeom>
            <a:noFill/>
            <a:ln w="19050">
              <a:solidFill>
                <a:srgbClr val="1571BD"/>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7417" name="矩形 32"/>
            <p:cNvSpPr>
              <a:spLocks noChangeArrowheads="1"/>
            </p:cNvSpPr>
            <p:nvPr/>
          </p:nvSpPr>
          <p:spPr bwMode="auto">
            <a:xfrm>
              <a:off x="612005" y="629115"/>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3.1</a:t>
            </a:r>
            <a:endParaRPr lang="zh-CN" altLang="en-US" sz="2000" b="1">
              <a:solidFill>
                <a:srgbClr val="404040"/>
              </a:solidFill>
              <a:latin typeface="方正兰亭黑_GBK" pitchFamily="2" charset="-122"/>
              <a:ea typeface="方正兰亭黑_GBK" pitchFamily="2" charset="-122"/>
            </a:endParaRPr>
          </a:p>
        </p:txBody>
      </p:sp>
      <p:grpSp>
        <p:nvGrpSpPr>
          <p:cNvPr id="18435" name="组合 2"/>
          <p:cNvGrpSpPr>
            <a:grpSpLocks/>
          </p:cNvGrpSpPr>
          <p:nvPr/>
        </p:nvGrpSpPr>
        <p:grpSpPr bwMode="auto">
          <a:xfrm>
            <a:off x="257175" y="315913"/>
            <a:ext cx="828675" cy="849312"/>
            <a:chOff x="0" y="0"/>
            <a:chExt cx="1715756" cy="1732866"/>
          </a:xfrm>
        </p:grpSpPr>
        <p:sp>
          <p:nvSpPr>
            <p:cNvPr id="18448"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8449"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843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市场分析</a:t>
            </a:r>
          </a:p>
        </p:txBody>
      </p:sp>
      <p:sp>
        <p:nvSpPr>
          <p:cNvPr id="1843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18438" name="Object 8">
            <a:hlinkClick r:id="" action="ppaction://ole?verb=1"/>
          </p:cNvPr>
          <p:cNvGraphicFramePr>
            <a:graphicFrameLocks noChangeAspect="1"/>
          </p:cNvGraphicFramePr>
          <p:nvPr/>
        </p:nvGraphicFramePr>
        <p:xfrm>
          <a:off x="603250" y="1566863"/>
          <a:ext cx="5557838" cy="3246437"/>
        </p:xfrm>
        <a:graphic>
          <a:graphicData uri="http://schemas.openxmlformats.org/presentationml/2006/ole">
            <mc:AlternateContent xmlns:mc="http://schemas.openxmlformats.org/markup-compatibility/2006">
              <mc:Choice xmlns:v="urn:schemas-microsoft-com:vml" Requires="v">
                <p:oleObj spid="_x0000_s18453" r:id="rId3" imgW="6707160" imgH="3912480" progId="Excel.Chart.8">
                  <p:embed/>
                </p:oleObj>
              </mc:Choice>
              <mc:Fallback>
                <p:oleObj r:id="rId3" imgW="6707160" imgH="3912480" progId="Excel.Chart.8">
                  <p:embed/>
                  <p:pic>
                    <p:nvPicPr>
                      <p:cNvPr id="0" name="Object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3250" y="1566863"/>
                        <a:ext cx="5557838" cy="324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8439" name="椭圆 1"/>
          <p:cNvSpPr>
            <a:spLocks noChangeArrowheads="1"/>
          </p:cNvSpPr>
          <p:nvPr/>
        </p:nvSpPr>
        <p:spPr bwMode="auto">
          <a:xfrm>
            <a:off x="6161088" y="1911350"/>
            <a:ext cx="144462" cy="142875"/>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0" name="椭圆 9"/>
          <p:cNvSpPr>
            <a:spLocks noChangeArrowheads="1"/>
          </p:cNvSpPr>
          <p:nvPr/>
        </p:nvSpPr>
        <p:spPr bwMode="auto">
          <a:xfrm>
            <a:off x="6161088" y="2781300"/>
            <a:ext cx="144462" cy="144463"/>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1" name="椭圆 10"/>
          <p:cNvSpPr>
            <a:spLocks noChangeArrowheads="1"/>
          </p:cNvSpPr>
          <p:nvPr/>
        </p:nvSpPr>
        <p:spPr bwMode="auto">
          <a:xfrm>
            <a:off x="6161088" y="3651250"/>
            <a:ext cx="144462" cy="144463"/>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2" name="TextBox 46"/>
          <p:cNvSpPr txBox="1">
            <a:spLocks noChangeArrowheads="1"/>
          </p:cNvSpPr>
          <p:nvPr/>
        </p:nvSpPr>
        <p:spPr bwMode="auto">
          <a:xfrm>
            <a:off x="6291263" y="2054225"/>
            <a:ext cx="280193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3" name="TextBox 46"/>
          <p:cNvSpPr txBox="1">
            <a:spLocks noChangeArrowheads="1"/>
          </p:cNvSpPr>
          <p:nvPr/>
        </p:nvSpPr>
        <p:spPr bwMode="auto">
          <a:xfrm>
            <a:off x="6305550" y="292576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4" name="TextBox 46"/>
          <p:cNvSpPr txBox="1">
            <a:spLocks noChangeArrowheads="1"/>
          </p:cNvSpPr>
          <p:nvPr/>
        </p:nvSpPr>
        <p:spPr bwMode="auto">
          <a:xfrm>
            <a:off x="6305550" y="3795713"/>
            <a:ext cx="28003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18445" name="矩形 2"/>
          <p:cNvSpPr>
            <a:spLocks noChangeArrowheads="1"/>
          </p:cNvSpPr>
          <p:nvPr/>
        </p:nvSpPr>
        <p:spPr bwMode="auto">
          <a:xfrm>
            <a:off x="6291263" y="1852613"/>
            <a:ext cx="1109662" cy="260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8446" name="矩形 15"/>
          <p:cNvSpPr>
            <a:spLocks noChangeArrowheads="1"/>
          </p:cNvSpPr>
          <p:nvPr/>
        </p:nvSpPr>
        <p:spPr bwMode="auto">
          <a:xfrm>
            <a:off x="6305550" y="2711450"/>
            <a:ext cx="1109663"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
        <p:nvSpPr>
          <p:cNvPr id="18447" name="矩形 16"/>
          <p:cNvSpPr>
            <a:spLocks noChangeArrowheads="1"/>
          </p:cNvSpPr>
          <p:nvPr/>
        </p:nvSpPr>
        <p:spPr bwMode="auto">
          <a:xfrm>
            <a:off x="6305550" y="3592513"/>
            <a:ext cx="1109663"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tLang="zh-CN" sz="1100" b="1">
                <a:solidFill>
                  <a:srgbClr val="404040"/>
                </a:solidFill>
                <a:latin typeface="方正兰亭黑_GBK" pitchFamily="2" charset="-122"/>
                <a:ea typeface="方正兰亭黑_GBK" pitchFamily="2" charset="-122"/>
              </a:rPr>
              <a:t>Lorem ipsum </a:t>
            </a:r>
            <a:endParaRPr lang="zh-CN" altLang="en-US" sz="2000" b="1">
              <a:latin typeface="方正兰亭黑_GBK" pitchFamily="2" charset="-122"/>
              <a:ea typeface="方正兰亭黑_GBK" pitchFamily="2" charset="-122"/>
            </a:endParaRPr>
          </a:p>
        </p:txBody>
      </p:sp>
    </p:spTree>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文本框 8"/>
          <p:cNvSpPr txBox="1">
            <a:spLocks noChangeArrowheads="1"/>
          </p:cNvSpPr>
          <p:nvPr/>
        </p:nvSpPr>
        <p:spPr bwMode="auto">
          <a:xfrm>
            <a:off x="528638" y="708025"/>
            <a:ext cx="576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3.2</a:t>
            </a:r>
            <a:endParaRPr lang="zh-CN" altLang="en-US" sz="2000" b="1">
              <a:solidFill>
                <a:srgbClr val="404040"/>
              </a:solidFill>
              <a:latin typeface="方正兰亭黑_GBK" pitchFamily="2" charset="-122"/>
              <a:ea typeface="方正兰亭黑_GBK" pitchFamily="2" charset="-122"/>
            </a:endParaRPr>
          </a:p>
        </p:txBody>
      </p:sp>
      <p:grpSp>
        <p:nvGrpSpPr>
          <p:cNvPr id="19459" name="组合 2"/>
          <p:cNvGrpSpPr>
            <a:grpSpLocks/>
          </p:cNvGrpSpPr>
          <p:nvPr/>
        </p:nvGrpSpPr>
        <p:grpSpPr bwMode="auto">
          <a:xfrm>
            <a:off x="257175" y="315913"/>
            <a:ext cx="828675" cy="849312"/>
            <a:chOff x="0" y="0"/>
            <a:chExt cx="1715756" cy="1732866"/>
          </a:xfrm>
        </p:grpSpPr>
        <p:sp>
          <p:nvSpPr>
            <p:cNvPr id="19480" name="矩形 3"/>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9481" name="矩形 4"/>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1946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市场规模</a:t>
            </a:r>
          </a:p>
        </p:txBody>
      </p:sp>
      <p:sp>
        <p:nvSpPr>
          <p:cNvPr id="1946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aphicFrame>
        <p:nvGraphicFramePr>
          <p:cNvPr id="19462" name="Object 4">
            <a:hlinkClick r:id="" action="ppaction://ole?verb=1"/>
          </p:cNvPr>
          <p:cNvGraphicFramePr>
            <a:graphicFrameLocks noChangeAspect="1"/>
          </p:cNvGraphicFramePr>
          <p:nvPr/>
        </p:nvGraphicFramePr>
        <p:xfrm>
          <a:off x="2114550" y="1411288"/>
          <a:ext cx="4843463" cy="2770187"/>
        </p:xfrm>
        <a:graphic>
          <a:graphicData uri="http://schemas.openxmlformats.org/presentationml/2006/ole">
            <mc:AlternateContent xmlns:mc="http://schemas.openxmlformats.org/markup-compatibility/2006">
              <mc:Choice xmlns:v="urn:schemas-microsoft-com:vml" Requires="v">
                <p:oleObj spid="_x0000_s19485" r:id="rId3" imgW="6402240" imgH="3658680" progId="Excel.Sheet.8">
                  <p:embed/>
                </p:oleObj>
              </mc:Choice>
              <mc:Fallback>
                <p:oleObj r:id="rId3" imgW="6402240" imgH="365868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14550" y="1411288"/>
                        <a:ext cx="4843463" cy="277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3" name="椭圆 3"/>
          <p:cNvSpPr>
            <a:spLocks noChangeArrowheads="1"/>
          </p:cNvSpPr>
          <p:nvPr/>
        </p:nvSpPr>
        <p:spPr bwMode="auto">
          <a:xfrm>
            <a:off x="3543300" y="1803400"/>
            <a:ext cx="1984375" cy="1985963"/>
          </a:xfrm>
          <a:prstGeom prst="ellipse">
            <a:avLst/>
          </a:prstGeom>
          <a:solidFill>
            <a:schemeClr val="bg1">
              <a:alpha val="59999"/>
            </a:schemeClr>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4" name="文本框 8"/>
          <p:cNvSpPr txBox="1">
            <a:spLocks noChangeArrowheads="1"/>
          </p:cNvSpPr>
          <p:nvPr/>
        </p:nvSpPr>
        <p:spPr bwMode="auto">
          <a:xfrm>
            <a:off x="5768975" y="3429000"/>
            <a:ext cx="6365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30%</a:t>
            </a:r>
            <a:endParaRPr lang="zh-CN" altLang="en-US" sz="1600" b="1">
              <a:solidFill>
                <a:srgbClr val="404040"/>
              </a:solidFill>
              <a:latin typeface="方正兰亭黑_GBK" pitchFamily="2" charset="-122"/>
              <a:ea typeface="方正兰亭黑_GBK" pitchFamily="2" charset="-122"/>
            </a:endParaRPr>
          </a:p>
        </p:txBody>
      </p:sp>
      <p:sp>
        <p:nvSpPr>
          <p:cNvPr id="19465" name="文本框 8"/>
          <p:cNvSpPr txBox="1">
            <a:spLocks noChangeArrowheads="1"/>
          </p:cNvSpPr>
          <p:nvPr/>
        </p:nvSpPr>
        <p:spPr bwMode="auto">
          <a:xfrm>
            <a:off x="5543550" y="1682750"/>
            <a:ext cx="828675"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47.5%</a:t>
            </a:r>
            <a:endParaRPr lang="zh-CN" altLang="en-US" sz="1600" b="1">
              <a:solidFill>
                <a:srgbClr val="404040"/>
              </a:solidFill>
              <a:latin typeface="方正兰亭黑_GBK" pitchFamily="2" charset="-122"/>
              <a:ea typeface="方正兰亭黑_GBK" pitchFamily="2" charset="-122"/>
            </a:endParaRPr>
          </a:p>
        </p:txBody>
      </p:sp>
      <p:sp>
        <p:nvSpPr>
          <p:cNvPr id="19466" name="文本框 8"/>
          <p:cNvSpPr txBox="1">
            <a:spLocks noChangeArrowheads="1"/>
          </p:cNvSpPr>
          <p:nvPr/>
        </p:nvSpPr>
        <p:spPr bwMode="auto">
          <a:xfrm>
            <a:off x="2843213" y="1682750"/>
            <a:ext cx="6334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25%</a:t>
            </a:r>
            <a:endParaRPr lang="zh-CN" altLang="en-US" sz="1600" b="1">
              <a:solidFill>
                <a:srgbClr val="404040"/>
              </a:solidFill>
              <a:latin typeface="方正兰亭黑_GBK" pitchFamily="2" charset="-122"/>
              <a:ea typeface="方正兰亭黑_GBK" pitchFamily="2" charset="-122"/>
            </a:endParaRPr>
          </a:p>
        </p:txBody>
      </p:sp>
      <p:sp>
        <p:nvSpPr>
          <p:cNvPr id="19467" name="文本框 8"/>
          <p:cNvSpPr txBox="1">
            <a:spLocks noChangeArrowheads="1"/>
          </p:cNvSpPr>
          <p:nvPr/>
        </p:nvSpPr>
        <p:spPr bwMode="auto">
          <a:xfrm>
            <a:off x="2816225" y="3465513"/>
            <a:ext cx="636588"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15%</a:t>
            </a:r>
            <a:endParaRPr lang="zh-CN" altLang="en-US" sz="1600" b="1">
              <a:solidFill>
                <a:srgbClr val="404040"/>
              </a:solidFill>
              <a:latin typeface="方正兰亭黑_GBK" pitchFamily="2" charset="-122"/>
              <a:ea typeface="方正兰亭黑_GBK" pitchFamily="2" charset="-122"/>
            </a:endParaRPr>
          </a:p>
        </p:txBody>
      </p:sp>
      <p:sp>
        <p:nvSpPr>
          <p:cNvPr id="19468" name="TextBox 46"/>
          <p:cNvSpPr txBox="1">
            <a:spLocks noChangeArrowheads="1"/>
          </p:cNvSpPr>
          <p:nvPr/>
        </p:nvSpPr>
        <p:spPr bwMode="auto">
          <a:xfrm>
            <a:off x="261938" y="1682750"/>
            <a:ext cx="26019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69" name="TextBox 46"/>
          <p:cNvSpPr txBox="1">
            <a:spLocks noChangeArrowheads="1"/>
          </p:cNvSpPr>
          <p:nvPr/>
        </p:nvSpPr>
        <p:spPr bwMode="auto">
          <a:xfrm>
            <a:off x="261938" y="3429000"/>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70" name="TextBox 46"/>
          <p:cNvSpPr txBox="1">
            <a:spLocks noChangeArrowheads="1"/>
          </p:cNvSpPr>
          <p:nvPr/>
        </p:nvSpPr>
        <p:spPr bwMode="auto">
          <a:xfrm>
            <a:off x="6369050" y="1682750"/>
            <a:ext cx="26035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71" name="TextBox 46"/>
          <p:cNvSpPr txBox="1">
            <a:spLocks noChangeArrowheads="1"/>
          </p:cNvSpPr>
          <p:nvPr/>
        </p:nvSpPr>
        <p:spPr bwMode="auto">
          <a:xfrm>
            <a:off x="6334125" y="3429000"/>
            <a:ext cx="26035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cxnSp>
        <p:nvCxnSpPr>
          <p:cNvPr id="19472" name="直接连接符 5"/>
          <p:cNvCxnSpPr>
            <a:cxnSpLocks noChangeShapeType="1"/>
          </p:cNvCxnSpPr>
          <p:nvPr/>
        </p:nvCxnSpPr>
        <p:spPr bwMode="auto">
          <a:xfrm>
            <a:off x="2843213" y="16827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73" name="直接连接符 29"/>
          <p:cNvCxnSpPr>
            <a:cxnSpLocks noChangeShapeType="1"/>
          </p:cNvCxnSpPr>
          <p:nvPr/>
        </p:nvCxnSpPr>
        <p:spPr bwMode="auto">
          <a:xfrm>
            <a:off x="2832100" y="3451225"/>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74" name="直接连接符 30"/>
          <p:cNvCxnSpPr>
            <a:cxnSpLocks noChangeShapeType="1"/>
          </p:cNvCxnSpPr>
          <p:nvPr/>
        </p:nvCxnSpPr>
        <p:spPr bwMode="auto">
          <a:xfrm>
            <a:off x="6364288" y="3435350"/>
            <a:ext cx="0" cy="338138"/>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9475" name="直接连接符 31"/>
          <p:cNvCxnSpPr>
            <a:cxnSpLocks noChangeShapeType="1"/>
          </p:cNvCxnSpPr>
          <p:nvPr/>
        </p:nvCxnSpPr>
        <p:spPr bwMode="auto">
          <a:xfrm>
            <a:off x="6369050" y="1712913"/>
            <a:ext cx="0" cy="338137"/>
          </a:xfrm>
          <a:prstGeom prst="line">
            <a:avLst/>
          </a:prstGeom>
          <a:noFill/>
          <a:ln w="9525">
            <a:solidFill>
              <a:srgbClr val="595959"/>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476" name="TextBox 46"/>
          <p:cNvSpPr txBox="1">
            <a:spLocks noChangeArrowheads="1"/>
          </p:cNvSpPr>
          <p:nvPr/>
        </p:nvSpPr>
        <p:spPr bwMode="auto">
          <a:xfrm>
            <a:off x="261938" y="2084388"/>
            <a:ext cx="260191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77" name="TextBox 46"/>
          <p:cNvSpPr txBox="1">
            <a:spLocks noChangeArrowheads="1"/>
          </p:cNvSpPr>
          <p:nvPr/>
        </p:nvSpPr>
        <p:spPr bwMode="auto">
          <a:xfrm>
            <a:off x="257175" y="37893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78" name="TextBox 46"/>
          <p:cNvSpPr txBox="1">
            <a:spLocks noChangeArrowheads="1"/>
          </p:cNvSpPr>
          <p:nvPr/>
        </p:nvSpPr>
        <p:spPr bwMode="auto">
          <a:xfrm>
            <a:off x="6372225" y="2051050"/>
            <a:ext cx="26019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19479" name="TextBox 46"/>
          <p:cNvSpPr txBox="1">
            <a:spLocks noChangeArrowheads="1"/>
          </p:cNvSpPr>
          <p:nvPr/>
        </p:nvSpPr>
        <p:spPr bwMode="auto">
          <a:xfrm>
            <a:off x="6348413" y="3789363"/>
            <a:ext cx="26035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Tree>
  </p:cSld>
  <p:clrMapOvr>
    <a:masterClrMapping/>
  </p:clrMapOvr>
  <p:transition spd="slow">
    <p:wip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矩形 12"/>
          <p:cNvSpPr>
            <a:spLocks noChangeArrowheads="1"/>
          </p:cNvSpPr>
          <p:nvPr/>
        </p:nvSpPr>
        <p:spPr bwMode="auto">
          <a:xfrm>
            <a:off x="-23813" y="1243013"/>
            <a:ext cx="9169401" cy="2646362"/>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0483" name="文本框 8"/>
          <p:cNvSpPr txBox="1">
            <a:spLocks noChangeArrowheads="1"/>
          </p:cNvSpPr>
          <p:nvPr/>
        </p:nvSpPr>
        <p:spPr bwMode="auto">
          <a:xfrm>
            <a:off x="1633538" y="2587625"/>
            <a:ext cx="498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04</a:t>
            </a:r>
            <a:endParaRPr lang="zh-CN" altLang="en-US" sz="2000" b="1">
              <a:solidFill>
                <a:srgbClr val="404040"/>
              </a:solidFill>
              <a:latin typeface="方正兰亭黑_GBK" pitchFamily="2" charset="-122"/>
              <a:ea typeface="方正兰亭黑_GBK" pitchFamily="2" charset="-122"/>
            </a:endParaRPr>
          </a:p>
        </p:txBody>
      </p:sp>
      <p:sp>
        <p:nvSpPr>
          <p:cNvPr id="20484" name="文本框 8"/>
          <p:cNvSpPr txBox="1">
            <a:spLocks noChangeArrowheads="1"/>
          </p:cNvSpPr>
          <p:nvPr/>
        </p:nvSpPr>
        <p:spPr bwMode="auto">
          <a:xfrm>
            <a:off x="2411413" y="2154238"/>
            <a:ext cx="142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400" b="1">
                <a:latin typeface="方正兰亭黑_GBK" pitchFamily="2" charset="-122"/>
                <a:ea typeface="方正兰亭黑_GBK" pitchFamily="2" charset="-122"/>
              </a:rPr>
              <a:t>投资回报</a:t>
            </a:r>
          </a:p>
        </p:txBody>
      </p:sp>
      <p:sp>
        <p:nvSpPr>
          <p:cNvPr id="20485"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20486"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20487" name="组合 29"/>
          <p:cNvGrpSpPr>
            <a:grpSpLocks/>
          </p:cNvGrpSpPr>
          <p:nvPr/>
        </p:nvGrpSpPr>
        <p:grpSpPr bwMode="auto">
          <a:xfrm>
            <a:off x="1306513" y="2193925"/>
            <a:ext cx="827087" cy="849313"/>
            <a:chOff x="0" y="0"/>
            <a:chExt cx="1715756" cy="1732866"/>
          </a:xfrm>
        </p:grpSpPr>
        <p:sp>
          <p:nvSpPr>
            <p:cNvPr id="20488" name="矩形 31"/>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0489" name="矩形 32"/>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074" name="组合 14"/>
          <p:cNvGrpSpPr>
            <a:grpSpLocks/>
          </p:cNvGrpSpPr>
          <p:nvPr/>
        </p:nvGrpSpPr>
        <p:grpSpPr bwMode="auto">
          <a:xfrm>
            <a:off x="5529263" y="1065213"/>
            <a:ext cx="469900" cy="476250"/>
            <a:chOff x="0" y="0"/>
            <a:chExt cx="1835076" cy="1829528"/>
          </a:xfrm>
        </p:grpSpPr>
        <p:sp>
          <p:nvSpPr>
            <p:cNvPr id="3095" name="矩形 1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96" name="矩形 1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3075" name="组合 17"/>
          <p:cNvGrpSpPr>
            <a:grpSpLocks/>
          </p:cNvGrpSpPr>
          <p:nvPr/>
        </p:nvGrpSpPr>
        <p:grpSpPr bwMode="auto">
          <a:xfrm>
            <a:off x="5529263" y="2047875"/>
            <a:ext cx="469900" cy="476250"/>
            <a:chOff x="0" y="0"/>
            <a:chExt cx="1835076" cy="1829528"/>
          </a:xfrm>
        </p:grpSpPr>
        <p:sp>
          <p:nvSpPr>
            <p:cNvPr id="3093" name="矩形 1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94" name="矩形 1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3076" name="文本框 8"/>
          <p:cNvSpPr txBox="1">
            <a:spLocks noChangeArrowheads="1"/>
          </p:cNvSpPr>
          <p:nvPr/>
        </p:nvSpPr>
        <p:spPr bwMode="auto">
          <a:xfrm>
            <a:off x="5999163" y="1187450"/>
            <a:ext cx="1470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01.</a:t>
            </a:r>
            <a:r>
              <a:rPr lang="zh-CN" altLang="en-US" sz="1800" b="1">
                <a:solidFill>
                  <a:srgbClr val="404040"/>
                </a:solidFill>
                <a:latin typeface="方正兰亭黑_GBK" pitchFamily="2" charset="-122"/>
                <a:ea typeface="方正兰亭黑_GBK" pitchFamily="2" charset="-122"/>
              </a:rPr>
              <a:t>项目简介</a:t>
            </a:r>
          </a:p>
        </p:txBody>
      </p:sp>
      <p:sp>
        <p:nvSpPr>
          <p:cNvPr id="3077" name="文本框 9"/>
          <p:cNvSpPr txBox="1">
            <a:spLocks noChangeArrowheads="1"/>
          </p:cNvSpPr>
          <p:nvPr/>
        </p:nvSpPr>
        <p:spPr bwMode="auto">
          <a:xfrm>
            <a:off x="5999163" y="2190750"/>
            <a:ext cx="14668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02.</a:t>
            </a:r>
            <a:r>
              <a:rPr lang="zh-CN" altLang="en-US" sz="1800" b="1">
                <a:solidFill>
                  <a:srgbClr val="404040"/>
                </a:solidFill>
                <a:latin typeface="方正兰亭黑_GBK" pitchFamily="2" charset="-122"/>
                <a:ea typeface="方正兰亭黑_GBK" pitchFamily="2" charset="-122"/>
              </a:rPr>
              <a:t>项目计划</a:t>
            </a:r>
          </a:p>
        </p:txBody>
      </p:sp>
      <p:sp>
        <p:nvSpPr>
          <p:cNvPr id="3078" name="文本框 10"/>
          <p:cNvSpPr txBox="1">
            <a:spLocks noChangeArrowheads="1"/>
          </p:cNvSpPr>
          <p:nvPr/>
        </p:nvSpPr>
        <p:spPr bwMode="auto">
          <a:xfrm>
            <a:off x="5999163" y="3197225"/>
            <a:ext cx="14684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03.</a:t>
            </a:r>
            <a:r>
              <a:rPr lang="zh-CN" altLang="en-US" sz="1800" b="1">
                <a:solidFill>
                  <a:srgbClr val="404040"/>
                </a:solidFill>
                <a:latin typeface="方正兰亭黑_GBK" pitchFamily="2" charset="-122"/>
                <a:ea typeface="方正兰亭黑_GBK" pitchFamily="2" charset="-122"/>
              </a:rPr>
              <a:t>市场分析</a:t>
            </a:r>
          </a:p>
        </p:txBody>
      </p:sp>
      <p:sp>
        <p:nvSpPr>
          <p:cNvPr id="3079" name="文本框 11"/>
          <p:cNvSpPr txBox="1">
            <a:spLocks noChangeArrowheads="1"/>
          </p:cNvSpPr>
          <p:nvPr/>
        </p:nvSpPr>
        <p:spPr bwMode="auto">
          <a:xfrm>
            <a:off x="5999163" y="4202113"/>
            <a:ext cx="1470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800" b="1">
                <a:solidFill>
                  <a:srgbClr val="404040"/>
                </a:solidFill>
                <a:latin typeface="方正兰亭黑_GBK" pitchFamily="2" charset="-122"/>
                <a:ea typeface="方正兰亭黑_GBK" pitchFamily="2" charset="-122"/>
              </a:rPr>
              <a:t>04.</a:t>
            </a:r>
            <a:r>
              <a:rPr lang="zh-CN" altLang="en-US" sz="1800" b="1">
                <a:solidFill>
                  <a:srgbClr val="404040"/>
                </a:solidFill>
                <a:latin typeface="方正兰亭黑_GBK" pitchFamily="2" charset="-122"/>
                <a:ea typeface="方正兰亭黑_GBK" pitchFamily="2" charset="-122"/>
              </a:rPr>
              <a:t>投资回报</a:t>
            </a:r>
          </a:p>
        </p:txBody>
      </p:sp>
      <p:grpSp>
        <p:nvGrpSpPr>
          <p:cNvPr id="3080" name="组合 24"/>
          <p:cNvGrpSpPr>
            <a:grpSpLocks/>
          </p:cNvGrpSpPr>
          <p:nvPr/>
        </p:nvGrpSpPr>
        <p:grpSpPr bwMode="auto">
          <a:xfrm>
            <a:off x="5529263" y="3032125"/>
            <a:ext cx="469900" cy="474663"/>
            <a:chOff x="0" y="0"/>
            <a:chExt cx="1835076" cy="1829528"/>
          </a:xfrm>
        </p:grpSpPr>
        <p:sp>
          <p:nvSpPr>
            <p:cNvPr id="3091" name="矩形 25"/>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92" name="矩形 26"/>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3081" name="组合 27"/>
          <p:cNvGrpSpPr>
            <a:grpSpLocks/>
          </p:cNvGrpSpPr>
          <p:nvPr/>
        </p:nvGrpSpPr>
        <p:grpSpPr bwMode="auto">
          <a:xfrm>
            <a:off x="5529263" y="4014788"/>
            <a:ext cx="469900" cy="474662"/>
            <a:chOff x="0" y="0"/>
            <a:chExt cx="1835076" cy="1829528"/>
          </a:xfrm>
        </p:grpSpPr>
        <p:sp>
          <p:nvSpPr>
            <p:cNvPr id="3089" name="矩形 28"/>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90" name="矩形 29"/>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3082" name="组合 1"/>
          <p:cNvGrpSpPr>
            <a:grpSpLocks/>
          </p:cNvGrpSpPr>
          <p:nvPr/>
        </p:nvGrpSpPr>
        <p:grpSpPr bwMode="auto">
          <a:xfrm>
            <a:off x="895350" y="1220788"/>
            <a:ext cx="3170238" cy="2771775"/>
            <a:chOff x="0" y="0"/>
            <a:chExt cx="3170942" cy="2771459"/>
          </a:xfrm>
        </p:grpSpPr>
        <p:sp>
          <p:nvSpPr>
            <p:cNvPr id="3083" name="矩形 31"/>
            <p:cNvSpPr>
              <a:spLocks noChangeArrowheads="1"/>
            </p:cNvSpPr>
            <p:nvPr/>
          </p:nvSpPr>
          <p:spPr bwMode="auto">
            <a:xfrm>
              <a:off x="0" y="1295677"/>
              <a:ext cx="1342307" cy="1362702"/>
            </a:xfrm>
            <a:prstGeom prst="rect">
              <a:avLst/>
            </a:prstGeom>
            <a:noFill/>
            <a:ln w="28575">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4" name="矩形 12"/>
            <p:cNvSpPr>
              <a:spLocks noChangeArrowheads="1"/>
            </p:cNvSpPr>
            <p:nvPr/>
          </p:nvSpPr>
          <p:spPr bwMode="auto">
            <a:xfrm>
              <a:off x="389143" y="0"/>
              <a:ext cx="1135683" cy="1152939"/>
            </a:xfrm>
            <a:prstGeom prst="rect">
              <a:avLst/>
            </a:prstGeom>
            <a:noFill/>
            <a:ln w="28575">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5" name="矩形 13"/>
            <p:cNvSpPr>
              <a:spLocks noChangeArrowheads="1"/>
            </p:cNvSpPr>
            <p:nvPr/>
          </p:nvSpPr>
          <p:spPr bwMode="auto">
            <a:xfrm>
              <a:off x="1135304" y="730285"/>
              <a:ext cx="1644410" cy="1669398"/>
            </a:xfrm>
            <a:prstGeom prst="rect">
              <a:avLst/>
            </a:prstGeom>
            <a:noFill/>
            <a:ln w="28575">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6" name="矩形 30"/>
            <p:cNvSpPr>
              <a:spLocks noChangeArrowheads="1"/>
            </p:cNvSpPr>
            <p:nvPr/>
          </p:nvSpPr>
          <p:spPr bwMode="auto">
            <a:xfrm>
              <a:off x="2530277" y="2121060"/>
              <a:ext cx="640665" cy="650399"/>
            </a:xfrm>
            <a:prstGeom prst="rect">
              <a:avLst/>
            </a:prstGeom>
            <a:noFill/>
            <a:ln w="28575">
              <a:solidFill>
                <a:srgbClr val="F8E45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3087" name="文本框 23"/>
            <p:cNvSpPr txBox="1">
              <a:spLocks noChangeArrowheads="1"/>
            </p:cNvSpPr>
            <p:nvPr/>
          </p:nvSpPr>
          <p:spPr bwMode="auto">
            <a:xfrm>
              <a:off x="1282432" y="1211012"/>
              <a:ext cx="1350154" cy="7079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solidFill>
                    <a:srgbClr val="404040"/>
                  </a:solidFill>
                  <a:latin typeface="方正兰亭黑_GBK" pitchFamily="2" charset="-122"/>
                  <a:ea typeface="方正兰亭黑_GBK" pitchFamily="2" charset="-122"/>
                </a:rPr>
                <a:t>目 录</a:t>
              </a:r>
              <a:endParaRPr lang="en-US" sz="4000" b="1">
                <a:solidFill>
                  <a:srgbClr val="404040"/>
                </a:solidFill>
                <a:latin typeface="方正兰亭黑_GBK" pitchFamily="2" charset="-122"/>
                <a:ea typeface="方正兰亭黑_GBK" pitchFamily="2" charset="-122"/>
              </a:endParaRPr>
            </a:p>
          </p:txBody>
        </p:sp>
        <p:sp>
          <p:nvSpPr>
            <p:cNvPr id="3088" name="矩形 30"/>
            <p:cNvSpPr>
              <a:spLocks noChangeArrowheads="1"/>
            </p:cNvSpPr>
            <p:nvPr/>
          </p:nvSpPr>
          <p:spPr bwMode="auto">
            <a:xfrm>
              <a:off x="2530277" y="320675"/>
              <a:ext cx="640665" cy="650399"/>
            </a:xfrm>
            <a:prstGeom prst="rect">
              <a:avLst/>
            </a:prstGeom>
            <a:noFill/>
            <a:ln w="28575">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wip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4.1</a:t>
            </a:r>
            <a:endParaRPr lang="zh-CN" altLang="en-US" sz="2000" b="1">
              <a:solidFill>
                <a:srgbClr val="404040"/>
              </a:solidFill>
              <a:latin typeface="方正兰亭黑_GBK" pitchFamily="2" charset="-122"/>
              <a:ea typeface="方正兰亭黑_GBK" pitchFamily="2" charset="-122"/>
            </a:endParaRPr>
          </a:p>
        </p:txBody>
      </p:sp>
      <p:grpSp>
        <p:nvGrpSpPr>
          <p:cNvPr id="21507" name="组合 2"/>
          <p:cNvGrpSpPr>
            <a:grpSpLocks/>
          </p:cNvGrpSpPr>
          <p:nvPr/>
        </p:nvGrpSpPr>
        <p:grpSpPr bwMode="auto">
          <a:xfrm>
            <a:off x="257175" y="315913"/>
            <a:ext cx="828675" cy="849312"/>
            <a:chOff x="0" y="0"/>
            <a:chExt cx="1715756" cy="1732866"/>
          </a:xfrm>
        </p:grpSpPr>
        <p:sp>
          <p:nvSpPr>
            <p:cNvPr id="21534"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1535"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1508"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融资需求</a:t>
            </a:r>
          </a:p>
        </p:txBody>
      </p:sp>
      <p:sp>
        <p:nvSpPr>
          <p:cNvPr id="21509"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21510" name="Group 15"/>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60700" y="1511300"/>
            <a:ext cx="1041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1" name="Group 18"/>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71813" y="3376613"/>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2" name="Group 21"/>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89500" y="1474788"/>
            <a:ext cx="1066800" cy="10429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Group 24"/>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968875" y="3333750"/>
            <a:ext cx="1047750" cy="1079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TextBox 46"/>
          <p:cNvSpPr txBox="1">
            <a:spLocks noChangeArrowheads="1"/>
          </p:cNvSpPr>
          <p:nvPr/>
        </p:nvSpPr>
        <p:spPr bwMode="auto">
          <a:xfrm>
            <a:off x="219075" y="269081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1515" name="TextBox 46"/>
          <p:cNvSpPr txBox="1">
            <a:spLocks noChangeArrowheads="1"/>
          </p:cNvSpPr>
          <p:nvPr/>
        </p:nvSpPr>
        <p:spPr bwMode="auto">
          <a:xfrm>
            <a:off x="225425" y="3968750"/>
            <a:ext cx="260191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1516" name="TextBox 46"/>
          <p:cNvSpPr txBox="1">
            <a:spLocks noChangeArrowheads="1"/>
          </p:cNvSpPr>
          <p:nvPr/>
        </p:nvSpPr>
        <p:spPr bwMode="auto">
          <a:xfrm>
            <a:off x="6122988" y="1749425"/>
            <a:ext cx="26019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1517" name="TextBox 46"/>
          <p:cNvSpPr txBox="1">
            <a:spLocks noChangeArrowheads="1"/>
          </p:cNvSpPr>
          <p:nvPr/>
        </p:nvSpPr>
        <p:spPr bwMode="auto">
          <a:xfrm>
            <a:off x="6181725" y="2976563"/>
            <a:ext cx="26019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a:t>
            </a:r>
          </a:p>
        </p:txBody>
      </p:sp>
      <p:sp>
        <p:nvSpPr>
          <p:cNvPr id="21518" name="矩形 2"/>
          <p:cNvSpPr>
            <a:spLocks noChangeArrowheads="1"/>
          </p:cNvSpPr>
          <p:nvPr/>
        </p:nvSpPr>
        <p:spPr bwMode="auto">
          <a:xfrm>
            <a:off x="219075" y="2406650"/>
            <a:ext cx="72548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21519" name="矩形 81"/>
          <p:cNvSpPr>
            <a:spLocks noChangeArrowheads="1"/>
          </p:cNvSpPr>
          <p:nvPr/>
        </p:nvSpPr>
        <p:spPr bwMode="auto">
          <a:xfrm>
            <a:off x="6134100" y="1470025"/>
            <a:ext cx="722313"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21520" name="矩形 82"/>
          <p:cNvSpPr>
            <a:spLocks noChangeArrowheads="1"/>
          </p:cNvSpPr>
          <p:nvPr/>
        </p:nvSpPr>
        <p:spPr bwMode="auto">
          <a:xfrm>
            <a:off x="6202363" y="26908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21521" name="矩形 83"/>
          <p:cNvSpPr>
            <a:spLocks noChangeArrowheads="1"/>
          </p:cNvSpPr>
          <p:nvPr/>
        </p:nvSpPr>
        <p:spPr bwMode="auto">
          <a:xfrm>
            <a:off x="234950" y="368776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需求</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grpSp>
        <p:nvGrpSpPr>
          <p:cNvPr id="21522" name="组合 1"/>
          <p:cNvGrpSpPr>
            <a:grpSpLocks/>
          </p:cNvGrpSpPr>
          <p:nvPr/>
        </p:nvGrpSpPr>
        <p:grpSpPr bwMode="auto">
          <a:xfrm>
            <a:off x="3956050" y="1519238"/>
            <a:ext cx="1160463" cy="1158875"/>
            <a:chOff x="0" y="0"/>
            <a:chExt cx="1160463" cy="1158875"/>
          </a:xfrm>
        </p:grpSpPr>
        <p:sp>
          <p:nvSpPr>
            <p:cNvPr id="21532" name="Rounded Rectangle 26"/>
            <p:cNvSpPr>
              <a:spLocks noChangeArrowheads="1"/>
            </p:cNvSpPr>
            <p:nvPr/>
          </p:nvSpPr>
          <p:spPr bwMode="auto">
            <a:xfrm rot="18900000" flipV="1">
              <a:off x="-793" y="791"/>
              <a:ext cx="1162050" cy="1157287"/>
            </a:xfrm>
            <a:prstGeom prst="roundRect">
              <a:avLst>
                <a:gd name="adj" fmla="val 9648"/>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pic>
          <p:nvPicPr>
            <p:cNvPr id="21533" name="组合 63"/>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2110" y="297370"/>
              <a:ext cx="402336" cy="414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21523" name="组合 2"/>
          <p:cNvGrpSpPr>
            <a:grpSpLocks/>
          </p:cNvGrpSpPr>
          <p:nvPr/>
        </p:nvGrpSpPr>
        <p:grpSpPr bwMode="auto">
          <a:xfrm>
            <a:off x="3954463" y="3243263"/>
            <a:ext cx="1162050" cy="1158875"/>
            <a:chOff x="0" y="0"/>
            <a:chExt cx="1160463" cy="1158875"/>
          </a:xfrm>
        </p:grpSpPr>
        <p:sp>
          <p:nvSpPr>
            <p:cNvPr id="21530" name="Rounded Rectangle 17"/>
            <p:cNvSpPr>
              <a:spLocks noChangeArrowheads="1"/>
            </p:cNvSpPr>
            <p:nvPr/>
          </p:nvSpPr>
          <p:spPr bwMode="auto">
            <a:xfrm rot="18900000" flipV="1">
              <a:off x="-794" y="790"/>
              <a:ext cx="1162050" cy="1157292"/>
            </a:xfrm>
            <a:prstGeom prst="roundRect">
              <a:avLst>
                <a:gd name="adj" fmla="val 9648"/>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1531" name="Freeform 204"/>
            <p:cNvSpPr>
              <a:spLocks noEditPoints="1"/>
            </p:cNvSpPr>
            <p:nvPr/>
          </p:nvSpPr>
          <p:spPr bwMode="auto">
            <a:xfrm>
              <a:off x="381025" y="418306"/>
              <a:ext cx="423863" cy="365125"/>
            </a:xfrm>
            <a:custGeom>
              <a:avLst/>
              <a:gdLst>
                <a:gd name="T0" fmla="*/ 2147483647 w 176"/>
                <a:gd name="T1" fmla="*/ 0 h 152"/>
                <a:gd name="T2" fmla="*/ 2147483647 w 176"/>
                <a:gd name="T3" fmla="*/ 0 h 152"/>
                <a:gd name="T4" fmla="*/ 0 w 176"/>
                <a:gd name="T5" fmla="*/ 2147483647 h 152"/>
                <a:gd name="T6" fmla="*/ 0 w 176"/>
                <a:gd name="T7" fmla="*/ 2147483647 h 152"/>
                <a:gd name="T8" fmla="*/ 2147483647 w 176"/>
                <a:gd name="T9" fmla="*/ 2147483647 h 152"/>
                <a:gd name="T10" fmla="*/ 2147483647 w 176"/>
                <a:gd name="T11" fmla="*/ 2147483647 h 152"/>
                <a:gd name="T12" fmla="*/ 2147483647 w 176"/>
                <a:gd name="T13" fmla="*/ 2147483647 h 152"/>
                <a:gd name="T14" fmla="*/ 2147483647 w 176"/>
                <a:gd name="T15" fmla="*/ 2147483647 h 152"/>
                <a:gd name="T16" fmla="*/ 2147483647 w 176"/>
                <a:gd name="T17" fmla="*/ 2147483647 h 152"/>
                <a:gd name="T18" fmla="*/ 2147483647 w 176"/>
                <a:gd name="T19" fmla="*/ 2147483647 h 152"/>
                <a:gd name="T20" fmla="*/ 2147483647 w 176"/>
                <a:gd name="T21" fmla="*/ 2147483647 h 152"/>
                <a:gd name="T22" fmla="*/ 2147483647 w 176"/>
                <a:gd name="T23" fmla="*/ 2147483647 h 152"/>
                <a:gd name="T24" fmla="*/ 2147483647 w 176"/>
                <a:gd name="T25" fmla="*/ 2147483647 h 152"/>
                <a:gd name="T26" fmla="*/ 2147483647 w 176"/>
                <a:gd name="T27" fmla="*/ 2147483647 h 152"/>
                <a:gd name="T28" fmla="*/ 2147483647 w 176"/>
                <a:gd name="T29" fmla="*/ 2147483647 h 152"/>
                <a:gd name="T30" fmla="*/ 2147483647 w 176"/>
                <a:gd name="T31" fmla="*/ 2147483647 h 152"/>
                <a:gd name="T32" fmla="*/ 2147483647 w 176"/>
                <a:gd name="T33" fmla="*/ 2147483647 h 152"/>
                <a:gd name="T34" fmla="*/ 2147483647 w 176"/>
                <a:gd name="T35" fmla="*/ 2147483647 h 152"/>
                <a:gd name="T36" fmla="*/ 2147483647 w 176"/>
                <a:gd name="T37" fmla="*/ 2147483647 h 152"/>
                <a:gd name="T38" fmla="*/ 2147483647 w 176"/>
                <a:gd name="T39" fmla="*/ 2147483647 h 152"/>
                <a:gd name="T40" fmla="*/ 2147483647 w 176"/>
                <a:gd name="T41" fmla="*/ 2147483647 h 152"/>
                <a:gd name="T42" fmla="*/ 2147483647 w 176"/>
                <a:gd name="T43" fmla="*/ 2147483647 h 152"/>
                <a:gd name="T44" fmla="*/ 2147483647 w 176"/>
                <a:gd name="T45" fmla="*/ 2147483647 h 152"/>
                <a:gd name="T46" fmla="*/ 2147483647 w 176"/>
                <a:gd name="T47" fmla="*/ 2147483647 h 152"/>
                <a:gd name="T48" fmla="*/ 2147483647 w 176"/>
                <a:gd name="T49" fmla="*/ 2147483647 h 152"/>
                <a:gd name="T50" fmla="*/ 2147483647 w 176"/>
                <a:gd name="T51" fmla="*/ 2147483647 h 152"/>
                <a:gd name="T52" fmla="*/ 2147483647 w 176"/>
                <a:gd name="T53" fmla="*/ 2147483647 h 152"/>
                <a:gd name="T54" fmla="*/ 2147483647 w 176"/>
                <a:gd name="T55" fmla="*/ 2147483647 h 152"/>
                <a:gd name="T56" fmla="*/ 2147483647 w 176"/>
                <a:gd name="T57" fmla="*/ 2147483647 h 152"/>
                <a:gd name="T58" fmla="*/ 2147483647 w 176"/>
                <a:gd name="T59" fmla="*/ 2147483647 h 152"/>
                <a:gd name="T60" fmla="*/ 2147483647 w 176"/>
                <a:gd name="T61" fmla="*/ 2147483647 h 152"/>
                <a:gd name="T62" fmla="*/ 2147483647 w 176"/>
                <a:gd name="T63" fmla="*/ 2147483647 h 152"/>
                <a:gd name="T64" fmla="*/ 2147483647 w 176"/>
                <a:gd name="T65" fmla="*/ 2147483647 h 152"/>
                <a:gd name="T66" fmla="*/ 2147483647 w 176"/>
                <a:gd name="T67" fmla="*/ 2147483647 h 152"/>
                <a:gd name="T68" fmla="*/ 2147483647 w 176"/>
                <a:gd name="T69" fmla="*/ 2147483647 h 152"/>
                <a:gd name="T70" fmla="*/ 2147483647 w 176"/>
                <a:gd name="T71" fmla="*/ 2147483647 h 152"/>
                <a:gd name="T72" fmla="*/ 2147483647 w 176"/>
                <a:gd name="T73" fmla="*/ 0 h 152"/>
                <a:gd name="T74" fmla="*/ 2147483647 w 176"/>
                <a:gd name="T75" fmla="*/ 2147483647 h 152"/>
                <a:gd name="T76" fmla="*/ 2147483647 w 176"/>
                <a:gd name="T77" fmla="*/ 2147483647 h 152"/>
                <a:gd name="T78" fmla="*/ 2147483647 w 176"/>
                <a:gd name="T79" fmla="*/ 2147483647 h 152"/>
                <a:gd name="T80" fmla="*/ 2147483647 w 176"/>
                <a:gd name="T81" fmla="*/ 2147483647 h 152"/>
                <a:gd name="T82" fmla="*/ 2147483647 w 176"/>
                <a:gd name="T83" fmla="*/ 2147483647 h 152"/>
                <a:gd name="T84" fmla="*/ 2147483647 w 176"/>
                <a:gd name="T85" fmla="*/ 2147483647 h 152"/>
                <a:gd name="T86" fmla="*/ 2147483647 w 176"/>
                <a:gd name="T87" fmla="*/ 2147483647 h 152"/>
                <a:gd name="T88" fmla="*/ 2147483647 w 176"/>
                <a:gd name="T89" fmla="*/ 2147483647 h 152"/>
                <a:gd name="T90" fmla="*/ 2147483647 w 176"/>
                <a:gd name="T91" fmla="*/ 2147483647 h 152"/>
                <a:gd name="T92" fmla="*/ 2147483647 w 176"/>
                <a:gd name="T93" fmla="*/ 2147483647 h 152"/>
                <a:gd name="T94" fmla="*/ 2147483647 w 176"/>
                <a:gd name="T95" fmla="*/ 2147483647 h 152"/>
                <a:gd name="T96" fmla="*/ 2147483647 w 176"/>
                <a:gd name="T97" fmla="*/ 2147483647 h 152"/>
                <a:gd name="T98" fmla="*/ 2147483647 w 176"/>
                <a:gd name="T99" fmla="*/ 2147483647 h 152"/>
                <a:gd name="T100" fmla="*/ 2147483647 w 176"/>
                <a:gd name="T101" fmla="*/ 2147483647 h 152"/>
                <a:gd name="T102" fmla="*/ 2147483647 w 176"/>
                <a:gd name="T103" fmla="*/ 2147483647 h 152"/>
                <a:gd name="T104" fmla="*/ 2147483647 w 176"/>
                <a:gd name="T105" fmla="*/ 2147483647 h 152"/>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6" h="152">
                  <a:moveTo>
                    <a:pt x="162" y="0"/>
                  </a:moveTo>
                  <a:cubicBezTo>
                    <a:pt x="13" y="0"/>
                    <a:pt x="13" y="0"/>
                    <a:pt x="13" y="0"/>
                  </a:cubicBezTo>
                  <a:cubicBezTo>
                    <a:pt x="6" y="0"/>
                    <a:pt x="0" y="6"/>
                    <a:pt x="0" y="14"/>
                  </a:cubicBezTo>
                  <a:cubicBezTo>
                    <a:pt x="0" y="106"/>
                    <a:pt x="0" y="106"/>
                    <a:pt x="0" y="106"/>
                  </a:cubicBezTo>
                  <a:cubicBezTo>
                    <a:pt x="0" y="114"/>
                    <a:pt x="6" y="120"/>
                    <a:pt x="13" y="120"/>
                  </a:cubicBezTo>
                  <a:cubicBezTo>
                    <a:pt x="79" y="120"/>
                    <a:pt x="79" y="120"/>
                    <a:pt x="79" y="120"/>
                  </a:cubicBezTo>
                  <a:cubicBezTo>
                    <a:pt x="55" y="144"/>
                    <a:pt x="55" y="144"/>
                    <a:pt x="55" y="144"/>
                  </a:cubicBezTo>
                  <a:cubicBezTo>
                    <a:pt x="39" y="144"/>
                    <a:pt x="39" y="144"/>
                    <a:pt x="39" y="144"/>
                  </a:cubicBezTo>
                  <a:cubicBezTo>
                    <a:pt x="37" y="144"/>
                    <a:pt x="35" y="146"/>
                    <a:pt x="35" y="148"/>
                  </a:cubicBezTo>
                  <a:cubicBezTo>
                    <a:pt x="35" y="150"/>
                    <a:pt x="37" y="152"/>
                    <a:pt x="39" y="152"/>
                  </a:cubicBezTo>
                  <a:cubicBezTo>
                    <a:pt x="55" y="152"/>
                    <a:pt x="55" y="152"/>
                    <a:pt x="55" y="152"/>
                  </a:cubicBezTo>
                  <a:cubicBezTo>
                    <a:pt x="56" y="152"/>
                    <a:pt x="56" y="152"/>
                    <a:pt x="56" y="152"/>
                  </a:cubicBezTo>
                  <a:cubicBezTo>
                    <a:pt x="57" y="152"/>
                    <a:pt x="58" y="152"/>
                    <a:pt x="59" y="151"/>
                  </a:cubicBezTo>
                  <a:cubicBezTo>
                    <a:pt x="87" y="123"/>
                    <a:pt x="87" y="123"/>
                    <a:pt x="87" y="123"/>
                  </a:cubicBezTo>
                  <a:cubicBezTo>
                    <a:pt x="116" y="151"/>
                    <a:pt x="116" y="151"/>
                    <a:pt x="116" y="151"/>
                  </a:cubicBezTo>
                  <a:cubicBezTo>
                    <a:pt x="116" y="152"/>
                    <a:pt x="118" y="152"/>
                    <a:pt x="119" y="152"/>
                  </a:cubicBezTo>
                  <a:cubicBezTo>
                    <a:pt x="119" y="152"/>
                    <a:pt x="119" y="152"/>
                    <a:pt x="119" y="152"/>
                  </a:cubicBezTo>
                  <a:cubicBezTo>
                    <a:pt x="119" y="152"/>
                    <a:pt x="119" y="152"/>
                    <a:pt x="119" y="152"/>
                  </a:cubicBezTo>
                  <a:cubicBezTo>
                    <a:pt x="135" y="152"/>
                    <a:pt x="135" y="152"/>
                    <a:pt x="135" y="152"/>
                  </a:cubicBezTo>
                  <a:cubicBezTo>
                    <a:pt x="138" y="152"/>
                    <a:pt x="139" y="150"/>
                    <a:pt x="139" y="148"/>
                  </a:cubicBezTo>
                  <a:cubicBezTo>
                    <a:pt x="139" y="146"/>
                    <a:pt x="138" y="144"/>
                    <a:pt x="135" y="144"/>
                  </a:cubicBezTo>
                  <a:cubicBezTo>
                    <a:pt x="120" y="144"/>
                    <a:pt x="120" y="144"/>
                    <a:pt x="120" y="144"/>
                  </a:cubicBezTo>
                  <a:cubicBezTo>
                    <a:pt x="91" y="115"/>
                    <a:pt x="91" y="115"/>
                    <a:pt x="91" y="115"/>
                  </a:cubicBezTo>
                  <a:cubicBezTo>
                    <a:pt x="91" y="113"/>
                    <a:pt x="89" y="112"/>
                    <a:pt x="87" y="112"/>
                  </a:cubicBezTo>
                  <a:cubicBezTo>
                    <a:pt x="13" y="112"/>
                    <a:pt x="13" y="112"/>
                    <a:pt x="13" y="112"/>
                  </a:cubicBezTo>
                  <a:cubicBezTo>
                    <a:pt x="10" y="112"/>
                    <a:pt x="8" y="109"/>
                    <a:pt x="8" y="106"/>
                  </a:cubicBezTo>
                  <a:cubicBezTo>
                    <a:pt x="8" y="104"/>
                    <a:pt x="8" y="104"/>
                    <a:pt x="8" y="104"/>
                  </a:cubicBezTo>
                  <a:cubicBezTo>
                    <a:pt x="168" y="104"/>
                    <a:pt x="168" y="104"/>
                    <a:pt x="168" y="104"/>
                  </a:cubicBezTo>
                  <a:cubicBezTo>
                    <a:pt x="168" y="106"/>
                    <a:pt x="168" y="106"/>
                    <a:pt x="168" y="106"/>
                  </a:cubicBezTo>
                  <a:cubicBezTo>
                    <a:pt x="168" y="109"/>
                    <a:pt x="165" y="112"/>
                    <a:pt x="162" y="112"/>
                  </a:cubicBezTo>
                  <a:cubicBezTo>
                    <a:pt x="111" y="112"/>
                    <a:pt x="111" y="112"/>
                    <a:pt x="111" y="112"/>
                  </a:cubicBezTo>
                  <a:cubicBezTo>
                    <a:pt x="109" y="112"/>
                    <a:pt x="107" y="114"/>
                    <a:pt x="107" y="116"/>
                  </a:cubicBezTo>
                  <a:cubicBezTo>
                    <a:pt x="107" y="118"/>
                    <a:pt x="109" y="120"/>
                    <a:pt x="111" y="120"/>
                  </a:cubicBezTo>
                  <a:cubicBezTo>
                    <a:pt x="162" y="120"/>
                    <a:pt x="162" y="120"/>
                    <a:pt x="162" y="120"/>
                  </a:cubicBezTo>
                  <a:cubicBezTo>
                    <a:pt x="169" y="120"/>
                    <a:pt x="176" y="114"/>
                    <a:pt x="176" y="106"/>
                  </a:cubicBezTo>
                  <a:cubicBezTo>
                    <a:pt x="176" y="14"/>
                    <a:pt x="176" y="14"/>
                    <a:pt x="176" y="14"/>
                  </a:cubicBezTo>
                  <a:cubicBezTo>
                    <a:pt x="176" y="6"/>
                    <a:pt x="169" y="0"/>
                    <a:pt x="162" y="0"/>
                  </a:cubicBezTo>
                  <a:moveTo>
                    <a:pt x="61" y="27"/>
                  </a:moveTo>
                  <a:cubicBezTo>
                    <a:pt x="63" y="28"/>
                    <a:pt x="63" y="31"/>
                    <a:pt x="61" y="32"/>
                  </a:cubicBezTo>
                  <a:cubicBezTo>
                    <a:pt x="36" y="58"/>
                    <a:pt x="36" y="58"/>
                    <a:pt x="36" y="58"/>
                  </a:cubicBezTo>
                  <a:cubicBezTo>
                    <a:pt x="35" y="59"/>
                    <a:pt x="34" y="59"/>
                    <a:pt x="33" y="59"/>
                  </a:cubicBezTo>
                  <a:cubicBezTo>
                    <a:pt x="32" y="59"/>
                    <a:pt x="31" y="59"/>
                    <a:pt x="30" y="58"/>
                  </a:cubicBezTo>
                  <a:cubicBezTo>
                    <a:pt x="29" y="56"/>
                    <a:pt x="29" y="54"/>
                    <a:pt x="30" y="52"/>
                  </a:cubicBezTo>
                  <a:cubicBezTo>
                    <a:pt x="56" y="27"/>
                    <a:pt x="56" y="27"/>
                    <a:pt x="56" y="27"/>
                  </a:cubicBezTo>
                  <a:cubicBezTo>
                    <a:pt x="57" y="25"/>
                    <a:pt x="60" y="25"/>
                    <a:pt x="61" y="27"/>
                  </a:cubicBezTo>
                  <a:moveTo>
                    <a:pt x="22" y="36"/>
                  </a:moveTo>
                  <a:cubicBezTo>
                    <a:pt x="36" y="22"/>
                    <a:pt x="36" y="22"/>
                    <a:pt x="36" y="22"/>
                  </a:cubicBezTo>
                  <a:cubicBezTo>
                    <a:pt x="37" y="20"/>
                    <a:pt x="40" y="20"/>
                    <a:pt x="41" y="22"/>
                  </a:cubicBezTo>
                  <a:cubicBezTo>
                    <a:pt x="43" y="23"/>
                    <a:pt x="43" y="26"/>
                    <a:pt x="41" y="27"/>
                  </a:cubicBezTo>
                  <a:cubicBezTo>
                    <a:pt x="27" y="41"/>
                    <a:pt x="27" y="41"/>
                    <a:pt x="27" y="41"/>
                  </a:cubicBezTo>
                  <a:cubicBezTo>
                    <a:pt x="27" y="42"/>
                    <a:pt x="25" y="42"/>
                    <a:pt x="24" y="42"/>
                  </a:cubicBezTo>
                  <a:cubicBezTo>
                    <a:pt x="23" y="42"/>
                    <a:pt x="22" y="42"/>
                    <a:pt x="22" y="41"/>
                  </a:cubicBezTo>
                  <a:cubicBezTo>
                    <a:pt x="20" y="40"/>
                    <a:pt x="20" y="37"/>
                    <a:pt x="22" y="36"/>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24" name="组合 3"/>
          <p:cNvGrpSpPr>
            <a:grpSpLocks/>
          </p:cNvGrpSpPr>
          <p:nvPr/>
        </p:nvGrpSpPr>
        <p:grpSpPr bwMode="auto">
          <a:xfrm>
            <a:off x="3094038" y="2379663"/>
            <a:ext cx="1160462" cy="1160462"/>
            <a:chOff x="0" y="0"/>
            <a:chExt cx="1160462" cy="1160462"/>
          </a:xfrm>
        </p:grpSpPr>
        <p:sp>
          <p:nvSpPr>
            <p:cNvPr id="21528" name="Rounded Rectangle 23"/>
            <p:cNvSpPr>
              <a:spLocks noChangeArrowheads="1"/>
            </p:cNvSpPr>
            <p:nvPr/>
          </p:nvSpPr>
          <p:spPr bwMode="auto">
            <a:xfrm rot="18900000" flipV="1">
              <a:off x="0" y="0"/>
              <a:ext cx="1160462" cy="1160462"/>
            </a:xfrm>
            <a:prstGeom prst="roundRect">
              <a:avLst>
                <a:gd name="adj" fmla="val 9648"/>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1529" name="Freeform 139"/>
            <p:cNvSpPr>
              <a:spLocks noEditPoints="1"/>
            </p:cNvSpPr>
            <p:nvPr/>
          </p:nvSpPr>
          <p:spPr bwMode="auto">
            <a:xfrm>
              <a:off x="358775" y="426244"/>
              <a:ext cx="442913" cy="307975"/>
            </a:xfrm>
            <a:custGeom>
              <a:avLst/>
              <a:gdLst>
                <a:gd name="T0" fmla="*/ 2147483647 w 184"/>
                <a:gd name="T1" fmla="*/ 0 h 128"/>
                <a:gd name="T2" fmla="*/ 2147483647 w 184"/>
                <a:gd name="T3" fmla="*/ 0 h 128"/>
                <a:gd name="T4" fmla="*/ 2147483647 w 184"/>
                <a:gd name="T5" fmla="*/ 0 h 128"/>
                <a:gd name="T6" fmla="*/ 2147483647 w 184"/>
                <a:gd name="T7" fmla="*/ 0 h 128"/>
                <a:gd name="T8" fmla="*/ 2147483647 w 184"/>
                <a:gd name="T9" fmla="*/ 2147483647 h 128"/>
                <a:gd name="T10" fmla="*/ 2147483647 w 184"/>
                <a:gd name="T11" fmla="*/ 2147483647 h 128"/>
                <a:gd name="T12" fmla="*/ 2147483647 w 184"/>
                <a:gd name="T13" fmla="*/ 2147483647 h 128"/>
                <a:gd name="T14" fmla="*/ 2147483647 w 184"/>
                <a:gd name="T15" fmla="*/ 2147483647 h 128"/>
                <a:gd name="T16" fmla="*/ 2147483647 w 184"/>
                <a:gd name="T17" fmla="*/ 2147483647 h 128"/>
                <a:gd name="T18" fmla="*/ 2147483647 w 184"/>
                <a:gd name="T19" fmla="*/ 2147483647 h 128"/>
                <a:gd name="T20" fmla="*/ 2147483647 w 184"/>
                <a:gd name="T21" fmla="*/ 2147483647 h 128"/>
                <a:gd name="T22" fmla="*/ 0 w 184"/>
                <a:gd name="T23" fmla="*/ 2147483647 h 128"/>
                <a:gd name="T24" fmla="*/ 0 w 184"/>
                <a:gd name="T25" fmla="*/ 2147483647 h 128"/>
                <a:gd name="T26" fmla="*/ 0 w 184"/>
                <a:gd name="T27" fmla="*/ 2147483647 h 128"/>
                <a:gd name="T28" fmla="*/ 2147483647 w 184"/>
                <a:gd name="T29" fmla="*/ 2147483647 h 128"/>
                <a:gd name="T30" fmla="*/ 2147483647 w 184"/>
                <a:gd name="T31" fmla="*/ 2147483647 h 128"/>
                <a:gd name="T32" fmla="*/ 2147483647 w 184"/>
                <a:gd name="T33" fmla="*/ 2147483647 h 128"/>
                <a:gd name="T34" fmla="*/ 2147483647 w 184"/>
                <a:gd name="T35" fmla="*/ 2147483647 h 128"/>
                <a:gd name="T36" fmla="*/ 2147483647 w 184"/>
                <a:gd name="T37" fmla="*/ 2147483647 h 128"/>
                <a:gd name="T38" fmla="*/ 2147483647 w 184"/>
                <a:gd name="T39" fmla="*/ 2147483647 h 128"/>
                <a:gd name="T40" fmla="*/ 2147483647 w 184"/>
                <a:gd name="T41" fmla="*/ 2147483647 h 128"/>
                <a:gd name="T42" fmla="*/ 2147483647 w 184"/>
                <a:gd name="T43" fmla="*/ 2147483647 h 128"/>
                <a:gd name="T44" fmla="*/ 2147483647 w 184"/>
                <a:gd name="T45" fmla="*/ 2147483647 h 128"/>
                <a:gd name="T46" fmla="*/ 2147483647 w 184"/>
                <a:gd name="T47" fmla="*/ 2147483647 h 128"/>
                <a:gd name="T48" fmla="*/ 2147483647 w 184"/>
                <a:gd name="T49" fmla="*/ 2147483647 h 128"/>
                <a:gd name="T50" fmla="*/ 2147483647 w 184"/>
                <a:gd name="T51" fmla="*/ 2147483647 h 128"/>
                <a:gd name="T52" fmla="*/ 2147483647 w 184"/>
                <a:gd name="T53" fmla="*/ 2147483647 h 128"/>
                <a:gd name="T54" fmla="*/ 2147483647 w 184"/>
                <a:gd name="T55" fmla="*/ 2147483647 h 128"/>
                <a:gd name="T56" fmla="*/ 2147483647 w 184"/>
                <a:gd name="T57" fmla="*/ 0 h 128"/>
                <a:gd name="T58" fmla="*/ 2147483647 w 184"/>
                <a:gd name="T59" fmla="*/ 2147483647 h 128"/>
                <a:gd name="T60" fmla="*/ 2147483647 w 184"/>
                <a:gd name="T61" fmla="*/ 2147483647 h 128"/>
                <a:gd name="T62" fmla="*/ 2147483647 w 184"/>
                <a:gd name="T63" fmla="*/ 2147483647 h 128"/>
                <a:gd name="T64" fmla="*/ 2147483647 w 184"/>
                <a:gd name="T65" fmla="*/ 2147483647 h 128"/>
                <a:gd name="T66" fmla="*/ 2147483647 w 184"/>
                <a:gd name="T67" fmla="*/ 2147483647 h 128"/>
                <a:gd name="T68" fmla="*/ 2147483647 w 184"/>
                <a:gd name="T69" fmla="*/ 2147483647 h 128"/>
                <a:gd name="T70" fmla="*/ 2147483647 w 184"/>
                <a:gd name="T71" fmla="*/ 2147483647 h 128"/>
                <a:gd name="T72" fmla="*/ 2147483647 w 184"/>
                <a:gd name="T73" fmla="*/ 2147483647 h 128"/>
                <a:gd name="T74" fmla="*/ 2147483647 w 184"/>
                <a:gd name="T75" fmla="*/ 2147483647 h 128"/>
                <a:gd name="T76" fmla="*/ 2147483647 w 184"/>
                <a:gd name="T77" fmla="*/ 2147483647 h 128"/>
                <a:gd name="T78" fmla="*/ 2147483647 w 184"/>
                <a:gd name="T79" fmla="*/ 2147483647 h 128"/>
                <a:gd name="T80" fmla="*/ 2147483647 w 184"/>
                <a:gd name="T81" fmla="*/ 2147483647 h 128"/>
                <a:gd name="T82" fmla="*/ 2147483647 w 184"/>
                <a:gd name="T83" fmla="*/ 2147483647 h 128"/>
                <a:gd name="T84" fmla="*/ 2147483647 w 184"/>
                <a:gd name="T85" fmla="*/ 2147483647 h 128"/>
                <a:gd name="T86" fmla="*/ 2147483647 w 184"/>
                <a:gd name="T87" fmla="*/ 2147483647 h 128"/>
                <a:gd name="T88" fmla="*/ 2147483647 w 184"/>
                <a:gd name="T89" fmla="*/ 2147483647 h 128"/>
                <a:gd name="T90" fmla="*/ 2147483647 w 184"/>
                <a:gd name="T91" fmla="*/ 2147483647 h 128"/>
                <a:gd name="T92" fmla="*/ 2147483647 w 184"/>
                <a:gd name="T93" fmla="*/ 2147483647 h 128"/>
                <a:gd name="T94" fmla="*/ 2147483647 w 184"/>
                <a:gd name="T95" fmla="*/ 2147483647 h 128"/>
                <a:gd name="T96" fmla="*/ 2147483647 w 184"/>
                <a:gd name="T97" fmla="*/ 2147483647 h 128"/>
                <a:gd name="T98" fmla="*/ 2147483647 w 184"/>
                <a:gd name="T99" fmla="*/ 2147483647 h 128"/>
                <a:gd name="T100" fmla="*/ 2147483647 w 184"/>
                <a:gd name="T101" fmla="*/ 2147483647 h 128"/>
                <a:gd name="T102" fmla="*/ 2147483647 w 184"/>
                <a:gd name="T103" fmla="*/ 2147483647 h 128"/>
                <a:gd name="T104" fmla="*/ 2147483647 w 184"/>
                <a:gd name="T105" fmla="*/ 2147483647 h 128"/>
                <a:gd name="T106" fmla="*/ 2147483647 w 184"/>
                <a:gd name="T107" fmla="*/ 2147483647 h 128"/>
                <a:gd name="T108" fmla="*/ 2147483647 w 184"/>
                <a:gd name="T109" fmla="*/ 2147483647 h 128"/>
                <a:gd name="T110" fmla="*/ 2147483647 w 184"/>
                <a:gd name="T111" fmla="*/ 2147483647 h 128"/>
                <a:gd name="T112" fmla="*/ 2147483647 w 184"/>
                <a:gd name="T113" fmla="*/ 2147483647 h 128"/>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184" h="128">
                  <a:moveTo>
                    <a:pt x="165" y="0"/>
                  </a:moveTo>
                  <a:cubicBezTo>
                    <a:pt x="18" y="0"/>
                    <a:pt x="18" y="0"/>
                    <a:pt x="18" y="0"/>
                  </a:cubicBezTo>
                  <a:cubicBezTo>
                    <a:pt x="17" y="0"/>
                    <a:pt x="16" y="0"/>
                    <a:pt x="14" y="0"/>
                  </a:cubicBezTo>
                  <a:cubicBezTo>
                    <a:pt x="14" y="0"/>
                    <a:pt x="14" y="0"/>
                    <a:pt x="14" y="0"/>
                  </a:cubicBezTo>
                  <a:cubicBezTo>
                    <a:pt x="13" y="1"/>
                    <a:pt x="12" y="1"/>
                    <a:pt x="11" y="2"/>
                  </a:cubicBezTo>
                  <a:cubicBezTo>
                    <a:pt x="11" y="2"/>
                    <a:pt x="10" y="2"/>
                    <a:pt x="10" y="2"/>
                  </a:cubicBezTo>
                  <a:cubicBezTo>
                    <a:pt x="9" y="2"/>
                    <a:pt x="8" y="3"/>
                    <a:pt x="8" y="3"/>
                  </a:cubicBezTo>
                  <a:cubicBezTo>
                    <a:pt x="7" y="4"/>
                    <a:pt x="7" y="4"/>
                    <a:pt x="6" y="4"/>
                  </a:cubicBezTo>
                  <a:cubicBezTo>
                    <a:pt x="6" y="5"/>
                    <a:pt x="5" y="5"/>
                    <a:pt x="5" y="6"/>
                  </a:cubicBezTo>
                  <a:cubicBezTo>
                    <a:pt x="5" y="6"/>
                    <a:pt x="5" y="6"/>
                    <a:pt x="4" y="6"/>
                  </a:cubicBezTo>
                  <a:cubicBezTo>
                    <a:pt x="4" y="6"/>
                    <a:pt x="5" y="6"/>
                    <a:pt x="5" y="6"/>
                  </a:cubicBezTo>
                  <a:cubicBezTo>
                    <a:pt x="2" y="10"/>
                    <a:pt x="0" y="14"/>
                    <a:pt x="0" y="19"/>
                  </a:cubicBezTo>
                  <a:cubicBezTo>
                    <a:pt x="0" y="36"/>
                    <a:pt x="0" y="36"/>
                    <a:pt x="0" y="36"/>
                  </a:cubicBezTo>
                  <a:cubicBezTo>
                    <a:pt x="0" y="109"/>
                    <a:pt x="0" y="109"/>
                    <a:pt x="0" y="109"/>
                  </a:cubicBezTo>
                  <a:cubicBezTo>
                    <a:pt x="0" y="120"/>
                    <a:pt x="8" y="128"/>
                    <a:pt x="18" y="128"/>
                  </a:cubicBezTo>
                  <a:cubicBezTo>
                    <a:pt x="165" y="128"/>
                    <a:pt x="165" y="128"/>
                    <a:pt x="165" y="128"/>
                  </a:cubicBezTo>
                  <a:cubicBezTo>
                    <a:pt x="166" y="128"/>
                    <a:pt x="167" y="128"/>
                    <a:pt x="168" y="128"/>
                  </a:cubicBezTo>
                  <a:cubicBezTo>
                    <a:pt x="168" y="128"/>
                    <a:pt x="168" y="128"/>
                    <a:pt x="168" y="128"/>
                  </a:cubicBezTo>
                  <a:cubicBezTo>
                    <a:pt x="170" y="127"/>
                    <a:pt x="171" y="127"/>
                    <a:pt x="172" y="126"/>
                  </a:cubicBezTo>
                  <a:cubicBezTo>
                    <a:pt x="172" y="126"/>
                    <a:pt x="173" y="126"/>
                    <a:pt x="173" y="126"/>
                  </a:cubicBezTo>
                  <a:cubicBezTo>
                    <a:pt x="174" y="126"/>
                    <a:pt x="174" y="125"/>
                    <a:pt x="175" y="125"/>
                  </a:cubicBezTo>
                  <a:cubicBezTo>
                    <a:pt x="176" y="124"/>
                    <a:pt x="176" y="124"/>
                    <a:pt x="176" y="124"/>
                  </a:cubicBezTo>
                  <a:cubicBezTo>
                    <a:pt x="177" y="123"/>
                    <a:pt x="178" y="123"/>
                    <a:pt x="178" y="122"/>
                  </a:cubicBezTo>
                  <a:cubicBezTo>
                    <a:pt x="178" y="122"/>
                    <a:pt x="178" y="122"/>
                    <a:pt x="178" y="122"/>
                  </a:cubicBezTo>
                  <a:cubicBezTo>
                    <a:pt x="178" y="122"/>
                    <a:pt x="179" y="122"/>
                    <a:pt x="179" y="122"/>
                  </a:cubicBezTo>
                  <a:cubicBezTo>
                    <a:pt x="182" y="118"/>
                    <a:pt x="184" y="114"/>
                    <a:pt x="184" y="109"/>
                  </a:cubicBezTo>
                  <a:cubicBezTo>
                    <a:pt x="184" y="92"/>
                    <a:pt x="184" y="92"/>
                    <a:pt x="184" y="92"/>
                  </a:cubicBezTo>
                  <a:cubicBezTo>
                    <a:pt x="184" y="19"/>
                    <a:pt x="184" y="19"/>
                    <a:pt x="184" y="19"/>
                  </a:cubicBezTo>
                  <a:cubicBezTo>
                    <a:pt x="184" y="8"/>
                    <a:pt x="175" y="0"/>
                    <a:pt x="165" y="0"/>
                  </a:cubicBezTo>
                  <a:moveTo>
                    <a:pt x="91" y="112"/>
                  </a:moveTo>
                  <a:cubicBezTo>
                    <a:pt x="90" y="112"/>
                    <a:pt x="89" y="111"/>
                    <a:pt x="88" y="110"/>
                  </a:cubicBezTo>
                  <a:cubicBezTo>
                    <a:pt x="87" y="108"/>
                    <a:pt x="87" y="106"/>
                    <a:pt x="89" y="105"/>
                  </a:cubicBezTo>
                  <a:cubicBezTo>
                    <a:pt x="125" y="81"/>
                    <a:pt x="125" y="81"/>
                    <a:pt x="125" y="81"/>
                  </a:cubicBezTo>
                  <a:cubicBezTo>
                    <a:pt x="127" y="79"/>
                    <a:pt x="130" y="80"/>
                    <a:pt x="131" y="82"/>
                  </a:cubicBezTo>
                  <a:cubicBezTo>
                    <a:pt x="132" y="84"/>
                    <a:pt x="131" y="86"/>
                    <a:pt x="130" y="87"/>
                  </a:cubicBezTo>
                  <a:cubicBezTo>
                    <a:pt x="94" y="111"/>
                    <a:pt x="94" y="111"/>
                    <a:pt x="94" y="111"/>
                  </a:cubicBezTo>
                  <a:cubicBezTo>
                    <a:pt x="93" y="112"/>
                    <a:pt x="92" y="112"/>
                    <a:pt x="91" y="112"/>
                  </a:cubicBezTo>
                  <a:moveTo>
                    <a:pt x="162" y="87"/>
                  </a:moveTo>
                  <a:cubicBezTo>
                    <a:pt x="126" y="111"/>
                    <a:pt x="126" y="111"/>
                    <a:pt x="126" y="111"/>
                  </a:cubicBezTo>
                  <a:cubicBezTo>
                    <a:pt x="125" y="112"/>
                    <a:pt x="124" y="112"/>
                    <a:pt x="123" y="112"/>
                  </a:cubicBezTo>
                  <a:cubicBezTo>
                    <a:pt x="122" y="112"/>
                    <a:pt x="121" y="111"/>
                    <a:pt x="120" y="110"/>
                  </a:cubicBezTo>
                  <a:cubicBezTo>
                    <a:pt x="119" y="108"/>
                    <a:pt x="119" y="106"/>
                    <a:pt x="121" y="105"/>
                  </a:cubicBezTo>
                  <a:cubicBezTo>
                    <a:pt x="157" y="81"/>
                    <a:pt x="157" y="81"/>
                    <a:pt x="157" y="81"/>
                  </a:cubicBezTo>
                  <a:cubicBezTo>
                    <a:pt x="159" y="79"/>
                    <a:pt x="162" y="80"/>
                    <a:pt x="163" y="82"/>
                  </a:cubicBezTo>
                  <a:cubicBezTo>
                    <a:pt x="164" y="84"/>
                    <a:pt x="163" y="86"/>
                    <a:pt x="162" y="87"/>
                  </a:cubicBezTo>
                  <a:moveTo>
                    <a:pt x="166" y="27"/>
                  </a:moveTo>
                  <a:cubicBezTo>
                    <a:pt x="109" y="65"/>
                    <a:pt x="109" y="65"/>
                    <a:pt x="109" y="65"/>
                  </a:cubicBezTo>
                  <a:cubicBezTo>
                    <a:pt x="104" y="68"/>
                    <a:pt x="98" y="70"/>
                    <a:pt x="92" y="70"/>
                  </a:cubicBezTo>
                  <a:cubicBezTo>
                    <a:pt x="86" y="70"/>
                    <a:pt x="79" y="68"/>
                    <a:pt x="74" y="64"/>
                  </a:cubicBezTo>
                  <a:cubicBezTo>
                    <a:pt x="21" y="23"/>
                    <a:pt x="21" y="23"/>
                    <a:pt x="21" y="23"/>
                  </a:cubicBezTo>
                  <a:cubicBezTo>
                    <a:pt x="19" y="22"/>
                    <a:pt x="18" y="19"/>
                    <a:pt x="20" y="18"/>
                  </a:cubicBezTo>
                  <a:cubicBezTo>
                    <a:pt x="21" y="16"/>
                    <a:pt x="24" y="15"/>
                    <a:pt x="25" y="17"/>
                  </a:cubicBezTo>
                  <a:cubicBezTo>
                    <a:pt x="79" y="58"/>
                    <a:pt x="79" y="58"/>
                    <a:pt x="79" y="58"/>
                  </a:cubicBezTo>
                  <a:cubicBezTo>
                    <a:pt x="86" y="63"/>
                    <a:pt x="97" y="64"/>
                    <a:pt x="105" y="58"/>
                  </a:cubicBezTo>
                  <a:cubicBezTo>
                    <a:pt x="161" y="21"/>
                    <a:pt x="161" y="21"/>
                    <a:pt x="161" y="21"/>
                  </a:cubicBezTo>
                  <a:cubicBezTo>
                    <a:pt x="163" y="19"/>
                    <a:pt x="166" y="20"/>
                    <a:pt x="167" y="22"/>
                  </a:cubicBezTo>
                  <a:cubicBezTo>
                    <a:pt x="168" y="24"/>
                    <a:pt x="167" y="26"/>
                    <a:pt x="166" y="27"/>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21525" name="组合 4"/>
          <p:cNvGrpSpPr>
            <a:grpSpLocks/>
          </p:cNvGrpSpPr>
          <p:nvPr/>
        </p:nvGrpSpPr>
        <p:grpSpPr bwMode="auto">
          <a:xfrm>
            <a:off x="4816475" y="2379663"/>
            <a:ext cx="1160463" cy="1160462"/>
            <a:chOff x="0" y="0"/>
            <a:chExt cx="1160462" cy="1160463"/>
          </a:xfrm>
        </p:grpSpPr>
        <p:sp>
          <p:nvSpPr>
            <p:cNvPr id="21526" name="Rounded Rectangle 20"/>
            <p:cNvSpPr>
              <a:spLocks noChangeArrowheads="1"/>
            </p:cNvSpPr>
            <p:nvPr/>
          </p:nvSpPr>
          <p:spPr bwMode="auto">
            <a:xfrm rot="18900000" flipV="1">
              <a:off x="-1" y="1"/>
              <a:ext cx="1160463" cy="1160462"/>
            </a:xfrm>
            <a:prstGeom prst="roundRect">
              <a:avLst>
                <a:gd name="adj" fmla="val 9648"/>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algn="ctr" defTabSz="912813" eaLnBrk="1" hangingPunct="1"/>
              <a:endParaRPr lang="en-US" altLang="zh-CN" sz="1800">
                <a:solidFill>
                  <a:srgbClr val="000000"/>
                </a:solidFill>
              </a:endParaRPr>
            </a:p>
          </p:txBody>
        </p:sp>
        <p:sp>
          <p:nvSpPr>
            <p:cNvPr id="21527" name="Freeform 40"/>
            <p:cNvSpPr>
              <a:spLocks noEditPoints="1"/>
            </p:cNvSpPr>
            <p:nvPr/>
          </p:nvSpPr>
          <p:spPr bwMode="auto">
            <a:xfrm>
              <a:off x="349910" y="339794"/>
              <a:ext cx="477285" cy="480874"/>
            </a:xfrm>
            <a:custGeom>
              <a:avLst/>
              <a:gdLst>
                <a:gd name="T0" fmla="*/ 2147483647 w 176"/>
                <a:gd name="T1" fmla="*/ 2147483647 h 177"/>
                <a:gd name="T2" fmla="*/ 2147483647 w 176"/>
                <a:gd name="T3" fmla="*/ 2147483647 h 177"/>
                <a:gd name="T4" fmla="*/ 2147483647 w 176"/>
                <a:gd name="T5" fmla="*/ 2147483647 h 177"/>
                <a:gd name="T6" fmla="*/ 2147483647 w 176"/>
                <a:gd name="T7" fmla="*/ 2147483647 h 177"/>
                <a:gd name="T8" fmla="*/ 2147483647 w 176"/>
                <a:gd name="T9" fmla="*/ 2147483647 h 177"/>
                <a:gd name="T10" fmla="*/ 2147483647 w 176"/>
                <a:gd name="T11" fmla="*/ 2147483647 h 177"/>
                <a:gd name="T12" fmla="*/ 2147483647 w 176"/>
                <a:gd name="T13" fmla="*/ 2147483647 h 177"/>
                <a:gd name="T14" fmla="*/ 2147483647 w 176"/>
                <a:gd name="T15" fmla="*/ 2147483647 h 177"/>
                <a:gd name="T16" fmla="*/ 2147483647 w 176"/>
                <a:gd name="T17" fmla="*/ 2147483647 h 177"/>
                <a:gd name="T18" fmla="*/ 2147483647 w 176"/>
                <a:gd name="T19" fmla="*/ 2147483647 h 177"/>
                <a:gd name="T20" fmla="*/ 2147483647 w 176"/>
                <a:gd name="T21" fmla="*/ 2147483647 h 177"/>
                <a:gd name="T22" fmla="*/ 2147483647 w 176"/>
                <a:gd name="T23" fmla="*/ 2147483647 h 177"/>
                <a:gd name="T24" fmla="*/ 2147483647 w 176"/>
                <a:gd name="T25" fmla="*/ 2147483647 h 177"/>
                <a:gd name="T26" fmla="*/ 2147483647 w 176"/>
                <a:gd name="T27" fmla="*/ 2147483647 h 177"/>
                <a:gd name="T28" fmla="*/ 2147483647 w 176"/>
                <a:gd name="T29" fmla="*/ 2147483647 h 177"/>
                <a:gd name="T30" fmla="*/ 2147483647 w 176"/>
                <a:gd name="T31" fmla="*/ 2147483647 h 177"/>
                <a:gd name="T32" fmla="*/ 2147483647 w 176"/>
                <a:gd name="T33" fmla="*/ 2147483647 h 177"/>
                <a:gd name="T34" fmla="*/ 2147483647 w 176"/>
                <a:gd name="T35" fmla="*/ 2147483647 h 177"/>
                <a:gd name="T36" fmla="*/ 2147483647 w 176"/>
                <a:gd name="T37" fmla="*/ 2147483647 h 177"/>
                <a:gd name="T38" fmla="*/ 2147483647 w 176"/>
                <a:gd name="T39" fmla="*/ 2147483647 h 177"/>
                <a:gd name="T40" fmla="*/ 2147483647 w 176"/>
                <a:gd name="T41" fmla="*/ 2147483647 h 177"/>
                <a:gd name="T42" fmla="*/ 2147483647 w 176"/>
                <a:gd name="T43" fmla="*/ 2147483647 h 177"/>
                <a:gd name="T44" fmla="*/ 2147483647 w 176"/>
                <a:gd name="T45" fmla="*/ 2147483647 h 177"/>
                <a:gd name="T46" fmla="*/ 2147483647 w 176"/>
                <a:gd name="T47" fmla="*/ 2147483647 h 177"/>
                <a:gd name="T48" fmla="*/ 2147483647 w 176"/>
                <a:gd name="T49" fmla="*/ 2147483647 h 177"/>
                <a:gd name="T50" fmla="*/ 2147483647 w 176"/>
                <a:gd name="T51" fmla="*/ 2147483647 h 177"/>
                <a:gd name="T52" fmla="*/ 2147483647 w 176"/>
                <a:gd name="T53" fmla="*/ 2147483647 h 177"/>
                <a:gd name="T54" fmla="*/ 2147483647 w 176"/>
                <a:gd name="T55" fmla="*/ 2147483647 h 177"/>
                <a:gd name="T56" fmla="*/ 2147483647 w 176"/>
                <a:gd name="T57" fmla="*/ 2147483647 h 177"/>
                <a:gd name="T58" fmla="*/ 2147483647 w 176"/>
                <a:gd name="T59" fmla="*/ 2147483647 h 177"/>
                <a:gd name="T60" fmla="*/ 2147483647 w 176"/>
                <a:gd name="T61" fmla="*/ 2147483647 h 177"/>
                <a:gd name="T62" fmla="*/ 2147483647 w 176"/>
                <a:gd name="T63" fmla="*/ 2147483647 h 177"/>
                <a:gd name="T64" fmla="*/ 2147483647 w 176"/>
                <a:gd name="T65" fmla="*/ 2147483647 h 177"/>
                <a:gd name="T66" fmla="*/ 2147483647 w 176"/>
                <a:gd name="T67" fmla="*/ 2147483647 h 177"/>
                <a:gd name="T68" fmla="*/ 2147483647 w 176"/>
                <a:gd name="T69" fmla="*/ 2147483647 h 177"/>
                <a:gd name="T70" fmla="*/ 2147483647 w 176"/>
                <a:gd name="T71" fmla="*/ 2147483647 h 177"/>
                <a:gd name="T72" fmla="*/ 2147483647 w 176"/>
                <a:gd name="T73" fmla="*/ 2147483647 h 177"/>
                <a:gd name="T74" fmla="*/ 2147483647 w 176"/>
                <a:gd name="T75" fmla="*/ 2147483647 h 177"/>
                <a:gd name="T76" fmla="*/ 2147483647 w 176"/>
                <a:gd name="T77" fmla="*/ 2147483647 h 177"/>
                <a:gd name="T78" fmla="*/ 2147483647 w 176"/>
                <a:gd name="T79" fmla="*/ 2147483647 h 177"/>
                <a:gd name="T80" fmla="*/ 2147483647 w 176"/>
                <a:gd name="T81" fmla="*/ 2147483647 h 177"/>
                <a:gd name="T82" fmla="*/ 2147483647 w 176"/>
                <a:gd name="T83" fmla="*/ 2147483647 h 17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76" h="177">
                  <a:moveTo>
                    <a:pt x="160" y="69"/>
                  </a:moveTo>
                  <a:cubicBezTo>
                    <a:pt x="160" y="69"/>
                    <a:pt x="159" y="69"/>
                    <a:pt x="158" y="69"/>
                  </a:cubicBezTo>
                  <a:cubicBezTo>
                    <a:pt x="152" y="53"/>
                    <a:pt x="152" y="53"/>
                    <a:pt x="152" y="53"/>
                  </a:cubicBezTo>
                  <a:cubicBezTo>
                    <a:pt x="153" y="52"/>
                    <a:pt x="154" y="50"/>
                    <a:pt x="155" y="48"/>
                  </a:cubicBezTo>
                  <a:cubicBezTo>
                    <a:pt x="156" y="46"/>
                    <a:pt x="157" y="44"/>
                    <a:pt x="157" y="41"/>
                  </a:cubicBezTo>
                  <a:cubicBezTo>
                    <a:pt x="157" y="36"/>
                    <a:pt x="154" y="31"/>
                    <a:pt x="151" y="27"/>
                  </a:cubicBezTo>
                  <a:cubicBezTo>
                    <a:pt x="150" y="26"/>
                    <a:pt x="149" y="25"/>
                    <a:pt x="148" y="24"/>
                  </a:cubicBezTo>
                  <a:cubicBezTo>
                    <a:pt x="145" y="23"/>
                    <a:pt x="143" y="22"/>
                    <a:pt x="140" y="21"/>
                  </a:cubicBezTo>
                  <a:cubicBezTo>
                    <a:pt x="134" y="20"/>
                    <a:pt x="128" y="22"/>
                    <a:pt x="123" y="26"/>
                  </a:cubicBezTo>
                  <a:cubicBezTo>
                    <a:pt x="119" y="23"/>
                    <a:pt x="114" y="21"/>
                    <a:pt x="108" y="20"/>
                  </a:cubicBezTo>
                  <a:cubicBezTo>
                    <a:pt x="108" y="18"/>
                    <a:pt x="108" y="15"/>
                    <a:pt x="107" y="13"/>
                  </a:cubicBezTo>
                  <a:cubicBezTo>
                    <a:pt x="106" y="11"/>
                    <a:pt x="104" y="9"/>
                    <a:pt x="103" y="7"/>
                  </a:cubicBezTo>
                  <a:cubicBezTo>
                    <a:pt x="102" y="6"/>
                    <a:pt x="101" y="5"/>
                    <a:pt x="100" y="4"/>
                  </a:cubicBezTo>
                  <a:cubicBezTo>
                    <a:pt x="97" y="3"/>
                    <a:pt x="95" y="2"/>
                    <a:pt x="92" y="1"/>
                  </a:cubicBezTo>
                  <a:cubicBezTo>
                    <a:pt x="87" y="0"/>
                    <a:pt x="82" y="1"/>
                    <a:pt x="77" y="4"/>
                  </a:cubicBezTo>
                  <a:cubicBezTo>
                    <a:pt x="75" y="6"/>
                    <a:pt x="73" y="8"/>
                    <a:pt x="72" y="10"/>
                  </a:cubicBezTo>
                  <a:cubicBezTo>
                    <a:pt x="70" y="13"/>
                    <a:pt x="69" y="16"/>
                    <a:pt x="68" y="20"/>
                  </a:cubicBezTo>
                  <a:cubicBezTo>
                    <a:pt x="67" y="20"/>
                    <a:pt x="65" y="21"/>
                    <a:pt x="63" y="22"/>
                  </a:cubicBezTo>
                  <a:cubicBezTo>
                    <a:pt x="62" y="22"/>
                    <a:pt x="62" y="22"/>
                    <a:pt x="62" y="22"/>
                  </a:cubicBezTo>
                  <a:cubicBezTo>
                    <a:pt x="62" y="22"/>
                    <a:pt x="61" y="22"/>
                    <a:pt x="61" y="23"/>
                  </a:cubicBezTo>
                  <a:cubicBezTo>
                    <a:pt x="60" y="23"/>
                    <a:pt x="60" y="23"/>
                    <a:pt x="60" y="23"/>
                  </a:cubicBezTo>
                  <a:cubicBezTo>
                    <a:pt x="59" y="23"/>
                    <a:pt x="59" y="23"/>
                    <a:pt x="59" y="23"/>
                  </a:cubicBezTo>
                  <a:cubicBezTo>
                    <a:pt x="57" y="24"/>
                    <a:pt x="55" y="25"/>
                    <a:pt x="54" y="26"/>
                  </a:cubicBezTo>
                  <a:cubicBezTo>
                    <a:pt x="49" y="22"/>
                    <a:pt x="43" y="20"/>
                    <a:pt x="37" y="21"/>
                  </a:cubicBezTo>
                  <a:cubicBezTo>
                    <a:pt x="34" y="22"/>
                    <a:pt x="32" y="23"/>
                    <a:pt x="29" y="24"/>
                  </a:cubicBezTo>
                  <a:cubicBezTo>
                    <a:pt x="28" y="25"/>
                    <a:pt x="27" y="26"/>
                    <a:pt x="26" y="27"/>
                  </a:cubicBezTo>
                  <a:cubicBezTo>
                    <a:pt x="25" y="28"/>
                    <a:pt x="24" y="29"/>
                    <a:pt x="24" y="30"/>
                  </a:cubicBezTo>
                  <a:cubicBezTo>
                    <a:pt x="19" y="37"/>
                    <a:pt x="19" y="45"/>
                    <a:pt x="24" y="52"/>
                  </a:cubicBezTo>
                  <a:cubicBezTo>
                    <a:pt x="24" y="53"/>
                    <a:pt x="25" y="54"/>
                    <a:pt x="25" y="54"/>
                  </a:cubicBezTo>
                  <a:cubicBezTo>
                    <a:pt x="23" y="59"/>
                    <a:pt x="21" y="63"/>
                    <a:pt x="19" y="69"/>
                  </a:cubicBezTo>
                  <a:cubicBezTo>
                    <a:pt x="9" y="70"/>
                    <a:pt x="0" y="78"/>
                    <a:pt x="0" y="89"/>
                  </a:cubicBezTo>
                  <a:cubicBezTo>
                    <a:pt x="0" y="92"/>
                    <a:pt x="1" y="94"/>
                    <a:pt x="2" y="97"/>
                  </a:cubicBezTo>
                  <a:cubicBezTo>
                    <a:pt x="5" y="104"/>
                    <a:pt x="12" y="109"/>
                    <a:pt x="19" y="109"/>
                  </a:cubicBezTo>
                  <a:cubicBezTo>
                    <a:pt x="20" y="111"/>
                    <a:pt x="20" y="113"/>
                    <a:pt x="21" y="115"/>
                  </a:cubicBezTo>
                  <a:cubicBezTo>
                    <a:pt x="21" y="115"/>
                    <a:pt x="21" y="115"/>
                    <a:pt x="21" y="115"/>
                  </a:cubicBezTo>
                  <a:cubicBezTo>
                    <a:pt x="22" y="116"/>
                    <a:pt x="22" y="116"/>
                    <a:pt x="22" y="117"/>
                  </a:cubicBezTo>
                  <a:cubicBezTo>
                    <a:pt x="22" y="117"/>
                    <a:pt x="22" y="117"/>
                    <a:pt x="23" y="118"/>
                  </a:cubicBezTo>
                  <a:cubicBezTo>
                    <a:pt x="23" y="118"/>
                    <a:pt x="23" y="118"/>
                    <a:pt x="23" y="118"/>
                  </a:cubicBezTo>
                  <a:cubicBezTo>
                    <a:pt x="24" y="120"/>
                    <a:pt x="25" y="122"/>
                    <a:pt x="25" y="124"/>
                  </a:cubicBezTo>
                  <a:cubicBezTo>
                    <a:pt x="25" y="124"/>
                    <a:pt x="24" y="125"/>
                    <a:pt x="24" y="126"/>
                  </a:cubicBezTo>
                  <a:cubicBezTo>
                    <a:pt x="19" y="133"/>
                    <a:pt x="19" y="141"/>
                    <a:pt x="24" y="148"/>
                  </a:cubicBezTo>
                  <a:cubicBezTo>
                    <a:pt x="24" y="149"/>
                    <a:pt x="25" y="150"/>
                    <a:pt x="26" y="151"/>
                  </a:cubicBezTo>
                  <a:cubicBezTo>
                    <a:pt x="32" y="157"/>
                    <a:pt x="41" y="159"/>
                    <a:pt x="48" y="156"/>
                  </a:cubicBezTo>
                  <a:cubicBezTo>
                    <a:pt x="50" y="155"/>
                    <a:pt x="52" y="154"/>
                    <a:pt x="54" y="152"/>
                  </a:cubicBezTo>
                  <a:cubicBezTo>
                    <a:pt x="55" y="153"/>
                    <a:pt x="57" y="154"/>
                    <a:pt x="59" y="155"/>
                  </a:cubicBezTo>
                  <a:cubicBezTo>
                    <a:pt x="60" y="155"/>
                    <a:pt x="60" y="155"/>
                    <a:pt x="60" y="155"/>
                  </a:cubicBezTo>
                  <a:cubicBezTo>
                    <a:pt x="60" y="155"/>
                    <a:pt x="60" y="155"/>
                    <a:pt x="61" y="155"/>
                  </a:cubicBezTo>
                  <a:cubicBezTo>
                    <a:pt x="61" y="156"/>
                    <a:pt x="62" y="156"/>
                    <a:pt x="62" y="156"/>
                  </a:cubicBezTo>
                  <a:cubicBezTo>
                    <a:pt x="63" y="156"/>
                    <a:pt x="63" y="156"/>
                    <a:pt x="63" y="156"/>
                  </a:cubicBezTo>
                  <a:cubicBezTo>
                    <a:pt x="65" y="157"/>
                    <a:pt x="67" y="158"/>
                    <a:pt x="68" y="158"/>
                  </a:cubicBezTo>
                  <a:cubicBezTo>
                    <a:pt x="69" y="160"/>
                    <a:pt x="69" y="163"/>
                    <a:pt x="70" y="165"/>
                  </a:cubicBezTo>
                  <a:cubicBezTo>
                    <a:pt x="73" y="172"/>
                    <a:pt x="80" y="177"/>
                    <a:pt x="88" y="177"/>
                  </a:cubicBezTo>
                  <a:cubicBezTo>
                    <a:pt x="90" y="177"/>
                    <a:pt x="91" y="177"/>
                    <a:pt x="92" y="177"/>
                  </a:cubicBezTo>
                  <a:cubicBezTo>
                    <a:pt x="94" y="176"/>
                    <a:pt x="96" y="176"/>
                    <a:pt x="97" y="175"/>
                  </a:cubicBezTo>
                  <a:cubicBezTo>
                    <a:pt x="99" y="174"/>
                    <a:pt x="101" y="173"/>
                    <a:pt x="103" y="171"/>
                  </a:cubicBezTo>
                  <a:cubicBezTo>
                    <a:pt x="104" y="170"/>
                    <a:pt x="105" y="168"/>
                    <a:pt x="106" y="166"/>
                  </a:cubicBezTo>
                  <a:cubicBezTo>
                    <a:pt x="107" y="164"/>
                    <a:pt x="108" y="163"/>
                    <a:pt x="108" y="161"/>
                  </a:cubicBezTo>
                  <a:cubicBezTo>
                    <a:pt x="108" y="160"/>
                    <a:pt x="108" y="159"/>
                    <a:pt x="108" y="158"/>
                  </a:cubicBezTo>
                  <a:cubicBezTo>
                    <a:pt x="114" y="157"/>
                    <a:pt x="119" y="155"/>
                    <a:pt x="123" y="152"/>
                  </a:cubicBezTo>
                  <a:cubicBezTo>
                    <a:pt x="124" y="153"/>
                    <a:pt x="125" y="153"/>
                    <a:pt x="125" y="154"/>
                  </a:cubicBezTo>
                  <a:cubicBezTo>
                    <a:pt x="128" y="155"/>
                    <a:pt x="130" y="156"/>
                    <a:pt x="133" y="157"/>
                  </a:cubicBezTo>
                  <a:cubicBezTo>
                    <a:pt x="136" y="157"/>
                    <a:pt x="140" y="157"/>
                    <a:pt x="143" y="156"/>
                  </a:cubicBezTo>
                  <a:cubicBezTo>
                    <a:pt x="145" y="155"/>
                    <a:pt x="146" y="155"/>
                    <a:pt x="148" y="154"/>
                  </a:cubicBezTo>
                  <a:cubicBezTo>
                    <a:pt x="149" y="153"/>
                    <a:pt x="150" y="152"/>
                    <a:pt x="151" y="151"/>
                  </a:cubicBezTo>
                  <a:cubicBezTo>
                    <a:pt x="153" y="149"/>
                    <a:pt x="154" y="147"/>
                    <a:pt x="155" y="145"/>
                  </a:cubicBezTo>
                  <a:cubicBezTo>
                    <a:pt x="156" y="142"/>
                    <a:pt x="157" y="140"/>
                    <a:pt x="157" y="137"/>
                  </a:cubicBezTo>
                  <a:cubicBezTo>
                    <a:pt x="157" y="132"/>
                    <a:pt x="155" y="128"/>
                    <a:pt x="152" y="124"/>
                  </a:cubicBezTo>
                  <a:cubicBezTo>
                    <a:pt x="159" y="109"/>
                    <a:pt x="159" y="109"/>
                    <a:pt x="159" y="109"/>
                  </a:cubicBezTo>
                  <a:cubicBezTo>
                    <a:pt x="166" y="108"/>
                    <a:pt x="172" y="103"/>
                    <a:pt x="175" y="97"/>
                  </a:cubicBezTo>
                  <a:cubicBezTo>
                    <a:pt x="176" y="94"/>
                    <a:pt x="176" y="92"/>
                    <a:pt x="176" y="89"/>
                  </a:cubicBezTo>
                  <a:cubicBezTo>
                    <a:pt x="176" y="80"/>
                    <a:pt x="170" y="71"/>
                    <a:pt x="160" y="69"/>
                  </a:cubicBezTo>
                  <a:moveTo>
                    <a:pt x="72" y="120"/>
                  </a:moveTo>
                  <a:cubicBezTo>
                    <a:pt x="68" y="118"/>
                    <a:pt x="65" y="115"/>
                    <a:pt x="62" y="111"/>
                  </a:cubicBezTo>
                  <a:cubicBezTo>
                    <a:pt x="69" y="107"/>
                    <a:pt x="69" y="107"/>
                    <a:pt x="69" y="107"/>
                  </a:cubicBezTo>
                  <a:cubicBezTo>
                    <a:pt x="71" y="109"/>
                    <a:pt x="73" y="112"/>
                    <a:pt x="76" y="114"/>
                  </a:cubicBezTo>
                  <a:lnTo>
                    <a:pt x="72" y="120"/>
                  </a:lnTo>
                  <a:close/>
                  <a:moveTo>
                    <a:pt x="89" y="125"/>
                  </a:moveTo>
                  <a:cubicBezTo>
                    <a:pt x="89" y="117"/>
                    <a:pt x="89" y="117"/>
                    <a:pt x="89" y="117"/>
                  </a:cubicBezTo>
                  <a:cubicBezTo>
                    <a:pt x="101" y="117"/>
                    <a:pt x="113" y="106"/>
                    <a:pt x="113" y="93"/>
                  </a:cubicBezTo>
                  <a:cubicBezTo>
                    <a:pt x="113" y="80"/>
                    <a:pt x="102" y="69"/>
                    <a:pt x="89" y="69"/>
                  </a:cubicBezTo>
                  <a:cubicBezTo>
                    <a:pt x="75" y="69"/>
                    <a:pt x="64" y="80"/>
                    <a:pt x="64" y="93"/>
                  </a:cubicBezTo>
                  <a:cubicBezTo>
                    <a:pt x="56" y="93"/>
                    <a:pt x="56" y="93"/>
                    <a:pt x="56" y="93"/>
                  </a:cubicBezTo>
                  <a:cubicBezTo>
                    <a:pt x="56" y="75"/>
                    <a:pt x="71" y="61"/>
                    <a:pt x="88" y="61"/>
                  </a:cubicBezTo>
                  <a:cubicBezTo>
                    <a:pt x="106" y="61"/>
                    <a:pt x="121" y="75"/>
                    <a:pt x="121" y="93"/>
                  </a:cubicBezTo>
                  <a:cubicBezTo>
                    <a:pt x="121" y="111"/>
                    <a:pt x="105" y="125"/>
                    <a:pt x="89" y="125"/>
                  </a:cubicBezTo>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Tree>
  </p:cSld>
  <p:clrMapOvr>
    <a:masterClrMapping/>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8"/>
          <p:cNvSpPr txBox="1">
            <a:spLocks noChangeArrowheads="1"/>
          </p:cNvSpPr>
          <p:nvPr/>
        </p:nvSpPr>
        <p:spPr bwMode="auto">
          <a:xfrm>
            <a:off x="528638" y="708025"/>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4.2</a:t>
            </a:r>
            <a:endParaRPr lang="zh-CN" altLang="en-US" sz="2000" b="1">
              <a:solidFill>
                <a:srgbClr val="404040"/>
              </a:solidFill>
              <a:latin typeface="方正兰亭黑_GBK" pitchFamily="2" charset="-122"/>
              <a:ea typeface="方正兰亭黑_GBK" pitchFamily="2" charset="-122"/>
            </a:endParaRPr>
          </a:p>
        </p:txBody>
      </p:sp>
      <p:grpSp>
        <p:nvGrpSpPr>
          <p:cNvPr id="22531" name="组合 2"/>
          <p:cNvGrpSpPr>
            <a:grpSpLocks/>
          </p:cNvGrpSpPr>
          <p:nvPr/>
        </p:nvGrpSpPr>
        <p:grpSpPr bwMode="auto">
          <a:xfrm>
            <a:off x="257175" y="315913"/>
            <a:ext cx="828675" cy="849312"/>
            <a:chOff x="0" y="0"/>
            <a:chExt cx="1715756" cy="1732866"/>
          </a:xfrm>
        </p:grpSpPr>
        <p:sp>
          <p:nvSpPr>
            <p:cNvPr id="22544" name="矩形 3"/>
            <p:cNvSpPr>
              <a:spLocks noChangeArrowheads="1"/>
            </p:cNvSpPr>
            <p:nvPr/>
          </p:nvSpPr>
          <p:spPr bwMode="auto">
            <a:xfrm>
              <a:off x="0" y="0"/>
              <a:ext cx="901032" cy="901031"/>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2545" name="矩形 4"/>
            <p:cNvSpPr>
              <a:spLocks noChangeArrowheads="1"/>
            </p:cNvSpPr>
            <p:nvPr/>
          </p:nvSpPr>
          <p:spPr bwMode="auto">
            <a:xfrm>
              <a:off x="612005" y="629115"/>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2253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投资回报</a:t>
            </a:r>
          </a:p>
        </p:txBody>
      </p:sp>
      <p:sp>
        <p:nvSpPr>
          <p:cNvPr id="2253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22534" name="组合 1"/>
          <p:cNvGrpSpPr>
            <a:grpSpLocks/>
          </p:cNvGrpSpPr>
          <p:nvPr/>
        </p:nvGrpSpPr>
        <p:grpSpPr bwMode="auto">
          <a:xfrm>
            <a:off x="692150" y="1373188"/>
            <a:ext cx="3733800" cy="2133600"/>
            <a:chOff x="0" y="0"/>
            <a:chExt cx="3733800" cy="2133600"/>
          </a:xfrm>
        </p:grpSpPr>
        <p:graphicFrame>
          <p:nvGraphicFramePr>
            <p:cNvPr id="22542" name="Object 4">
              <a:hlinkClick r:id="" action="ppaction://ole?verb=1"/>
            </p:cNvPr>
            <p:cNvGraphicFramePr>
              <a:graphicFrameLocks noChangeAspect="1"/>
            </p:cNvGraphicFramePr>
            <p:nvPr/>
          </p:nvGraphicFramePr>
          <p:xfrm>
            <a:off x="0" y="0"/>
            <a:ext cx="3733800" cy="2133600"/>
          </p:xfrm>
          <a:graphic>
            <a:graphicData uri="http://schemas.openxmlformats.org/presentationml/2006/ole">
              <mc:AlternateContent xmlns:mc="http://schemas.openxmlformats.org/markup-compatibility/2006">
                <mc:Choice xmlns:v="urn:schemas-microsoft-com:vml" Requires="v">
                  <p:oleObj spid="_x0000_s22552" r:id="rId3" imgW="6491160" imgH="3709440" progId="Excel.Sheet.8">
                    <p:embed/>
                  </p:oleObj>
                </mc:Choice>
                <mc:Fallback>
                  <p:oleObj r:id="rId3" imgW="6491160" imgH="3709440" progId="Excel.Sheet.8">
                    <p:embed/>
                    <p:pic>
                      <p:nvPicPr>
                        <p:cNvPr id="0" name="Object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0"/>
                          <a:ext cx="37338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43" name="文本框 8"/>
            <p:cNvSpPr txBox="1">
              <a:spLocks noChangeArrowheads="1"/>
            </p:cNvSpPr>
            <p:nvPr/>
          </p:nvSpPr>
          <p:spPr bwMode="auto">
            <a:xfrm>
              <a:off x="1343025" y="896938"/>
              <a:ext cx="1047750"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0D4677"/>
                  </a:solidFill>
                  <a:latin typeface="方正兰亭黑_GBK" pitchFamily="2" charset="-122"/>
                  <a:ea typeface="方正兰亭黑_GBK" pitchFamily="2" charset="-122"/>
                </a:rPr>
                <a:t>回报</a:t>
              </a:r>
              <a:r>
                <a:rPr lang="en-US" altLang="zh-CN" sz="1600" b="1">
                  <a:solidFill>
                    <a:srgbClr val="0D4677"/>
                  </a:solidFill>
                  <a:latin typeface="方正兰亭黑_GBK" pitchFamily="2" charset="-122"/>
                  <a:ea typeface="方正兰亭黑_GBK" pitchFamily="2" charset="-122"/>
                </a:rPr>
                <a:t>20%</a:t>
              </a:r>
              <a:endParaRPr lang="zh-CN" altLang="en-US" sz="1600" b="1">
                <a:solidFill>
                  <a:srgbClr val="0D4677"/>
                </a:solidFill>
                <a:latin typeface="方正兰亭黑_GBK" pitchFamily="2" charset="-122"/>
                <a:ea typeface="方正兰亭黑_GBK" pitchFamily="2" charset="-122"/>
              </a:endParaRPr>
            </a:p>
          </p:txBody>
        </p:sp>
      </p:grpSp>
      <p:grpSp>
        <p:nvGrpSpPr>
          <p:cNvPr id="22535" name="组合 2"/>
          <p:cNvGrpSpPr>
            <a:grpSpLocks/>
          </p:cNvGrpSpPr>
          <p:nvPr/>
        </p:nvGrpSpPr>
        <p:grpSpPr bwMode="auto">
          <a:xfrm>
            <a:off x="4406900" y="1354138"/>
            <a:ext cx="3711575" cy="2170112"/>
            <a:chOff x="0" y="0"/>
            <a:chExt cx="3711575" cy="2170112"/>
          </a:xfrm>
        </p:grpSpPr>
        <p:graphicFrame>
          <p:nvGraphicFramePr>
            <p:cNvPr id="22540" name="Object 4">
              <a:hlinkClick r:id="" action="ppaction://ole?verb=1"/>
            </p:cNvPr>
            <p:cNvGraphicFramePr>
              <a:graphicFrameLocks noChangeAspect="1"/>
            </p:cNvGraphicFramePr>
            <p:nvPr/>
          </p:nvGraphicFramePr>
          <p:xfrm>
            <a:off x="0" y="0"/>
            <a:ext cx="3711575" cy="2170112"/>
          </p:xfrm>
          <a:graphic>
            <a:graphicData uri="http://schemas.openxmlformats.org/presentationml/2006/ole">
              <mc:AlternateContent xmlns:mc="http://schemas.openxmlformats.org/markup-compatibility/2006">
                <mc:Choice xmlns:v="urn:schemas-microsoft-com:vml" Requires="v">
                  <p:oleObj spid="_x0000_s22553" r:id="rId5" imgW="6453000" imgH="3772800" progId="Excel.Sheet.8">
                    <p:embed/>
                  </p:oleObj>
                </mc:Choice>
                <mc:Fallback>
                  <p:oleObj r:id="rId5" imgW="6453000" imgH="3772800" progId="Excel.Sheet.8">
                    <p:embed/>
                    <p:pic>
                      <p:nvPicPr>
                        <p:cNvPr id="0" name="Object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3711575" cy="217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2541" name="文本框 8"/>
            <p:cNvSpPr txBox="1">
              <a:spLocks noChangeArrowheads="1"/>
            </p:cNvSpPr>
            <p:nvPr/>
          </p:nvSpPr>
          <p:spPr bwMode="auto">
            <a:xfrm>
              <a:off x="1332706" y="915194"/>
              <a:ext cx="10461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1B9C77"/>
                  </a:solidFill>
                  <a:latin typeface="方正兰亭黑_GBK" pitchFamily="2" charset="-122"/>
                  <a:ea typeface="方正兰亭黑_GBK" pitchFamily="2" charset="-122"/>
                </a:rPr>
                <a:t>回报</a:t>
              </a:r>
              <a:r>
                <a:rPr lang="en-US" altLang="zh-CN" sz="1600" b="1">
                  <a:solidFill>
                    <a:srgbClr val="1B9C77"/>
                  </a:solidFill>
                  <a:latin typeface="方正兰亭黑_GBK" pitchFamily="2" charset="-122"/>
                  <a:ea typeface="方正兰亭黑_GBK" pitchFamily="2" charset="-122"/>
                </a:rPr>
                <a:t>25%</a:t>
              </a:r>
              <a:endParaRPr lang="zh-CN" altLang="en-US" sz="1600" b="1">
                <a:solidFill>
                  <a:srgbClr val="1B9C77"/>
                </a:solidFill>
                <a:latin typeface="方正兰亭黑_GBK" pitchFamily="2" charset="-122"/>
                <a:ea typeface="方正兰亭黑_GBK" pitchFamily="2" charset="-122"/>
              </a:endParaRPr>
            </a:p>
          </p:txBody>
        </p:sp>
      </p:grpSp>
      <p:sp>
        <p:nvSpPr>
          <p:cNvPr id="22536" name="TextBox 46"/>
          <p:cNvSpPr txBox="1">
            <a:spLocks noChangeArrowheads="1"/>
          </p:cNvSpPr>
          <p:nvPr/>
        </p:nvSpPr>
        <p:spPr bwMode="auto">
          <a:xfrm>
            <a:off x="1525588" y="3748088"/>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2537" name="矩形 3"/>
          <p:cNvSpPr>
            <a:spLocks noChangeArrowheads="1"/>
          </p:cNvSpPr>
          <p:nvPr/>
        </p:nvSpPr>
        <p:spPr bwMode="auto">
          <a:xfrm>
            <a:off x="1525588" y="3454400"/>
            <a:ext cx="2132012"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20%</a:t>
            </a:r>
            <a:r>
              <a:rPr lang="zh-CN" altLang="en-US" sz="1200" b="1">
                <a:solidFill>
                  <a:srgbClr val="404040"/>
                </a:solidFill>
                <a:latin typeface="方正兰亭黑_GBK" pitchFamily="2" charset="-122"/>
                <a:ea typeface="方正兰亭黑_GBK" pitchFamily="2" charset="-122"/>
              </a:rPr>
              <a:t>股份</a:t>
            </a:r>
          </a:p>
        </p:txBody>
      </p:sp>
      <p:sp>
        <p:nvSpPr>
          <p:cNvPr id="22538" name="TextBox 46"/>
          <p:cNvSpPr txBox="1">
            <a:spLocks noChangeArrowheads="1"/>
          </p:cNvSpPr>
          <p:nvPr/>
        </p:nvSpPr>
        <p:spPr bwMode="auto">
          <a:xfrm>
            <a:off x="5259388" y="3762375"/>
            <a:ext cx="213201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22539" name="矩形 18"/>
          <p:cNvSpPr>
            <a:spLocks noChangeArrowheads="1"/>
          </p:cNvSpPr>
          <p:nvPr/>
        </p:nvSpPr>
        <p:spPr bwMode="auto">
          <a:xfrm>
            <a:off x="5259388" y="3470275"/>
            <a:ext cx="21304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200" b="1">
                <a:solidFill>
                  <a:srgbClr val="404040"/>
                </a:solidFill>
                <a:latin typeface="方正兰亭黑_GBK" pitchFamily="2" charset="-122"/>
                <a:ea typeface="方正兰亭黑_GBK" pitchFamily="2" charset="-122"/>
              </a:rPr>
              <a:t>投资</a:t>
            </a:r>
            <a:r>
              <a:rPr lang="en-US" altLang="zh-CN" sz="1200" b="1">
                <a:solidFill>
                  <a:srgbClr val="404040"/>
                </a:solidFill>
                <a:latin typeface="方正兰亭黑_GBK" pitchFamily="2" charset="-122"/>
                <a:ea typeface="方正兰亭黑_GBK" pitchFamily="2" charset="-122"/>
              </a:rPr>
              <a:t>XX</a:t>
            </a:r>
            <a:r>
              <a:rPr lang="zh-CN" altLang="en-US" sz="1200" b="1">
                <a:solidFill>
                  <a:srgbClr val="404040"/>
                </a:solidFill>
                <a:latin typeface="方正兰亭黑_GBK" pitchFamily="2" charset="-122"/>
                <a:ea typeface="方正兰亭黑_GBK" pitchFamily="2" charset="-122"/>
              </a:rPr>
              <a:t>，可以获取</a:t>
            </a:r>
            <a:r>
              <a:rPr lang="en-US" altLang="zh-CN" sz="1200" b="1">
                <a:solidFill>
                  <a:srgbClr val="404040"/>
                </a:solidFill>
                <a:latin typeface="方正兰亭黑_GBK" pitchFamily="2" charset="-122"/>
                <a:ea typeface="方正兰亭黑_GBK" pitchFamily="2" charset="-122"/>
              </a:rPr>
              <a:t>25%</a:t>
            </a:r>
            <a:r>
              <a:rPr lang="zh-CN" altLang="en-US" sz="1200" b="1">
                <a:solidFill>
                  <a:srgbClr val="404040"/>
                </a:solidFill>
                <a:latin typeface="方正兰亭黑_GBK" pitchFamily="2" charset="-122"/>
                <a:ea typeface="方正兰亭黑_GBK" pitchFamily="2" charset="-122"/>
              </a:rPr>
              <a:t>股份</a:t>
            </a:r>
          </a:p>
        </p:txBody>
      </p:sp>
    </p:spTree>
  </p:cSld>
  <p:clrMapOvr>
    <a:masterClrMapping/>
  </p:clrMapOvr>
  <p:transition spd="slow">
    <p:wip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矩形 12"/>
          <p:cNvSpPr>
            <a:spLocks noChangeArrowheads="1"/>
          </p:cNvSpPr>
          <p:nvPr/>
        </p:nvSpPr>
        <p:spPr bwMode="auto">
          <a:xfrm>
            <a:off x="-23813" y="914400"/>
            <a:ext cx="9169401" cy="2962275"/>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23555" name="矩形 30"/>
          <p:cNvSpPr>
            <a:spLocks noChangeArrowheads="1"/>
          </p:cNvSpPr>
          <p:nvPr/>
        </p:nvSpPr>
        <p:spPr bwMode="auto">
          <a:xfrm>
            <a:off x="3071813" y="2716213"/>
            <a:ext cx="3060700"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defTabSz="914400" eaLnBrk="1" hangingPunct="1">
              <a:lnSpc>
                <a:spcPct val="150000"/>
              </a:lnSpc>
            </a:pPr>
            <a:r>
              <a:rPr lang="en-US" altLang="zh-CN" sz="2000" b="1" i="1">
                <a:latin typeface="方正兰亭黑_GBK" pitchFamily="2" charset="-122"/>
                <a:ea typeface="方正兰亭黑_GBK" pitchFamily="2" charset="-122"/>
                <a:sym typeface="微软雅黑" pitchFamily="34" charset="-122"/>
              </a:rPr>
              <a:t>PowerPoint Template</a:t>
            </a:r>
            <a:endParaRPr lang="zh-CN" altLang="en-US" sz="2000" b="1" i="1">
              <a:latin typeface="方正兰亭黑_GBK" pitchFamily="2" charset="-122"/>
              <a:ea typeface="方正兰亭黑_GBK" pitchFamily="2" charset="-122"/>
              <a:sym typeface="微软雅黑" pitchFamily="34" charset="-122"/>
            </a:endParaRPr>
          </a:p>
        </p:txBody>
      </p:sp>
      <p:sp>
        <p:nvSpPr>
          <p:cNvPr id="23556" name="文本框 23"/>
          <p:cNvSpPr txBox="1">
            <a:spLocks noChangeArrowheads="1"/>
          </p:cNvSpPr>
          <p:nvPr/>
        </p:nvSpPr>
        <p:spPr bwMode="auto">
          <a:xfrm>
            <a:off x="2889250" y="2041525"/>
            <a:ext cx="4238625" cy="701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defTabSz="914400" eaLnBrk="1" hangingPunct="1"/>
            <a:r>
              <a:rPr lang="zh-CN" altLang="en-US" sz="4000" b="1">
                <a:latin typeface="方正兰亭黑_GBK" pitchFamily="2" charset="-122"/>
                <a:ea typeface="方正兰亭黑_GBK" pitchFamily="2" charset="-122"/>
              </a:rPr>
              <a:t>感谢大家观看！</a:t>
            </a:r>
            <a:endParaRPr lang="en-US" sz="4000" b="1">
              <a:latin typeface="方正兰亭黑_GBK" pitchFamily="2" charset="-122"/>
              <a:ea typeface="方正兰亭黑_GBK" pitchFamily="2" charset="-122"/>
            </a:endParaRPr>
          </a:p>
        </p:txBody>
      </p:sp>
      <p:grpSp>
        <p:nvGrpSpPr>
          <p:cNvPr id="23557" name="组合 25"/>
          <p:cNvGrpSpPr>
            <a:grpSpLocks/>
          </p:cNvGrpSpPr>
          <p:nvPr/>
        </p:nvGrpSpPr>
        <p:grpSpPr bwMode="auto">
          <a:xfrm>
            <a:off x="1227138" y="2146300"/>
            <a:ext cx="1128712" cy="1116013"/>
            <a:chOff x="0" y="0"/>
            <a:chExt cx="1876984" cy="1829528"/>
          </a:xfrm>
        </p:grpSpPr>
        <p:sp>
          <p:nvSpPr>
            <p:cNvPr id="23562" name="矩形 23"/>
            <p:cNvSpPr>
              <a:spLocks noChangeArrowheads="1"/>
            </p:cNvSpPr>
            <p:nvPr/>
          </p:nvSpPr>
          <p:spPr bwMode="auto">
            <a:xfrm>
              <a:off x="0" y="0"/>
              <a:ext cx="1103751" cy="110375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3" name="矩形 24"/>
            <p:cNvSpPr>
              <a:spLocks noChangeArrowheads="1"/>
            </p:cNvSpPr>
            <p:nvPr/>
          </p:nvSpPr>
          <p:spPr bwMode="auto">
            <a:xfrm>
              <a:off x="773233" y="725777"/>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23558" name="组合 26"/>
          <p:cNvGrpSpPr>
            <a:grpSpLocks/>
          </p:cNvGrpSpPr>
          <p:nvPr/>
        </p:nvGrpSpPr>
        <p:grpSpPr bwMode="auto">
          <a:xfrm>
            <a:off x="7134225" y="1068388"/>
            <a:ext cx="1835150" cy="1857375"/>
            <a:chOff x="0" y="0"/>
            <a:chExt cx="1835076" cy="1829528"/>
          </a:xfrm>
        </p:grpSpPr>
        <p:sp>
          <p:nvSpPr>
            <p:cNvPr id="23560" name="矩形 27"/>
            <p:cNvSpPr>
              <a:spLocks noChangeArrowheads="1"/>
            </p:cNvSpPr>
            <p:nvPr/>
          </p:nvSpPr>
          <p:spPr bwMode="auto">
            <a:xfrm>
              <a:off x="0" y="0"/>
              <a:ext cx="1061843" cy="1061842"/>
            </a:xfrm>
            <a:prstGeom prst="rect">
              <a:avLst/>
            </a:prstGeom>
            <a:noFill/>
            <a:ln w="19050">
              <a:solidFill>
                <a:srgbClr val="9CC4AE"/>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23561" name="矩形 28"/>
            <p:cNvSpPr>
              <a:spLocks noChangeArrowheads="1"/>
            </p:cNvSpPr>
            <p:nvPr/>
          </p:nvSpPr>
          <p:spPr bwMode="auto">
            <a:xfrm>
              <a:off x="731325" y="725777"/>
              <a:ext cx="1103751" cy="1103751"/>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cxnSp>
        <p:nvCxnSpPr>
          <p:cNvPr id="23559" name="直接连接符 30"/>
          <p:cNvCxnSpPr>
            <a:cxnSpLocks noChangeShapeType="1"/>
          </p:cNvCxnSpPr>
          <p:nvPr/>
        </p:nvCxnSpPr>
        <p:spPr bwMode="auto">
          <a:xfrm>
            <a:off x="2976563" y="2716213"/>
            <a:ext cx="3251200" cy="0"/>
          </a:xfrm>
          <a:prstGeom prst="line">
            <a:avLst/>
          </a:prstGeom>
          <a:noFill/>
          <a:ln w="6350">
            <a:solidFill>
              <a:srgbClr val="7F7F7F"/>
            </a:solidFill>
            <a:round/>
            <a:headEnd/>
            <a:tailEnd/>
          </a:ln>
          <a:extLst>
            <a:ext uri="{909E8E84-426E-40DD-AFC4-6F175D3DCCD1}">
              <a14:hiddenFill xmlns:a14="http://schemas.microsoft.com/office/drawing/2010/main">
                <a:noFill/>
              </a14:hiddenFill>
            </a:ext>
          </a:extLst>
        </p:spPr>
      </p:cxnSp>
    </p:spTree>
  </p:cSld>
  <p:clrMapOvr>
    <a:masterClrMapping/>
  </p:clrMapOvr>
  <p:transition spd="slow">
    <p:checke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矩形 270"/>
          <p:cNvSpPr>
            <a:spLocks noChangeArrowheads="1"/>
          </p:cNvSpPr>
          <p:nvPr/>
        </p:nvSpPr>
        <p:spPr bwMode="auto">
          <a:xfrm>
            <a:off x="0" y="0"/>
            <a:ext cx="9144000" cy="5143500"/>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pic>
        <p:nvPicPr>
          <p:cNvPr id="24579" name="组合 1"/>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98725" y="512763"/>
            <a:ext cx="4146550" cy="424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E:\小小草店铺中的素材\两页的最后加的 的幻灯片\两页的最后加的_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36511989"/>
      </p:ext>
    </p:extLst>
  </p:cSld>
  <p:clrMapOvr>
    <a:masterClrMapping/>
  </p:clrMapOvr>
  <p:transition spd="slow">
    <p:wip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E:\小小草店铺中的素材\两页的最后加的 的幻灯片\两页的最后加的_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76" y="-1"/>
            <a:ext cx="9158776" cy="51518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29395363"/>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矩形 12"/>
          <p:cNvSpPr>
            <a:spLocks noChangeArrowheads="1"/>
          </p:cNvSpPr>
          <p:nvPr/>
        </p:nvSpPr>
        <p:spPr bwMode="auto">
          <a:xfrm>
            <a:off x="-23813" y="1243013"/>
            <a:ext cx="9169401" cy="2646362"/>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4099" name="文本框 8"/>
          <p:cNvSpPr txBox="1">
            <a:spLocks noChangeArrowheads="1"/>
          </p:cNvSpPr>
          <p:nvPr/>
        </p:nvSpPr>
        <p:spPr bwMode="auto">
          <a:xfrm>
            <a:off x="1633538" y="2587625"/>
            <a:ext cx="5000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01</a:t>
            </a:r>
            <a:endParaRPr lang="zh-CN" altLang="en-US" sz="2000" b="1">
              <a:solidFill>
                <a:srgbClr val="404040"/>
              </a:solidFill>
              <a:latin typeface="方正兰亭黑_GBK" pitchFamily="2" charset="-122"/>
              <a:ea typeface="方正兰亭黑_GBK" pitchFamily="2" charset="-122"/>
            </a:endParaRPr>
          </a:p>
        </p:txBody>
      </p:sp>
      <p:sp>
        <p:nvSpPr>
          <p:cNvPr id="4100" name="文本框 8"/>
          <p:cNvSpPr txBox="1">
            <a:spLocks noChangeArrowheads="1"/>
          </p:cNvSpPr>
          <p:nvPr/>
        </p:nvSpPr>
        <p:spPr bwMode="auto">
          <a:xfrm>
            <a:off x="2411413" y="2162175"/>
            <a:ext cx="1422400"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400" b="1">
                <a:latin typeface="方正兰亭黑_GBK" pitchFamily="2" charset="-122"/>
                <a:ea typeface="方正兰亭黑_GBK" pitchFamily="2" charset="-122"/>
              </a:rPr>
              <a:t>项目简介</a:t>
            </a:r>
          </a:p>
        </p:txBody>
      </p:sp>
      <p:sp>
        <p:nvSpPr>
          <p:cNvPr id="4101"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4102"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4103" name="组合 29"/>
          <p:cNvGrpSpPr>
            <a:grpSpLocks/>
          </p:cNvGrpSpPr>
          <p:nvPr/>
        </p:nvGrpSpPr>
        <p:grpSpPr bwMode="auto">
          <a:xfrm>
            <a:off x="1306513" y="2193925"/>
            <a:ext cx="827087" cy="849313"/>
            <a:chOff x="0" y="0"/>
            <a:chExt cx="1715756" cy="1732866"/>
          </a:xfrm>
        </p:grpSpPr>
        <p:sp>
          <p:nvSpPr>
            <p:cNvPr id="4104" name="矩形 31"/>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4105"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文本框 8"/>
          <p:cNvSpPr txBox="1">
            <a:spLocks noChangeArrowheads="1"/>
          </p:cNvSpPr>
          <p:nvPr/>
        </p:nvSpPr>
        <p:spPr bwMode="auto">
          <a:xfrm>
            <a:off x="552450"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1.1</a:t>
            </a:r>
            <a:endParaRPr lang="zh-CN" altLang="en-US" sz="2000" b="1">
              <a:solidFill>
                <a:srgbClr val="404040"/>
              </a:solidFill>
              <a:latin typeface="方正兰亭黑_GBK" pitchFamily="2" charset="-122"/>
              <a:ea typeface="方正兰亭黑_GBK" pitchFamily="2" charset="-122"/>
            </a:endParaRPr>
          </a:p>
        </p:txBody>
      </p:sp>
      <p:grpSp>
        <p:nvGrpSpPr>
          <p:cNvPr id="5123" name="组合 34"/>
          <p:cNvGrpSpPr>
            <a:grpSpLocks/>
          </p:cNvGrpSpPr>
          <p:nvPr/>
        </p:nvGrpSpPr>
        <p:grpSpPr bwMode="auto">
          <a:xfrm>
            <a:off x="257175" y="315913"/>
            <a:ext cx="828675" cy="849312"/>
            <a:chOff x="0" y="0"/>
            <a:chExt cx="1715756" cy="1732866"/>
          </a:xfrm>
        </p:grpSpPr>
        <p:sp>
          <p:nvSpPr>
            <p:cNvPr id="5148"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49"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5124"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投资亮点</a:t>
            </a:r>
          </a:p>
        </p:txBody>
      </p:sp>
      <p:sp>
        <p:nvSpPr>
          <p:cNvPr id="5125"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5126" name="矩形 46"/>
          <p:cNvSpPr>
            <a:spLocks noChangeArrowheads="1"/>
          </p:cNvSpPr>
          <p:nvPr/>
        </p:nvSpPr>
        <p:spPr bwMode="auto">
          <a:xfrm>
            <a:off x="4697413" y="1730375"/>
            <a:ext cx="1765300" cy="1790700"/>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27" name="矩形 47"/>
          <p:cNvSpPr>
            <a:spLocks noChangeArrowheads="1"/>
          </p:cNvSpPr>
          <p:nvPr/>
        </p:nvSpPr>
        <p:spPr bwMode="auto">
          <a:xfrm>
            <a:off x="6751638" y="1730375"/>
            <a:ext cx="1763712" cy="1790700"/>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28" name="文本框 8"/>
          <p:cNvSpPr txBox="1">
            <a:spLocks noChangeArrowheads="1"/>
          </p:cNvSpPr>
          <p:nvPr/>
        </p:nvSpPr>
        <p:spPr bwMode="auto">
          <a:xfrm>
            <a:off x="5019675" y="2363788"/>
            <a:ext cx="11239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CAF45"/>
                </a:solidFill>
                <a:latin typeface="方正兰亭黑_GBK" pitchFamily="2" charset="-122"/>
                <a:ea typeface="方正兰亭黑_GBK" pitchFamily="2" charset="-122"/>
              </a:rPr>
              <a:t>亮点</a:t>
            </a:r>
            <a:r>
              <a:rPr lang="en-US" altLang="zh-CN" sz="2800" b="1">
                <a:solidFill>
                  <a:srgbClr val="ECAF45"/>
                </a:solidFill>
                <a:latin typeface="方正兰亭黑_GBK" pitchFamily="2" charset="-122"/>
                <a:ea typeface="方正兰亭黑_GBK" pitchFamily="2" charset="-122"/>
              </a:rPr>
              <a:t>3</a:t>
            </a:r>
            <a:endParaRPr lang="zh-CN" altLang="en-US" sz="2800" b="1">
              <a:solidFill>
                <a:srgbClr val="ECAF45"/>
              </a:solidFill>
              <a:latin typeface="方正兰亭黑_GBK" pitchFamily="2" charset="-122"/>
              <a:ea typeface="方正兰亭黑_GBK" pitchFamily="2" charset="-122"/>
            </a:endParaRPr>
          </a:p>
        </p:txBody>
      </p:sp>
      <p:sp>
        <p:nvSpPr>
          <p:cNvPr id="5129" name="文本框 8"/>
          <p:cNvSpPr txBox="1">
            <a:spLocks noChangeArrowheads="1"/>
          </p:cNvSpPr>
          <p:nvPr/>
        </p:nvSpPr>
        <p:spPr bwMode="auto">
          <a:xfrm>
            <a:off x="7100888" y="2346325"/>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E03646"/>
                </a:solidFill>
                <a:latin typeface="方正兰亭黑_GBK" pitchFamily="2" charset="-122"/>
                <a:ea typeface="方正兰亭黑_GBK" pitchFamily="2" charset="-122"/>
              </a:rPr>
              <a:t>亮点</a:t>
            </a:r>
            <a:r>
              <a:rPr lang="en-US" altLang="zh-CN" sz="2800" b="1">
                <a:solidFill>
                  <a:srgbClr val="E03646"/>
                </a:solidFill>
                <a:latin typeface="方正兰亭黑_GBK" pitchFamily="2" charset="-122"/>
                <a:ea typeface="方正兰亭黑_GBK" pitchFamily="2" charset="-122"/>
              </a:rPr>
              <a:t>4</a:t>
            </a:r>
            <a:endParaRPr lang="zh-CN" altLang="en-US" sz="2800" b="1">
              <a:solidFill>
                <a:srgbClr val="E03646"/>
              </a:solidFill>
              <a:latin typeface="方正兰亭黑_GBK" pitchFamily="2" charset="-122"/>
              <a:ea typeface="方正兰亭黑_GBK" pitchFamily="2" charset="-122"/>
            </a:endParaRPr>
          </a:p>
        </p:txBody>
      </p:sp>
      <p:sp>
        <p:nvSpPr>
          <p:cNvPr id="5130" name="TextBox 46"/>
          <p:cNvSpPr txBox="1">
            <a:spLocks noChangeArrowheads="1"/>
          </p:cNvSpPr>
          <p:nvPr/>
        </p:nvSpPr>
        <p:spPr bwMode="auto">
          <a:xfrm>
            <a:off x="712788" y="38687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5131" name="TextBox 46"/>
          <p:cNvSpPr txBox="1">
            <a:spLocks noChangeArrowheads="1"/>
          </p:cNvSpPr>
          <p:nvPr/>
        </p:nvSpPr>
        <p:spPr bwMode="auto">
          <a:xfrm>
            <a:off x="2759075" y="3868738"/>
            <a:ext cx="1617663"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5132" name="组合 1"/>
          <p:cNvGrpSpPr>
            <a:grpSpLocks/>
          </p:cNvGrpSpPr>
          <p:nvPr/>
        </p:nvGrpSpPr>
        <p:grpSpPr bwMode="auto">
          <a:xfrm>
            <a:off x="552450" y="1730375"/>
            <a:ext cx="1765300" cy="1790700"/>
            <a:chOff x="0" y="0"/>
            <a:chExt cx="1765300" cy="1790700"/>
          </a:xfrm>
        </p:grpSpPr>
        <p:sp>
          <p:nvSpPr>
            <p:cNvPr id="5145" name="矩形 40"/>
            <p:cNvSpPr>
              <a:spLocks noChangeArrowheads="1"/>
            </p:cNvSpPr>
            <p:nvPr/>
          </p:nvSpPr>
          <p:spPr bwMode="auto">
            <a:xfrm>
              <a:off x="0" y="0"/>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46" name="文本框 8"/>
            <p:cNvSpPr txBox="1">
              <a:spLocks noChangeArrowheads="1"/>
            </p:cNvSpPr>
            <p:nvPr/>
          </p:nvSpPr>
          <p:spPr bwMode="auto">
            <a:xfrm>
              <a:off x="319882" y="633413"/>
              <a:ext cx="1125537"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1B9C77"/>
                  </a:solidFill>
                  <a:latin typeface="方正兰亭黑_GBK" pitchFamily="2" charset="-122"/>
                  <a:ea typeface="方正兰亭黑_GBK" pitchFamily="2" charset="-122"/>
                </a:rPr>
                <a:t>亮点</a:t>
              </a:r>
              <a:r>
                <a:rPr lang="en-US" altLang="zh-CN" sz="2800" b="1">
                  <a:solidFill>
                    <a:srgbClr val="1B9C77"/>
                  </a:solidFill>
                  <a:latin typeface="方正兰亭黑_GBK" pitchFamily="2" charset="-122"/>
                  <a:ea typeface="方正兰亭黑_GBK" pitchFamily="2" charset="-122"/>
                </a:rPr>
                <a:t>1</a:t>
              </a:r>
              <a:endParaRPr lang="zh-CN" altLang="en-US" sz="2800" b="1">
                <a:solidFill>
                  <a:srgbClr val="1B9C77"/>
                </a:solidFill>
                <a:latin typeface="方正兰亭黑_GBK" pitchFamily="2" charset="-122"/>
                <a:ea typeface="方正兰亭黑_GBK" pitchFamily="2" charset="-122"/>
              </a:endParaRPr>
            </a:p>
          </p:txBody>
        </p:sp>
        <p:sp>
          <p:nvSpPr>
            <p:cNvPr id="5147" name="矩形 56"/>
            <p:cNvSpPr>
              <a:spLocks noChangeArrowheads="1"/>
            </p:cNvSpPr>
            <p:nvPr/>
          </p:nvSpPr>
          <p:spPr bwMode="auto">
            <a:xfrm>
              <a:off x="142875" y="144463"/>
              <a:ext cx="1479550" cy="1501775"/>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grpSp>
        <p:nvGrpSpPr>
          <p:cNvPr id="5133" name="组合 2"/>
          <p:cNvGrpSpPr>
            <a:grpSpLocks/>
          </p:cNvGrpSpPr>
          <p:nvPr/>
        </p:nvGrpSpPr>
        <p:grpSpPr bwMode="auto">
          <a:xfrm>
            <a:off x="2625725" y="1730375"/>
            <a:ext cx="1763713" cy="1790700"/>
            <a:chOff x="0" y="0"/>
            <a:chExt cx="1763713" cy="1790700"/>
          </a:xfrm>
        </p:grpSpPr>
        <p:sp>
          <p:nvSpPr>
            <p:cNvPr id="5142" name="矩形 45"/>
            <p:cNvSpPr>
              <a:spLocks noChangeArrowheads="1"/>
            </p:cNvSpPr>
            <p:nvPr/>
          </p:nvSpPr>
          <p:spPr bwMode="auto">
            <a:xfrm>
              <a:off x="0" y="0"/>
              <a:ext cx="1763713" cy="1790700"/>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43" name="文本框 8"/>
            <p:cNvSpPr txBox="1">
              <a:spLocks noChangeArrowheads="1"/>
            </p:cNvSpPr>
            <p:nvPr/>
          </p:nvSpPr>
          <p:spPr bwMode="auto">
            <a:xfrm>
              <a:off x="321469" y="633413"/>
              <a:ext cx="112077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800" b="1">
                  <a:solidFill>
                    <a:srgbClr val="0D4677"/>
                  </a:solidFill>
                  <a:latin typeface="方正兰亭黑_GBK" pitchFamily="2" charset="-122"/>
                  <a:ea typeface="方正兰亭黑_GBK" pitchFamily="2" charset="-122"/>
                </a:rPr>
                <a:t>亮点</a:t>
              </a:r>
              <a:r>
                <a:rPr lang="en-US" altLang="zh-CN" sz="2800" b="1">
                  <a:solidFill>
                    <a:srgbClr val="0D4677"/>
                  </a:solidFill>
                  <a:latin typeface="方正兰亭黑_GBK" pitchFamily="2" charset="-122"/>
                  <a:ea typeface="方正兰亭黑_GBK" pitchFamily="2" charset="-122"/>
                </a:rPr>
                <a:t>2</a:t>
              </a:r>
              <a:endParaRPr lang="zh-CN" altLang="en-US" sz="2800" b="1">
                <a:solidFill>
                  <a:srgbClr val="0D4677"/>
                </a:solidFill>
                <a:latin typeface="方正兰亭黑_GBK" pitchFamily="2" charset="-122"/>
                <a:ea typeface="方正兰亭黑_GBK" pitchFamily="2" charset="-122"/>
              </a:endParaRPr>
            </a:p>
          </p:txBody>
        </p:sp>
        <p:sp>
          <p:nvSpPr>
            <p:cNvPr id="5144" name="矩形 57"/>
            <p:cNvSpPr>
              <a:spLocks noChangeArrowheads="1"/>
            </p:cNvSpPr>
            <p:nvPr/>
          </p:nvSpPr>
          <p:spPr bwMode="auto">
            <a:xfrm>
              <a:off x="141288" y="144463"/>
              <a:ext cx="1481137" cy="1501775"/>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5134" name="矩形 58"/>
          <p:cNvSpPr>
            <a:spLocks noChangeArrowheads="1"/>
          </p:cNvSpPr>
          <p:nvPr/>
        </p:nvSpPr>
        <p:spPr bwMode="auto">
          <a:xfrm>
            <a:off x="4840288" y="1874838"/>
            <a:ext cx="1479550" cy="1501775"/>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35" name="矩形 59"/>
          <p:cNvSpPr>
            <a:spLocks noChangeArrowheads="1"/>
          </p:cNvSpPr>
          <p:nvPr/>
        </p:nvSpPr>
        <p:spPr bwMode="auto">
          <a:xfrm>
            <a:off x="6892925" y="1885950"/>
            <a:ext cx="1481138" cy="1503363"/>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5136" name="TextBox 46"/>
          <p:cNvSpPr txBox="1">
            <a:spLocks noChangeArrowheads="1"/>
          </p:cNvSpPr>
          <p:nvPr/>
        </p:nvSpPr>
        <p:spPr bwMode="auto">
          <a:xfrm>
            <a:off x="4851400"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5137" name="TextBox 46"/>
          <p:cNvSpPr txBox="1">
            <a:spLocks noChangeArrowheads="1"/>
          </p:cNvSpPr>
          <p:nvPr/>
        </p:nvSpPr>
        <p:spPr bwMode="auto">
          <a:xfrm>
            <a:off x="6899275" y="3843338"/>
            <a:ext cx="1616075" cy="954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5138" name="矩形 1"/>
          <p:cNvSpPr>
            <a:spLocks noChangeArrowheads="1"/>
          </p:cNvSpPr>
          <p:nvPr/>
        </p:nvSpPr>
        <p:spPr bwMode="auto">
          <a:xfrm>
            <a:off x="849313" y="36306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5139" name="矩形 24"/>
          <p:cNvSpPr>
            <a:spLocks noChangeArrowheads="1"/>
          </p:cNvSpPr>
          <p:nvPr/>
        </p:nvSpPr>
        <p:spPr bwMode="auto">
          <a:xfrm>
            <a:off x="2909888" y="3633788"/>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5140" name="矩形 25"/>
          <p:cNvSpPr>
            <a:spLocks noChangeArrowheads="1"/>
          </p:cNvSpPr>
          <p:nvPr/>
        </p:nvSpPr>
        <p:spPr bwMode="auto">
          <a:xfrm>
            <a:off x="5021263" y="3605213"/>
            <a:ext cx="1117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
        <p:nvSpPr>
          <p:cNvPr id="5141" name="矩形 26"/>
          <p:cNvSpPr>
            <a:spLocks noChangeArrowheads="1"/>
          </p:cNvSpPr>
          <p:nvPr/>
        </p:nvSpPr>
        <p:spPr bwMode="auto">
          <a:xfrm>
            <a:off x="7073900" y="3632200"/>
            <a:ext cx="1117600" cy="26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en-US" altLang="zh-CN" sz="1100" b="1">
                <a:solidFill>
                  <a:srgbClr val="262626"/>
                </a:solidFill>
                <a:latin typeface="方正兰亭黑_GBK" pitchFamily="2" charset="-122"/>
                <a:ea typeface="方正兰亭黑_GBK" pitchFamily="2" charset="-122"/>
              </a:rPr>
              <a:t>Lorem ipsum </a:t>
            </a:r>
            <a:endParaRPr lang="zh-CN" altLang="en-US" sz="2000" b="1">
              <a:solidFill>
                <a:srgbClr val="262626"/>
              </a:solidFill>
              <a:latin typeface="方正兰亭黑_GBK" pitchFamily="2" charset="-122"/>
              <a:ea typeface="方正兰亭黑_GBK" pitchFamily="2" charset="-122"/>
            </a:endParaRPr>
          </a:p>
        </p:txBody>
      </p:sp>
    </p:spTree>
  </p:cSld>
  <p:clrMapOvr>
    <a:masterClrMapping/>
  </p:clrMapOvr>
  <p:transition spd="slow">
    <p:wip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1"/>
          <p:cNvPicPr>
            <a:picLocks noChangeAspect="1" noChangeArrowheads="1"/>
          </p:cNvPicPr>
          <p:nvPr/>
        </p:nvPicPr>
        <p:blipFill>
          <a:blip r:embed="rId2">
            <a:extLst>
              <a:ext uri="{28A0092B-C50C-407E-A947-70E740481C1C}">
                <a14:useLocalDpi xmlns:a14="http://schemas.microsoft.com/office/drawing/2010/main" val="0"/>
              </a:ext>
            </a:extLst>
          </a:blip>
          <a:srcRect t="11250" r="134" b="32043"/>
          <a:stretch>
            <a:fillRect/>
          </a:stretch>
        </p:blipFill>
        <p:spPr bwMode="auto">
          <a:xfrm>
            <a:off x="0" y="0"/>
            <a:ext cx="9144000" cy="3419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8"/>
          <p:cNvSpPr txBox="1">
            <a:spLocks noChangeArrowheads="1"/>
          </p:cNvSpPr>
          <p:nvPr/>
        </p:nvSpPr>
        <p:spPr bwMode="auto">
          <a:xfrm>
            <a:off x="552450" y="706438"/>
            <a:ext cx="577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chemeClr val="bg1"/>
                </a:solidFill>
                <a:latin typeface="方正兰亭黑_GBK" pitchFamily="2" charset="-122"/>
                <a:ea typeface="方正兰亭黑_GBK" pitchFamily="2" charset="-122"/>
              </a:rPr>
              <a:t>1.2</a:t>
            </a:r>
            <a:endParaRPr lang="zh-CN" altLang="en-US" sz="2000" b="1">
              <a:solidFill>
                <a:schemeClr val="bg1"/>
              </a:solidFill>
              <a:latin typeface="方正兰亭黑_GBK" pitchFamily="2" charset="-122"/>
              <a:ea typeface="方正兰亭黑_GBK" pitchFamily="2" charset="-122"/>
            </a:endParaRPr>
          </a:p>
        </p:txBody>
      </p:sp>
      <p:grpSp>
        <p:nvGrpSpPr>
          <p:cNvPr id="6148" name="组合 4"/>
          <p:cNvGrpSpPr>
            <a:grpSpLocks/>
          </p:cNvGrpSpPr>
          <p:nvPr/>
        </p:nvGrpSpPr>
        <p:grpSpPr bwMode="auto">
          <a:xfrm>
            <a:off x="257175" y="306388"/>
            <a:ext cx="828675" cy="849312"/>
            <a:chOff x="0" y="0"/>
            <a:chExt cx="1715756" cy="1732866"/>
          </a:xfrm>
        </p:grpSpPr>
        <p:sp>
          <p:nvSpPr>
            <p:cNvPr id="6161" name="矩形 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sp>
          <p:nvSpPr>
            <p:cNvPr id="6162" name="矩形 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chemeClr val="bg1"/>
                </a:solidFill>
              </a:endParaRPr>
            </a:p>
          </p:txBody>
        </p:sp>
      </p:grpSp>
      <p:sp>
        <p:nvSpPr>
          <p:cNvPr id="6149"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chemeClr val="bg1"/>
                </a:solidFill>
                <a:latin typeface="方正兰亭黑_GBK" pitchFamily="2" charset="-122"/>
                <a:ea typeface="方正兰亭黑_GBK" pitchFamily="2" charset="-122"/>
              </a:rPr>
              <a:t>未来愿景</a:t>
            </a:r>
          </a:p>
        </p:txBody>
      </p:sp>
      <p:sp>
        <p:nvSpPr>
          <p:cNvPr id="6150"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6151" name="그룹 3"/>
          <p:cNvGrpSpPr>
            <a:grpSpLocks/>
          </p:cNvGrpSpPr>
          <p:nvPr/>
        </p:nvGrpSpPr>
        <p:grpSpPr bwMode="auto">
          <a:xfrm>
            <a:off x="-1588" y="3408363"/>
            <a:ext cx="9145588" cy="122237"/>
            <a:chOff x="0" y="0"/>
            <a:chExt cx="9285984" cy="45719"/>
          </a:xfrm>
        </p:grpSpPr>
        <p:sp>
          <p:nvSpPr>
            <p:cNvPr id="6155" name="직사각형 4"/>
            <p:cNvSpPr>
              <a:spLocks noChangeArrowheads="1"/>
            </p:cNvSpPr>
            <p:nvPr/>
          </p:nvSpPr>
          <p:spPr bwMode="auto">
            <a:xfrm>
              <a:off x="1547664" y="0"/>
              <a:ext cx="1547664" cy="45719"/>
            </a:xfrm>
            <a:prstGeom prst="rect">
              <a:avLst/>
            </a:prstGeom>
            <a:solidFill>
              <a:srgbClr val="9CC4A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6156" name="직사각형 5"/>
            <p:cNvSpPr>
              <a:spLocks noChangeArrowheads="1"/>
            </p:cNvSpPr>
            <p:nvPr/>
          </p:nvSpPr>
          <p:spPr bwMode="auto">
            <a:xfrm>
              <a:off x="3095328" y="0"/>
              <a:ext cx="1547664" cy="45719"/>
            </a:xfrm>
            <a:prstGeom prst="rect">
              <a:avLst/>
            </a:prstGeom>
            <a:solidFill>
              <a:srgbClr val="0D46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6157" name="직사각형 6"/>
            <p:cNvSpPr>
              <a:spLocks noChangeArrowheads="1"/>
            </p:cNvSpPr>
            <p:nvPr/>
          </p:nvSpPr>
          <p:spPr bwMode="auto">
            <a:xfrm>
              <a:off x="4642992" y="0"/>
              <a:ext cx="1547664" cy="45719"/>
            </a:xfrm>
            <a:prstGeom prst="rect">
              <a:avLst/>
            </a:prstGeom>
            <a:solidFill>
              <a:srgbClr val="ECAF4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6158" name="직사각형 7"/>
            <p:cNvSpPr>
              <a:spLocks noChangeArrowheads="1"/>
            </p:cNvSpPr>
            <p:nvPr/>
          </p:nvSpPr>
          <p:spPr bwMode="auto">
            <a:xfrm>
              <a:off x="6190656" y="0"/>
              <a:ext cx="1547664" cy="45719"/>
            </a:xfrm>
            <a:prstGeom prst="rect">
              <a:avLst/>
            </a:prstGeom>
            <a:solidFill>
              <a:srgbClr val="F8E45E"/>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6159" name="직사각형 8"/>
            <p:cNvSpPr>
              <a:spLocks noChangeArrowheads="1"/>
            </p:cNvSpPr>
            <p:nvPr/>
          </p:nvSpPr>
          <p:spPr bwMode="auto">
            <a:xfrm>
              <a:off x="7738320" y="0"/>
              <a:ext cx="1547664" cy="45719"/>
            </a:xfrm>
            <a:prstGeom prst="rect">
              <a:avLst/>
            </a:prstGeom>
            <a:solidFill>
              <a:srgbClr val="E03646"/>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sp>
          <p:nvSpPr>
            <p:cNvPr id="6160" name="직사각형 9"/>
            <p:cNvSpPr>
              <a:spLocks noChangeArrowheads="1"/>
            </p:cNvSpPr>
            <p:nvPr/>
          </p:nvSpPr>
          <p:spPr bwMode="auto">
            <a:xfrm>
              <a:off x="0" y="0"/>
              <a:ext cx="1547664" cy="45719"/>
            </a:xfrm>
            <a:prstGeom prst="rect">
              <a:avLst/>
            </a:prstGeom>
            <a:solidFill>
              <a:srgbClr val="1B9C77"/>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defTabSz="914400" eaLnBrk="1" latinLnBrk="1" hangingPunct="1"/>
              <a:endParaRPr lang="ko-KR" altLang="en-US" sz="1800">
                <a:solidFill>
                  <a:srgbClr val="FFFFFF"/>
                </a:solidFill>
                <a:latin typeface="Malgun Gothic" pitchFamily="34" charset="-127"/>
                <a:ea typeface="Malgun Gothic" pitchFamily="34" charset="-127"/>
              </a:endParaRPr>
            </a:p>
          </p:txBody>
        </p:sp>
      </p:grpSp>
      <p:sp>
        <p:nvSpPr>
          <p:cNvPr id="6152" name="TextBox 46"/>
          <p:cNvSpPr txBox="1">
            <a:spLocks noChangeArrowheads="1"/>
          </p:cNvSpPr>
          <p:nvPr/>
        </p:nvSpPr>
        <p:spPr bwMode="auto">
          <a:xfrm>
            <a:off x="111125" y="4052888"/>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6153" name="文本框 8"/>
          <p:cNvSpPr txBox="1">
            <a:spLocks noChangeArrowheads="1"/>
          </p:cNvSpPr>
          <p:nvPr/>
        </p:nvSpPr>
        <p:spPr bwMode="auto">
          <a:xfrm>
            <a:off x="111125" y="3686175"/>
            <a:ext cx="12176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000" b="1">
                <a:solidFill>
                  <a:srgbClr val="404040"/>
                </a:solidFill>
                <a:latin typeface="方正兰亭黑_GBK" pitchFamily="2" charset="-122"/>
                <a:ea typeface="方正兰亭黑_GBK" pitchFamily="2" charset="-122"/>
              </a:rPr>
              <a:t>未来愿景</a:t>
            </a:r>
          </a:p>
        </p:txBody>
      </p:sp>
      <p:sp>
        <p:nvSpPr>
          <p:cNvPr id="6154" name="TextBox 46"/>
          <p:cNvSpPr txBox="1">
            <a:spLocks noChangeArrowheads="1"/>
          </p:cNvSpPr>
          <p:nvPr/>
        </p:nvSpPr>
        <p:spPr bwMode="auto">
          <a:xfrm>
            <a:off x="1130300" y="1304925"/>
            <a:ext cx="64119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r>
              <a:rPr lang="en-US" altLang="zh-CN" sz="800">
                <a:solidFill>
                  <a:schemeClr val="bg1"/>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Tree>
  </p:cSld>
  <p:clrMapOvr>
    <a:masterClrMapping/>
  </p:clrMapOvr>
  <p:transition spd="slow">
    <p:wip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文本框 8"/>
          <p:cNvSpPr txBox="1">
            <a:spLocks noChangeArrowheads="1"/>
          </p:cNvSpPr>
          <p:nvPr/>
        </p:nvSpPr>
        <p:spPr bwMode="auto">
          <a:xfrm>
            <a:off x="552450" y="708025"/>
            <a:ext cx="5794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1.3</a:t>
            </a:r>
            <a:endParaRPr lang="zh-CN" altLang="en-US" sz="2000" b="1">
              <a:solidFill>
                <a:srgbClr val="404040"/>
              </a:solidFill>
              <a:latin typeface="方正兰亭黑_GBK" pitchFamily="2" charset="-122"/>
              <a:ea typeface="方正兰亭黑_GBK" pitchFamily="2" charset="-122"/>
            </a:endParaRPr>
          </a:p>
        </p:txBody>
      </p:sp>
      <p:grpSp>
        <p:nvGrpSpPr>
          <p:cNvPr id="7171" name="组合 34"/>
          <p:cNvGrpSpPr>
            <a:grpSpLocks/>
          </p:cNvGrpSpPr>
          <p:nvPr/>
        </p:nvGrpSpPr>
        <p:grpSpPr bwMode="auto">
          <a:xfrm>
            <a:off x="257175" y="315913"/>
            <a:ext cx="828675" cy="849312"/>
            <a:chOff x="0" y="0"/>
            <a:chExt cx="1715756" cy="1732866"/>
          </a:xfrm>
        </p:grpSpPr>
        <p:sp>
          <p:nvSpPr>
            <p:cNvPr id="7193"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7194"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7172"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团队介绍</a:t>
            </a:r>
          </a:p>
        </p:txBody>
      </p:sp>
      <p:sp>
        <p:nvSpPr>
          <p:cNvPr id="7173"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4" name="矩形 40"/>
          <p:cNvSpPr>
            <a:spLocks noChangeArrowheads="1"/>
          </p:cNvSpPr>
          <p:nvPr/>
        </p:nvSpPr>
        <p:spPr bwMode="auto">
          <a:xfrm>
            <a:off x="552450" y="1489075"/>
            <a:ext cx="1765300" cy="1790700"/>
          </a:xfrm>
          <a:prstGeom prst="rect">
            <a:avLst/>
          </a:prstGeom>
          <a:noFill/>
          <a:ln w="19050">
            <a:solidFill>
              <a:srgbClr val="1B9C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7175" name="TextBox 46"/>
          <p:cNvSpPr txBox="1">
            <a:spLocks noChangeArrowheads="1"/>
          </p:cNvSpPr>
          <p:nvPr/>
        </p:nvSpPr>
        <p:spPr bwMode="auto">
          <a:xfrm>
            <a:off x="66833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6" name="TextBox 46"/>
          <p:cNvSpPr txBox="1">
            <a:spLocks noChangeArrowheads="1"/>
          </p:cNvSpPr>
          <p:nvPr/>
        </p:nvSpPr>
        <p:spPr bwMode="auto">
          <a:xfrm>
            <a:off x="277971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7" name="TextBox 46"/>
          <p:cNvSpPr txBox="1">
            <a:spLocks noChangeArrowheads="1"/>
          </p:cNvSpPr>
          <p:nvPr/>
        </p:nvSpPr>
        <p:spPr bwMode="auto">
          <a:xfrm>
            <a:off x="4891088"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7178" name="TextBox 46"/>
          <p:cNvSpPr txBox="1">
            <a:spLocks noChangeArrowheads="1"/>
          </p:cNvSpPr>
          <p:nvPr/>
        </p:nvSpPr>
        <p:spPr bwMode="auto">
          <a:xfrm>
            <a:off x="7002463" y="3679825"/>
            <a:ext cx="1616075"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7179" name="图片 1"/>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22300" y="1571625"/>
            <a:ext cx="1625600" cy="162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180" name="组合 2"/>
          <p:cNvGrpSpPr>
            <a:grpSpLocks/>
          </p:cNvGrpSpPr>
          <p:nvPr/>
        </p:nvGrpSpPr>
        <p:grpSpPr bwMode="auto">
          <a:xfrm>
            <a:off x="2641600" y="1489075"/>
            <a:ext cx="1765300" cy="1790700"/>
            <a:chOff x="0" y="0"/>
            <a:chExt cx="1764318" cy="1791687"/>
          </a:xfrm>
        </p:grpSpPr>
        <p:sp>
          <p:nvSpPr>
            <p:cNvPr id="7191" name="矩形 24"/>
            <p:cNvSpPr>
              <a:spLocks noChangeArrowheads="1"/>
            </p:cNvSpPr>
            <p:nvPr/>
          </p:nvSpPr>
          <p:spPr bwMode="auto">
            <a:xfrm>
              <a:off x="0" y="0"/>
              <a:ext cx="1764318" cy="1791687"/>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7192" name="图片 25"/>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81" name="组合 27"/>
          <p:cNvGrpSpPr>
            <a:grpSpLocks/>
          </p:cNvGrpSpPr>
          <p:nvPr/>
        </p:nvGrpSpPr>
        <p:grpSpPr bwMode="auto">
          <a:xfrm>
            <a:off x="4733925" y="1463675"/>
            <a:ext cx="1763713" cy="1792288"/>
            <a:chOff x="0" y="0"/>
            <a:chExt cx="1764318" cy="1791687"/>
          </a:xfrm>
        </p:grpSpPr>
        <p:sp>
          <p:nvSpPr>
            <p:cNvPr id="7189" name="矩形 28"/>
            <p:cNvSpPr>
              <a:spLocks noChangeArrowheads="1"/>
            </p:cNvSpPr>
            <p:nvPr/>
          </p:nvSpPr>
          <p:spPr bwMode="auto">
            <a:xfrm>
              <a:off x="0" y="0"/>
              <a:ext cx="1764318" cy="1791687"/>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7190" name="图片 29"/>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182" name="组合 30"/>
          <p:cNvGrpSpPr>
            <a:grpSpLocks/>
          </p:cNvGrpSpPr>
          <p:nvPr/>
        </p:nvGrpSpPr>
        <p:grpSpPr bwMode="auto">
          <a:xfrm>
            <a:off x="6854825" y="1463675"/>
            <a:ext cx="1763713" cy="1792288"/>
            <a:chOff x="0" y="0"/>
            <a:chExt cx="1764318" cy="1791687"/>
          </a:xfrm>
        </p:grpSpPr>
        <p:sp>
          <p:nvSpPr>
            <p:cNvPr id="7187" name="矩形 31"/>
            <p:cNvSpPr>
              <a:spLocks noChangeArrowheads="1"/>
            </p:cNvSpPr>
            <p:nvPr/>
          </p:nvSpPr>
          <p:spPr bwMode="auto">
            <a:xfrm>
              <a:off x="0" y="0"/>
              <a:ext cx="1764318" cy="1791687"/>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pic>
          <p:nvPicPr>
            <p:cNvPr id="7188" name="图片 32"/>
            <p:cNvPicPr>
              <a:picLocks noChangeAspect="1" noChangeArrowheads="1"/>
            </p:cNvPicPr>
            <p:nvPr/>
          </p:nvPicPr>
          <p:blipFill>
            <a:blip r:embed="rId2" cstate="print">
              <a:extLst>
                <a:ext uri="{28A0092B-C50C-407E-A947-70E740481C1C}">
                  <a14:useLocalDpi xmlns:a14="http://schemas.microsoft.com/office/drawing/2010/main" val="0"/>
                </a:ext>
              </a:extLst>
            </a:blip>
            <a:srcRect t="8759" b="8759"/>
            <a:stretch>
              <a:fillRect/>
            </a:stretch>
          </p:blipFill>
          <p:spPr bwMode="auto">
            <a:xfrm>
              <a:off x="69376" y="83060"/>
              <a:ext cx="1625567" cy="16255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7183" name="文本框 8"/>
          <p:cNvSpPr txBox="1">
            <a:spLocks noChangeArrowheads="1"/>
          </p:cNvSpPr>
          <p:nvPr/>
        </p:nvSpPr>
        <p:spPr bwMode="auto">
          <a:xfrm>
            <a:off x="598488"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7184" name="文本框 8"/>
          <p:cNvSpPr txBox="1">
            <a:spLocks noChangeArrowheads="1"/>
          </p:cNvSpPr>
          <p:nvPr/>
        </p:nvSpPr>
        <p:spPr bwMode="auto">
          <a:xfrm>
            <a:off x="2719388" y="3392488"/>
            <a:ext cx="1547812"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7185" name="文本框 8"/>
          <p:cNvSpPr txBox="1">
            <a:spLocks noChangeArrowheads="1"/>
          </p:cNvSpPr>
          <p:nvPr/>
        </p:nvSpPr>
        <p:spPr bwMode="auto">
          <a:xfrm>
            <a:off x="4841875" y="3392488"/>
            <a:ext cx="1546225"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
        <p:nvSpPr>
          <p:cNvPr id="7186" name="文本框 8"/>
          <p:cNvSpPr txBox="1">
            <a:spLocks noChangeArrowheads="1"/>
          </p:cNvSpPr>
          <p:nvPr/>
        </p:nvSpPr>
        <p:spPr bwMode="auto">
          <a:xfrm>
            <a:off x="6962775" y="3392488"/>
            <a:ext cx="15478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1600" b="1">
                <a:solidFill>
                  <a:srgbClr val="404040"/>
                </a:solidFill>
                <a:latin typeface="方正兰亭黑_GBK" pitchFamily="2" charset="-122"/>
                <a:ea typeface="方正兰亭黑_GBK" pitchFamily="2" charset="-122"/>
              </a:rPr>
              <a:t>YOUR NAME</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文本框 8"/>
          <p:cNvSpPr txBox="1">
            <a:spLocks noChangeArrowheads="1"/>
          </p:cNvSpPr>
          <p:nvPr/>
        </p:nvSpPr>
        <p:spPr bwMode="auto">
          <a:xfrm>
            <a:off x="528638" y="708025"/>
            <a:ext cx="5810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1.4</a:t>
            </a:r>
            <a:endParaRPr lang="zh-CN" altLang="en-US" sz="2000" b="1">
              <a:solidFill>
                <a:srgbClr val="404040"/>
              </a:solidFill>
              <a:latin typeface="方正兰亭黑_GBK" pitchFamily="2" charset="-122"/>
              <a:ea typeface="方正兰亭黑_GBK" pitchFamily="2" charset="-122"/>
            </a:endParaRPr>
          </a:p>
        </p:txBody>
      </p:sp>
      <p:grpSp>
        <p:nvGrpSpPr>
          <p:cNvPr id="8195" name="组合 34"/>
          <p:cNvGrpSpPr>
            <a:grpSpLocks/>
          </p:cNvGrpSpPr>
          <p:nvPr/>
        </p:nvGrpSpPr>
        <p:grpSpPr bwMode="auto">
          <a:xfrm>
            <a:off x="257175" y="315913"/>
            <a:ext cx="828675" cy="849312"/>
            <a:chOff x="0" y="0"/>
            <a:chExt cx="1715756" cy="1732866"/>
          </a:xfrm>
        </p:grpSpPr>
        <p:sp>
          <p:nvSpPr>
            <p:cNvPr id="8202"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8203"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8196"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
        <p:nvSpPr>
          <p:cNvPr id="8197"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pic>
        <p:nvPicPr>
          <p:cNvPr id="8198"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7175" y="1474788"/>
            <a:ext cx="4894263" cy="3262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图片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8288" y="1474788"/>
            <a:ext cx="2894012" cy="1928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46"/>
          <p:cNvSpPr txBox="1">
            <a:spLocks noChangeArrowheads="1"/>
          </p:cNvSpPr>
          <p:nvPr/>
        </p:nvSpPr>
        <p:spPr bwMode="auto">
          <a:xfrm>
            <a:off x="5243513" y="3848100"/>
            <a:ext cx="3119437"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Lorem ipsum dolor sit amet, consectetuer adipiscing elit. Aenean commodo ligula eget dolor. Aenean massa. Cum sociis natoque penatibus et magnis dis parturient montes, nascetur ridiculus mus. </a:t>
            </a:r>
          </a:p>
          <a:p>
            <a:pPr eaLnBrk="1" hangingPunct="1"/>
            <a:endParaRPr lang="en-US" altLang="zh-CN" sz="800">
              <a:solidFill>
                <a:srgbClr val="404040"/>
              </a:solidFill>
              <a:latin typeface="Arial" pitchFamily="34" charset="0"/>
              <a:cs typeface="Arial" pitchFamily="34" charset="0"/>
            </a:endParaRPr>
          </a:p>
        </p:txBody>
      </p:sp>
      <p:sp>
        <p:nvSpPr>
          <p:cNvPr id="8201" name="文本框 8"/>
          <p:cNvSpPr txBox="1">
            <a:spLocks noChangeArrowheads="1"/>
          </p:cNvSpPr>
          <p:nvPr/>
        </p:nvSpPr>
        <p:spPr bwMode="auto">
          <a:xfrm>
            <a:off x="5243513" y="3513138"/>
            <a:ext cx="10128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公司介绍</a:t>
            </a:r>
          </a:p>
        </p:txBody>
      </p:sp>
    </p:spTree>
  </p:cSld>
  <p:clrMapOvr>
    <a:masterClrMapping/>
  </p:clrMapOvr>
  <p:transition spd="slow">
    <p:wip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文本框 8"/>
          <p:cNvSpPr txBox="1">
            <a:spLocks noChangeArrowheads="1"/>
          </p:cNvSpPr>
          <p:nvPr/>
        </p:nvSpPr>
        <p:spPr bwMode="auto">
          <a:xfrm>
            <a:off x="528638" y="708025"/>
            <a:ext cx="5794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404040"/>
                </a:solidFill>
                <a:latin typeface="方正兰亭黑_GBK" pitchFamily="2" charset="-122"/>
                <a:ea typeface="方正兰亭黑_GBK" pitchFamily="2" charset="-122"/>
              </a:rPr>
              <a:t>1.5</a:t>
            </a:r>
            <a:endParaRPr lang="zh-CN" altLang="en-US" sz="2000" b="1">
              <a:solidFill>
                <a:srgbClr val="404040"/>
              </a:solidFill>
              <a:latin typeface="方正兰亭黑_GBK" pitchFamily="2" charset="-122"/>
              <a:ea typeface="方正兰亭黑_GBK" pitchFamily="2" charset="-122"/>
            </a:endParaRPr>
          </a:p>
        </p:txBody>
      </p:sp>
      <p:grpSp>
        <p:nvGrpSpPr>
          <p:cNvPr id="9219" name="组合 34"/>
          <p:cNvGrpSpPr>
            <a:grpSpLocks/>
          </p:cNvGrpSpPr>
          <p:nvPr/>
        </p:nvGrpSpPr>
        <p:grpSpPr bwMode="auto">
          <a:xfrm>
            <a:off x="257175" y="315913"/>
            <a:ext cx="828675" cy="849312"/>
            <a:chOff x="0" y="0"/>
            <a:chExt cx="1715756" cy="1732866"/>
          </a:xfrm>
        </p:grpSpPr>
        <p:sp>
          <p:nvSpPr>
            <p:cNvPr id="9263" name="矩形 35"/>
            <p:cNvSpPr>
              <a:spLocks noChangeArrowheads="1"/>
            </p:cNvSpPr>
            <p:nvPr/>
          </p:nvSpPr>
          <p:spPr bwMode="auto">
            <a:xfrm>
              <a:off x="0" y="0"/>
              <a:ext cx="901032" cy="901031"/>
            </a:xfrm>
            <a:prstGeom prst="rect">
              <a:avLst/>
            </a:prstGeom>
            <a:noFill/>
            <a:ln w="19050">
              <a:solidFill>
                <a:srgbClr val="E03646"/>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9264" name="矩形 36"/>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
        <p:nvSpPr>
          <p:cNvPr id="9220" name="文本框 8"/>
          <p:cNvSpPr txBox="1">
            <a:spLocks noChangeArrowheads="1"/>
          </p:cNvSpPr>
          <p:nvPr/>
        </p:nvSpPr>
        <p:spPr bwMode="auto">
          <a:xfrm>
            <a:off x="1133475" y="660400"/>
            <a:ext cx="1011238"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1600" b="1">
                <a:solidFill>
                  <a:srgbClr val="404040"/>
                </a:solidFill>
                <a:latin typeface="方正兰亭黑_GBK" pitchFamily="2" charset="-122"/>
                <a:ea typeface="方正兰亭黑_GBK" pitchFamily="2" charset="-122"/>
              </a:rPr>
              <a:t>公司业务</a:t>
            </a:r>
          </a:p>
        </p:txBody>
      </p:sp>
      <p:sp>
        <p:nvSpPr>
          <p:cNvPr id="9221" name="TextBox 46"/>
          <p:cNvSpPr txBox="1">
            <a:spLocks noChangeArrowheads="1"/>
          </p:cNvSpPr>
          <p:nvPr/>
        </p:nvSpPr>
        <p:spPr bwMode="auto">
          <a:xfrm>
            <a:off x="1133475" y="938213"/>
            <a:ext cx="4786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grpSp>
        <p:nvGrpSpPr>
          <p:cNvPr id="9222" name="Group 10"/>
          <p:cNvGrpSpPr>
            <a:grpSpLocks/>
          </p:cNvGrpSpPr>
          <p:nvPr/>
        </p:nvGrpSpPr>
        <p:grpSpPr bwMode="auto">
          <a:xfrm>
            <a:off x="3221038" y="3290888"/>
            <a:ext cx="2628900" cy="1266825"/>
            <a:chOff x="0" y="0"/>
            <a:chExt cx="3382692" cy="1631408"/>
          </a:xfrm>
        </p:grpSpPr>
        <p:sp>
          <p:nvSpPr>
            <p:cNvPr id="9254" name="Oval 11"/>
            <p:cNvSpPr>
              <a:spLocks noChangeArrowheads="1"/>
            </p:cNvSpPr>
            <p:nvPr/>
          </p:nvSpPr>
          <p:spPr bwMode="auto">
            <a:xfrm>
              <a:off x="1292120" y="619310"/>
              <a:ext cx="774723" cy="389378"/>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nvGrpSpPr>
            <p:cNvPr id="9255" name="Group 12"/>
            <p:cNvGrpSpPr>
              <a:grpSpLocks/>
            </p:cNvGrpSpPr>
            <p:nvPr/>
          </p:nvGrpSpPr>
          <p:grpSpPr bwMode="auto">
            <a:xfrm>
              <a:off x="0" y="0"/>
              <a:ext cx="3382692" cy="1631408"/>
              <a:chOff x="0" y="0"/>
              <a:chExt cx="3382692" cy="1631408"/>
            </a:xfrm>
          </p:grpSpPr>
          <p:sp>
            <p:nvSpPr>
              <p:cNvPr id="9256" name="Oval 13"/>
              <p:cNvSpPr>
                <a:spLocks noChangeArrowheads="1"/>
              </p:cNvSpPr>
              <p:nvPr/>
            </p:nvSpPr>
            <p:spPr bwMode="auto">
              <a:xfrm>
                <a:off x="61657" y="0"/>
                <a:ext cx="3245912" cy="1631408"/>
              </a:xfrm>
              <a:prstGeom prst="ellipse">
                <a:avLst/>
              </a:prstGeom>
              <a:noFill/>
              <a:ln w="12700">
                <a:solidFill>
                  <a:srgbClr val="2F5597"/>
                </a:solidFill>
                <a:prstDash val="lgDash"/>
                <a:round/>
                <a:headEnd/>
                <a:tailEnd/>
              </a:ln>
              <a:extLst>
                <a:ext uri="{909E8E84-426E-40DD-AFC4-6F175D3DCCD1}">
                  <a14:hiddenFill xmlns:a14="http://schemas.microsoft.com/office/drawing/2010/main">
                    <a:solidFill>
                      <a:srgbClr val="FFFFFF"/>
                    </a:solidFill>
                  </a14:hiddenFill>
                </a:ext>
              </a:extLst>
            </p:spPr>
            <p:txBody>
              <a:bodyPr anchor="ctr"/>
              <a:lstStyle/>
              <a:p>
                <a:pPr algn="ctr" defTabSz="912813" eaLnBrk="1" hangingPunct="1"/>
                <a:endParaRPr lang="id-ID" altLang="en-US" sz="1800">
                  <a:solidFill>
                    <a:srgbClr val="FFFFFF"/>
                  </a:solidFill>
                </a:endParaRPr>
              </a:p>
            </p:txBody>
          </p:sp>
          <p:sp>
            <p:nvSpPr>
              <p:cNvPr id="9257" name="Oval 14"/>
              <p:cNvSpPr>
                <a:spLocks noChangeArrowheads="1"/>
              </p:cNvSpPr>
              <p:nvPr/>
            </p:nvSpPr>
            <p:spPr bwMode="auto">
              <a:xfrm>
                <a:off x="0"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9258" name="Oval 15"/>
              <p:cNvSpPr>
                <a:spLocks noChangeArrowheads="1"/>
              </p:cNvSpPr>
              <p:nvPr/>
            </p:nvSpPr>
            <p:spPr bwMode="auto">
              <a:xfrm>
                <a:off x="3247446" y="779341"/>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9259" name="Oval 16"/>
              <p:cNvSpPr>
                <a:spLocks noChangeArrowheads="1"/>
              </p:cNvSpPr>
              <p:nvPr/>
            </p:nvSpPr>
            <p:spPr bwMode="auto">
              <a:xfrm>
                <a:off x="2429224"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9260" name="Oval 17"/>
              <p:cNvSpPr>
                <a:spLocks noChangeArrowheads="1"/>
              </p:cNvSpPr>
              <p:nvPr/>
            </p:nvSpPr>
            <p:spPr bwMode="auto">
              <a:xfrm>
                <a:off x="819153" y="71062"/>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9261" name="Oval 18"/>
              <p:cNvSpPr>
                <a:spLocks noChangeArrowheads="1"/>
              </p:cNvSpPr>
              <p:nvPr/>
            </p:nvSpPr>
            <p:spPr bwMode="auto">
              <a:xfrm>
                <a:off x="2429224"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sp>
            <p:nvSpPr>
              <p:cNvPr id="9262" name="Oval 19"/>
              <p:cNvSpPr>
                <a:spLocks noChangeArrowheads="1"/>
              </p:cNvSpPr>
              <p:nvPr/>
            </p:nvSpPr>
            <p:spPr bwMode="auto">
              <a:xfrm>
                <a:off x="819153" y="1488665"/>
                <a:ext cx="135246" cy="77339"/>
              </a:xfrm>
              <a:prstGeom prst="ellipse">
                <a:avLst/>
              </a:prstGeom>
              <a:solidFill>
                <a:srgbClr val="2F559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defTabSz="912813" eaLnBrk="1" hangingPunct="1"/>
                <a:endParaRPr lang="id-ID" altLang="en-US" sz="1800">
                  <a:solidFill>
                    <a:srgbClr val="FFFFFF"/>
                  </a:solidFill>
                </a:endParaRPr>
              </a:p>
            </p:txBody>
          </p:sp>
        </p:grpSp>
      </p:grpSp>
      <p:pic>
        <p:nvPicPr>
          <p:cNvPr id="9223" name="Group 77"/>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05263" y="1616075"/>
            <a:ext cx="1152525" cy="2468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224" name="Group 54"/>
          <p:cNvGrpSpPr>
            <a:grpSpLocks/>
          </p:cNvGrpSpPr>
          <p:nvPr/>
        </p:nvGrpSpPr>
        <p:grpSpPr bwMode="auto">
          <a:xfrm>
            <a:off x="2974975" y="1820863"/>
            <a:ext cx="388938" cy="388937"/>
            <a:chOff x="0" y="0"/>
            <a:chExt cx="548204" cy="548202"/>
          </a:xfrm>
        </p:grpSpPr>
        <p:sp>
          <p:nvSpPr>
            <p:cNvPr id="9252" name="Oval 55"/>
            <p:cNvSpPr>
              <a:spLocks noChangeArrowheads="1"/>
            </p:cNvSpPr>
            <p:nvPr/>
          </p:nvSpPr>
          <p:spPr bwMode="auto">
            <a:xfrm flipH="1">
              <a:off x="0" y="0"/>
              <a:ext cx="548204" cy="548202"/>
            </a:xfrm>
            <a:prstGeom prst="ellipse">
              <a:avLst/>
            </a:prstGeom>
            <a:solidFill>
              <a:srgbClr val="1B9C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9253" name="Freeform 61"/>
            <p:cNvSpPr>
              <a:spLocks noEditPoints="1"/>
            </p:cNvSpPr>
            <p:nvPr/>
          </p:nvSpPr>
          <p:spPr bwMode="auto">
            <a:xfrm>
              <a:off x="89908" y="125916"/>
              <a:ext cx="377678" cy="296424"/>
            </a:xfrm>
            <a:custGeom>
              <a:avLst/>
              <a:gdLst>
                <a:gd name="T0" fmla="*/ 2147483647 w 106"/>
                <a:gd name="T1" fmla="*/ 2147483647 h 83"/>
                <a:gd name="T2" fmla="*/ 2147483647 w 106"/>
                <a:gd name="T3" fmla="*/ 2147483647 h 83"/>
                <a:gd name="T4" fmla="*/ 2147483647 w 106"/>
                <a:gd name="T5" fmla="*/ 2147483647 h 83"/>
                <a:gd name="T6" fmla="*/ 2147483647 w 106"/>
                <a:gd name="T7" fmla="*/ 2147483647 h 83"/>
                <a:gd name="T8" fmla="*/ 2147483647 w 106"/>
                <a:gd name="T9" fmla="*/ 2147483647 h 83"/>
                <a:gd name="T10" fmla="*/ 2147483647 w 106"/>
                <a:gd name="T11" fmla="*/ 2147483647 h 83"/>
                <a:gd name="T12" fmla="*/ 2147483647 w 106"/>
                <a:gd name="T13" fmla="*/ 2147483647 h 83"/>
                <a:gd name="T14" fmla="*/ 2147483647 w 106"/>
                <a:gd name="T15" fmla="*/ 2147483647 h 83"/>
                <a:gd name="T16" fmla="*/ 2147483647 w 106"/>
                <a:gd name="T17" fmla="*/ 2147483647 h 83"/>
                <a:gd name="T18" fmla="*/ 2147483647 w 106"/>
                <a:gd name="T19" fmla="*/ 2147483647 h 83"/>
                <a:gd name="T20" fmla="*/ 2147483647 w 106"/>
                <a:gd name="T21" fmla="*/ 2147483647 h 83"/>
                <a:gd name="T22" fmla="*/ 2147483647 w 106"/>
                <a:gd name="T23" fmla="*/ 2147483647 h 83"/>
                <a:gd name="T24" fmla="*/ 2147483647 w 106"/>
                <a:gd name="T25" fmla="*/ 2147483647 h 83"/>
                <a:gd name="T26" fmla="*/ 2147483647 w 106"/>
                <a:gd name="T27" fmla="*/ 2147483647 h 83"/>
                <a:gd name="T28" fmla="*/ 2147483647 w 106"/>
                <a:gd name="T29" fmla="*/ 2147483647 h 83"/>
                <a:gd name="T30" fmla="*/ 2147483647 w 106"/>
                <a:gd name="T31" fmla="*/ 2147483647 h 83"/>
                <a:gd name="T32" fmla="*/ 2147483647 w 106"/>
                <a:gd name="T33" fmla="*/ 2147483647 h 83"/>
                <a:gd name="T34" fmla="*/ 2147483647 w 106"/>
                <a:gd name="T35" fmla="*/ 2147483647 h 83"/>
                <a:gd name="T36" fmla="*/ 2147483647 w 106"/>
                <a:gd name="T37" fmla="*/ 2147483647 h 83"/>
                <a:gd name="T38" fmla="*/ 2147483647 w 106"/>
                <a:gd name="T39" fmla="*/ 0 h 83"/>
                <a:gd name="T40" fmla="*/ 2147483647 w 106"/>
                <a:gd name="T41" fmla="*/ 2147483647 h 83"/>
                <a:gd name="T42" fmla="*/ 2147483647 w 106"/>
                <a:gd name="T43" fmla="*/ 2147483647 h 83"/>
                <a:gd name="T44" fmla="*/ 2147483647 w 106"/>
                <a:gd name="T45" fmla="*/ 2147483647 h 83"/>
                <a:gd name="T46" fmla="*/ 2147483647 w 106"/>
                <a:gd name="T47" fmla="*/ 2147483647 h 83"/>
                <a:gd name="T48" fmla="*/ 2147483647 w 106"/>
                <a:gd name="T49" fmla="*/ 2147483647 h 83"/>
                <a:gd name="T50" fmla="*/ 2147483647 w 106"/>
                <a:gd name="T51" fmla="*/ 2147483647 h 83"/>
                <a:gd name="T52" fmla="*/ 2147483647 w 106"/>
                <a:gd name="T53" fmla="*/ 2147483647 h 83"/>
                <a:gd name="T54" fmla="*/ 2147483647 w 106"/>
                <a:gd name="T55" fmla="*/ 0 h 83"/>
                <a:gd name="T56" fmla="*/ 0 w 106"/>
                <a:gd name="T57" fmla="*/ 2147483647 h 83"/>
                <a:gd name="T58" fmla="*/ 2147483647 w 106"/>
                <a:gd name="T59" fmla="*/ 2147483647 h 83"/>
                <a:gd name="T60" fmla="*/ 2147483647 w 106"/>
                <a:gd name="T61" fmla="*/ 2147483647 h 83"/>
                <a:gd name="T62" fmla="*/ 2147483647 w 106"/>
                <a:gd name="T63" fmla="*/ 2147483647 h 83"/>
                <a:gd name="T64" fmla="*/ 2147483647 w 106"/>
                <a:gd name="T65" fmla="*/ 2147483647 h 83"/>
                <a:gd name="T66" fmla="*/ 2147483647 w 106"/>
                <a:gd name="T67" fmla="*/ 2147483647 h 83"/>
                <a:gd name="T68" fmla="*/ 2147483647 w 106"/>
                <a:gd name="T69" fmla="*/ 2147483647 h 83"/>
                <a:gd name="T70" fmla="*/ 2147483647 w 106"/>
                <a:gd name="T71" fmla="*/ 2147483647 h 83"/>
                <a:gd name="T72" fmla="*/ 2147483647 w 106"/>
                <a:gd name="T73" fmla="*/ 2147483647 h 83"/>
                <a:gd name="T74" fmla="*/ 2147483647 w 106"/>
                <a:gd name="T75" fmla="*/ 2147483647 h 83"/>
                <a:gd name="T76" fmla="*/ 2147483647 w 106"/>
                <a:gd name="T77" fmla="*/ 2147483647 h 83"/>
                <a:gd name="T78" fmla="*/ 2147483647 w 106"/>
                <a:gd name="T79" fmla="*/ 2147483647 h 83"/>
                <a:gd name="T80" fmla="*/ 2147483647 w 106"/>
                <a:gd name="T81" fmla="*/ 2147483647 h 83"/>
                <a:gd name="T82" fmla="*/ 2147483647 w 106"/>
                <a:gd name="T83" fmla="*/ 2147483647 h 83"/>
                <a:gd name="T84" fmla="*/ 2147483647 w 106"/>
                <a:gd name="T85" fmla="*/ 2147483647 h 83"/>
                <a:gd name="T86" fmla="*/ 2147483647 w 106"/>
                <a:gd name="T87" fmla="*/ 2147483647 h 83"/>
                <a:gd name="T88" fmla="*/ 2147483647 w 106"/>
                <a:gd name="T89" fmla="*/ 2147483647 h 83"/>
                <a:gd name="T90" fmla="*/ 2147483647 w 106"/>
                <a:gd name="T91" fmla="*/ 2147483647 h 83"/>
                <a:gd name="T92" fmla="*/ 2147483647 w 106"/>
                <a:gd name="T93" fmla="*/ 2147483647 h 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06" h="83">
                  <a:moveTo>
                    <a:pt x="19" y="26"/>
                  </a:moveTo>
                  <a:cubicBezTo>
                    <a:pt x="50" y="11"/>
                    <a:pt x="50" y="11"/>
                    <a:pt x="50" y="11"/>
                  </a:cubicBezTo>
                  <a:cubicBezTo>
                    <a:pt x="50" y="11"/>
                    <a:pt x="51" y="11"/>
                    <a:pt x="51" y="11"/>
                  </a:cubicBezTo>
                  <a:cubicBezTo>
                    <a:pt x="51" y="11"/>
                    <a:pt x="51" y="11"/>
                    <a:pt x="51" y="11"/>
                  </a:cubicBezTo>
                  <a:cubicBezTo>
                    <a:pt x="51" y="42"/>
                    <a:pt x="51" y="42"/>
                    <a:pt x="51" y="42"/>
                  </a:cubicBezTo>
                  <a:cubicBezTo>
                    <a:pt x="51" y="42"/>
                    <a:pt x="51" y="43"/>
                    <a:pt x="51" y="43"/>
                  </a:cubicBezTo>
                  <a:cubicBezTo>
                    <a:pt x="51" y="43"/>
                    <a:pt x="50" y="43"/>
                    <a:pt x="50" y="43"/>
                  </a:cubicBezTo>
                  <a:cubicBezTo>
                    <a:pt x="19" y="27"/>
                    <a:pt x="19" y="27"/>
                    <a:pt x="19" y="27"/>
                  </a:cubicBezTo>
                  <a:cubicBezTo>
                    <a:pt x="19" y="27"/>
                    <a:pt x="19" y="27"/>
                    <a:pt x="19" y="27"/>
                  </a:cubicBezTo>
                  <a:cubicBezTo>
                    <a:pt x="19" y="26"/>
                    <a:pt x="19" y="26"/>
                    <a:pt x="19" y="26"/>
                  </a:cubicBezTo>
                  <a:close/>
                  <a:moveTo>
                    <a:pt x="55" y="11"/>
                  </a:moveTo>
                  <a:cubicBezTo>
                    <a:pt x="55" y="42"/>
                    <a:pt x="55" y="42"/>
                    <a:pt x="55" y="42"/>
                  </a:cubicBezTo>
                  <a:cubicBezTo>
                    <a:pt x="55" y="42"/>
                    <a:pt x="55" y="43"/>
                    <a:pt x="55" y="43"/>
                  </a:cubicBezTo>
                  <a:cubicBezTo>
                    <a:pt x="55" y="43"/>
                    <a:pt x="56" y="43"/>
                    <a:pt x="56" y="43"/>
                  </a:cubicBezTo>
                  <a:cubicBezTo>
                    <a:pt x="87" y="27"/>
                    <a:pt x="87" y="27"/>
                    <a:pt x="87" y="27"/>
                  </a:cubicBezTo>
                  <a:cubicBezTo>
                    <a:pt x="87" y="27"/>
                    <a:pt x="87" y="27"/>
                    <a:pt x="87" y="27"/>
                  </a:cubicBezTo>
                  <a:cubicBezTo>
                    <a:pt x="87" y="26"/>
                    <a:pt x="87" y="26"/>
                    <a:pt x="87" y="26"/>
                  </a:cubicBezTo>
                  <a:cubicBezTo>
                    <a:pt x="56" y="11"/>
                    <a:pt x="56" y="11"/>
                    <a:pt x="56" y="11"/>
                  </a:cubicBezTo>
                  <a:cubicBezTo>
                    <a:pt x="56" y="11"/>
                    <a:pt x="55" y="11"/>
                    <a:pt x="55" y="11"/>
                  </a:cubicBezTo>
                  <a:cubicBezTo>
                    <a:pt x="55" y="11"/>
                    <a:pt x="55" y="11"/>
                    <a:pt x="55" y="11"/>
                  </a:cubicBezTo>
                  <a:close/>
                  <a:moveTo>
                    <a:pt x="48" y="45"/>
                  </a:moveTo>
                  <a:cubicBezTo>
                    <a:pt x="15" y="29"/>
                    <a:pt x="15" y="29"/>
                    <a:pt x="15" y="29"/>
                  </a:cubicBezTo>
                  <a:cubicBezTo>
                    <a:pt x="15" y="29"/>
                    <a:pt x="15" y="29"/>
                    <a:pt x="14" y="29"/>
                  </a:cubicBezTo>
                  <a:cubicBezTo>
                    <a:pt x="1" y="35"/>
                    <a:pt x="1" y="35"/>
                    <a:pt x="1" y="35"/>
                  </a:cubicBezTo>
                  <a:cubicBezTo>
                    <a:pt x="1" y="36"/>
                    <a:pt x="0" y="36"/>
                    <a:pt x="0" y="36"/>
                  </a:cubicBezTo>
                  <a:cubicBezTo>
                    <a:pt x="0" y="37"/>
                    <a:pt x="1" y="37"/>
                    <a:pt x="1" y="37"/>
                  </a:cubicBezTo>
                  <a:cubicBezTo>
                    <a:pt x="33" y="53"/>
                    <a:pt x="33" y="53"/>
                    <a:pt x="33" y="53"/>
                  </a:cubicBezTo>
                  <a:cubicBezTo>
                    <a:pt x="34" y="54"/>
                    <a:pt x="34" y="54"/>
                    <a:pt x="34" y="53"/>
                  </a:cubicBezTo>
                  <a:cubicBezTo>
                    <a:pt x="48" y="47"/>
                    <a:pt x="48" y="47"/>
                    <a:pt x="48" y="47"/>
                  </a:cubicBezTo>
                  <a:cubicBezTo>
                    <a:pt x="48" y="47"/>
                    <a:pt x="48" y="46"/>
                    <a:pt x="48" y="46"/>
                  </a:cubicBezTo>
                  <a:cubicBezTo>
                    <a:pt x="48" y="45"/>
                    <a:pt x="48" y="45"/>
                    <a:pt x="48" y="45"/>
                  </a:cubicBezTo>
                  <a:close/>
                  <a:moveTo>
                    <a:pt x="105" y="16"/>
                  </a:moveTo>
                  <a:cubicBezTo>
                    <a:pt x="105" y="17"/>
                    <a:pt x="106" y="17"/>
                    <a:pt x="106" y="17"/>
                  </a:cubicBezTo>
                  <a:cubicBezTo>
                    <a:pt x="106" y="18"/>
                    <a:pt x="105" y="18"/>
                    <a:pt x="105" y="18"/>
                  </a:cubicBezTo>
                  <a:cubicBezTo>
                    <a:pt x="92" y="25"/>
                    <a:pt x="92" y="25"/>
                    <a:pt x="92" y="25"/>
                  </a:cubicBezTo>
                  <a:cubicBezTo>
                    <a:pt x="91" y="25"/>
                    <a:pt x="91" y="25"/>
                    <a:pt x="91" y="25"/>
                  </a:cubicBezTo>
                  <a:cubicBezTo>
                    <a:pt x="58" y="9"/>
                    <a:pt x="58" y="9"/>
                    <a:pt x="58" y="9"/>
                  </a:cubicBezTo>
                  <a:cubicBezTo>
                    <a:pt x="58" y="8"/>
                    <a:pt x="58" y="8"/>
                    <a:pt x="58" y="8"/>
                  </a:cubicBezTo>
                  <a:cubicBezTo>
                    <a:pt x="58" y="7"/>
                    <a:pt x="58" y="7"/>
                    <a:pt x="58" y="7"/>
                  </a:cubicBezTo>
                  <a:cubicBezTo>
                    <a:pt x="72" y="0"/>
                    <a:pt x="72" y="0"/>
                    <a:pt x="72" y="0"/>
                  </a:cubicBezTo>
                  <a:cubicBezTo>
                    <a:pt x="72" y="0"/>
                    <a:pt x="72" y="0"/>
                    <a:pt x="72" y="0"/>
                  </a:cubicBezTo>
                  <a:cubicBezTo>
                    <a:pt x="105" y="16"/>
                    <a:pt x="105" y="16"/>
                    <a:pt x="105" y="16"/>
                  </a:cubicBezTo>
                  <a:close/>
                  <a:moveTo>
                    <a:pt x="105" y="35"/>
                  </a:moveTo>
                  <a:cubicBezTo>
                    <a:pt x="105" y="36"/>
                    <a:pt x="106" y="36"/>
                    <a:pt x="106" y="36"/>
                  </a:cubicBezTo>
                  <a:cubicBezTo>
                    <a:pt x="106" y="37"/>
                    <a:pt x="105" y="37"/>
                    <a:pt x="105" y="37"/>
                  </a:cubicBezTo>
                  <a:cubicBezTo>
                    <a:pt x="72" y="53"/>
                    <a:pt x="72" y="53"/>
                    <a:pt x="72" y="53"/>
                  </a:cubicBezTo>
                  <a:cubicBezTo>
                    <a:pt x="72" y="54"/>
                    <a:pt x="72" y="54"/>
                    <a:pt x="72" y="53"/>
                  </a:cubicBezTo>
                  <a:cubicBezTo>
                    <a:pt x="58" y="47"/>
                    <a:pt x="58" y="47"/>
                    <a:pt x="58" y="47"/>
                  </a:cubicBezTo>
                  <a:cubicBezTo>
                    <a:pt x="58" y="47"/>
                    <a:pt x="58" y="46"/>
                    <a:pt x="58" y="46"/>
                  </a:cubicBezTo>
                  <a:cubicBezTo>
                    <a:pt x="58" y="45"/>
                    <a:pt x="58" y="45"/>
                    <a:pt x="58" y="45"/>
                  </a:cubicBezTo>
                  <a:cubicBezTo>
                    <a:pt x="91" y="29"/>
                    <a:pt x="91" y="29"/>
                    <a:pt x="91" y="29"/>
                  </a:cubicBezTo>
                  <a:cubicBezTo>
                    <a:pt x="91" y="29"/>
                    <a:pt x="91" y="29"/>
                    <a:pt x="92" y="29"/>
                  </a:cubicBezTo>
                  <a:cubicBezTo>
                    <a:pt x="105" y="35"/>
                    <a:pt x="105" y="35"/>
                    <a:pt x="105" y="35"/>
                  </a:cubicBezTo>
                  <a:close/>
                  <a:moveTo>
                    <a:pt x="48" y="7"/>
                  </a:moveTo>
                  <a:cubicBezTo>
                    <a:pt x="34" y="0"/>
                    <a:pt x="34" y="0"/>
                    <a:pt x="34" y="0"/>
                  </a:cubicBezTo>
                  <a:cubicBezTo>
                    <a:pt x="34" y="0"/>
                    <a:pt x="34" y="0"/>
                    <a:pt x="33" y="0"/>
                  </a:cubicBezTo>
                  <a:cubicBezTo>
                    <a:pt x="1" y="16"/>
                    <a:pt x="1" y="16"/>
                    <a:pt x="1" y="16"/>
                  </a:cubicBezTo>
                  <a:cubicBezTo>
                    <a:pt x="1" y="17"/>
                    <a:pt x="0" y="17"/>
                    <a:pt x="0" y="17"/>
                  </a:cubicBezTo>
                  <a:cubicBezTo>
                    <a:pt x="0" y="18"/>
                    <a:pt x="1" y="18"/>
                    <a:pt x="1" y="18"/>
                  </a:cubicBezTo>
                  <a:cubicBezTo>
                    <a:pt x="14" y="25"/>
                    <a:pt x="14" y="25"/>
                    <a:pt x="14" y="25"/>
                  </a:cubicBezTo>
                  <a:cubicBezTo>
                    <a:pt x="15" y="25"/>
                    <a:pt x="15" y="25"/>
                    <a:pt x="15" y="25"/>
                  </a:cubicBezTo>
                  <a:cubicBezTo>
                    <a:pt x="48" y="9"/>
                    <a:pt x="48" y="9"/>
                    <a:pt x="48" y="9"/>
                  </a:cubicBezTo>
                  <a:cubicBezTo>
                    <a:pt x="48" y="8"/>
                    <a:pt x="48" y="8"/>
                    <a:pt x="48" y="8"/>
                  </a:cubicBezTo>
                  <a:cubicBezTo>
                    <a:pt x="48" y="7"/>
                    <a:pt x="48" y="7"/>
                    <a:pt x="48" y="7"/>
                  </a:cubicBezTo>
                  <a:close/>
                  <a:moveTo>
                    <a:pt x="55" y="50"/>
                  </a:moveTo>
                  <a:cubicBezTo>
                    <a:pt x="55" y="82"/>
                    <a:pt x="55" y="82"/>
                    <a:pt x="55" y="82"/>
                  </a:cubicBezTo>
                  <a:cubicBezTo>
                    <a:pt x="55" y="82"/>
                    <a:pt x="55" y="83"/>
                    <a:pt x="55" y="83"/>
                  </a:cubicBezTo>
                  <a:cubicBezTo>
                    <a:pt x="55" y="83"/>
                    <a:pt x="56" y="83"/>
                    <a:pt x="56" y="83"/>
                  </a:cubicBezTo>
                  <a:cubicBezTo>
                    <a:pt x="89" y="66"/>
                    <a:pt x="89" y="66"/>
                    <a:pt x="89" y="66"/>
                  </a:cubicBezTo>
                  <a:cubicBezTo>
                    <a:pt x="89" y="66"/>
                    <a:pt x="90" y="66"/>
                    <a:pt x="90" y="65"/>
                  </a:cubicBezTo>
                  <a:cubicBezTo>
                    <a:pt x="90" y="50"/>
                    <a:pt x="90" y="50"/>
                    <a:pt x="90" y="50"/>
                  </a:cubicBezTo>
                  <a:cubicBezTo>
                    <a:pt x="90" y="50"/>
                    <a:pt x="89" y="49"/>
                    <a:pt x="89" y="49"/>
                  </a:cubicBezTo>
                  <a:cubicBezTo>
                    <a:pt x="89" y="49"/>
                    <a:pt x="89" y="49"/>
                    <a:pt x="88" y="49"/>
                  </a:cubicBezTo>
                  <a:cubicBezTo>
                    <a:pt x="73" y="57"/>
                    <a:pt x="73" y="57"/>
                    <a:pt x="73" y="57"/>
                  </a:cubicBezTo>
                  <a:cubicBezTo>
                    <a:pt x="72" y="57"/>
                    <a:pt x="72" y="57"/>
                    <a:pt x="72" y="57"/>
                  </a:cubicBezTo>
                  <a:cubicBezTo>
                    <a:pt x="72" y="57"/>
                    <a:pt x="72" y="57"/>
                    <a:pt x="72" y="57"/>
                  </a:cubicBezTo>
                  <a:cubicBezTo>
                    <a:pt x="71" y="57"/>
                    <a:pt x="71" y="57"/>
                    <a:pt x="71" y="57"/>
                  </a:cubicBezTo>
                  <a:cubicBezTo>
                    <a:pt x="56" y="49"/>
                    <a:pt x="56" y="49"/>
                    <a:pt x="56" y="49"/>
                  </a:cubicBezTo>
                  <a:cubicBezTo>
                    <a:pt x="56" y="49"/>
                    <a:pt x="55" y="49"/>
                    <a:pt x="55" y="49"/>
                  </a:cubicBezTo>
                  <a:cubicBezTo>
                    <a:pt x="55" y="49"/>
                    <a:pt x="55" y="50"/>
                    <a:pt x="55" y="50"/>
                  </a:cubicBezTo>
                  <a:close/>
                  <a:moveTo>
                    <a:pt x="16" y="50"/>
                  </a:moveTo>
                  <a:cubicBezTo>
                    <a:pt x="16" y="50"/>
                    <a:pt x="17" y="49"/>
                    <a:pt x="17" y="49"/>
                  </a:cubicBezTo>
                  <a:cubicBezTo>
                    <a:pt x="17" y="49"/>
                    <a:pt x="17" y="49"/>
                    <a:pt x="18" y="49"/>
                  </a:cubicBezTo>
                  <a:cubicBezTo>
                    <a:pt x="33" y="57"/>
                    <a:pt x="33" y="57"/>
                    <a:pt x="33" y="57"/>
                  </a:cubicBezTo>
                  <a:cubicBezTo>
                    <a:pt x="34" y="57"/>
                    <a:pt x="34" y="57"/>
                    <a:pt x="34" y="57"/>
                  </a:cubicBezTo>
                  <a:cubicBezTo>
                    <a:pt x="50" y="49"/>
                    <a:pt x="50" y="49"/>
                    <a:pt x="50" y="49"/>
                  </a:cubicBezTo>
                  <a:cubicBezTo>
                    <a:pt x="50" y="49"/>
                    <a:pt x="51" y="49"/>
                    <a:pt x="51" y="49"/>
                  </a:cubicBezTo>
                  <a:cubicBezTo>
                    <a:pt x="51" y="49"/>
                    <a:pt x="51" y="50"/>
                    <a:pt x="51" y="50"/>
                  </a:cubicBezTo>
                  <a:cubicBezTo>
                    <a:pt x="51" y="82"/>
                    <a:pt x="51" y="82"/>
                    <a:pt x="51" y="82"/>
                  </a:cubicBezTo>
                  <a:cubicBezTo>
                    <a:pt x="51" y="82"/>
                    <a:pt x="51" y="83"/>
                    <a:pt x="51" y="83"/>
                  </a:cubicBezTo>
                  <a:cubicBezTo>
                    <a:pt x="51" y="83"/>
                    <a:pt x="50" y="83"/>
                    <a:pt x="50" y="83"/>
                  </a:cubicBezTo>
                  <a:cubicBezTo>
                    <a:pt x="17" y="66"/>
                    <a:pt x="17" y="66"/>
                    <a:pt x="17" y="66"/>
                  </a:cubicBezTo>
                  <a:cubicBezTo>
                    <a:pt x="17" y="66"/>
                    <a:pt x="16" y="66"/>
                    <a:pt x="16" y="65"/>
                  </a:cubicBezTo>
                  <a:lnTo>
                    <a:pt x="16" y="5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25" name="Group 60"/>
          <p:cNvGrpSpPr>
            <a:grpSpLocks/>
          </p:cNvGrpSpPr>
          <p:nvPr/>
        </p:nvGrpSpPr>
        <p:grpSpPr bwMode="auto">
          <a:xfrm>
            <a:off x="2374900" y="2916238"/>
            <a:ext cx="388938" cy="388937"/>
            <a:chOff x="0" y="0"/>
            <a:chExt cx="548204" cy="548202"/>
          </a:xfrm>
        </p:grpSpPr>
        <p:sp>
          <p:nvSpPr>
            <p:cNvPr id="9250" name="Oval 61"/>
            <p:cNvSpPr>
              <a:spLocks noChangeArrowheads="1"/>
            </p:cNvSpPr>
            <p:nvPr/>
          </p:nvSpPr>
          <p:spPr bwMode="auto">
            <a:xfrm flipH="1">
              <a:off x="0" y="0"/>
              <a:ext cx="548204" cy="548202"/>
            </a:xfrm>
            <a:prstGeom prst="ellipse">
              <a:avLst/>
            </a:prstGeom>
            <a:solidFill>
              <a:srgbClr val="0D4677"/>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r" eaLnBrk="1" hangingPunct="1"/>
              <a:endParaRPr lang="en-US" altLang="zh-CN" sz="1600">
                <a:solidFill>
                  <a:schemeClr val="bg1"/>
                </a:solidFill>
              </a:endParaRPr>
            </a:p>
          </p:txBody>
        </p:sp>
        <p:sp>
          <p:nvSpPr>
            <p:cNvPr id="9251" name="Freeform 51"/>
            <p:cNvSpPr>
              <a:spLocks noEditPoints="1"/>
            </p:cNvSpPr>
            <p:nvPr/>
          </p:nvSpPr>
          <p:spPr bwMode="auto">
            <a:xfrm>
              <a:off x="60449" y="113908"/>
              <a:ext cx="411635" cy="340047"/>
            </a:xfrm>
            <a:custGeom>
              <a:avLst/>
              <a:gdLst>
                <a:gd name="T0" fmla="*/ 2147483647 w 107"/>
                <a:gd name="T1" fmla="*/ 2147483647 h 88"/>
                <a:gd name="T2" fmla="*/ 2147483647 w 107"/>
                <a:gd name="T3" fmla="*/ 2147483647 h 88"/>
                <a:gd name="T4" fmla="*/ 2147483647 w 107"/>
                <a:gd name="T5" fmla="*/ 2147483647 h 88"/>
                <a:gd name="T6" fmla="*/ 2147483647 w 107"/>
                <a:gd name="T7" fmla="*/ 0 h 88"/>
                <a:gd name="T8" fmla="*/ 2147483647 w 107"/>
                <a:gd name="T9" fmla="*/ 0 h 88"/>
                <a:gd name="T10" fmla="*/ 2147483647 w 107"/>
                <a:gd name="T11" fmla="*/ 0 h 88"/>
                <a:gd name="T12" fmla="*/ 2147483647 w 107"/>
                <a:gd name="T13" fmla="*/ 2147483647 h 88"/>
                <a:gd name="T14" fmla="*/ 2147483647 w 107"/>
                <a:gd name="T15" fmla="*/ 2147483647 h 88"/>
                <a:gd name="T16" fmla="*/ 2147483647 w 107"/>
                <a:gd name="T17" fmla="*/ 2147483647 h 88"/>
                <a:gd name="T18" fmla="*/ 2147483647 w 107"/>
                <a:gd name="T19" fmla="*/ 2147483647 h 88"/>
                <a:gd name="T20" fmla="*/ 2147483647 w 107"/>
                <a:gd name="T21" fmla="*/ 2147483647 h 88"/>
                <a:gd name="T22" fmla="*/ 2147483647 w 107"/>
                <a:gd name="T23" fmla="*/ 2147483647 h 88"/>
                <a:gd name="T24" fmla="*/ 2147483647 w 107"/>
                <a:gd name="T25" fmla="*/ 2147483647 h 88"/>
                <a:gd name="T26" fmla="*/ 2147483647 w 107"/>
                <a:gd name="T27" fmla="*/ 2147483647 h 88"/>
                <a:gd name="T28" fmla="*/ 2147483647 w 107"/>
                <a:gd name="T29" fmla="*/ 0 h 88"/>
                <a:gd name="T30" fmla="*/ 2147483647 w 107"/>
                <a:gd name="T31" fmla="*/ 0 h 88"/>
                <a:gd name="T32" fmla="*/ 2147483647 w 107"/>
                <a:gd name="T33" fmla="*/ 0 h 88"/>
                <a:gd name="T34" fmla="*/ 2147483647 w 107"/>
                <a:gd name="T35" fmla="*/ 2147483647 h 88"/>
                <a:gd name="T36" fmla="*/ 2147483647 w 107"/>
                <a:gd name="T37" fmla="*/ 2147483647 h 88"/>
                <a:gd name="T38" fmla="*/ 2147483647 w 107"/>
                <a:gd name="T39" fmla="*/ 2147483647 h 88"/>
                <a:gd name="T40" fmla="*/ 2147483647 w 107"/>
                <a:gd name="T41" fmla="*/ 2147483647 h 88"/>
                <a:gd name="T42" fmla="*/ 2147483647 w 107"/>
                <a:gd name="T43" fmla="*/ 2147483647 h 88"/>
                <a:gd name="T44" fmla="*/ 2147483647 w 107"/>
                <a:gd name="T45" fmla="*/ 2147483647 h 88"/>
                <a:gd name="T46" fmla="*/ 2147483647 w 107"/>
                <a:gd name="T47" fmla="*/ 2147483647 h 88"/>
                <a:gd name="T48" fmla="*/ 2147483647 w 107"/>
                <a:gd name="T49" fmla="*/ 2147483647 h 88"/>
                <a:gd name="T50" fmla="*/ 2147483647 w 107"/>
                <a:gd name="T51" fmla="*/ 2147483647 h 88"/>
                <a:gd name="T52" fmla="*/ 2147483647 w 107"/>
                <a:gd name="T53" fmla="*/ 2147483647 h 88"/>
                <a:gd name="T54" fmla="*/ 2147483647 w 107"/>
                <a:gd name="T55" fmla="*/ 2147483647 h 88"/>
                <a:gd name="T56" fmla="*/ 2147483647 w 107"/>
                <a:gd name="T57" fmla="*/ 2147483647 h 88"/>
                <a:gd name="T58" fmla="*/ 2147483647 w 107"/>
                <a:gd name="T59" fmla="*/ 2147483647 h 88"/>
                <a:gd name="T60" fmla="*/ 2147483647 w 107"/>
                <a:gd name="T61" fmla="*/ 2147483647 h 88"/>
                <a:gd name="T62" fmla="*/ 2147483647 w 107"/>
                <a:gd name="T63" fmla="*/ 2147483647 h 88"/>
                <a:gd name="T64" fmla="*/ 2147483647 w 107"/>
                <a:gd name="T65" fmla="*/ 2147483647 h 88"/>
                <a:gd name="T66" fmla="*/ 2147483647 w 107"/>
                <a:gd name="T67" fmla="*/ 2147483647 h 88"/>
                <a:gd name="T68" fmla="*/ 2147483647 w 107"/>
                <a:gd name="T69" fmla="*/ 2147483647 h 88"/>
                <a:gd name="T70" fmla="*/ 2147483647 w 107"/>
                <a:gd name="T71" fmla="*/ 2147483647 h 88"/>
                <a:gd name="T72" fmla="*/ 2147483647 w 107"/>
                <a:gd name="T73" fmla="*/ 2147483647 h 88"/>
                <a:gd name="T74" fmla="*/ 2147483647 w 107"/>
                <a:gd name="T75" fmla="*/ 2147483647 h 88"/>
                <a:gd name="T76" fmla="*/ 2147483647 w 107"/>
                <a:gd name="T77" fmla="*/ 2147483647 h 88"/>
                <a:gd name="T78" fmla="*/ 2147483647 w 107"/>
                <a:gd name="T79" fmla="*/ 2147483647 h 88"/>
                <a:gd name="T80" fmla="*/ 2147483647 w 107"/>
                <a:gd name="T81" fmla="*/ 2147483647 h 88"/>
                <a:gd name="T82" fmla="*/ 2147483647 w 107"/>
                <a:gd name="T83" fmla="*/ 2147483647 h 88"/>
                <a:gd name="T84" fmla="*/ 2147483647 w 107"/>
                <a:gd name="T85" fmla="*/ 2147483647 h 88"/>
                <a:gd name="T86" fmla="*/ 2147483647 w 107"/>
                <a:gd name="T87" fmla="*/ 2147483647 h 88"/>
                <a:gd name="T88" fmla="*/ 2147483647 w 107"/>
                <a:gd name="T89" fmla="*/ 2147483647 h 88"/>
                <a:gd name="T90" fmla="*/ 2147483647 w 107"/>
                <a:gd name="T91" fmla="*/ 2147483647 h 88"/>
                <a:gd name="T92" fmla="*/ 2147483647 w 107"/>
                <a:gd name="T93" fmla="*/ 2147483647 h 88"/>
                <a:gd name="T94" fmla="*/ 2147483647 w 107"/>
                <a:gd name="T95" fmla="*/ 2147483647 h 88"/>
                <a:gd name="T96" fmla="*/ 2147483647 w 107"/>
                <a:gd name="T97" fmla="*/ 2147483647 h 88"/>
                <a:gd name="T98" fmla="*/ 2147483647 w 107"/>
                <a:gd name="T99" fmla="*/ 2147483647 h 88"/>
                <a:gd name="T100" fmla="*/ 2147483647 w 107"/>
                <a:gd name="T101" fmla="*/ 2147483647 h 88"/>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07" h="88">
                  <a:moveTo>
                    <a:pt x="83" y="63"/>
                  </a:moveTo>
                  <a:cubicBezTo>
                    <a:pt x="97" y="47"/>
                    <a:pt x="97" y="23"/>
                    <a:pt x="83" y="7"/>
                  </a:cubicBezTo>
                  <a:cubicBezTo>
                    <a:pt x="82" y="6"/>
                    <a:pt x="82" y="4"/>
                    <a:pt x="83" y="3"/>
                  </a:cubicBezTo>
                  <a:cubicBezTo>
                    <a:pt x="85" y="0"/>
                    <a:pt x="85" y="0"/>
                    <a:pt x="85" y="0"/>
                  </a:cubicBezTo>
                  <a:cubicBezTo>
                    <a:pt x="86" y="0"/>
                    <a:pt x="86" y="0"/>
                    <a:pt x="87" y="0"/>
                  </a:cubicBezTo>
                  <a:cubicBezTo>
                    <a:pt x="88" y="0"/>
                    <a:pt x="89" y="0"/>
                    <a:pt x="89" y="0"/>
                  </a:cubicBezTo>
                  <a:cubicBezTo>
                    <a:pt x="107" y="20"/>
                    <a:pt x="107" y="50"/>
                    <a:pt x="89" y="69"/>
                  </a:cubicBezTo>
                  <a:cubicBezTo>
                    <a:pt x="89" y="70"/>
                    <a:pt x="88" y="70"/>
                    <a:pt x="87" y="70"/>
                  </a:cubicBezTo>
                  <a:cubicBezTo>
                    <a:pt x="86" y="70"/>
                    <a:pt x="86" y="70"/>
                    <a:pt x="85" y="69"/>
                  </a:cubicBezTo>
                  <a:cubicBezTo>
                    <a:pt x="83" y="67"/>
                    <a:pt x="83" y="67"/>
                    <a:pt x="83" y="67"/>
                  </a:cubicBezTo>
                  <a:cubicBezTo>
                    <a:pt x="82" y="65"/>
                    <a:pt x="82" y="64"/>
                    <a:pt x="83" y="63"/>
                  </a:cubicBezTo>
                  <a:close/>
                  <a:moveTo>
                    <a:pt x="24" y="63"/>
                  </a:moveTo>
                  <a:cubicBezTo>
                    <a:pt x="10" y="47"/>
                    <a:pt x="10" y="23"/>
                    <a:pt x="24" y="7"/>
                  </a:cubicBezTo>
                  <a:cubicBezTo>
                    <a:pt x="25" y="6"/>
                    <a:pt x="25" y="4"/>
                    <a:pt x="24" y="3"/>
                  </a:cubicBezTo>
                  <a:cubicBezTo>
                    <a:pt x="22" y="0"/>
                    <a:pt x="22" y="0"/>
                    <a:pt x="22" y="0"/>
                  </a:cubicBezTo>
                  <a:cubicBezTo>
                    <a:pt x="21" y="0"/>
                    <a:pt x="21" y="0"/>
                    <a:pt x="20" y="0"/>
                  </a:cubicBezTo>
                  <a:cubicBezTo>
                    <a:pt x="19" y="0"/>
                    <a:pt x="18" y="0"/>
                    <a:pt x="18" y="0"/>
                  </a:cubicBezTo>
                  <a:cubicBezTo>
                    <a:pt x="0" y="20"/>
                    <a:pt x="0" y="50"/>
                    <a:pt x="18" y="69"/>
                  </a:cubicBezTo>
                  <a:cubicBezTo>
                    <a:pt x="18" y="70"/>
                    <a:pt x="19" y="70"/>
                    <a:pt x="20" y="70"/>
                  </a:cubicBezTo>
                  <a:cubicBezTo>
                    <a:pt x="21" y="70"/>
                    <a:pt x="21" y="70"/>
                    <a:pt x="22" y="69"/>
                  </a:cubicBezTo>
                  <a:cubicBezTo>
                    <a:pt x="24" y="67"/>
                    <a:pt x="24" y="67"/>
                    <a:pt x="24" y="67"/>
                  </a:cubicBezTo>
                  <a:cubicBezTo>
                    <a:pt x="25" y="65"/>
                    <a:pt x="25" y="64"/>
                    <a:pt x="24" y="63"/>
                  </a:cubicBezTo>
                  <a:close/>
                  <a:moveTo>
                    <a:pt x="36" y="51"/>
                  </a:moveTo>
                  <a:cubicBezTo>
                    <a:pt x="37" y="53"/>
                    <a:pt x="37" y="54"/>
                    <a:pt x="36" y="55"/>
                  </a:cubicBezTo>
                  <a:cubicBezTo>
                    <a:pt x="33" y="58"/>
                    <a:pt x="33" y="58"/>
                    <a:pt x="33" y="58"/>
                  </a:cubicBezTo>
                  <a:cubicBezTo>
                    <a:pt x="33" y="58"/>
                    <a:pt x="32" y="59"/>
                    <a:pt x="31" y="59"/>
                  </a:cubicBezTo>
                  <a:cubicBezTo>
                    <a:pt x="30" y="58"/>
                    <a:pt x="30" y="58"/>
                    <a:pt x="29" y="58"/>
                  </a:cubicBezTo>
                  <a:cubicBezTo>
                    <a:pt x="18" y="44"/>
                    <a:pt x="18" y="25"/>
                    <a:pt x="29" y="12"/>
                  </a:cubicBezTo>
                  <a:cubicBezTo>
                    <a:pt x="30" y="11"/>
                    <a:pt x="30" y="11"/>
                    <a:pt x="31" y="11"/>
                  </a:cubicBezTo>
                  <a:cubicBezTo>
                    <a:pt x="32" y="11"/>
                    <a:pt x="33" y="11"/>
                    <a:pt x="33" y="12"/>
                  </a:cubicBezTo>
                  <a:cubicBezTo>
                    <a:pt x="36" y="14"/>
                    <a:pt x="36" y="14"/>
                    <a:pt x="36" y="14"/>
                  </a:cubicBezTo>
                  <a:cubicBezTo>
                    <a:pt x="37" y="15"/>
                    <a:pt x="37" y="17"/>
                    <a:pt x="36" y="18"/>
                  </a:cubicBezTo>
                  <a:cubicBezTo>
                    <a:pt x="28" y="28"/>
                    <a:pt x="28" y="42"/>
                    <a:pt x="36" y="51"/>
                  </a:cubicBezTo>
                  <a:close/>
                  <a:moveTo>
                    <a:pt x="61" y="80"/>
                  </a:moveTo>
                  <a:cubicBezTo>
                    <a:pt x="61" y="84"/>
                    <a:pt x="58" y="88"/>
                    <a:pt x="54" y="88"/>
                  </a:cubicBezTo>
                  <a:cubicBezTo>
                    <a:pt x="49" y="88"/>
                    <a:pt x="46" y="84"/>
                    <a:pt x="46" y="80"/>
                  </a:cubicBezTo>
                  <a:cubicBezTo>
                    <a:pt x="46" y="60"/>
                    <a:pt x="46" y="44"/>
                    <a:pt x="46" y="24"/>
                  </a:cubicBezTo>
                  <a:cubicBezTo>
                    <a:pt x="46" y="19"/>
                    <a:pt x="49" y="16"/>
                    <a:pt x="54" y="16"/>
                  </a:cubicBezTo>
                  <a:cubicBezTo>
                    <a:pt x="58" y="16"/>
                    <a:pt x="61" y="19"/>
                    <a:pt x="61" y="24"/>
                  </a:cubicBezTo>
                  <a:cubicBezTo>
                    <a:pt x="61" y="44"/>
                    <a:pt x="61" y="60"/>
                    <a:pt x="61" y="80"/>
                  </a:cubicBezTo>
                  <a:close/>
                  <a:moveTo>
                    <a:pt x="71" y="51"/>
                  </a:moveTo>
                  <a:cubicBezTo>
                    <a:pt x="70" y="53"/>
                    <a:pt x="70" y="54"/>
                    <a:pt x="71" y="55"/>
                  </a:cubicBezTo>
                  <a:cubicBezTo>
                    <a:pt x="74" y="58"/>
                    <a:pt x="74" y="58"/>
                    <a:pt x="74" y="58"/>
                  </a:cubicBezTo>
                  <a:cubicBezTo>
                    <a:pt x="74" y="58"/>
                    <a:pt x="75" y="59"/>
                    <a:pt x="76" y="59"/>
                  </a:cubicBezTo>
                  <a:cubicBezTo>
                    <a:pt x="77" y="58"/>
                    <a:pt x="77" y="58"/>
                    <a:pt x="78" y="58"/>
                  </a:cubicBezTo>
                  <a:cubicBezTo>
                    <a:pt x="89" y="44"/>
                    <a:pt x="89" y="25"/>
                    <a:pt x="78" y="12"/>
                  </a:cubicBezTo>
                  <a:cubicBezTo>
                    <a:pt x="77" y="11"/>
                    <a:pt x="77" y="11"/>
                    <a:pt x="76" y="11"/>
                  </a:cubicBezTo>
                  <a:cubicBezTo>
                    <a:pt x="75" y="11"/>
                    <a:pt x="74" y="11"/>
                    <a:pt x="74" y="12"/>
                  </a:cubicBezTo>
                  <a:cubicBezTo>
                    <a:pt x="71" y="14"/>
                    <a:pt x="71" y="14"/>
                    <a:pt x="71" y="14"/>
                  </a:cubicBezTo>
                  <a:cubicBezTo>
                    <a:pt x="70" y="15"/>
                    <a:pt x="70" y="17"/>
                    <a:pt x="71" y="18"/>
                  </a:cubicBezTo>
                  <a:cubicBezTo>
                    <a:pt x="79" y="28"/>
                    <a:pt x="79" y="42"/>
                    <a:pt x="71" y="51"/>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26" name="Group 63"/>
          <p:cNvGrpSpPr>
            <a:grpSpLocks/>
          </p:cNvGrpSpPr>
          <p:nvPr/>
        </p:nvGrpSpPr>
        <p:grpSpPr bwMode="auto">
          <a:xfrm>
            <a:off x="6119813" y="2916238"/>
            <a:ext cx="388937" cy="388937"/>
            <a:chOff x="0" y="0"/>
            <a:chExt cx="548204" cy="548202"/>
          </a:xfrm>
        </p:grpSpPr>
        <p:sp>
          <p:nvSpPr>
            <p:cNvPr id="9248" name="Oval 64"/>
            <p:cNvSpPr>
              <a:spLocks noChangeArrowheads="1"/>
            </p:cNvSpPr>
            <p:nvPr/>
          </p:nvSpPr>
          <p:spPr bwMode="auto">
            <a:xfrm>
              <a:off x="0" y="0"/>
              <a:ext cx="548204" cy="548202"/>
            </a:xfrm>
            <a:prstGeom prst="ellipse">
              <a:avLst/>
            </a:prstGeom>
            <a:solidFill>
              <a:srgbClr val="ECAF45"/>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US" altLang="zh-CN" sz="1600">
                <a:solidFill>
                  <a:schemeClr val="bg1"/>
                </a:solidFill>
              </a:endParaRPr>
            </a:p>
          </p:txBody>
        </p:sp>
        <p:pic>
          <p:nvPicPr>
            <p:cNvPr id="9249" name="Group 65"/>
            <p:cNvPicPr>
              <a:picLocks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7566" y="90281"/>
              <a:ext cx="386709" cy="326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9227" name="Group 68"/>
          <p:cNvGrpSpPr>
            <a:grpSpLocks/>
          </p:cNvGrpSpPr>
          <p:nvPr/>
        </p:nvGrpSpPr>
        <p:grpSpPr bwMode="auto">
          <a:xfrm>
            <a:off x="5991225" y="4168775"/>
            <a:ext cx="388938" cy="388938"/>
            <a:chOff x="0" y="0"/>
            <a:chExt cx="548204" cy="548202"/>
          </a:xfrm>
        </p:grpSpPr>
        <p:sp>
          <p:nvSpPr>
            <p:cNvPr id="9246" name="Oval 69"/>
            <p:cNvSpPr>
              <a:spLocks noChangeArrowheads="1"/>
            </p:cNvSpPr>
            <p:nvPr/>
          </p:nvSpPr>
          <p:spPr bwMode="auto">
            <a:xfrm>
              <a:off x="0" y="0"/>
              <a:ext cx="548204" cy="548202"/>
            </a:xfrm>
            <a:prstGeom prst="ellipse">
              <a:avLst/>
            </a:prstGeom>
            <a:solidFill>
              <a:srgbClr val="E03646"/>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9247" name="Freeform 101"/>
            <p:cNvSpPr>
              <a:spLocks noEditPoints="1"/>
            </p:cNvSpPr>
            <p:nvPr/>
          </p:nvSpPr>
          <p:spPr bwMode="auto">
            <a:xfrm>
              <a:off x="65444" y="109438"/>
              <a:ext cx="378366" cy="350051"/>
            </a:xfrm>
            <a:custGeom>
              <a:avLst/>
              <a:gdLst>
                <a:gd name="T0" fmla="*/ 2147483647 w 68"/>
                <a:gd name="T1" fmla="*/ 2147483647 h 63"/>
                <a:gd name="T2" fmla="*/ 2147483647 w 68"/>
                <a:gd name="T3" fmla="*/ 2147483647 h 63"/>
                <a:gd name="T4" fmla="*/ 2147483647 w 68"/>
                <a:gd name="T5" fmla="*/ 2147483647 h 63"/>
                <a:gd name="T6" fmla="*/ 2147483647 w 68"/>
                <a:gd name="T7" fmla="*/ 2147483647 h 63"/>
                <a:gd name="T8" fmla="*/ 2147483647 w 68"/>
                <a:gd name="T9" fmla="*/ 2147483647 h 63"/>
                <a:gd name="T10" fmla="*/ 2147483647 w 68"/>
                <a:gd name="T11" fmla="*/ 2147483647 h 63"/>
                <a:gd name="T12" fmla="*/ 2147483647 w 68"/>
                <a:gd name="T13" fmla="*/ 2147483647 h 63"/>
                <a:gd name="T14" fmla="*/ 2147483647 w 68"/>
                <a:gd name="T15" fmla="*/ 2147483647 h 63"/>
                <a:gd name="T16" fmla="*/ 0 w 68"/>
                <a:gd name="T17" fmla="*/ 2147483647 h 63"/>
                <a:gd name="T18" fmla="*/ 2147483647 w 68"/>
                <a:gd name="T19" fmla="*/ 2147483647 h 63"/>
                <a:gd name="T20" fmla="*/ 2147483647 w 68"/>
                <a:gd name="T21" fmla="*/ 2147483647 h 63"/>
                <a:gd name="T22" fmla="*/ 2147483647 w 68"/>
                <a:gd name="T23" fmla="*/ 2147483647 h 63"/>
                <a:gd name="T24" fmla="*/ 2147483647 w 68"/>
                <a:gd name="T25" fmla="*/ 2147483647 h 63"/>
                <a:gd name="T26" fmla="*/ 2147483647 w 68"/>
                <a:gd name="T27" fmla="*/ 2147483647 h 63"/>
                <a:gd name="T28" fmla="*/ 2147483647 w 68"/>
                <a:gd name="T29" fmla="*/ 2147483647 h 63"/>
                <a:gd name="T30" fmla="*/ 2147483647 w 68"/>
                <a:gd name="T31" fmla="*/ 2147483647 h 63"/>
                <a:gd name="T32" fmla="*/ 2147483647 w 68"/>
                <a:gd name="T33" fmla="*/ 2147483647 h 63"/>
                <a:gd name="T34" fmla="*/ 2147483647 w 68"/>
                <a:gd name="T35" fmla="*/ 2147483647 h 63"/>
                <a:gd name="T36" fmla="*/ 2147483647 w 68"/>
                <a:gd name="T37" fmla="*/ 2147483647 h 63"/>
                <a:gd name="T38" fmla="*/ 2147483647 w 68"/>
                <a:gd name="T39" fmla="*/ 2147483647 h 63"/>
                <a:gd name="T40" fmla="*/ 2147483647 w 68"/>
                <a:gd name="T41" fmla="*/ 2147483647 h 63"/>
                <a:gd name="T42" fmla="*/ 2147483647 w 68"/>
                <a:gd name="T43" fmla="*/ 2147483647 h 63"/>
                <a:gd name="T44" fmla="*/ 2147483647 w 68"/>
                <a:gd name="T45" fmla="*/ 2147483647 h 63"/>
                <a:gd name="T46" fmla="*/ 2147483647 w 68"/>
                <a:gd name="T47" fmla="*/ 2147483647 h 63"/>
                <a:gd name="T48" fmla="*/ 2147483647 w 68"/>
                <a:gd name="T49" fmla="*/ 2147483647 h 63"/>
                <a:gd name="T50" fmla="*/ 2147483647 w 68"/>
                <a:gd name="T51" fmla="*/ 2147483647 h 63"/>
                <a:gd name="T52" fmla="*/ 2147483647 w 68"/>
                <a:gd name="T53" fmla="*/ 2147483647 h 63"/>
                <a:gd name="T54" fmla="*/ 2147483647 w 68"/>
                <a:gd name="T55" fmla="*/ 0 h 63"/>
                <a:gd name="T56" fmla="*/ 2147483647 w 68"/>
                <a:gd name="T57" fmla="*/ 2147483647 h 63"/>
                <a:gd name="T58" fmla="*/ 2147483647 w 68"/>
                <a:gd name="T59" fmla="*/ 2147483647 h 63"/>
                <a:gd name="T60" fmla="*/ 2147483647 w 68"/>
                <a:gd name="T61" fmla="*/ 2147483647 h 63"/>
                <a:gd name="T62" fmla="*/ 2147483647 w 68"/>
                <a:gd name="T63" fmla="*/ 2147483647 h 63"/>
                <a:gd name="T64" fmla="*/ 2147483647 w 68"/>
                <a:gd name="T65" fmla="*/ 2147483647 h 63"/>
                <a:gd name="T66" fmla="*/ 2147483647 w 68"/>
                <a:gd name="T67" fmla="*/ 2147483647 h 63"/>
                <a:gd name="T68" fmla="*/ 2147483647 w 68"/>
                <a:gd name="T69" fmla="*/ 2147483647 h 63"/>
                <a:gd name="T70" fmla="*/ 2147483647 w 68"/>
                <a:gd name="T71" fmla="*/ 2147483647 h 63"/>
                <a:gd name="T72" fmla="*/ 2147483647 w 68"/>
                <a:gd name="T73" fmla="*/ 2147483647 h 63"/>
                <a:gd name="T74" fmla="*/ 2147483647 w 68"/>
                <a:gd name="T75" fmla="*/ 2147483647 h 63"/>
                <a:gd name="T76" fmla="*/ 2147483647 w 68"/>
                <a:gd name="T77" fmla="*/ 2147483647 h 63"/>
                <a:gd name="T78" fmla="*/ 2147483647 w 68"/>
                <a:gd name="T79" fmla="*/ 2147483647 h 63"/>
                <a:gd name="T80" fmla="*/ 2147483647 w 68"/>
                <a:gd name="T81" fmla="*/ 2147483647 h 63"/>
                <a:gd name="T82" fmla="*/ 2147483647 w 68"/>
                <a:gd name="T83" fmla="*/ 2147483647 h 63"/>
                <a:gd name="T84" fmla="*/ 2147483647 w 68"/>
                <a:gd name="T85" fmla="*/ 2147483647 h 63"/>
                <a:gd name="T86" fmla="*/ 2147483647 w 68"/>
                <a:gd name="T87" fmla="*/ 2147483647 h 6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28" name="Group 1"/>
          <p:cNvGrpSpPr>
            <a:grpSpLocks/>
          </p:cNvGrpSpPr>
          <p:nvPr/>
        </p:nvGrpSpPr>
        <p:grpSpPr bwMode="auto">
          <a:xfrm>
            <a:off x="5519738" y="1820863"/>
            <a:ext cx="388937" cy="388937"/>
            <a:chOff x="0" y="0"/>
            <a:chExt cx="548204" cy="548202"/>
          </a:xfrm>
        </p:grpSpPr>
        <p:sp>
          <p:nvSpPr>
            <p:cNvPr id="9244" name="Oval 58"/>
            <p:cNvSpPr>
              <a:spLocks noChangeArrowheads="1"/>
            </p:cNvSpPr>
            <p:nvPr/>
          </p:nvSpPr>
          <p:spPr bwMode="auto">
            <a:xfrm>
              <a:off x="0" y="0"/>
              <a:ext cx="548204" cy="548202"/>
            </a:xfrm>
            <a:prstGeom prst="ellipse">
              <a:avLst/>
            </a:prstGeom>
            <a:solidFill>
              <a:srgbClr val="9CC4A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9245" name="Freeform 11"/>
            <p:cNvSpPr>
              <a:spLocks noEditPoints="1"/>
            </p:cNvSpPr>
            <p:nvPr/>
          </p:nvSpPr>
          <p:spPr bwMode="auto">
            <a:xfrm>
              <a:off x="93923" y="109539"/>
              <a:ext cx="380013" cy="314552"/>
            </a:xfrm>
            <a:custGeom>
              <a:avLst/>
              <a:gdLst>
                <a:gd name="T0" fmla="*/ 2147483647 w 287"/>
                <a:gd name="T1" fmla="*/ 2147483647 h 237"/>
                <a:gd name="T2" fmla="*/ 2147483647 w 287"/>
                <a:gd name="T3" fmla="*/ 2147483647 h 237"/>
                <a:gd name="T4" fmla="*/ 2147483647 w 287"/>
                <a:gd name="T5" fmla="*/ 2147483647 h 237"/>
                <a:gd name="T6" fmla="*/ 2147483647 w 287"/>
                <a:gd name="T7" fmla="*/ 2147483647 h 237"/>
                <a:gd name="T8" fmla="*/ 2147483647 w 287"/>
                <a:gd name="T9" fmla="*/ 2147483647 h 237"/>
                <a:gd name="T10" fmla="*/ 2147483647 w 287"/>
                <a:gd name="T11" fmla="*/ 2147483647 h 237"/>
                <a:gd name="T12" fmla="*/ 2147483647 w 287"/>
                <a:gd name="T13" fmla="*/ 2147483647 h 237"/>
                <a:gd name="T14" fmla="*/ 2147483647 w 287"/>
                <a:gd name="T15" fmla="*/ 2147483647 h 237"/>
                <a:gd name="T16" fmla="*/ 2147483647 w 287"/>
                <a:gd name="T17" fmla="*/ 2147483647 h 237"/>
                <a:gd name="T18" fmla="*/ 2147483647 w 287"/>
                <a:gd name="T19" fmla="*/ 2147483647 h 237"/>
                <a:gd name="T20" fmla="*/ 2147483647 w 287"/>
                <a:gd name="T21" fmla="*/ 2147483647 h 237"/>
                <a:gd name="T22" fmla="*/ 2147483647 w 287"/>
                <a:gd name="T23" fmla="*/ 2147483647 h 237"/>
                <a:gd name="T24" fmla="*/ 2147483647 w 287"/>
                <a:gd name="T25" fmla="*/ 2147483647 h 237"/>
                <a:gd name="T26" fmla="*/ 2147483647 w 287"/>
                <a:gd name="T27" fmla="*/ 2147483647 h 237"/>
                <a:gd name="T28" fmla="*/ 2147483647 w 287"/>
                <a:gd name="T29" fmla="*/ 2147483647 h 237"/>
                <a:gd name="T30" fmla="*/ 2147483647 w 287"/>
                <a:gd name="T31" fmla="*/ 2147483647 h 237"/>
                <a:gd name="T32" fmla="*/ 2147483647 w 287"/>
                <a:gd name="T33" fmla="*/ 2147483647 h 237"/>
                <a:gd name="T34" fmla="*/ 2147483647 w 287"/>
                <a:gd name="T35" fmla="*/ 2147483647 h 237"/>
                <a:gd name="T36" fmla="*/ 2147483647 w 287"/>
                <a:gd name="T37" fmla="*/ 2147483647 h 237"/>
                <a:gd name="T38" fmla="*/ 2147483647 w 287"/>
                <a:gd name="T39" fmla="*/ 2147483647 h 237"/>
                <a:gd name="T40" fmla="*/ 2147483647 w 287"/>
                <a:gd name="T41" fmla="*/ 2147483647 h 237"/>
                <a:gd name="T42" fmla="*/ 2147483647 w 287"/>
                <a:gd name="T43" fmla="*/ 2147483647 h 237"/>
                <a:gd name="T44" fmla="*/ 2147483647 w 287"/>
                <a:gd name="T45" fmla="*/ 2147483647 h 237"/>
                <a:gd name="T46" fmla="*/ 2147483647 w 287"/>
                <a:gd name="T47" fmla="*/ 2147483647 h 237"/>
                <a:gd name="T48" fmla="*/ 2147483647 w 287"/>
                <a:gd name="T49" fmla="*/ 2147483647 h 237"/>
                <a:gd name="T50" fmla="*/ 2147483647 w 287"/>
                <a:gd name="T51" fmla="*/ 2147483647 h 237"/>
                <a:gd name="T52" fmla="*/ 2147483647 w 287"/>
                <a:gd name="T53" fmla="*/ 2147483647 h 237"/>
                <a:gd name="T54" fmla="*/ 2147483647 w 287"/>
                <a:gd name="T55" fmla="*/ 2147483647 h 237"/>
                <a:gd name="T56" fmla="*/ 2147483647 w 287"/>
                <a:gd name="T57" fmla="*/ 2147483647 h 237"/>
                <a:gd name="T58" fmla="*/ 2147483647 w 287"/>
                <a:gd name="T59" fmla="*/ 2147483647 h 237"/>
                <a:gd name="T60" fmla="*/ 2147483647 w 287"/>
                <a:gd name="T61" fmla="*/ 2147483647 h 237"/>
                <a:gd name="T62" fmla="*/ 0 w 287"/>
                <a:gd name="T63" fmla="*/ 2147483647 h 237"/>
                <a:gd name="T64" fmla="*/ 0 w 287"/>
                <a:gd name="T65" fmla="*/ 2147483647 h 237"/>
                <a:gd name="T66" fmla="*/ 2147483647 w 287"/>
                <a:gd name="T67" fmla="*/ 2147483647 h 237"/>
                <a:gd name="T68" fmla="*/ 2147483647 w 287"/>
                <a:gd name="T69" fmla="*/ 0 h 237"/>
                <a:gd name="T70" fmla="*/ 2147483647 w 287"/>
                <a:gd name="T71" fmla="*/ 2147483647 h 237"/>
                <a:gd name="T72" fmla="*/ 2147483647 w 287"/>
                <a:gd name="T73" fmla="*/ 2147483647 h 237"/>
                <a:gd name="T74" fmla="*/ 2147483647 w 287"/>
                <a:gd name="T75" fmla="*/ 2147483647 h 237"/>
                <a:gd name="T76" fmla="*/ 2147483647 w 287"/>
                <a:gd name="T77" fmla="*/ 0 h 237"/>
                <a:gd name="T78" fmla="*/ 2147483647 w 287"/>
                <a:gd name="T79" fmla="*/ 2147483647 h 237"/>
                <a:gd name="T80" fmla="*/ 2147483647 w 287"/>
                <a:gd name="T81" fmla="*/ 2147483647 h 237"/>
                <a:gd name="T82" fmla="*/ 2147483647 w 287"/>
                <a:gd name="T83" fmla="*/ 2147483647 h 237"/>
                <a:gd name="T84" fmla="*/ 2147483647 w 287"/>
                <a:gd name="T85" fmla="*/ 2147483647 h 237"/>
                <a:gd name="T86" fmla="*/ 2147483647 w 287"/>
                <a:gd name="T87" fmla="*/ 2147483647 h 237"/>
                <a:gd name="T88" fmla="*/ 2147483647 w 287"/>
                <a:gd name="T89" fmla="*/ 2147483647 h 237"/>
                <a:gd name="T90" fmla="*/ 2147483647 w 287"/>
                <a:gd name="T91" fmla="*/ 2147483647 h 237"/>
                <a:gd name="T92" fmla="*/ 2147483647 w 287"/>
                <a:gd name="T93" fmla="*/ 2147483647 h 237"/>
                <a:gd name="T94" fmla="*/ 2147483647 w 287"/>
                <a:gd name="T95" fmla="*/ 2147483647 h 237"/>
                <a:gd name="T96" fmla="*/ 2147483647 w 287"/>
                <a:gd name="T97" fmla="*/ 2147483647 h 237"/>
                <a:gd name="T98" fmla="*/ 2147483647 w 287"/>
                <a:gd name="T99" fmla="*/ 2147483647 h 237"/>
                <a:gd name="T100" fmla="*/ 2147483647 w 287"/>
                <a:gd name="T101" fmla="*/ 2147483647 h 237"/>
                <a:gd name="T102" fmla="*/ 2147483647 w 287"/>
                <a:gd name="T103" fmla="*/ 2147483647 h 237"/>
                <a:gd name="T104" fmla="*/ 2147483647 w 287"/>
                <a:gd name="T105" fmla="*/ 2147483647 h 237"/>
                <a:gd name="T106" fmla="*/ 2147483647 w 287"/>
                <a:gd name="T107" fmla="*/ 2147483647 h 237"/>
                <a:gd name="T108" fmla="*/ 2147483647 w 287"/>
                <a:gd name="T109" fmla="*/ 2147483647 h 237"/>
                <a:gd name="T110" fmla="*/ 2147483647 w 287"/>
                <a:gd name="T111" fmla="*/ 2147483647 h 237"/>
                <a:gd name="T112" fmla="*/ 2147483647 w 287"/>
                <a:gd name="T113" fmla="*/ 2147483647 h 237"/>
                <a:gd name="T114" fmla="*/ 2147483647 w 287"/>
                <a:gd name="T115" fmla="*/ 2147483647 h 237"/>
                <a:gd name="T116" fmla="*/ 2147483647 w 287"/>
                <a:gd name="T117" fmla="*/ 2147483647 h 23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87" h="237">
                  <a:moveTo>
                    <a:pt x="260" y="78"/>
                  </a:moveTo>
                  <a:cubicBezTo>
                    <a:pt x="251" y="78"/>
                    <a:pt x="244" y="85"/>
                    <a:pt x="244" y="94"/>
                  </a:cubicBezTo>
                  <a:cubicBezTo>
                    <a:pt x="244" y="103"/>
                    <a:pt x="251" y="111"/>
                    <a:pt x="260" y="111"/>
                  </a:cubicBezTo>
                  <a:cubicBezTo>
                    <a:pt x="269" y="111"/>
                    <a:pt x="277" y="103"/>
                    <a:pt x="277" y="94"/>
                  </a:cubicBezTo>
                  <a:cubicBezTo>
                    <a:pt x="277" y="85"/>
                    <a:pt x="269" y="78"/>
                    <a:pt x="260" y="78"/>
                  </a:cubicBezTo>
                  <a:close/>
                  <a:moveTo>
                    <a:pt x="27" y="78"/>
                  </a:moveTo>
                  <a:cubicBezTo>
                    <a:pt x="18" y="78"/>
                    <a:pt x="11" y="85"/>
                    <a:pt x="11" y="94"/>
                  </a:cubicBezTo>
                  <a:cubicBezTo>
                    <a:pt x="11" y="103"/>
                    <a:pt x="18" y="111"/>
                    <a:pt x="27" y="111"/>
                  </a:cubicBezTo>
                  <a:cubicBezTo>
                    <a:pt x="36" y="111"/>
                    <a:pt x="43" y="103"/>
                    <a:pt x="43" y="94"/>
                  </a:cubicBezTo>
                  <a:cubicBezTo>
                    <a:pt x="43" y="85"/>
                    <a:pt x="36" y="78"/>
                    <a:pt x="27" y="78"/>
                  </a:cubicBezTo>
                  <a:close/>
                  <a:moveTo>
                    <a:pt x="212" y="49"/>
                  </a:moveTo>
                  <a:cubicBezTo>
                    <a:pt x="199" y="49"/>
                    <a:pt x="188" y="59"/>
                    <a:pt x="188" y="73"/>
                  </a:cubicBezTo>
                  <a:cubicBezTo>
                    <a:pt x="188" y="86"/>
                    <a:pt x="199" y="97"/>
                    <a:pt x="212" y="97"/>
                  </a:cubicBezTo>
                  <a:cubicBezTo>
                    <a:pt x="225" y="97"/>
                    <a:pt x="236" y="86"/>
                    <a:pt x="236" y="73"/>
                  </a:cubicBezTo>
                  <a:cubicBezTo>
                    <a:pt x="236" y="59"/>
                    <a:pt x="225" y="49"/>
                    <a:pt x="212" y="49"/>
                  </a:cubicBezTo>
                  <a:close/>
                  <a:moveTo>
                    <a:pt x="287" y="196"/>
                  </a:moveTo>
                  <a:cubicBezTo>
                    <a:pt x="259" y="196"/>
                    <a:pt x="259" y="196"/>
                    <a:pt x="259" y="196"/>
                  </a:cubicBezTo>
                  <a:cubicBezTo>
                    <a:pt x="259" y="145"/>
                    <a:pt x="259" y="145"/>
                    <a:pt x="259" y="145"/>
                  </a:cubicBezTo>
                  <a:cubicBezTo>
                    <a:pt x="259" y="136"/>
                    <a:pt x="257" y="128"/>
                    <a:pt x="253" y="121"/>
                  </a:cubicBezTo>
                  <a:cubicBezTo>
                    <a:pt x="255" y="120"/>
                    <a:pt x="258" y="120"/>
                    <a:pt x="260" y="120"/>
                  </a:cubicBezTo>
                  <a:cubicBezTo>
                    <a:pt x="275" y="120"/>
                    <a:pt x="287" y="132"/>
                    <a:pt x="287" y="147"/>
                  </a:cubicBezTo>
                  <a:lnTo>
                    <a:pt x="287" y="196"/>
                  </a:lnTo>
                  <a:close/>
                  <a:moveTo>
                    <a:pt x="75" y="49"/>
                  </a:moveTo>
                  <a:cubicBezTo>
                    <a:pt x="62" y="49"/>
                    <a:pt x="51" y="59"/>
                    <a:pt x="51" y="73"/>
                  </a:cubicBezTo>
                  <a:cubicBezTo>
                    <a:pt x="51" y="86"/>
                    <a:pt x="62" y="97"/>
                    <a:pt x="75" y="97"/>
                  </a:cubicBezTo>
                  <a:cubicBezTo>
                    <a:pt x="88" y="97"/>
                    <a:pt x="99" y="86"/>
                    <a:pt x="99" y="73"/>
                  </a:cubicBezTo>
                  <a:cubicBezTo>
                    <a:pt x="99" y="59"/>
                    <a:pt x="88" y="49"/>
                    <a:pt x="75" y="49"/>
                  </a:cubicBezTo>
                  <a:close/>
                  <a:moveTo>
                    <a:pt x="27" y="120"/>
                  </a:moveTo>
                  <a:cubicBezTo>
                    <a:pt x="29" y="120"/>
                    <a:pt x="32" y="120"/>
                    <a:pt x="34" y="121"/>
                  </a:cubicBezTo>
                  <a:cubicBezTo>
                    <a:pt x="30" y="128"/>
                    <a:pt x="28" y="136"/>
                    <a:pt x="28" y="145"/>
                  </a:cubicBezTo>
                  <a:cubicBezTo>
                    <a:pt x="28" y="196"/>
                    <a:pt x="28" y="196"/>
                    <a:pt x="28" y="196"/>
                  </a:cubicBezTo>
                  <a:cubicBezTo>
                    <a:pt x="0" y="196"/>
                    <a:pt x="0" y="196"/>
                    <a:pt x="0" y="196"/>
                  </a:cubicBezTo>
                  <a:cubicBezTo>
                    <a:pt x="0" y="147"/>
                    <a:pt x="0" y="147"/>
                    <a:pt x="0" y="147"/>
                  </a:cubicBezTo>
                  <a:cubicBezTo>
                    <a:pt x="0" y="132"/>
                    <a:pt x="12" y="120"/>
                    <a:pt x="27" y="120"/>
                  </a:cubicBezTo>
                  <a:close/>
                  <a:moveTo>
                    <a:pt x="144" y="0"/>
                  </a:moveTo>
                  <a:cubicBezTo>
                    <a:pt x="124" y="0"/>
                    <a:pt x="108" y="16"/>
                    <a:pt x="108" y="36"/>
                  </a:cubicBezTo>
                  <a:cubicBezTo>
                    <a:pt x="108" y="56"/>
                    <a:pt x="124" y="72"/>
                    <a:pt x="144" y="72"/>
                  </a:cubicBezTo>
                  <a:cubicBezTo>
                    <a:pt x="163" y="72"/>
                    <a:pt x="179" y="56"/>
                    <a:pt x="179" y="36"/>
                  </a:cubicBezTo>
                  <a:cubicBezTo>
                    <a:pt x="179" y="16"/>
                    <a:pt x="163" y="0"/>
                    <a:pt x="144" y="0"/>
                  </a:cubicBezTo>
                  <a:close/>
                  <a:moveTo>
                    <a:pt x="251" y="214"/>
                  </a:moveTo>
                  <a:cubicBezTo>
                    <a:pt x="208" y="214"/>
                    <a:pt x="208" y="214"/>
                    <a:pt x="208" y="214"/>
                  </a:cubicBezTo>
                  <a:cubicBezTo>
                    <a:pt x="208" y="137"/>
                    <a:pt x="208" y="137"/>
                    <a:pt x="208" y="137"/>
                  </a:cubicBezTo>
                  <a:cubicBezTo>
                    <a:pt x="208" y="127"/>
                    <a:pt x="206" y="117"/>
                    <a:pt x="201" y="108"/>
                  </a:cubicBezTo>
                  <a:cubicBezTo>
                    <a:pt x="205" y="107"/>
                    <a:pt x="208" y="106"/>
                    <a:pt x="212" y="106"/>
                  </a:cubicBezTo>
                  <a:cubicBezTo>
                    <a:pt x="233" y="106"/>
                    <a:pt x="251" y="124"/>
                    <a:pt x="251" y="145"/>
                  </a:cubicBezTo>
                  <a:lnTo>
                    <a:pt x="251" y="214"/>
                  </a:lnTo>
                  <a:close/>
                  <a:moveTo>
                    <a:pt x="79" y="137"/>
                  </a:moveTo>
                  <a:cubicBezTo>
                    <a:pt x="79" y="214"/>
                    <a:pt x="79" y="214"/>
                    <a:pt x="79" y="214"/>
                  </a:cubicBezTo>
                  <a:cubicBezTo>
                    <a:pt x="37" y="214"/>
                    <a:pt x="37" y="214"/>
                    <a:pt x="37" y="214"/>
                  </a:cubicBezTo>
                  <a:cubicBezTo>
                    <a:pt x="37" y="145"/>
                    <a:pt x="37" y="145"/>
                    <a:pt x="37" y="145"/>
                  </a:cubicBezTo>
                  <a:cubicBezTo>
                    <a:pt x="37" y="124"/>
                    <a:pt x="54" y="106"/>
                    <a:pt x="75" y="106"/>
                  </a:cubicBezTo>
                  <a:cubicBezTo>
                    <a:pt x="79" y="106"/>
                    <a:pt x="83" y="107"/>
                    <a:pt x="86" y="108"/>
                  </a:cubicBezTo>
                  <a:cubicBezTo>
                    <a:pt x="81" y="117"/>
                    <a:pt x="79" y="127"/>
                    <a:pt x="79" y="137"/>
                  </a:cubicBezTo>
                  <a:close/>
                  <a:moveTo>
                    <a:pt x="88" y="237"/>
                  </a:moveTo>
                  <a:cubicBezTo>
                    <a:pt x="200" y="237"/>
                    <a:pt x="200" y="237"/>
                    <a:pt x="200" y="237"/>
                  </a:cubicBezTo>
                  <a:cubicBezTo>
                    <a:pt x="200" y="137"/>
                    <a:pt x="200" y="137"/>
                    <a:pt x="200" y="137"/>
                  </a:cubicBezTo>
                  <a:cubicBezTo>
                    <a:pt x="200" y="106"/>
                    <a:pt x="174" y="81"/>
                    <a:pt x="144" y="81"/>
                  </a:cubicBezTo>
                  <a:cubicBezTo>
                    <a:pt x="113" y="81"/>
                    <a:pt x="88" y="106"/>
                    <a:pt x="88" y="137"/>
                  </a:cubicBezTo>
                  <a:lnTo>
                    <a:pt x="88" y="237"/>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9229" name="Group 2"/>
          <p:cNvGrpSpPr>
            <a:grpSpLocks/>
          </p:cNvGrpSpPr>
          <p:nvPr/>
        </p:nvGrpSpPr>
        <p:grpSpPr bwMode="auto">
          <a:xfrm>
            <a:off x="2746375" y="4176713"/>
            <a:ext cx="388938" cy="388937"/>
            <a:chOff x="0" y="0"/>
            <a:chExt cx="548204" cy="548202"/>
          </a:xfrm>
        </p:grpSpPr>
        <p:sp>
          <p:nvSpPr>
            <p:cNvPr id="9242" name="Oval 72"/>
            <p:cNvSpPr>
              <a:spLocks noChangeArrowheads="1"/>
            </p:cNvSpPr>
            <p:nvPr/>
          </p:nvSpPr>
          <p:spPr bwMode="auto">
            <a:xfrm flipH="1">
              <a:off x="0" y="0"/>
              <a:ext cx="548204" cy="548202"/>
            </a:xfrm>
            <a:prstGeom prst="ellipse">
              <a:avLst/>
            </a:prstGeom>
            <a:solidFill>
              <a:srgbClr val="F8E45E"/>
            </a:solidFill>
            <a:ln>
              <a:noFill/>
            </a:ln>
            <a:extLst>
              <a:ext uri="{91240B29-F687-4F45-9708-019B960494DF}">
                <a14:hiddenLine xmlns:a14="http://schemas.microsoft.com/office/drawing/2010/main" w="9525">
                  <a:solidFill>
                    <a:srgbClr val="000000"/>
                  </a:solidFill>
                  <a:round/>
                  <a:headEnd/>
                  <a:tailEnd/>
                </a14:hiddenLine>
              </a:ext>
            </a:extLst>
          </p:spPr>
          <p:txBody>
            <a:bodyPr anchor="ctr"/>
            <a:lstStyle/>
            <a:p>
              <a:pPr algn="ctr" eaLnBrk="1" hangingPunct="1"/>
              <a:endParaRPr lang="en-AU" altLang="en-US" sz="1600">
                <a:solidFill>
                  <a:schemeClr val="bg1"/>
                </a:solidFill>
                <a:latin typeface="FontAwesome"/>
              </a:endParaRPr>
            </a:p>
          </p:txBody>
        </p:sp>
        <p:sp>
          <p:nvSpPr>
            <p:cNvPr id="9243" name="Freeform 18"/>
            <p:cNvSpPr>
              <a:spLocks/>
            </p:cNvSpPr>
            <p:nvPr/>
          </p:nvSpPr>
          <p:spPr bwMode="auto">
            <a:xfrm>
              <a:off x="96413" y="100182"/>
              <a:ext cx="358239" cy="358238"/>
            </a:xfrm>
            <a:custGeom>
              <a:avLst/>
              <a:gdLst>
                <a:gd name="T0" fmla="*/ 2147483647 w 360"/>
                <a:gd name="T1" fmla="*/ 2147483647 h 360"/>
                <a:gd name="T2" fmla="*/ 2147483647 w 360"/>
                <a:gd name="T3" fmla="*/ 2147483647 h 360"/>
                <a:gd name="T4" fmla="*/ 2147483647 w 360"/>
                <a:gd name="T5" fmla="*/ 2147483647 h 360"/>
                <a:gd name="T6" fmla="*/ 2147483647 w 360"/>
                <a:gd name="T7" fmla="*/ 2147483647 h 360"/>
                <a:gd name="T8" fmla="*/ 2147483647 w 360"/>
                <a:gd name="T9" fmla="*/ 2147483647 h 360"/>
                <a:gd name="T10" fmla="*/ 2147483647 w 360"/>
                <a:gd name="T11" fmla="*/ 2147483647 h 360"/>
                <a:gd name="T12" fmla="*/ 2147483647 w 360"/>
                <a:gd name="T13" fmla="*/ 2147483647 h 360"/>
                <a:gd name="T14" fmla="*/ 2147483647 w 360"/>
                <a:gd name="T15" fmla="*/ 2147483647 h 360"/>
                <a:gd name="T16" fmla="*/ 0 w 360"/>
                <a:gd name="T17" fmla="*/ 2147483647 h 360"/>
                <a:gd name="T18" fmla="*/ 2147483647 w 360"/>
                <a:gd name="T19" fmla="*/ 2147483647 h 360"/>
                <a:gd name="T20" fmla="*/ 2147483647 w 360"/>
                <a:gd name="T21" fmla="*/ 2147483647 h 360"/>
                <a:gd name="T22" fmla="*/ 2147483647 w 360"/>
                <a:gd name="T23" fmla="*/ 2147483647 h 360"/>
                <a:gd name="T24" fmla="*/ 2147483647 w 360"/>
                <a:gd name="T25" fmla="*/ 2147483647 h 360"/>
                <a:gd name="T26" fmla="*/ 2147483647 w 360"/>
                <a:gd name="T27" fmla="*/ 2147483647 h 360"/>
                <a:gd name="T28" fmla="*/ 2147483647 w 360"/>
                <a:gd name="T29" fmla="*/ 2147483647 h 360"/>
                <a:gd name="T30" fmla="*/ 2147483647 w 360"/>
                <a:gd name="T31" fmla="*/ 2147483647 h 360"/>
                <a:gd name="T32" fmla="*/ 2147483647 w 360"/>
                <a:gd name="T33" fmla="*/ 2147483647 h 360"/>
                <a:gd name="T34" fmla="*/ 2147483647 w 360"/>
                <a:gd name="T35" fmla="*/ 2147483647 h 360"/>
                <a:gd name="T36" fmla="*/ 2147483647 w 360"/>
                <a:gd name="T37" fmla="*/ 2147483647 h 36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60" h="360">
                  <a:moveTo>
                    <a:pt x="266" y="360"/>
                  </a:moveTo>
                  <a:cubicBezTo>
                    <a:pt x="294" y="331"/>
                    <a:pt x="294" y="331"/>
                    <a:pt x="294" y="331"/>
                  </a:cubicBezTo>
                  <a:cubicBezTo>
                    <a:pt x="245" y="155"/>
                    <a:pt x="245" y="155"/>
                    <a:pt x="245" y="155"/>
                  </a:cubicBezTo>
                  <a:cubicBezTo>
                    <a:pt x="318" y="82"/>
                    <a:pt x="318" y="82"/>
                    <a:pt x="318" y="82"/>
                  </a:cubicBezTo>
                  <a:cubicBezTo>
                    <a:pt x="318" y="82"/>
                    <a:pt x="360" y="39"/>
                    <a:pt x="340" y="19"/>
                  </a:cubicBezTo>
                  <a:cubicBezTo>
                    <a:pt x="320" y="0"/>
                    <a:pt x="278" y="42"/>
                    <a:pt x="278" y="42"/>
                  </a:cubicBezTo>
                  <a:cubicBezTo>
                    <a:pt x="205" y="115"/>
                    <a:pt x="205" y="115"/>
                    <a:pt x="205" y="115"/>
                  </a:cubicBezTo>
                  <a:cubicBezTo>
                    <a:pt x="28" y="65"/>
                    <a:pt x="28" y="65"/>
                    <a:pt x="28" y="65"/>
                  </a:cubicBezTo>
                  <a:cubicBezTo>
                    <a:pt x="0" y="94"/>
                    <a:pt x="0" y="94"/>
                    <a:pt x="0" y="94"/>
                  </a:cubicBezTo>
                  <a:cubicBezTo>
                    <a:pt x="148" y="172"/>
                    <a:pt x="148" y="172"/>
                    <a:pt x="148" y="172"/>
                  </a:cubicBezTo>
                  <a:cubicBezTo>
                    <a:pt x="98" y="222"/>
                    <a:pt x="98" y="222"/>
                    <a:pt x="98" y="222"/>
                  </a:cubicBezTo>
                  <a:cubicBezTo>
                    <a:pt x="38" y="226"/>
                    <a:pt x="38" y="226"/>
                    <a:pt x="38" y="226"/>
                  </a:cubicBezTo>
                  <a:cubicBezTo>
                    <a:pt x="9" y="254"/>
                    <a:pt x="9" y="254"/>
                    <a:pt x="9" y="254"/>
                  </a:cubicBezTo>
                  <a:cubicBezTo>
                    <a:pt x="80" y="280"/>
                    <a:pt x="80" y="280"/>
                    <a:pt x="80" y="280"/>
                  </a:cubicBezTo>
                  <a:cubicBezTo>
                    <a:pt x="105" y="350"/>
                    <a:pt x="105" y="350"/>
                    <a:pt x="105" y="350"/>
                  </a:cubicBezTo>
                  <a:cubicBezTo>
                    <a:pt x="134" y="322"/>
                    <a:pt x="134" y="322"/>
                    <a:pt x="134" y="322"/>
                  </a:cubicBezTo>
                  <a:cubicBezTo>
                    <a:pt x="137" y="262"/>
                    <a:pt x="137" y="262"/>
                    <a:pt x="137" y="262"/>
                  </a:cubicBezTo>
                  <a:cubicBezTo>
                    <a:pt x="188" y="211"/>
                    <a:pt x="188" y="211"/>
                    <a:pt x="188" y="211"/>
                  </a:cubicBezTo>
                  <a:lnTo>
                    <a:pt x="266" y="360"/>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9230" name="TextBox 46"/>
          <p:cNvSpPr txBox="1">
            <a:spLocks noChangeArrowheads="1"/>
          </p:cNvSpPr>
          <p:nvPr/>
        </p:nvSpPr>
        <p:spPr bwMode="auto">
          <a:xfrm>
            <a:off x="142875"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1" name="TextBox 46"/>
          <p:cNvSpPr txBox="1">
            <a:spLocks noChangeArrowheads="1"/>
          </p:cNvSpPr>
          <p:nvPr/>
        </p:nvSpPr>
        <p:spPr bwMode="auto">
          <a:xfrm>
            <a:off x="6038850" y="1820863"/>
            <a:ext cx="2811463"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2" name="TextBox 46"/>
          <p:cNvSpPr txBox="1">
            <a:spLocks noChangeArrowheads="1"/>
          </p:cNvSpPr>
          <p:nvPr/>
        </p:nvSpPr>
        <p:spPr bwMode="auto">
          <a:xfrm>
            <a:off x="228600" y="2951163"/>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3" name="TextBox 46"/>
          <p:cNvSpPr txBox="1">
            <a:spLocks noChangeArrowheads="1"/>
          </p:cNvSpPr>
          <p:nvPr/>
        </p:nvSpPr>
        <p:spPr bwMode="auto">
          <a:xfrm>
            <a:off x="6667500" y="2936875"/>
            <a:ext cx="2366963"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4" name="TextBox 46"/>
          <p:cNvSpPr txBox="1">
            <a:spLocks noChangeArrowheads="1"/>
          </p:cNvSpPr>
          <p:nvPr/>
        </p:nvSpPr>
        <p:spPr bwMode="auto">
          <a:xfrm>
            <a:off x="342900" y="4260850"/>
            <a:ext cx="23669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5" name="TextBox 46"/>
          <p:cNvSpPr txBox="1">
            <a:spLocks noChangeArrowheads="1"/>
          </p:cNvSpPr>
          <p:nvPr/>
        </p:nvSpPr>
        <p:spPr bwMode="auto">
          <a:xfrm>
            <a:off x="6392863" y="4260850"/>
            <a:ext cx="2366962"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800">
                <a:solidFill>
                  <a:srgbClr val="404040"/>
                </a:solidFill>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sp>
        <p:nvSpPr>
          <p:cNvPr id="9236" name="矩形 8"/>
          <p:cNvSpPr>
            <a:spLocks noChangeArrowheads="1"/>
          </p:cNvSpPr>
          <p:nvPr/>
        </p:nvSpPr>
        <p:spPr bwMode="auto">
          <a:xfrm>
            <a:off x="142875" y="1536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1</a:t>
            </a:r>
            <a:endParaRPr lang="zh-CN" altLang="en-US" sz="1600" b="1">
              <a:solidFill>
                <a:srgbClr val="404040"/>
              </a:solidFill>
              <a:latin typeface="方正兰亭黑_GBK" pitchFamily="2" charset="-122"/>
              <a:ea typeface="方正兰亭黑_GBK" pitchFamily="2" charset="-122"/>
            </a:endParaRPr>
          </a:p>
        </p:txBody>
      </p:sp>
      <p:sp>
        <p:nvSpPr>
          <p:cNvPr id="9237" name="矩形 108"/>
          <p:cNvSpPr>
            <a:spLocks noChangeArrowheads="1"/>
          </p:cNvSpPr>
          <p:nvPr/>
        </p:nvSpPr>
        <p:spPr bwMode="auto">
          <a:xfrm>
            <a:off x="6072188" y="1527175"/>
            <a:ext cx="722312"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2</a:t>
            </a:r>
            <a:endParaRPr lang="zh-CN" altLang="en-US" sz="1600" b="1">
              <a:solidFill>
                <a:srgbClr val="404040"/>
              </a:solidFill>
              <a:latin typeface="方正兰亭黑_GBK" pitchFamily="2" charset="-122"/>
              <a:ea typeface="方正兰亭黑_GBK" pitchFamily="2" charset="-122"/>
            </a:endParaRPr>
          </a:p>
        </p:txBody>
      </p:sp>
      <p:sp>
        <p:nvSpPr>
          <p:cNvPr id="9238" name="矩形 109"/>
          <p:cNvSpPr>
            <a:spLocks noChangeArrowheads="1"/>
          </p:cNvSpPr>
          <p:nvPr/>
        </p:nvSpPr>
        <p:spPr bwMode="auto">
          <a:xfrm>
            <a:off x="215900" y="2679700"/>
            <a:ext cx="7239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3</a:t>
            </a:r>
            <a:endParaRPr lang="zh-CN" altLang="en-US" sz="1600" b="1">
              <a:solidFill>
                <a:srgbClr val="404040"/>
              </a:solidFill>
              <a:latin typeface="方正兰亭黑_GBK" pitchFamily="2" charset="-122"/>
              <a:ea typeface="方正兰亭黑_GBK" pitchFamily="2" charset="-122"/>
            </a:endParaRPr>
          </a:p>
        </p:txBody>
      </p:sp>
      <p:sp>
        <p:nvSpPr>
          <p:cNvPr id="9239" name="矩形 110"/>
          <p:cNvSpPr>
            <a:spLocks noChangeArrowheads="1"/>
          </p:cNvSpPr>
          <p:nvPr/>
        </p:nvSpPr>
        <p:spPr bwMode="auto">
          <a:xfrm>
            <a:off x="6669088" y="2641600"/>
            <a:ext cx="725487"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9240" name="矩形 111"/>
          <p:cNvSpPr>
            <a:spLocks noChangeArrowheads="1"/>
          </p:cNvSpPr>
          <p:nvPr/>
        </p:nvSpPr>
        <p:spPr bwMode="auto">
          <a:xfrm>
            <a:off x="373063" y="3973513"/>
            <a:ext cx="723900"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4</a:t>
            </a:r>
            <a:endParaRPr lang="zh-CN" altLang="en-US" sz="1600" b="1">
              <a:solidFill>
                <a:srgbClr val="404040"/>
              </a:solidFill>
              <a:latin typeface="方正兰亭黑_GBK" pitchFamily="2" charset="-122"/>
              <a:ea typeface="方正兰亭黑_GBK" pitchFamily="2" charset="-122"/>
            </a:endParaRPr>
          </a:p>
        </p:txBody>
      </p:sp>
      <p:sp>
        <p:nvSpPr>
          <p:cNvPr id="9241" name="矩形 112"/>
          <p:cNvSpPr>
            <a:spLocks noChangeArrowheads="1"/>
          </p:cNvSpPr>
          <p:nvPr/>
        </p:nvSpPr>
        <p:spPr bwMode="auto">
          <a:xfrm>
            <a:off x="6423025" y="3973513"/>
            <a:ext cx="722313" cy="338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eaLnBrk="1" hangingPunct="1"/>
            <a:r>
              <a:rPr lang="zh-CN" altLang="en-US" sz="1600" b="1">
                <a:solidFill>
                  <a:srgbClr val="404040"/>
                </a:solidFill>
                <a:latin typeface="方正兰亭黑_GBK" pitchFamily="2" charset="-122"/>
                <a:ea typeface="方正兰亭黑_GBK" pitchFamily="2" charset="-122"/>
              </a:rPr>
              <a:t>业务</a:t>
            </a:r>
            <a:r>
              <a:rPr lang="en-US" altLang="zh-CN" sz="1600" b="1">
                <a:solidFill>
                  <a:srgbClr val="404040"/>
                </a:solidFill>
                <a:latin typeface="方正兰亭黑_GBK" pitchFamily="2" charset="-122"/>
                <a:ea typeface="方正兰亭黑_GBK" pitchFamily="2" charset="-122"/>
              </a:rPr>
              <a:t>5</a:t>
            </a:r>
            <a:endParaRPr lang="zh-CN" altLang="en-US" sz="1600" b="1">
              <a:solidFill>
                <a:srgbClr val="404040"/>
              </a:solidFill>
              <a:latin typeface="方正兰亭黑_GBK" pitchFamily="2" charset="-122"/>
              <a:ea typeface="方正兰亭黑_GBK" pitchFamily="2" charset="-122"/>
            </a:endParaRPr>
          </a:p>
        </p:txBody>
      </p:sp>
    </p:spTree>
  </p:cSld>
  <p:clrMapOvr>
    <a:masterClrMapping/>
  </p:clrMapOvr>
  <p:transition spd="slow">
    <p:wip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矩形 12"/>
          <p:cNvSpPr>
            <a:spLocks noChangeArrowheads="1"/>
          </p:cNvSpPr>
          <p:nvPr/>
        </p:nvSpPr>
        <p:spPr bwMode="auto">
          <a:xfrm>
            <a:off x="-23813" y="1243013"/>
            <a:ext cx="9169401" cy="2646362"/>
          </a:xfrm>
          <a:prstGeom prst="rect">
            <a:avLst/>
          </a:prstGeom>
          <a:solidFill>
            <a:srgbClr val="F1F1F1">
              <a:alpha val="65097"/>
            </a:srgbClr>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endParaRPr lang="zh-CN" altLang="en-US">
              <a:solidFill>
                <a:srgbClr val="FFFFFF"/>
              </a:solidFill>
            </a:endParaRPr>
          </a:p>
        </p:txBody>
      </p:sp>
      <p:sp>
        <p:nvSpPr>
          <p:cNvPr id="10243" name="文本框 8"/>
          <p:cNvSpPr txBox="1">
            <a:spLocks noChangeArrowheads="1"/>
          </p:cNvSpPr>
          <p:nvPr/>
        </p:nvSpPr>
        <p:spPr bwMode="auto">
          <a:xfrm>
            <a:off x="1633538" y="2587625"/>
            <a:ext cx="49688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2000" b="1">
                <a:solidFill>
                  <a:srgbClr val="262626"/>
                </a:solidFill>
                <a:latin typeface="方正兰亭黑_GBK" pitchFamily="2" charset="-122"/>
                <a:ea typeface="方正兰亭黑_GBK" pitchFamily="2" charset="-122"/>
              </a:rPr>
              <a:t>02</a:t>
            </a:r>
            <a:endParaRPr lang="zh-CN" altLang="en-US" sz="2000" b="1">
              <a:solidFill>
                <a:srgbClr val="262626"/>
              </a:solidFill>
              <a:latin typeface="方正兰亭黑_GBK" pitchFamily="2" charset="-122"/>
              <a:ea typeface="方正兰亭黑_GBK" pitchFamily="2" charset="-122"/>
            </a:endParaRPr>
          </a:p>
        </p:txBody>
      </p:sp>
      <p:sp>
        <p:nvSpPr>
          <p:cNvPr id="10244" name="文本框 8"/>
          <p:cNvSpPr txBox="1">
            <a:spLocks noChangeArrowheads="1"/>
          </p:cNvSpPr>
          <p:nvPr/>
        </p:nvSpPr>
        <p:spPr bwMode="auto">
          <a:xfrm>
            <a:off x="2411413" y="2141538"/>
            <a:ext cx="14224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1300">
                <a:solidFill>
                  <a:schemeClr val="tx1"/>
                </a:solidFill>
                <a:latin typeface="Calibri" pitchFamily="34" charset="0"/>
                <a:ea typeface="宋体" pitchFamily="2" charset="-122"/>
              </a:defRPr>
            </a:lvl1pPr>
            <a:lvl2pPr marL="742950" indent="-285750">
              <a:defRPr sz="1300">
                <a:solidFill>
                  <a:schemeClr val="tx1"/>
                </a:solidFill>
                <a:latin typeface="Calibri" pitchFamily="34" charset="0"/>
                <a:ea typeface="宋体" pitchFamily="2" charset="-122"/>
              </a:defRPr>
            </a:lvl2pPr>
            <a:lvl3pPr marL="1143000" indent="-228600">
              <a:defRPr sz="1300">
                <a:solidFill>
                  <a:schemeClr val="tx1"/>
                </a:solidFill>
                <a:latin typeface="Calibri" pitchFamily="34" charset="0"/>
                <a:ea typeface="宋体" pitchFamily="2" charset="-122"/>
              </a:defRPr>
            </a:lvl3pPr>
            <a:lvl4pPr marL="1600200" indent="-228600">
              <a:defRPr sz="1300">
                <a:solidFill>
                  <a:schemeClr val="tx1"/>
                </a:solidFill>
                <a:latin typeface="Calibri" pitchFamily="34" charset="0"/>
                <a:ea typeface="宋体" pitchFamily="2" charset="-122"/>
              </a:defRPr>
            </a:lvl4pPr>
            <a:lvl5pPr marL="2057400" indent="-228600">
              <a:defRPr sz="1300">
                <a:solidFill>
                  <a:schemeClr val="tx1"/>
                </a:solidFill>
                <a:latin typeface="Calibri" pitchFamily="34" charset="0"/>
                <a:ea typeface="宋体" pitchFamily="2" charset="-122"/>
              </a:defRPr>
            </a:lvl5pPr>
            <a:lvl6pPr marL="25146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685800"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zh-CN" altLang="en-US" sz="2400" b="1">
                <a:latin typeface="方正兰亭黑_GBK" pitchFamily="2" charset="-122"/>
                <a:ea typeface="方正兰亭黑_GBK" pitchFamily="2" charset="-122"/>
              </a:rPr>
              <a:t>项目规划</a:t>
            </a:r>
          </a:p>
        </p:txBody>
      </p:sp>
      <p:sp>
        <p:nvSpPr>
          <p:cNvPr id="10245" name="TextBox 46"/>
          <p:cNvSpPr txBox="1">
            <a:spLocks noChangeArrowheads="1"/>
          </p:cNvSpPr>
          <p:nvPr/>
        </p:nvSpPr>
        <p:spPr bwMode="auto">
          <a:xfrm>
            <a:off x="2430463" y="2579688"/>
            <a:ext cx="423545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defTabSz="522288">
              <a:defRPr sz="1300">
                <a:solidFill>
                  <a:schemeClr val="tx1"/>
                </a:solidFill>
                <a:latin typeface="Calibri" pitchFamily="34" charset="0"/>
                <a:ea typeface="宋体" pitchFamily="2" charset="-122"/>
              </a:defRPr>
            </a:lvl1pPr>
            <a:lvl2pPr marL="742950" indent="-285750" defTabSz="522288">
              <a:defRPr sz="1300">
                <a:solidFill>
                  <a:schemeClr val="tx1"/>
                </a:solidFill>
                <a:latin typeface="Calibri" pitchFamily="34" charset="0"/>
                <a:ea typeface="宋体" pitchFamily="2" charset="-122"/>
              </a:defRPr>
            </a:lvl2pPr>
            <a:lvl3pPr marL="1143000" indent="-228600" defTabSz="522288">
              <a:defRPr sz="1300">
                <a:solidFill>
                  <a:schemeClr val="tx1"/>
                </a:solidFill>
                <a:latin typeface="Calibri" pitchFamily="34" charset="0"/>
                <a:ea typeface="宋体" pitchFamily="2" charset="-122"/>
              </a:defRPr>
            </a:lvl3pPr>
            <a:lvl4pPr marL="1600200" indent="-228600" defTabSz="522288">
              <a:defRPr sz="1300">
                <a:solidFill>
                  <a:schemeClr val="tx1"/>
                </a:solidFill>
                <a:latin typeface="Calibri" pitchFamily="34" charset="0"/>
                <a:ea typeface="宋体" pitchFamily="2" charset="-122"/>
              </a:defRPr>
            </a:lvl4pPr>
            <a:lvl5pPr marL="2057400" indent="-228600" defTabSz="522288">
              <a:defRPr sz="1300">
                <a:solidFill>
                  <a:schemeClr val="tx1"/>
                </a:solidFill>
                <a:latin typeface="Calibri" pitchFamily="34" charset="0"/>
                <a:ea typeface="宋体" pitchFamily="2" charset="-122"/>
              </a:defRPr>
            </a:lvl5pPr>
            <a:lvl6pPr marL="25146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6pPr>
            <a:lvl7pPr marL="29718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7pPr>
            <a:lvl8pPr marL="34290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8pPr>
            <a:lvl9pPr marL="3886200" indent="-228600" defTabSz="522288" eaLnBrk="0" fontAlgn="base" hangingPunct="0">
              <a:spcBef>
                <a:spcPct val="0"/>
              </a:spcBef>
              <a:spcAft>
                <a:spcPct val="0"/>
              </a:spcAft>
              <a:buFont typeface="Arial" pitchFamily="34" charset="0"/>
              <a:defRPr sz="1300">
                <a:solidFill>
                  <a:schemeClr val="tx1"/>
                </a:solidFill>
                <a:latin typeface="Calibri" pitchFamily="34" charset="0"/>
                <a:ea typeface="宋体" pitchFamily="2" charset="-122"/>
              </a:defRPr>
            </a:lvl9pPr>
          </a:lstStyle>
          <a:p>
            <a:pPr eaLnBrk="1" hangingPunct="1"/>
            <a:r>
              <a:rPr lang="en-US" altLang="zh-CN" sz="900">
                <a:latin typeface="Arial" pitchFamily="34" charset="0"/>
                <a:cs typeface="Arial" pitchFamily="34" charset="0"/>
              </a:rPr>
              <a:t>Lorem ipsum dolor sit amet, consectetuer adipiscing elit. Aenean commodo ligula eget dolor. Aenean massa. Cum sociis natoque penatibus et magnis dis parturient montes, nascetur ridiculus mus. </a:t>
            </a:r>
          </a:p>
        </p:txBody>
      </p:sp>
      <p:cxnSp>
        <p:nvCxnSpPr>
          <p:cNvPr id="10246" name="直接连接符 22"/>
          <p:cNvCxnSpPr>
            <a:cxnSpLocks noChangeShapeType="1"/>
          </p:cNvCxnSpPr>
          <p:nvPr/>
        </p:nvCxnSpPr>
        <p:spPr bwMode="auto">
          <a:xfrm>
            <a:off x="2520950" y="2563813"/>
            <a:ext cx="3902075" cy="0"/>
          </a:xfrm>
          <a:prstGeom prst="line">
            <a:avLst/>
          </a:prstGeom>
          <a:noFill/>
          <a:ln w="6350">
            <a:solidFill>
              <a:schemeClr val="tx1"/>
            </a:solidFill>
            <a:round/>
            <a:headEnd/>
            <a:tailEnd/>
          </a:ln>
          <a:extLst>
            <a:ext uri="{909E8E84-426E-40DD-AFC4-6F175D3DCCD1}">
              <a14:hiddenFill xmlns:a14="http://schemas.microsoft.com/office/drawing/2010/main">
                <a:noFill/>
              </a14:hiddenFill>
            </a:ext>
          </a:extLst>
        </p:spPr>
      </p:cxnSp>
      <p:grpSp>
        <p:nvGrpSpPr>
          <p:cNvPr id="10247" name="组合 29"/>
          <p:cNvGrpSpPr>
            <a:grpSpLocks/>
          </p:cNvGrpSpPr>
          <p:nvPr/>
        </p:nvGrpSpPr>
        <p:grpSpPr bwMode="auto">
          <a:xfrm>
            <a:off x="1306513" y="2193925"/>
            <a:ext cx="827087" cy="849313"/>
            <a:chOff x="0" y="0"/>
            <a:chExt cx="1715756" cy="1732866"/>
          </a:xfrm>
        </p:grpSpPr>
        <p:sp>
          <p:nvSpPr>
            <p:cNvPr id="10248" name="矩形 31"/>
            <p:cNvSpPr>
              <a:spLocks noChangeArrowheads="1"/>
            </p:cNvSpPr>
            <p:nvPr/>
          </p:nvSpPr>
          <p:spPr bwMode="auto">
            <a:xfrm>
              <a:off x="0" y="0"/>
              <a:ext cx="901032" cy="901031"/>
            </a:xfrm>
            <a:prstGeom prst="rect">
              <a:avLst/>
            </a:prstGeom>
            <a:noFill/>
            <a:ln w="19050">
              <a:solidFill>
                <a:srgbClr val="0D4677"/>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sp>
          <p:nvSpPr>
            <p:cNvPr id="10249" name="矩形 32"/>
            <p:cNvSpPr>
              <a:spLocks noChangeArrowheads="1"/>
            </p:cNvSpPr>
            <p:nvPr/>
          </p:nvSpPr>
          <p:spPr bwMode="auto">
            <a:xfrm>
              <a:off x="612005" y="629115"/>
              <a:ext cx="1103751" cy="1103751"/>
            </a:xfrm>
            <a:prstGeom prst="rect">
              <a:avLst/>
            </a:prstGeom>
            <a:noFill/>
            <a:ln w="19050">
              <a:solidFill>
                <a:srgbClr val="ECAF45"/>
              </a:solidFill>
              <a:miter lim="800000"/>
              <a:headEnd/>
              <a:tailEnd/>
            </a:ln>
            <a:extLst>
              <a:ext uri="{909E8E84-426E-40DD-AFC4-6F175D3DCCD1}">
                <a14:hiddenFill xmlns:a14="http://schemas.microsoft.com/office/drawing/2010/main">
                  <a:solidFill>
                    <a:srgbClr val="FFFFFF"/>
                  </a:solidFill>
                </a14:hiddenFill>
              </a:ext>
            </a:extLst>
          </p:spPr>
          <p:txBody>
            <a:bodyPr anchor="ctr"/>
            <a:lstStyle/>
            <a:p>
              <a:pPr algn="ctr" eaLnBrk="1" hangingPunct="1"/>
              <a:endParaRPr lang="zh-CN" altLang="en-US">
                <a:solidFill>
                  <a:srgbClr val="FFFFFF"/>
                </a:solidFill>
              </a:endParaRPr>
            </a:p>
          </p:txBody>
        </p:sp>
      </p:grpSp>
    </p:spTree>
  </p:cSld>
  <p:clrMapOvr>
    <a:masterClrMapping/>
  </p:clrMapOvr>
  <p:transition spd="slow">
    <p:split orient="vert"/>
  </p:transition>
</p:sld>
</file>

<file path=ppt/theme/theme1.xml><?xml version="1.0" encoding="utf-8"?>
<a:theme xmlns:a="http://schemas.openxmlformats.org/drawingml/2006/main" name="清风素材 https://12sc.taobao.com">
  <a:themeElements>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1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1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清风素材1 https://12sc.taobao.com">
  <a:themeElements>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2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2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清风素材2 https://12sc.taobao.com">
  <a:themeElements>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fontScheme name="3_Office 主题">
      <a:majorFont>
        <a:latin typeface="Calibri Light"/>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685800" rtl="0" eaLnBrk="0" fontAlgn="base" latinLnBrk="0" hangingPunct="0">
          <a:lnSpc>
            <a:spcPct val="100000"/>
          </a:lnSpc>
          <a:spcBef>
            <a:spcPct val="0"/>
          </a:spcBef>
          <a:spcAft>
            <a:spcPct val="0"/>
          </a:spcAft>
          <a:buClrTx/>
          <a:buSzTx/>
          <a:buFont typeface="Arial" pitchFamily="34" charset="0"/>
          <a:buNone/>
          <a:tabLst/>
          <a:defRPr kumimoji="0" lang="zh-CN" sz="1300" b="0" i="0" u="none" strike="noStrike" cap="none" normalizeH="0" baseline="0" smtClean="0">
            <a:ln>
              <a:noFill/>
            </a:ln>
            <a:solidFill>
              <a:schemeClr val="tx1"/>
            </a:solidFill>
            <a:effectLst/>
            <a:latin typeface="Calibri" pitchFamily="34" charset="0"/>
            <a:ea typeface="宋体" pitchFamily="2" charset="-122"/>
          </a:defRPr>
        </a:defPPr>
      </a:lstStyle>
    </a:lnDef>
  </a:objectDefaults>
  <a:extraClrSchemeLst>
    <a:extraClrScheme>
      <a:clrScheme name="3_Office 主题 1">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TotalTime>
  <Pages>0</Pages>
  <Words>2691</Words>
  <Characters>0</Characters>
  <Application>Microsoft Office PowerPoint</Application>
  <DocSecurity>0</DocSecurity>
  <PresentationFormat>全屏显示(16:9)</PresentationFormat>
  <Lines>0</Lines>
  <Paragraphs>186</Paragraphs>
  <Slides>25</Slides>
  <Notes>0</Notes>
  <HiddenSlides>0</HiddenSlides>
  <MMClips>0</MMClips>
  <ScaleCrop>false</ScaleCrop>
  <HeadingPairs>
    <vt:vector size="6" baseType="variant">
      <vt:variant>
        <vt:lpstr>主题</vt:lpstr>
      </vt:variant>
      <vt:variant>
        <vt:i4>3</vt:i4>
      </vt:variant>
      <vt:variant>
        <vt:lpstr>嵌入 OLE 服务器</vt:lpstr>
      </vt:variant>
      <vt:variant>
        <vt:i4>2</vt:i4>
      </vt:variant>
      <vt:variant>
        <vt:lpstr>幻灯片标题</vt:lpstr>
      </vt:variant>
      <vt:variant>
        <vt:i4>25</vt:i4>
      </vt:variant>
    </vt:vector>
  </HeadingPairs>
  <TitlesOfParts>
    <vt:vector size="30" baseType="lpstr">
      <vt:lpstr>清风素材 https://12sc.taobao.com</vt:lpstr>
      <vt:lpstr>清风素材1 https://12sc.taobao.com</vt:lpstr>
      <vt:lpstr>清风素材2 https://12sc.taobao.com</vt:lpstr>
      <vt:lpstr>Microsoft Excel 图表</vt:lpstr>
      <vt:lpstr>Microsoft Excel 97-2003 工作表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CharactersWithSpaces>0</CharactersWithSpaces>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清风素材;12sc.taobao.com</dc:creator>
  <cp:keywords>12sc.taobao.com</cp:keywords>
  <dc:description>12sc.taobao.com</dc:description>
  <cp:lastModifiedBy>Administrator</cp:lastModifiedBy>
  <cp:revision>37</cp:revision>
  <dcterms:created xsi:type="dcterms:W3CDTF">2015-08-31T08:36:04Z</dcterms:created>
  <dcterms:modified xsi:type="dcterms:W3CDTF">2016-09-26T03:44:46Z</dcterms:modified>
  <cp:category>12sc.taobao.com</cp:category>
  <cp:contentStatus>12sc.taobao.com</cp:contentStatus>
</cp:coreProperties>
</file>