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60" r:id="rId2"/>
    <p:sldId id="261" r:id="rId3"/>
    <p:sldId id="262" r:id="rId4"/>
    <p:sldId id="27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74" r:id="rId16"/>
    <p:sldId id="275" r:id="rId17"/>
  </p:sldIdLst>
  <p:sldSz cx="12192000" cy="6858000"/>
  <p:notesSz cx="6858000" cy="9144000"/>
  <p:custDataLst>
    <p:tags r:id="rId1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239D"/>
    <a:srgbClr val="745A94"/>
    <a:srgbClr val="554FA5"/>
    <a:srgbClr val="017BAE"/>
    <a:srgbClr val="760A79"/>
    <a:srgbClr val="D62D34"/>
    <a:srgbClr val="8E1B1E"/>
    <a:srgbClr val="9A1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8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B88D5BC-63C3-4979-A903-3DEC0F0460A3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DBB6C68-C987-4E1C-B968-F19B7C0D9D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840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33FD0866-3DE1-4904-80F2-99E689E04A3C}" type="slidenum">
              <a:rPr lang="zh-CN" altLang="en-US" smtClean="0"/>
              <a:pPr eaLnBrk="1" hangingPunct="1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C8050814-9EC5-4BF1-AC17-0E30F6E4B91A}" type="slidenum">
              <a:rPr lang="zh-CN" altLang="en-US" smtClean="0"/>
              <a:pPr eaLnBrk="1" hangingPunct="1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FCA1985B-1556-4129-BD3B-39527BD2EDC3}" type="slidenum">
              <a:rPr lang="zh-CN" altLang="en-US" smtClean="0"/>
              <a:pPr eaLnBrk="1" hangingPunct="1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927211D8-F635-437B-9417-30F082DE5AE1}" type="slidenum">
              <a:rPr lang="zh-CN" altLang="en-US" smtClean="0"/>
              <a:pPr eaLnBrk="1" hangingPunct="1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F91971A7-F4F0-4637-B26C-D135C2E08569}" type="slidenum">
              <a:rPr lang="zh-CN" altLang="en-US" smtClean="0"/>
              <a:pPr eaLnBrk="1" hangingPunct="1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CACBE6D9-4DCD-4CAE-9AF5-9E0B73F9ABB3}" type="slidenum">
              <a:rPr lang="zh-CN" altLang="en-US" smtClean="0"/>
              <a:pPr eaLnBrk="1" hangingPunct="1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9B4DAB26-7D75-4CF5-9919-1E217FA493A5}" type="slidenum">
              <a:rPr lang="zh-CN" altLang="en-US" smtClean="0"/>
              <a:pPr eaLnBrk="1" hangingPunct="1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B246FF06-89FD-4C72-B959-7AA4E8B60597}" type="slidenum">
              <a:rPr lang="zh-CN" altLang="en-US" smtClean="0"/>
              <a:pPr eaLnBrk="1" hangingPunct="1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8A1A321E-3388-49B2-B80E-0B68D5305979}" type="slidenum">
              <a:rPr lang="zh-CN" altLang="en-US" smtClean="0"/>
              <a:pPr eaLnBrk="1" hangingPunct="1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087889D7-2CD7-4F2D-BDD7-C815E2748186}" type="slidenum">
              <a:rPr lang="zh-CN" altLang="en-US" smtClean="0"/>
              <a:pPr eaLnBrk="1" hangingPunct="1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CF50BD1E-2123-46D8-8FCA-C92BC6372DA4}" type="slidenum">
              <a:rPr lang="zh-CN" altLang="en-US" smtClean="0"/>
              <a:pPr eaLnBrk="1" hangingPunct="1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FCAA8169-2169-422E-960E-5F956AD06255}" type="slidenum">
              <a:rPr lang="zh-CN" altLang="en-US" smtClean="0"/>
              <a:pPr eaLnBrk="1" hangingPunct="1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AB814154-67D6-4ECB-9B7B-4C7E62714465}" type="slidenum">
              <a:rPr lang="zh-CN" altLang="en-US" smtClean="0"/>
              <a:pPr eaLnBrk="1" hangingPunct="1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99B9DE09-777F-462F-89C1-5C56A0A730C1}" type="slidenum">
              <a:rPr lang="zh-CN" altLang="en-US" smtClean="0"/>
              <a:pPr eaLnBrk="1" hangingPunct="1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09454538-4276-48EE-A9A6-226ADEBC2770}" type="slidenum">
              <a:rPr lang="zh-CN" altLang="en-US" smtClean="0"/>
              <a:pPr eaLnBrk="1" hangingPunct="1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8AD77-CCA1-4F7A-AF32-E03BB157F578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96C79-6B44-4734-A7C2-34C1456EF3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638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624F2-DE85-47CD-B6AA-4127122CB077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3E06C-3F26-415A-AD94-44F59B515AC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4206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4F37B-F2C9-46DE-8273-9BB24916474B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07033-F059-4973-A541-72EB32BF87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4784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DBE3E-9022-4DDC-9755-8CF62C82727B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C48A0-CC05-4165-B44D-980B5392F1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7562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55F8E-3781-4BAA-899B-EC4AE7079063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C1A1-4E28-4CBB-9821-18E9434BB5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533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FD05C-D039-41E7-BDB7-8BB0CE1127A5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BB22E-BFFE-4AA0-8E9F-5F072439F6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463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40D92-258A-486A-8D19-E8F038A7BDE5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8B590-97E8-4F52-8355-856C160C8D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8732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33124-16BC-410E-9ED3-FB6E3657171F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8851F-4F72-4B57-9B18-47DA66AFBF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721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566AD-EDC5-4544-9E95-A14524820F7F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1E4DD-7CDF-456F-ACEF-7E3B696BD8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5429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54BCA-3A0F-4AD6-B369-D283F67BAE9D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E7C18-D701-470E-AEF0-D9C898BAFF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698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A2BAC-6BF3-437C-81F1-D130646BE10D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B553-866E-44E6-876A-D63DE59428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3458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FF10FD8-7AC1-4CD3-B3BC-7BFDA2496125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0F34BCD-59C2-4D97-82D5-DCD1FB8BB1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image" Target="../media/image10.emf"/><Relationship Id="rId18" Type="http://schemas.openxmlformats.org/officeDocument/2006/relationships/image" Target="../media/image15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emf"/><Relationship Id="rId12" Type="http://schemas.openxmlformats.org/officeDocument/2006/relationships/image" Target="../media/image9.emf"/><Relationship Id="rId17" Type="http://schemas.openxmlformats.org/officeDocument/2006/relationships/image" Target="../media/image14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emf"/><Relationship Id="rId1" Type="http://schemas.openxmlformats.org/officeDocument/2006/relationships/tags" Target="../tags/tag2.xml"/><Relationship Id="rId6" Type="http://schemas.openxmlformats.org/officeDocument/2006/relationships/image" Target="../media/image3.emf"/><Relationship Id="rId11" Type="http://schemas.openxmlformats.org/officeDocument/2006/relationships/image" Target="../media/image8.emf"/><Relationship Id="rId5" Type="http://schemas.openxmlformats.org/officeDocument/2006/relationships/image" Target="../media/image2.emf"/><Relationship Id="rId15" Type="http://schemas.openxmlformats.org/officeDocument/2006/relationships/image" Target="../media/image12.emf"/><Relationship Id="rId10" Type="http://schemas.openxmlformats.org/officeDocument/2006/relationships/image" Target="../media/image7.emf"/><Relationship Id="rId4" Type="http://schemas.openxmlformats.org/officeDocument/2006/relationships/image" Target="../media/image1.jpeg"/><Relationship Id="rId9" Type="http://schemas.openxmlformats.org/officeDocument/2006/relationships/image" Target="../media/image6.emf"/><Relationship Id="rId14" Type="http://schemas.openxmlformats.org/officeDocument/2006/relationships/image" Target="../media/image1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任意多边形 34"/>
          <p:cNvSpPr/>
          <p:nvPr/>
        </p:nvSpPr>
        <p:spPr>
          <a:xfrm rot="20678629" flipH="1">
            <a:off x="-209550" y="2028825"/>
            <a:ext cx="12777788" cy="6403975"/>
          </a:xfrm>
          <a:custGeom>
            <a:avLst/>
            <a:gdLst>
              <a:gd name="connsiteX0" fmla="*/ 2283089 w 12778504"/>
              <a:gd name="connsiteY0" fmla="*/ 0 h 6403693"/>
              <a:gd name="connsiteX1" fmla="*/ 0 w 12778504"/>
              <a:gd name="connsiteY1" fmla="*/ 2650589 h 6403693"/>
              <a:gd name="connsiteX2" fmla="*/ 1030689 w 12778504"/>
              <a:gd name="connsiteY2" fmla="*/ 6403693 h 6403693"/>
              <a:gd name="connsiteX3" fmla="*/ 12778504 w 12778504"/>
              <a:gd name="connsiteY3" fmla="*/ 3177469 h 6403693"/>
              <a:gd name="connsiteX4" fmla="*/ 12772855 w 12778504"/>
              <a:gd name="connsiteY4" fmla="*/ 3156898 h 6403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8504" h="6403693">
                <a:moveTo>
                  <a:pt x="2283089" y="0"/>
                </a:moveTo>
                <a:lnTo>
                  <a:pt x="0" y="2650589"/>
                </a:lnTo>
                <a:lnTo>
                  <a:pt x="1030689" y="6403693"/>
                </a:lnTo>
                <a:lnTo>
                  <a:pt x="12778504" y="3177469"/>
                </a:lnTo>
                <a:lnTo>
                  <a:pt x="12772855" y="3156898"/>
                </a:lnTo>
                <a:close/>
              </a:path>
            </a:pathLst>
          </a:custGeom>
          <a:solidFill>
            <a:srgbClr val="554FA5"/>
          </a:solidFill>
          <a:ln>
            <a:solidFill>
              <a:srgbClr val="554F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052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25" y="768350"/>
            <a:ext cx="47625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图片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450" y="4884738"/>
            <a:ext cx="26511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图片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4827588"/>
            <a:ext cx="342900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图片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0" y="5114925"/>
            <a:ext cx="34925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图片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3" y="4348163"/>
            <a:ext cx="293687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图片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663" y="5497513"/>
            <a:ext cx="236537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图片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450" y="5402263"/>
            <a:ext cx="180975" cy="10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图片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3735388"/>
            <a:ext cx="2524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图片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5305425"/>
            <a:ext cx="2476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图片 1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1933575"/>
            <a:ext cx="2365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图片 1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3" y="2262188"/>
            <a:ext cx="258762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图片 1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25" y="2387600"/>
            <a:ext cx="112713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图片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881063"/>
            <a:ext cx="265112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图片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2965450"/>
            <a:ext cx="3429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6" name="图片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13" y="1844675"/>
            <a:ext cx="349250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图片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0" y="1374775"/>
            <a:ext cx="293688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" name="图片 2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452438"/>
            <a:ext cx="16827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9" name="图片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788" y="1408113"/>
            <a:ext cx="236537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0" name="图片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" y="2360613"/>
            <a:ext cx="179388" cy="10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1" name="图片 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0" y="830263"/>
            <a:ext cx="250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2" name="图片 2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8" y="2687638"/>
            <a:ext cx="2476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3" name="图片 2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650" y="5989638"/>
            <a:ext cx="123825" cy="10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4" name="文本框 29"/>
          <p:cNvSpPr txBox="1">
            <a:spLocks noChangeArrowheads="1"/>
          </p:cNvSpPr>
          <p:nvPr/>
        </p:nvSpPr>
        <p:spPr bwMode="auto">
          <a:xfrm>
            <a:off x="5492750" y="4259263"/>
            <a:ext cx="65309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扁平化个性创意模板</a:t>
            </a:r>
          </a:p>
        </p:txBody>
      </p:sp>
      <p:sp>
        <p:nvSpPr>
          <p:cNvPr id="2075" name="文本框 30"/>
          <p:cNvSpPr txBox="1">
            <a:spLocks noChangeArrowheads="1"/>
          </p:cNvSpPr>
          <p:nvPr/>
        </p:nvSpPr>
        <p:spPr bwMode="auto">
          <a:xfrm>
            <a:off x="6805613" y="5199063"/>
            <a:ext cx="5022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工作计划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汇报总结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年中总结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述职报告等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2613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4" grpId="0"/>
      <p:bldP spid="207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267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268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1269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963738" y="2139950"/>
            <a:ext cx="2609850" cy="3290888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4805363" y="2139950"/>
            <a:ext cx="2611437" cy="3975100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7648575" y="2139950"/>
            <a:ext cx="2609850" cy="3290888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1963738" y="1822450"/>
            <a:ext cx="8294687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963738" y="1366838"/>
            <a:ext cx="33067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点击这里添加您的标题文字</a:t>
            </a:r>
          </a:p>
        </p:txBody>
      </p: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2327275" y="2484438"/>
            <a:ext cx="1790700" cy="2154237"/>
            <a:chOff x="2259496" y="1987826"/>
            <a:chExt cx="1789452" cy="2154436"/>
          </a:xfrm>
        </p:grpSpPr>
        <p:sp>
          <p:nvSpPr>
            <p:cNvPr id="11292" name="文本框 17"/>
            <p:cNvSpPr txBox="1">
              <a:spLocks noChangeArrowheads="1"/>
            </p:cNvSpPr>
            <p:nvPr/>
          </p:nvSpPr>
          <p:spPr bwMode="auto">
            <a:xfrm>
              <a:off x="2259496" y="1987826"/>
              <a:ext cx="78187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rgbClr val="C3239D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11293" name="TextBox 35"/>
            <p:cNvSpPr txBox="1">
              <a:spLocks noChangeArrowheads="1"/>
            </p:cNvSpPr>
            <p:nvPr/>
          </p:nvSpPr>
          <p:spPr bwMode="auto">
            <a:xfrm>
              <a:off x="2307104" y="2387936"/>
              <a:ext cx="1741844" cy="175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让您的每一次亮相都信心澎湃。</a:t>
              </a:r>
              <a:endPara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5103813" y="2484438"/>
            <a:ext cx="1908175" cy="2646362"/>
            <a:chOff x="5036235" y="1987826"/>
            <a:chExt cx="1907087" cy="2646879"/>
          </a:xfrm>
        </p:grpSpPr>
        <p:sp>
          <p:nvSpPr>
            <p:cNvPr id="11290" name="文本框 20"/>
            <p:cNvSpPr txBox="1">
              <a:spLocks noChangeArrowheads="1"/>
            </p:cNvSpPr>
            <p:nvPr/>
          </p:nvSpPr>
          <p:spPr bwMode="auto">
            <a:xfrm>
              <a:off x="5102087" y="1987826"/>
              <a:ext cx="78187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rgbClr val="554FA5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11291" name="TextBox 35"/>
            <p:cNvSpPr txBox="1">
              <a:spLocks noChangeArrowheads="1"/>
            </p:cNvSpPr>
            <p:nvPr/>
          </p:nvSpPr>
          <p:spPr bwMode="auto">
            <a:xfrm>
              <a:off x="5036235" y="2387936"/>
              <a:ext cx="1907087" cy="2246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让您的每一次亮相都信心澎湃。</a:t>
              </a:r>
              <a:endPara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8083550" y="2484438"/>
            <a:ext cx="1741488" cy="2154237"/>
            <a:chOff x="8014660" y="1987826"/>
            <a:chExt cx="1741844" cy="2154436"/>
          </a:xfrm>
        </p:grpSpPr>
        <p:sp>
          <p:nvSpPr>
            <p:cNvPr id="24" name="文本框 23"/>
            <p:cNvSpPr txBox="1"/>
            <p:nvPr/>
          </p:nvSpPr>
          <p:spPr>
            <a:xfrm>
              <a:off x="8014660" y="1987826"/>
              <a:ext cx="781210" cy="4000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11289" name="TextBox 35"/>
            <p:cNvSpPr txBox="1">
              <a:spLocks noChangeArrowheads="1"/>
            </p:cNvSpPr>
            <p:nvPr/>
          </p:nvSpPr>
          <p:spPr bwMode="auto">
            <a:xfrm>
              <a:off x="8014660" y="2387936"/>
              <a:ext cx="1741844" cy="175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让您的每一次亮相都信心澎湃。</a:t>
              </a:r>
              <a:endPara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2719388" y="4649788"/>
            <a:ext cx="1098550" cy="1100137"/>
            <a:chOff x="2650435" y="4152807"/>
            <a:chExt cx="1099930" cy="1099930"/>
          </a:xfrm>
        </p:grpSpPr>
        <p:sp>
          <p:nvSpPr>
            <p:cNvPr id="27" name="椭圆 26"/>
            <p:cNvSpPr/>
            <p:nvPr/>
          </p:nvSpPr>
          <p:spPr>
            <a:xfrm>
              <a:off x="2650435" y="4152807"/>
              <a:ext cx="1099930" cy="1099930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1287" name="图片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0998" y="4429314"/>
              <a:ext cx="598804" cy="601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5561013" y="5394325"/>
            <a:ext cx="1100137" cy="1100138"/>
            <a:chOff x="5493026" y="4898055"/>
            <a:chExt cx="1099930" cy="1099930"/>
          </a:xfrm>
        </p:grpSpPr>
        <p:sp>
          <p:nvSpPr>
            <p:cNvPr id="30" name="椭圆 29"/>
            <p:cNvSpPr/>
            <p:nvPr/>
          </p:nvSpPr>
          <p:spPr>
            <a:xfrm>
              <a:off x="5493026" y="4898055"/>
              <a:ext cx="1099930" cy="1099930"/>
            </a:xfrm>
            <a:prstGeom prst="ellipse">
              <a:avLst/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1285" name="图片 3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3427" y="5115969"/>
              <a:ext cx="658735" cy="658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8404225" y="4649788"/>
            <a:ext cx="1100138" cy="1100137"/>
            <a:chOff x="8335617" y="4152807"/>
            <a:chExt cx="1099930" cy="1099930"/>
          </a:xfrm>
        </p:grpSpPr>
        <p:sp>
          <p:nvSpPr>
            <p:cNvPr id="33" name="椭圆 32"/>
            <p:cNvSpPr/>
            <p:nvPr/>
          </p:nvSpPr>
          <p:spPr>
            <a:xfrm>
              <a:off x="8335617" y="4152807"/>
              <a:ext cx="1099930" cy="109993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1283" name="图片 3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4269" y="4337057"/>
              <a:ext cx="782625" cy="785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Tm="146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291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292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3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>
            <a:stCxn id="15" idx="6"/>
            <a:endCxn id="18" idx="2"/>
          </p:cNvCxnSpPr>
          <p:nvPr/>
        </p:nvCxnSpPr>
        <p:spPr>
          <a:xfrm>
            <a:off x="3803650" y="2500313"/>
            <a:ext cx="13271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2500313"/>
            <a:ext cx="141763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2387600" y="1792288"/>
            <a:ext cx="1416050" cy="1417637"/>
            <a:chOff x="2251119" y="1379113"/>
            <a:chExt cx="1416676" cy="1416676"/>
          </a:xfrm>
        </p:grpSpPr>
        <p:sp>
          <p:nvSpPr>
            <p:cNvPr id="15" name="椭圆 14"/>
            <p:cNvSpPr/>
            <p:nvPr/>
          </p:nvSpPr>
          <p:spPr>
            <a:xfrm>
              <a:off x="2251119" y="1379113"/>
              <a:ext cx="1416676" cy="141667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2319" name="图片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2381" y="1698911"/>
              <a:ext cx="777080" cy="77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5130800" y="1792288"/>
            <a:ext cx="1416050" cy="1417637"/>
            <a:chOff x="4994319" y="1379113"/>
            <a:chExt cx="1416676" cy="1416676"/>
          </a:xfrm>
        </p:grpSpPr>
        <p:sp>
          <p:nvSpPr>
            <p:cNvPr id="18" name="椭圆 17"/>
            <p:cNvSpPr/>
            <p:nvPr/>
          </p:nvSpPr>
          <p:spPr>
            <a:xfrm>
              <a:off x="4994319" y="1379113"/>
              <a:ext cx="1416676" cy="1416676"/>
            </a:xfrm>
            <a:prstGeom prst="ellipse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2317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0122" y="1698911"/>
              <a:ext cx="777080" cy="77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7964488" y="1792288"/>
            <a:ext cx="1416050" cy="1417637"/>
            <a:chOff x="7827670" y="1379113"/>
            <a:chExt cx="1416676" cy="1416676"/>
          </a:xfrm>
        </p:grpSpPr>
        <p:sp>
          <p:nvSpPr>
            <p:cNvPr id="21" name="椭圆 20"/>
            <p:cNvSpPr/>
            <p:nvPr/>
          </p:nvSpPr>
          <p:spPr>
            <a:xfrm>
              <a:off x="7827670" y="1379113"/>
              <a:ext cx="1416676" cy="1416676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2315" name="图片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7468" y="1698911"/>
              <a:ext cx="777080" cy="77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4151313" y="2100263"/>
            <a:ext cx="7318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6878638" y="2100263"/>
            <a:ext cx="7318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952875" y="2578100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添加文字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添加文字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6719888" y="2562225"/>
            <a:ext cx="11080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添加文字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添加文字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638" y="3917950"/>
            <a:ext cx="1250950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0" y="3905250"/>
            <a:ext cx="1243013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13" y="3911600"/>
            <a:ext cx="1249362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188" y="3911600"/>
            <a:ext cx="1249362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3917950"/>
            <a:ext cx="1250950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1792288" y="5205413"/>
            <a:ext cx="1357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3541713" y="5203825"/>
            <a:ext cx="1357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5226050" y="5208588"/>
            <a:ext cx="1357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6899275" y="5203825"/>
            <a:ext cx="1357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8615363" y="5203825"/>
            <a:ext cx="1357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</p:spTree>
  </p:cSld>
  <p:clrMapOvr>
    <a:masterClrMapping/>
  </p:clrMapOvr>
  <p:transition spd="slow" advTm="213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5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5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5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6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32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3315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316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317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6321425" y="1047750"/>
            <a:ext cx="2359025" cy="2227263"/>
            <a:chOff x="6824995" y="917196"/>
            <a:chExt cx="3043509" cy="2873181"/>
          </a:xfrm>
        </p:grpSpPr>
        <p:sp>
          <p:nvSpPr>
            <p:cNvPr id="13" name="椭圆 12"/>
            <p:cNvSpPr/>
            <p:nvPr/>
          </p:nvSpPr>
          <p:spPr>
            <a:xfrm>
              <a:off x="6824995" y="917196"/>
              <a:ext cx="3043509" cy="287318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3336" name="图片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4877" y="1223907"/>
              <a:ext cx="2383743" cy="2259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2714625" y="1047750"/>
            <a:ext cx="2359025" cy="2227263"/>
            <a:chOff x="2077131" y="1214962"/>
            <a:chExt cx="3043509" cy="2873181"/>
          </a:xfrm>
        </p:grpSpPr>
        <p:sp>
          <p:nvSpPr>
            <p:cNvPr id="16" name="椭圆 15"/>
            <p:cNvSpPr/>
            <p:nvPr/>
          </p:nvSpPr>
          <p:spPr>
            <a:xfrm>
              <a:off x="2077131" y="1214962"/>
              <a:ext cx="3043509" cy="2873181"/>
            </a:xfrm>
            <a:prstGeom prst="ellipse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  <p:pic>
          <p:nvPicPr>
            <p:cNvPr id="13334" name="图片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4183" y="1540758"/>
              <a:ext cx="2389403" cy="2249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4162425" y="1073150"/>
            <a:ext cx="3116263" cy="2941638"/>
            <a:chOff x="3925937" y="2768972"/>
            <a:chExt cx="3043509" cy="2873181"/>
          </a:xfrm>
        </p:grpSpPr>
        <p:sp>
          <p:nvSpPr>
            <p:cNvPr id="19" name="椭圆 18"/>
            <p:cNvSpPr/>
            <p:nvPr/>
          </p:nvSpPr>
          <p:spPr>
            <a:xfrm>
              <a:off x="3925937" y="2768972"/>
              <a:ext cx="3043509" cy="2873181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01732" y="3034116"/>
              <a:ext cx="2491917" cy="2342891"/>
            </a:xfrm>
            <a:prstGeom prst="ellipse">
              <a:avLst/>
            </a:prstGeom>
          </p:spPr>
        </p:pic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011363" y="3981450"/>
            <a:ext cx="7419975" cy="1163638"/>
            <a:chOff x="2039815" y="3996028"/>
            <a:chExt cx="8938193" cy="1163696"/>
          </a:xfrm>
        </p:grpSpPr>
        <p:cxnSp>
          <p:nvCxnSpPr>
            <p:cNvPr id="22" name="直接连接符 21"/>
            <p:cNvCxnSpPr>
              <a:endCxn id="25" idx="1"/>
            </p:cNvCxnSpPr>
            <p:nvPr/>
          </p:nvCxnSpPr>
          <p:spPr>
            <a:xfrm flipV="1">
              <a:off x="3053346" y="4835858"/>
              <a:ext cx="6911132" cy="17463"/>
            </a:xfrm>
            <a:prstGeom prst="line">
              <a:avLst/>
            </a:prstGeom>
            <a:ln w="57150">
              <a:solidFill>
                <a:srgbClr val="C3239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圆角矩形 22"/>
            <p:cNvSpPr/>
            <p:nvPr/>
          </p:nvSpPr>
          <p:spPr>
            <a:xfrm>
              <a:off x="2039815" y="4486590"/>
              <a:ext cx="1013531" cy="646144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6011707" y="4486590"/>
              <a:ext cx="1011619" cy="646144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/>
                <a:t> 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9964477" y="4511992"/>
              <a:ext cx="1013531" cy="647732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/>
                <a:t> 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cxnSp>
          <p:nvCxnSpPr>
            <p:cNvPr id="26" name="直接连接符 25"/>
            <p:cNvCxnSpPr/>
            <p:nvPr/>
          </p:nvCxnSpPr>
          <p:spPr>
            <a:xfrm flipV="1">
              <a:off x="6476402" y="3996028"/>
              <a:ext cx="1912" cy="490562"/>
            </a:xfrm>
            <a:prstGeom prst="line">
              <a:avLst/>
            </a:prstGeom>
            <a:ln w="57150">
              <a:solidFill>
                <a:srgbClr val="C3239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35"/>
          <p:cNvSpPr txBox="1">
            <a:spLocks noChangeArrowheads="1"/>
          </p:cNvSpPr>
          <p:nvPr/>
        </p:nvSpPr>
        <p:spPr bwMode="auto">
          <a:xfrm>
            <a:off x="1028700" y="5281613"/>
            <a:ext cx="2805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35"/>
          <p:cNvSpPr txBox="1">
            <a:spLocks noChangeArrowheads="1"/>
          </p:cNvSpPr>
          <p:nvPr/>
        </p:nvSpPr>
        <p:spPr bwMode="auto">
          <a:xfrm>
            <a:off x="4318000" y="5281613"/>
            <a:ext cx="2805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35"/>
          <p:cNvSpPr txBox="1">
            <a:spLocks noChangeArrowheads="1"/>
          </p:cNvSpPr>
          <p:nvPr/>
        </p:nvSpPr>
        <p:spPr bwMode="auto">
          <a:xfrm>
            <a:off x="7607300" y="5281613"/>
            <a:ext cx="2805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17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339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340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341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176463" y="1366838"/>
            <a:ext cx="2513012" cy="2513012"/>
          </a:xfrm>
          <a:prstGeom prst="ellipse">
            <a:avLst/>
          </a:prstGeom>
          <a:solidFill>
            <a:srgbClr val="C3239D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220788" y="2835275"/>
            <a:ext cx="2511425" cy="2513013"/>
          </a:xfrm>
          <a:prstGeom prst="ellipse">
            <a:avLst/>
          </a:prstGeom>
          <a:solidFill>
            <a:schemeClr val="tx1">
              <a:lumMod val="75000"/>
              <a:lumOff val="2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133725" y="2835275"/>
            <a:ext cx="2511425" cy="2513013"/>
          </a:xfrm>
          <a:prstGeom prst="ellipse">
            <a:avLst/>
          </a:prstGeom>
          <a:solidFill>
            <a:srgbClr val="745A94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747963" y="21717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533525" y="40640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3933825" y="40640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494463" y="2090738"/>
            <a:ext cx="522287" cy="496887"/>
            <a:chOff x="5894363" y="1561514"/>
            <a:chExt cx="522051" cy="495612"/>
          </a:xfrm>
        </p:grpSpPr>
        <p:sp>
          <p:nvSpPr>
            <p:cNvPr id="19" name="椭圆 18"/>
            <p:cNvSpPr/>
            <p:nvPr/>
          </p:nvSpPr>
          <p:spPr>
            <a:xfrm>
              <a:off x="5894363" y="1561514"/>
              <a:ext cx="495076" cy="495612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360" name="文本框 19"/>
            <p:cNvSpPr txBox="1">
              <a:spLocks noChangeArrowheads="1"/>
            </p:cNvSpPr>
            <p:nvPr/>
          </p:nvSpPr>
          <p:spPr bwMode="auto">
            <a:xfrm>
              <a:off x="5980315" y="1578487"/>
              <a:ext cx="43609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chemeClr val="bg1"/>
                  </a:solidFill>
                </a:rPr>
                <a:t>1</a:t>
              </a:r>
              <a:endParaRPr lang="zh-CN" altLang="en-US" sz="2400" b="1">
                <a:solidFill>
                  <a:schemeClr val="bg1"/>
                </a:solidFill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7072313" y="2090738"/>
            <a:ext cx="0" cy="1266825"/>
          </a:xfrm>
          <a:prstGeom prst="line">
            <a:avLst/>
          </a:prstGeom>
          <a:ln>
            <a:solidFill>
              <a:srgbClr val="C323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7165975" y="2009775"/>
            <a:ext cx="1289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您的文字</a:t>
            </a:r>
          </a:p>
        </p:txBody>
      </p:sp>
      <p:sp>
        <p:nvSpPr>
          <p:cNvPr id="23" name="TextBox 35"/>
          <p:cNvSpPr txBox="1">
            <a:spLocks noChangeArrowheads="1"/>
          </p:cNvSpPr>
          <p:nvPr/>
        </p:nvSpPr>
        <p:spPr bwMode="auto">
          <a:xfrm>
            <a:off x="7185025" y="2392363"/>
            <a:ext cx="36210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6475413" y="3887788"/>
            <a:ext cx="522287" cy="495300"/>
            <a:chOff x="5894363" y="1561514"/>
            <a:chExt cx="522051" cy="495612"/>
          </a:xfrm>
        </p:grpSpPr>
        <p:sp>
          <p:nvSpPr>
            <p:cNvPr id="25" name="椭圆 24"/>
            <p:cNvSpPr/>
            <p:nvPr/>
          </p:nvSpPr>
          <p:spPr>
            <a:xfrm>
              <a:off x="5894363" y="1561514"/>
              <a:ext cx="495076" cy="495612"/>
            </a:xfrm>
            <a:prstGeom prst="ellipse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358" name="文本框 25"/>
            <p:cNvSpPr txBox="1">
              <a:spLocks noChangeArrowheads="1"/>
            </p:cNvSpPr>
            <p:nvPr/>
          </p:nvSpPr>
          <p:spPr bwMode="auto">
            <a:xfrm>
              <a:off x="5980315" y="1578487"/>
              <a:ext cx="43609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chemeClr val="bg1"/>
                  </a:solidFill>
                </a:rPr>
                <a:t>2</a:t>
              </a:r>
              <a:endParaRPr lang="zh-CN" altLang="en-US" sz="2400" b="1">
                <a:solidFill>
                  <a:schemeClr val="bg1"/>
                </a:solidFill>
              </a:endParaRPr>
            </a:p>
          </p:txBody>
        </p:sp>
      </p:grpSp>
      <p:cxnSp>
        <p:nvCxnSpPr>
          <p:cNvPr id="27" name="直接连接符 26"/>
          <p:cNvCxnSpPr/>
          <p:nvPr/>
        </p:nvCxnSpPr>
        <p:spPr>
          <a:xfrm>
            <a:off x="7053263" y="3887788"/>
            <a:ext cx="0" cy="1266825"/>
          </a:xfrm>
          <a:prstGeom prst="line">
            <a:avLst/>
          </a:prstGeom>
          <a:ln>
            <a:solidFill>
              <a:srgbClr val="745A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7148513" y="3806825"/>
            <a:ext cx="12874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您的文字</a:t>
            </a:r>
          </a:p>
        </p:txBody>
      </p:sp>
      <p:sp>
        <p:nvSpPr>
          <p:cNvPr id="29" name="TextBox 35"/>
          <p:cNvSpPr txBox="1">
            <a:spLocks noChangeArrowheads="1"/>
          </p:cNvSpPr>
          <p:nvPr/>
        </p:nvSpPr>
        <p:spPr bwMode="auto">
          <a:xfrm>
            <a:off x="7165975" y="4187825"/>
            <a:ext cx="36210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19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/>
      <p:bldP spid="16" grpId="0"/>
      <p:bldP spid="17" grpId="0"/>
      <p:bldP spid="22" grpId="0"/>
      <p:bldP spid="23" grpId="0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5363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364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365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588" y="2500313"/>
            <a:ext cx="5087938" cy="2549525"/>
          </a:xfrm>
          <a:prstGeom prst="rect">
            <a:avLst/>
          </a:prstGeom>
          <a:solidFill>
            <a:srgbClr val="9D1C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1243013" y="3322638"/>
            <a:ext cx="957262" cy="1666875"/>
            <a:chOff x="1732975" y="3314412"/>
            <a:chExt cx="957386" cy="1666488"/>
          </a:xfrm>
        </p:grpSpPr>
        <p:pic>
          <p:nvPicPr>
            <p:cNvPr id="15395" name="图片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2975" y="3314412"/>
              <a:ext cx="957386" cy="1666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96" name="图片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549"/>
            <a:stretch>
              <a:fillRect/>
            </a:stretch>
          </p:blipFill>
          <p:spPr bwMode="auto">
            <a:xfrm>
              <a:off x="1884706" y="3647562"/>
              <a:ext cx="652431" cy="970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TextBox 35"/>
          <p:cNvSpPr txBox="1">
            <a:spLocks noChangeArrowheads="1"/>
          </p:cNvSpPr>
          <p:nvPr/>
        </p:nvSpPr>
        <p:spPr bwMode="auto">
          <a:xfrm>
            <a:off x="2216150" y="3494088"/>
            <a:ext cx="2435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2212975" y="2997200"/>
            <a:ext cx="1620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4773613" y="4410075"/>
            <a:ext cx="623887" cy="623888"/>
            <a:chOff x="4774840" y="3918393"/>
            <a:chExt cx="624625" cy="624625"/>
          </a:xfrm>
        </p:grpSpPr>
        <p:sp>
          <p:nvSpPr>
            <p:cNvPr id="19" name="菱形 18"/>
            <p:cNvSpPr/>
            <p:nvPr/>
          </p:nvSpPr>
          <p:spPr>
            <a:xfrm>
              <a:off x="4774840" y="3918393"/>
              <a:ext cx="624625" cy="624625"/>
            </a:xfrm>
            <a:prstGeom prst="diamond">
              <a:avLst/>
            </a:prstGeom>
            <a:solidFill>
              <a:srgbClr val="9D1C5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5394" name="图片 1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2063" y="4132058"/>
              <a:ext cx="210178" cy="210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4757738" y="3781425"/>
            <a:ext cx="623887" cy="625475"/>
            <a:chOff x="4758744" y="3290549"/>
            <a:chExt cx="624625" cy="624625"/>
          </a:xfrm>
        </p:grpSpPr>
        <p:sp>
          <p:nvSpPr>
            <p:cNvPr id="22" name="菱形 21"/>
            <p:cNvSpPr/>
            <p:nvPr/>
          </p:nvSpPr>
          <p:spPr>
            <a:xfrm>
              <a:off x="4758744" y="3290549"/>
              <a:ext cx="624625" cy="624625"/>
            </a:xfrm>
            <a:prstGeom prst="diamond">
              <a:avLst/>
            </a:prstGeom>
            <a:solidFill>
              <a:srgbClr val="9D1C5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5392" name="图片 2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3589" y="3497771"/>
              <a:ext cx="210178" cy="210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4773613" y="3128963"/>
            <a:ext cx="623887" cy="623887"/>
            <a:chOff x="4774841" y="2636948"/>
            <a:chExt cx="624625" cy="624625"/>
          </a:xfrm>
        </p:grpSpPr>
        <p:sp>
          <p:nvSpPr>
            <p:cNvPr id="25" name="菱形 24"/>
            <p:cNvSpPr/>
            <p:nvPr/>
          </p:nvSpPr>
          <p:spPr>
            <a:xfrm>
              <a:off x="4774841" y="2636948"/>
              <a:ext cx="624625" cy="624625"/>
            </a:xfrm>
            <a:prstGeom prst="diamond">
              <a:avLst/>
            </a:prstGeom>
            <a:solidFill>
              <a:srgbClr val="9D1C5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5390" name="图片 2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5967" y="2858733"/>
              <a:ext cx="210178" cy="210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4757738" y="2500313"/>
            <a:ext cx="623887" cy="625475"/>
            <a:chOff x="4758744" y="2009104"/>
            <a:chExt cx="624625" cy="624625"/>
          </a:xfrm>
        </p:grpSpPr>
        <p:sp>
          <p:nvSpPr>
            <p:cNvPr id="28" name="菱形 27"/>
            <p:cNvSpPr/>
            <p:nvPr/>
          </p:nvSpPr>
          <p:spPr>
            <a:xfrm>
              <a:off x="4758744" y="2009104"/>
              <a:ext cx="624625" cy="624625"/>
            </a:xfrm>
            <a:prstGeom prst="diamond">
              <a:avLst/>
            </a:prstGeom>
            <a:solidFill>
              <a:srgbClr val="9D1C5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15388" name="图片 2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5357" y="2245303"/>
              <a:ext cx="210178" cy="210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5492750" y="2441575"/>
            <a:ext cx="5853113" cy="631825"/>
            <a:chOff x="5494110" y="1950029"/>
            <a:chExt cx="5853451" cy="632560"/>
          </a:xfrm>
        </p:grpSpPr>
        <p:sp>
          <p:nvSpPr>
            <p:cNvPr id="31" name="TextBox 35"/>
            <p:cNvSpPr txBox="1"/>
            <p:nvPr/>
          </p:nvSpPr>
          <p:spPr>
            <a:xfrm>
              <a:off x="5494110" y="2167770"/>
              <a:ext cx="5853451" cy="41481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让您的每一次亮相都信心澎湃。</a:t>
              </a:r>
              <a:endPara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86" name="文本框 31"/>
            <p:cNvSpPr txBox="1">
              <a:spLocks noChangeArrowheads="1"/>
            </p:cNvSpPr>
            <p:nvPr/>
          </p:nvSpPr>
          <p:spPr bwMode="auto">
            <a:xfrm>
              <a:off x="5497170" y="1950029"/>
              <a:ext cx="1620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5492750" y="3082925"/>
            <a:ext cx="5853113" cy="633413"/>
            <a:chOff x="5494110" y="2592293"/>
            <a:chExt cx="5853451" cy="632560"/>
          </a:xfrm>
        </p:grpSpPr>
        <p:sp>
          <p:nvSpPr>
            <p:cNvPr id="34" name="TextBox 35"/>
            <p:cNvSpPr txBox="1"/>
            <p:nvPr/>
          </p:nvSpPr>
          <p:spPr>
            <a:xfrm>
              <a:off x="5494110" y="2809488"/>
              <a:ext cx="5853451" cy="4153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让您的每一次亮相都信心澎湃。</a:t>
              </a:r>
              <a:endPara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84" name="文本框 34"/>
            <p:cNvSpPr txBox="1">
              <a:spLocks noChangeArrowheads="1"/>
            </p:cNvSpPr>
            <p:nvPr/>
          </p:nvSpPr>
          <p:spPr bwMode="auto">
            <a:xfrm>
              <a:off x="5497170" y="2592293"/>
              <a:ext cx="1620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5492750" y="3775075"/>
            <a:ext cx="5853113" cy="631825"/>
            <a:chOff x="5494110" y="3283138"/>
            <a:chExt cx="5853451" cy="632560"/>
          </a:xfrm>
        </p:grpSpPr>
        <p:sp>
          <p:nvSpPr>
            <p:cNvPr id="37" name="TextBox 35"/>
            <p:cNvSpPr txBox="1"/>
            <p:nvPr/>
          </p:nvSpPr>
          <p:spPr>
            <a:xfrm>
              <a:off x="5494110" y="3500879"/>
              <a:ext cx="5853451" cy="41481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让您的每一次亮相都信心澎湃。</a:t>
              </a:r>
              <a:endPara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82" name="文本框 37"/>
            <p:cNvSpPr txBox="1">
              <a:spLocks noChangeArrowheads="1"/>
            </p:cNvSpPr>
            <p:nvPr/>
          </p:nvSpPr>
          <p:spPr bwMode="auto">
            <a:xfrm>
              <a:off x="5497170" y="3283138"/>
              <a:ext cx="1620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5492750" y="4476750"/>
            <a:ext cx="5853113" cy="633413"/>
            <a:chOff x="5494110" y="3985963"/>
            <a:chExt cx="5853451" cy="632560"/>
          </a:xfrm>
        </p:grpSpPr>
        <p:sp>
          <p:nvSpPr>
            <p:cNvPr id="40" name="TextBox 35"/>
            <p:cNvSpPr txBox="1"/>
            <p:nvPr/>
          </p:nvSpPr>
          <p:spPr>
            <a:xfrm>
              <a:off x="5494110" y="4203158"/>
              <a:ext cx="5853451" cy="4153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让您的每一次亮相都信心澎湃。</a:t>
              </a:r>
              <a:endPara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80" name="文本框 40"/>
            <p:cNvSpPr txBox="1">
              <a:spLocks noChangeArrowheads="1"/>
            </p:cNvSpPr>
            <p:nvPr/>
          </p:nvSpPr>
          <p:spPr bwMode="auto">
            <a:xfrm>
              <a:off x="5497170" y="3985963"/>
              <a:ext cx="1620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</p:spTree>
  </p:cSld>
  <p:clrMapOvr>
    <a:masterClrMapping/>
  </p:clrMapOvr>
  <p:transition spd="slow" advTm="162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1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975"/>
                            </p:stCondLst>
                            <p:childTnLst>
                              <p:par>
                                <p:cTn id="2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475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975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475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975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387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388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6389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右箭头 11"/>
          <p:cNvSpPr/>
          <p:nvPr/>
        </p:nvSpPr>
        <p:spPr>
          <a:xfrm rot="16200000">
            <a:off x="4879182" y="1626394"/>
            <a:ext cx="2025650" cy="1506537"/>
          </a:xfrm>
          <a:prstGeom prst="rightArrow">
            <a:avLst>
              <a:gd name="adj1" fmla="val 55128"/>
              <a:gd name="adj2" fmla="val 50000"/>
            </a:avLst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 rot="5400000">
            <a:off x="4879182" y="3775869"/>
            <a:ext cx="2025650" cy="1506537"/>
          </a:xfrm>
          <a:prstGeom prst="rightArrow">
            <a:avLst>
              <a:gd name="adj1" fmla="val 55128"/>
              <a:gd name="adj2" fmla="val 50000"/>
            </a:avLst>
          </a:prstGeom>
          <a:solidFill>
            <a:srgbClr val="745A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720013" y="2073275"/>
            <a:ext cx="1211262" cy="40163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16394" name="文本框 14"/>
          <p:cNvSpPr txBox="1">
            <a:spLocks noChangeArrowheads="1"/>
          </p:cNvSpPr>
          <p:nvPr/>
        </p:nvSpPr>
        <p:spPr bwMode="auto">
          <a:xfrm>
            <a:off x="7629525" y="1549400"/>
            <a:ext cx="863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68%</a:t>
            </a:r>
            <a:endParaRPr lang="zh-CN" altLang="en-US" sz="2800"/>
          </a:p>
        </p:txBody>
      </p:sp>
      <p:sp>
        <p:nvSpPr>
          <p:cNvPr id="16" name="矩形 15"/>
          <p:cNvSpPr/>
          <p:nvPr/>
        </p:nvSpPr>
        <p:spPr>
          <a:xfrm>
            <a:off x="7810500" y="4298950"/>
            <a:ext cx="1211263" cy="401638"/>
          </a:xfrm>
          <a:prstGeom prst="rect">
            <a:avLst/>
          </a:prstGeom>
          <a:solidFill>
            <a:srgbClr val="745A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16396" name="文本框 16"/>
          <p:cNvSpPr txBox="1">
            <a:spLocks noChangeArrowheads="1"/>
          </p:cNvSpPr>
          <p:nvPr/>
        </p:nvSpPr>
        <p:spPr bwMode="auto">
          <a:xfrm>
            <a:off x="7720013" y="3843338"/>
            <a:ext cx="863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32%</a:t>
            </a:r>
            <a:endParaRPr lang="zh-CN" altLang="en-US" sz="2800"/>
          </a:p>
        </p:txBody>
      </p:sp>
      <p:sp>
        <p:nvSpPr>
          <p:cNvPr id="16397" name="TextBox 10"/>
          <p:cNvSpPr txBox="1">
            <a:spLocks noChangeArrowheads="1"/>
          </p:cNvSpPr>
          <p:nvPr/>
        </p:nvSpPr>
        <p:spPr bwMode="auto">
          <a:xfrm>
            <a:off x="7629525" y="2601913"/>
            <a:ext cx="36544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  <p:sp>
        <p:nvSpPr>
          <p:cNvPr id="16398" name="TextBox 10"/>
          <p:cNvSpPr txBox="1">
            <a:spLocks noChangeArrowheads="1"/>
          </p:cNvSpPr>
          <p:nvPr/>
        </p:nvSpPr>
        <p:spPr bwMode="auto">
          <a:xfrm>
            <a:off x="7720013" y="4772025"/>
            <a:ext cx="36544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5748898" y="1993669"/>
            <a:ext cx="284154" cy="772894"/>
            <a:chOff x="742743" y="2027041"/>
            <a:chExt cx="401486" cy="1092036"/>
          </a:xfrm>
          <a:solidFill>
            <a:schemeClr val="bg1"/>
          </a:solidFill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742743" y="2227781"/>
              <a:ext cx="401486" cy="891296"/>
            </a:xfrm>
            <a:custGeom>
              <a:avLst/>
              <a:gdLst>
                <a:gd name="T0" fmla="*/ 16 w 21"/>
                <a:gd name="T1" fmla="*/ 0 h 46"/>
                <a:gd name="T2" fmla="*/ 16 w 21"/>
                <a:gd name="T3" fmla="*/ 0 h 46"/>
                <a:gd name="T4" fmla="*/ 5 w 21"/>
                <a:gd name="T5" fmla="*/ 0 h 46"/>
                <a:gd name="T6" fmla="*/ 5 w 21"/>
                <a:gd name="T7" fmla="*/ 0 h 46"/>
                <a:gd name="T8" fmla="*/ 0 w 21"/>
                <a:gd name="T9" fmla="*/ 4 h 46"/>
                <a:gd name="T10" fmla="*/ 0 w 21"/>
                <a:gd name="T11" fmla="*/ 5 h 46"/>
                <a:gd name="T12" fmla="*/ 0 w 21"/>
                <a:gd name="T13" fmla="*/ 19 h 46"/>
                <a:gd name="T14" fmla="*/ 0 w 21"/>
                <a:gd name="T15" fmla="*/ 22 h 46"/>
                <a:gd name="T16" fmla="*/ 2 w 21"/>
                <a:gd name="T17" fmla="*/ 23 h 46"/>
                <a:gd name="T18" fmla="*/ 2 w 21"/>
                <a:gd name="T19" fmla="*/ 23 h 46"/>
                <a:gd name="T20" fmla="*/ 4 w 21"/>
                <a:gd name="T21" fmla="*/ 22 h 46"/>
                <a:gd name="T22" fmla="*/ 4 w 21"/>
                <a:gd name="T23" fmla="*/ 19 h 46"/>
                <a:gd name="T24" fmla="*/ 4 w 21"/>
                <a:gd name="T25" fmla="*/ 8 h 46"/>
                <a:gd name="T26" fmla="*/ 5 w 21"/>
                <a:gd name="T27" fmla="*/ 8 h 46"/>
                <a:gd name="T28" fmla="*/ 5 w 21"/>
                <a:gd name="T29" fmla="*/ 19 h 46"/>
                <a:gd name="T30" fmla="*/ 5 w 21"/>
                <a:gd name="T31" fmla="*/ 30 h 46"/>
                <a:gd name="T32" fmla="*/ 5 w 21"/>
                <a:gd name="T33" fmla="*/ 38 h 46"/>
                <a:gd name="T34" fmla="*/ 5 w 21"/>
                <a:gd name="T35" fmla="*/ 44 h 46"/>
                <a:gd name="T36" fmla="*/ 5 w 21"/>
                <a:gd name="T37" fmla="*/ 44 h 46"/>
                <a:gd name="T38" fmla="*/ 7 w 21"/>
                <a:gd name="T39" fmla="*/ 46 h 46"/>
                <a:gd name="T40" fmla="*/ 8 w 21"/>
                <a:gd name="T41" fmla="*/ 46 h 46"/>
                <a:gd name="T42" fmla="*/ 10 w 21"/>
                <a:gd name="T43" fmla="*/ 44 h 46"/>
                <a:gd name="T44" fmla="*/ 10 w 21"/>
                <a:gd name="T45" fmla="*/ 44 h 46"/>
                <a:gd name="T46" fmla="*/ 10 w 21"/>
                <a:gd name="T47" fmla="*/ 38 h 46"/>
                <a:gd name="T48" fmla="*/ 10 w 21"/>
                <a:gd name="T49" fmla="*/ 30 h 46"/>
                <a:gd name="T50" fmla="*/ 10 w 21"/>
                <a:gd name="T51" fmla="*/ 23 h 46"/>
                <a:gd name="T52" fmla="*/ 11 w 21"/>
                <a:gd name="T53" fmla="*/ 23 h 46"/>
                <a:gd name="T54" fmla="*/ 11 w 21"/>
                <a:gd name="T55" fmla="*/ 30 h 46"/>
                <a:gd name="T56" fmla="*/ 11 w 21"/>
                <a:gd name="T57" fmla="*/ 38 h 46"/>
                <a:gd name="T58" fmla="*/ 11 w 21"/>
                <a:gd name="T59" fmla="*/ 44 h 46"/>
                <a:gd name="T60" fmla="*/ 11 w 21"/>
                <a:gd name="T61" fmla="*/ 44 h 46"/>
                <a:gd name="T62" fmla="*/ 13 w 21"/>
                <a:gd name="T63" fmla="*/ 46 h 46"/>
                <a:gd name="T64" fmla="*/ 15 w 21"/>
                <a:gd name="T65" fmla="*/ 46 h 46"/>
                <a:gd name="T66" fmla="*/ 16 w 21"/>
                <a:gd name="T67" fmla="*/ 44 h 46"/>
                <a:gd name="T68" fmla="*/ 16 w 21"/>
                <a:gd name="T69" fmla="*/ 44 h 46"/>
                <a:gd name="T70" fmla="*/ 16 w 21"/>
                <a:gd name="T71" fmla="*/ 38 h 46"/>
                <a:gd name="T72" fmla="*/ 16 w 21"/>
                <a:gd name="T73" fmla="*/ 30 h 46"/>
                <a:gd name="T74" fmla="*/ 16 w 21"/>
                <a:gd name="T75" fmla="*/ 19 h 46"/>
                <a:gd name="T76" fmla="*/ 16 w 21"/>
                <a:gd name="T77" fmla="*/ 8 h 46"/>
                <a:gd name="T78" fmla="*/ 18 w 21"/>
                <a:gd name="T79" fmla="*/ 8 h 46"/>
                <a:gd name="T80" fmla="*/ 18 w 21"/>
                <a:gd name="T81" fmla="*/ 19 h 46"/>
                <a:gd name="T82" fmla="*/ 18 w 21"/>
                <a:gd name="T83" fmla="*/ 22 h 46"/>
                <a:gd name="T84" fmla="*/ 19 w 21"/>
                <a:gd name="T85" fmla="*/ 23 h 46"/>
                <a:gd name="T86" fmla="*/ 20 w 21"/>
                <a:gd name="T87" fmla="*/ 23 h 46"/>
                <a:gd name="T88" fmla="*/ 21 w 21"/>
                <a:gd name="T89" fmla="*/ 22 h 46"/>
                <a:gd name="T90" fmla="*/ 21 w 21"/>
                <a:gd name="T91" fmla="*/ 19 h 46"/>
                <a:gd name="T92" fmla="*/ 21 w 21"/>
                <a:gd name="T93" fmla="*/ 5 h 46"/>
                <a:gd name="T94" fmla="*/ 21 w 21"/>
                <a:gd name="T95" fmla="*/ 4 h 46"/>
                <a:gd name="T96" fmla="*/ 16 w 21"/>
                <a:gd name="T9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" h="46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4" y="22"/>
                    <a:pt x="4" y="22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5"/>
                    <a:pt x="6" y="46"/>
                    <a:pt x="7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9" y="46"/>
                    <a:pt x="10" y="45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5"/>
                    <a:pt x="12" y="46"/>
                    <a:pt x="13" y="4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6" y="46"/>
                    <a:pt x="16" y="45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8"/>
                    <a:pt x="18" y="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3"/>
                    <a:pt x="21" y="22"/>
                    <a:pt x="21" y="22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4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Oval 6"/>
            <p:cNvSpPr>
              <a:spLocks noChangeArrowheads="1"/>
            </p:cNvSpPr>
            <p:nvPr/>
          </p:nvSpPr>
          <p:spPr bwMode="auto">
            <a:xfrm>
              <a:off x="855159" y="2027041"/>
              <a:ext cx="176654" cy="17665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5748338" y="4138613"/>
            <a:ext cx="298450" cy="654050"/>
            <a:chOff x="6309354" y="2276872"/>
            <a:chExt cx="1497108" cy="3288843"/>
          </a:xfrm>
        </p:grpSpPr>
        <p:sp>
          <p:nvSpPr>
            <p:cNvPr id="16406" name="Oval 9"/>
            <p:cNvSpPr>
              <a:spLocks noChangeArrowheads="1"/>
            </p:cNvSpPr>
            <p:nvPr/>
          </p:nvSpPr>
          <p:spPr bwMode="auto">
            <a:xfrm>
              <a:off x="6800601" y="2276872"/>
              <a:ext cx="514631" cy="5281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6309354" y="2899517"/>
              <a:ext cx="1497108" cy="2666198"/>
            </a:xfrm>
            <a:custGeom>
              <a:avLst/>
              <a:gdLst>
                <a:gd name="connsiteX0" fmla="*/ 499036 w 1497108"/>
                <a:gd name="connsiteY0" fmla="*/ 0 h 2664681"/>
                <a:gd name="connsiteX1" fmla="*/ 998072 w 1497108"/>
                <a:gd name="connsiteY1" fmla="*/ 0 h 2664681"/>
                <a:gd name="connsiteX2" fmla="*/ 1219866 w 1497108"/>
                <a:gd name="connsiteY2" fmla="*/ 115856 h 2664681"/>
                <a:gd name="connsiteX3" fmla="*/ 1497108 w 1497108"/>
                <a:gd name="connsiteY3" fmla="*/ 1100629 h 2664681"/>
                <a:gd name="connsiteX4" fmla="*/ 1441660 w 1497108"/>
                <a:gd name="connsiteY4" fmla="*/ 1216485 h 2664681"/>
                <a:gd name="connsiteX5" fmla="*/ 1386211 w 1497108"/>
                <a:gd name="connsiteY5" fmla="*/ 1216485 h 2664681"/>
                <a:gd name="connsiteX6" fmla="*/ 1275314 w 1497108"/>
                <a:gd name="connsiteY6" fmla="*/ 1158557 h 2664681"/>
                <a:gd name="connsiteX7" fmla="*/ 1053521 w 1497108"/>
                <a:gd name="connsiteY7" fmla="*/ 405495 h 2664681"/>
                <a:gd name="connsiteX8" fmla="*/ 1330763 w 1497108"/>
                <a:gd name="connsiteY8" fmla="*/ 1564052 h 2664681"/>
                <a:gd name="connsiteX9" fmla="*/ 1108969 w 1497108"/>
                <a:gd name="connsiteY9" fmla="*/ 1564052 h 2664681"/>
                <a:gd name="connsiteX10" fmla="*/ 1108969 w 1497108"/>
                <a:gd name="connsiteY10" fmla="*/ 2548825 h 2664681"/>
                <a:gd name="connsiteX11" fmla="*/ 998072 w 1497108"/>
                <a:gd name="connsiteY11" fmla="*/ 2664681 h 2664681"/>
                <a:gd name="connsiteX12" fmla="*/ 887175 w 1497108"/>
                <a:gd name="connsiteY12" fmla="*/ 2664681 h 2664681"/>
                <a:gd name="connsiteX13" fmla="*/ 831727 w 1497108"/>
                <a:gd name="connsiteY13" fmla="*/ 2548825 h 2664681"/>
                <a:gd name="connsiteX14" fmla="*/ 831727 w 1497108"/>
                <a:gd name="connsiteY14" fmla="*/ 1564052 h 2664681"/>
                <a:gd name="connsiteX15" fmla="*/ 720830 w 1497108"/>
                <a:gd name="connsiteY15" fmla="*/ 1564052 h 2664681"/>
                <a:gd name="connsiteX16" fmla="*/ 720830 w 1497108"/>
                <a:gd name="connsiteY16" fmla="*/ 2548825 h 2664681"/>
                <a:gd name="connsiteX17" fmla="*/ 609933 w 1497108"/>
                <a:gd name="connsiteY17" fmla="*/ 2664681 h 2664681"/>
                <a:gd name="connsiteX18" fmla="*/ 499036 w 1497108"/>
                <a:gd name="connsiteY18" fmla="*/ 2664681 h 2664681"/>
                <a:gd name="connsiteX19" fmla="*/ 443588 w 1497108"/>
                <a:gd name="connsiteY19" fmla="*/ 2548825 h 2664681"/>
                <a:gd name="connsiteX20" fmla="*/ 443588 w 1497108"/>
                <a:gd name="connsiteY20" fmla="*/ 1564052 h 2664681"/>
                <a:gd name="connsiteX21" fmla="*/ 221794 w 1497108"/>
                <a:gd name="connsiteY21" fmla="*/ 1564052 h 2664681"/>
                <a:gd name="connsiteX22" fmla="*/ 499036 w 1497108"/>
                <a:gd name="connsiteY22" fmla="*/ 405495 h 2664681"/>
                <a:gd name="connsiteX23" fmla="*/ 443588 w 1497108"/>
                <a:gd name="connsiteY23" fmla="*/ 405495 h 2664681"/>
                <a:gd name="connsiteX24" fmla="*/ 221794 w 1497108"/>
                <a:gd name="connsiteY24" fmla="*/ 1158557 h 2664681"/>
                <a:gd name="connsiteX25" fmla="*/ 187139 w 1497108"/>
                <a:gd name="connsiteY25" fmla="*/ 1209244 h 2664681"/>
                <a:gd name="connsiteX26" fmla="*/ 173218 w 1497108"/>
                <a:gd name="connsiteY26" fmla="*/ 1211727 h 2664681"/>
                <a:gd name="connsiteX27" fmla="*/ 170212 w 1497108"/>
                <a:gd name="connsiteY27" fmla="*/ 1216537 h 2664681"/>
                <a:gd name="connsiteX28" fmla="*/ 99708 w 1497108"/>
                <a:gd name="connsiteY28" fmla="*/ 1248047 h 2664681"/>
                <a:gd name="connsiteX29" fmla="*/ 0 w 1497108"/>
                <a:gd name="connsiteY29" fmla="*/ 1140463 h 2664681"/>
                <a:gd name="connsiteX30" fmla="*/ 6135 w 1497108"/>
                <a:gd name="connsiteY30" fmla="*/ 1107679 h 2664681"/>
                <a:gd name="connsiteX31" fmla="*/ 0 w 1497108"/>
                <a:gd name="connsiteY31" fmla="*/ 1100629 h 2664681"/>
                <a:gd name="connsiteX32" fmla="*/ 332691 w 1497108"/>
                <a:gd name="connsiteY32" fmla="*/ 115856 h 2664681"/>
                <a:gd name="connsiteX33" fmla="*/ 499036 w 1497108"/>
                <a:gd name="connsiteY33" fmla="*/ 0 h 266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97108" h="2664681">
                  <a:moveTo>
                    <a:pt x="499036" y="0"/>
                  </a:moveTo>
                  <a:cubicBezTo>
                    <a:pt x="499036" y="0"/>
                    <a:pt x="499036" y="0"/>
                    <a:pt x="998072" y="0"/>
                  </a:cubicBezTo>
                  <a:cubicBezTo>
                    <a:pt x="1108969" y="0"/>
                    <a:pt x="1164418" y="57928"/>
                    <a:pt x="1219866" y="115856"/>
                  </a:cubicBezTo>
                  <a:cubicBezTo>
                    <a:pt x="1219866" y="115856"/>
                    <a:pt x="1497108" y="1100629"/>
                    <a:pt x="1497108" y="1100629"/>
                  </a:cubicBezTo>
                  <a:cubicBezTo>
                    <a:pt x="1497108" y="1100629"/>
                    <a:pt x="1497108" y="1158557"/>
                    <a:pt x="1441660" y="1216485"/>
                  </a:cubicBezTo>
                  <a:cubicBezTo>
                    <a:pt x="1441660" y="1216485"/>
                    <a:pt x="1441660" y="1216485"/>
                    <a:pt x="1386211" y="1216485"/>
                  </a:cubicBezTo>
                  <a:cubicBezTo>
                    <a:pt x="1386211" y="1216485"/>
                    <a:pt x="1330763" y="1216485"/>
                    <a:pt x="1275314" y="1158557"/>
                  </a:cubicBezTo>
                  <a:cubicBezTo>
                    <a:pt x="1275314" y="1158557"/>
                    <a:pt x="1275314" y="1158557"/>
                    <a:pt x="1053521" y="405495"/>
                  </a:cubicBezTo>
                  <a:cubicBezTo>
                    <a:pt x="1053521" y="405495"/>
                    <a:pt x="1053521" y="405495"/>
                    <a:pt x="1330763" y="1564052"/>
                  </a:cubicBezTo>
                  <a:cubicBezTo>
                    <a:pt x="1330763" y="1564052"/>
                    <a:pt x="1330763" y="1564052"/>
                    <a:pt x="1108969" y="1564052"/>
                  </a:cubicBezTo>
                  <a:cubicBezTo>
                    <a:pt x="1108969" y="1564052"/>
                    <a:pt x="1108969" y="1564052"/>
                    <a:pt x="1108969" y="2548825"/>
                  </a:cubicBezTo>
                  <a:cubicBezTo>
                    <a:pt x="1108969" y="2606753"/>
                    <a:pt x="1053521" y="2664681"/>
                    <a:pt x="998072" y="2664681"/>
                  </a:cubicBezTo>
                  <a:cubicBezTo>
                    <a:pt x="998072" y="2664681"/>
                    <a:pt x="998072" y="2664681"/>
                    <a:pt x="887175" y="2664681"/>
                  </a:cubicBezTo>
                  <a:cubicBezTo>
                    <a:pt x="831727" y="2664681"/>
                    <a:pt x="831727" y="2606753"/>
                    <a:pt x="831727" y="2548825"/>
                  </a:cubicBezTo>
                  <a:cubicBezTo>
                    <a:pt x="831727" y="2548825"/>
                    <a:pt x="831727" y="2548825"/>
                    <a:pt x="831727" y="1564052"/>
                  </a:cubicBezTo>
                  <a:cubicBezTo>
                    <a:pt x="831727" y="1564052"/>
                    <a:pt x="831727" y="1564052"/>
                    <a:pt x="720830" y="1564052"/>
                  </a:cubicBezTo>
                  <a:cubicBezTo>
                    <a:pt x="720830" y="1564052"/>
                    <a:pt x="720830" y="1564052"/>
                    <a:pt x="720830" y="2548825"/>
                  </a:cubicBezTo>
                  <a:cubicBezTo>
                    <a:pt x="720830" y="2606753"/>
                    <a:pt x="665382" y="2664681"/>
                    <a:pt x="609933" y="2664681"/>
                  </a:cubicBezTo>
                  <a:cubicBezTo>
                    <a:pt x="609933" y="2664681"/>
                    <a:pt x="609933" y="2664681"/>
                    <a:pt x="499036" y="2664681"/>
                  </a:cubicBezTo>
                  <a:cubicBezTo>
                    <a:pt x="443588" y="2664681"/>
                    <a:pt x="443588" y="2606753"/>
                    <a:pt x="443588" y="2548825"/>
                  </a:cubicBezTo>
                  <a:cubicBezTo>
                    <a:pt x="443588" y="2548825"/>
                    <a:pt x="443588" y="2548825"/>
                    <a:pt x="443588" y="1564052"/>
                  </a:cubicBezTo>
                  <a:cubicBezTo>
                    <a:pt x="443588" y="1564052"/>
                    <a:pt x="443588" y="1564052"/>
                    <a:pt x="221794" y="1564052"/>
                  </a:cubicBezTo>
                  <a:cubicBezTo>
                    <a:pt x="221794" y="1564052"/>
                    <a:pt x="221794" y="1564052"/>
                    <a:pt x="499036" y="405495"/>
                  </a:cubicBezTo>
                  <a:cubicBezTo>
                    <a:pt x="443588" y="405495"/>
                    <a:pt x="443588" y="405495"/>
                    <a:pt x="443588" y="405495"/>
                  </a:cubicBezTo>
                  <a:cubicBezTo>
                    <a:pt x="443588" y="405495"/>
                    <a:pt x="443588" y="405495"/>
                    <a:pt x="221794" y="1158557"/>
                  </a:cubicBezTo>
                  <a:cubicBezTo>
                    <a:pt x="221794" y="1187521"/>
                    <a:pt x="207932" y="1202003"/>
                    <a:pt x="187139" y="1209244"/>
                  </a:cubicBezTo>
                  <a:lnTo>
                    <a:pt x="173218" y="1211727"/>
                  </a:lnTo>
                  <a:lnTo>
                    <a:pt x="170212" y="1216537"/>
                  </a:lnTo>
                  <a:cubicBezTo>
                    <a:pt x="152169" y="1236005"/>
                    <a:pt x="127242" y="1248047"/>
                    <a:pt x="99708" y="1248047"/>
                  </a:cubicBezTo>
                  <a:cubicBezTo>
                    <a:pt x="44641" y="1248047"/>
                    <a:pt x="0" y="1199880"/>
                    <a:pt x="0" y="1140463"/>
                  </a:cubicBezTo>
                  <a:lnTo>
                    <a:pt x="6135" y="1107679"/>
                  </a:lnTo>
                  <a:lnTo>
                    <a:pt x="0" y="1100629"/>
                  </a:lnTo>
                  <a:cubicBezTo>
                    <a:pt x="0" y="1100629"/>
                    <a:pt x="277242" y="115856"/>
                    <a:pt x="332691" y="115856"/>
                  </a:cubicBezTo>
                  <a:cubicBezTo>
                    <a:pt x="332691" y="57928"/>
                    <a:pt x="443588" y="0"/>
                    <a:pt x="4990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401" name="文本框 25"/>
          <p:cNvSpPr txBox="1">
            <a:spLocks noChangeArrowheads="1"/>
          </p:cNvSpPr>
          <p:nvPr/>
        </p:nvSpPr>
        <p:spPr bwMode="auto">
          <a:xfrm>
            <a:off x="5575300" y="2868613"/>
            <a:ext cx="746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16402" name="文本框 26"/>
          <p:cNvSpPr txBox="1">
            <a:spLocks noChangeArrowheads="1"/>
          </p:cNvSpPr>
          <p:nvPr/>
        </p:nvSpPr>
        <p:spPr bwMode="auto">
          <a:xfrm>
            <a:off x="5575300" y="3673475"/>
            <a:ext cx="746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8" name="矩形 27"/>
          <p:cNvSpPr/>
          <p:nvPr/>
        </p:nvSpPr>
        <p:spPr>
          <a:xfrm>
            <a:off x="762000" y="2466975"/>
            <a:ext cx="3267075" cy="400050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点击此处添加您的标题文字</a:t>
            </a:r>
          </a:p>
        </p:txBody>
      </p:sp>
      <p:sp>
        <p:nvSpPr>
          <p:cNvPr id="16404" name="TextBox 10"/>
          <p:cNvSpPr txBox="1">
            <a:spLocks noChangeArrowheads="1"/>
          </p:cNvSpPr>
          <p:nvPr/>
        </p:nvSpPr>
        <p:spPr bwMode="auto">
          <a:xfrm>
            <a:off x="687388" y="3027363"/>
            <a:ext cx="36544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  <p:sp>
        <p:nvSpPr>
          <p:cNvPr id="16405" name="TextBox 10"/>
          <p:cNvSpPr txBox="1">
            <a:spLocks noChangeArrowheads="1"/>
          </p:cNvSpPr>
          <p:nvPr/>
        </p:nvSpPr>
        <p:spPr bwMode="auto">
          <a:xfrm>
            <a:off x="687388" y="3862388"/>
            <a:ext cx="36544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</p:spTree>
  </p:cSld>
  <p:clrMapOvr>
    <a:masterClrMapping/>
  </p:clrMapOvr>
  <p:transition spd="slow" advTm="143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6" y="57729"/>
            <a:ext cx="11914909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075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076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077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994826" y="1887877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13" name="直接连接符 12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454275" y="1471613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454275" y="1960563"/>
            <a:ext cx="2578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578762" y="1892449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18" name="直接连接符 17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椭圆 18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8037513" y="1476375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8037513" y="1965325"/>
            <a:ext cx="2578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994826" y="3621162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23" name="直接连接符 22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椭圆 23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2454275" y="3205163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2454275" y="3694113"/>
            <a:ext cx="2578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7578762" y="3625734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28" name="直接连接符 27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椭圆 28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37513" y="3209925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8037513" y="3698875"/>
            <a:ext cx="2578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1994826" y="5395444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33" name="直接连接符 32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2454275" y="4978400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2454275" y="5468938"/>
            <a:ext cx="25781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7578762" y="5400016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38" name="直接连接符 37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椭圆 38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8037513" y="4983163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8037513" y="5473700"/>
            <a:ext cx="2578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687388" y="1270000"/>
            <a:ext cx="1316037" cy="1317625"/>
            <a:chOff x="795528" y="1618488"/>
            <a:chExt cx="1316736" cy="1316736"/>
          </a:xfrm>
        </p:grpSpPr>
        <p:sp>
          <p:nvSpPr>
            <p:cNvPr id="43" name="椭圆 42"/>
            <p:cNvSpPr/>
            <p:nvPr/>
          </p:nvSpPr>
          <p:spPr>
            <a:xfrm>
              <a:off x="795528" y="1618488"/>
              <a:ext cx="1316736" cy="1316736"/>
            </a:xfrm>
            <a:prstGeom prst="ellipse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3114" name="图片 4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7011" y="1896527"/>
              <a:ext cx="821577" cy="82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6270625" y="1274763"/>
            <a:ext cx="1317625" cy="1317625"/>
            <a:chOff x="6379464" y="1623060"/>
            <a:chExt cx="1316736" cy="1316736"/>
          </a:xfrm>
        </p:grpSpPr>
        <p:sp>
          <p:nvSpPr>
            <p:cNvPr id="46" name="椭圆 45"/>
            <p:cNvSpPr/>
            <p:nvPr/>
          </p:nvSpPr>
          <p:spPr>
            <a:xfrm>
              <a:off x="6379464" y="1623060"/>
              <a:ext cx="1316736" cy="1316736"/>
            </a:xfrm>
            <a:prstGeom prst="ellipse">
              <a:avLst/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3112" name="图片 4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1515" y="1877022"/>
              <a:ext cx="860441" cy="86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687388" y="3003550"/>
            <a:ext cx="1316037" cy="1317625"/>
            <a:chOff x="795528" y="3351773"/>
            <a:chExt cx="1316736" cy="1316736"/>
          </a:xfrm>
        </p:grpSpPr>
        <p:sp>
          <p:nvSpPr>
            <p:cNvPr id="49" name="椭圆 48"/>
            <p:cNvSpPr/>
            <p:nvPr/>
          </p:nvSpPr>
          <p:spPr>
            <a:xfrm>
              <a:off x="795528" y="3351773"/>
              <a:ext cx="1316736" cy="131673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3110" name="图片 4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0777" y="3576019"/>
              <a:ext cx="877094" cy="880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6270625" y="3008313"/>
            <a:ext cx="1317625" cy="1317625"/>
            <a:chOff x="6379464" y="3356345"/>
            <a:chExt cx="1316736" cy="1316736"/>
          </a:xfrm>
        </p:grpSpPr>
        <p:sp>
          <p:nvSpPr>
            <p:cNvPr id="52" name="椭圆 51"/>
            <p:cNvSpPr/>
            <p:nvPr/>
          </p:nvSpPr>
          <p:spPr>
            <a:xfrm>
              <a:off x="6379464" y="3356345"/>
              <a:ext cx="1316736" cy="131673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3108" name="图片 5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5331" y="3597101"/>
              <a:ext cx="816935" cy="816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687388" y="4778375"/>
            <a:ext cx="1316037" cy="1316038"/>
            <a:chOff x="795528" y="5126055"/>
            <a:chExt cx="1316736" cy="1316736"/>
          </a:xfrm>
        </p:grpSpPr>
        <p:sp>
          <p:nvSpPr>
            <p:cNvPr id="55" name="椭圆 54"/>
            <p:cNvSpPr/>
            <p:nvPr/>
          </p:nvSpPr>
          <p:spPr>
            <a:xfrm>
              <a:off x="795528" y="5126055"/>
              <a:ext cx="1316736" cy="1316736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3106" name="图片 5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0305" y="5215513"/>
              <a:ext cx="1124134" cy="1124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6270625" y="4783138"/>
            <a:ext cx="1317625" cy="1316037"/>
            <a:chOff x="6379464" y="5130627"/>
            <a:chExt cx="1316736" cy="1316736"/>
          </a:xfrm>
        </p:grpSpPr>
        <p:sp>
          <p:nvSpPr>
            <p:cNvPr id="58" name="椭圆 57"/>
            <p:cNvSpPr/>
            <p:nvPr/>
          </p:nvSpPr>
          <p:spPr>
            <a:xfrm>
              <a:off x="6379464" y="5130627"/>
              <a:ext cx="1316736" cy="1316736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3104" name="图片 5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7226" y="5389948"/>
              <a:ext cx="784730" cy="788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Tm="14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  <p:bldP spid="21" grpId="0"/>
      <p:bldP spid="25" grpId="0"/>
      <p:bldP spid="26" grpId="0"/>
      <p:bldP spid="30" grpId="0"/>
      <p:bldP spid="31" grpId="0"/>
      <p:bldP spid="35" grpId="0"/>
      <p:bldP spid="36" grpId="0"/>
      <p:bldP spid="4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099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100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101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1931988" y="1433513"/>
            <a:ext cx="8083550" cy="4940300"/>
            <a:chOff x="1876955" y="1433268"/>
            <a:chExt cx="8084243" cy="4940370"/>
          </a:xfrm>
        </p:grpSpPr>
        <p:pic>
          <p:nvPicPr>
            <p:cNvPr id="4122" name="图片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6955" y="1433268"/>
              <a:ext cx="8084243" cy="4940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23" name="图片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766" y="1886468"/>
              <a:ext cx="5793201" cy="37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0" y="2276475"/>
            <a:ext cx="4022725" cy="649288"/>
            <a:chOff x="0" y="2185282"/>
            <a:chExt cx="4023360" cy="649224"/>
          </a:xfrm>
        </p:grpSpPr>
        <p:sp>
          <p:nvSpPr>
            <p:cNvPr id="16" name="矩形 15"/>
            <p:cNvSpPr/>
            <p:nvPr/>
          </p:nvSpPr>
          <p:spPr>
            <a:xfrm>
              <a:off x="0" y="2185282"/>
              <a:ext cx="4023360" cy="64922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21" name="文本框 16"/>
            <p:cNvSpPr txBox="1">
              <a:spLocks noChangeArrowheads="1"/>
            </p:cNvSpPr>
            <p:nvPr/>
          </p:nvSpPr>
          <p:spPr bwMode="auto">
            <a:xfrm>
              <a:off x="462946" y="23343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0" y="3379788"/>
            <a:ext cx="4022725" cy="649287"/>
            <a:chOff x="152400" y="2337682"/>
            <a:chExt cx="4023360" cy="649224"/>
          </a:xfrm>
        </p:grpSpPr>
        <p:sp>
          <p:nvSpPr>
            <p:cNvPr id="19" name="矩形 18"/>
            <p:cNvSpPr/>
            <p:nvPr/>
          </p:nvSpPr>
          <p:spPr>
            <a:xfrm>
              <a:off x="152400" y="2337682"/>
              <a:ext cx="4023360" cy="649224"/>
            </a:xfrm>
            <a:prstGeom prst="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19" name="文本框 19"/>
            <p:cNvSpPr txBox="1">
              <a:spLocks noChangeArrowheads="1"/>
            </p:cNvSpPr>
            <p:nvPr/>
          </p:nvSpPr>
          <p:spPr bwMode="auto">
            <a:xfrm>
              <a:off x="615346" y="24867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0" y="4484688"/>
            <a:ext cx="4022725" cy="649287"/>
            <a:chOff x="152400" y="2337682"/>
            <a:chExt cx="4023360" cy="649224"/>
          </a:xfrm>
        </p:grpSpPr>
        <p:sp>
          <p:nvSpPr>
            <p:cNvPr id="22" name="矩形 21"/>
            <p:cNvSpPr/>
            <p:nvPr/>
          </p:nvSpPr>
          <p:spPr>
            <a:xfrm>
              <a:off x="152400" y="2337682"/>
              <a:ext cx="4023360" cy="649224"/>
            </a:xfrm>
            <a:prstGeom prst="rect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17" name="文本框 22"/>
            <p:cNvSpPr txBox="1">
              <a:spLocks noChangeArrowheads="1"/>
            </p:cNvSpPr>
            <p:nvPr/>
          </p:nvSpPr>
          <p:spPr bwMode="auto">
            <a:xfrm>
              <a:off x="615346" y="24867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8164513" y="2276475"/>
            <a:ext cx="4024312" cy="649288"/>
            <a:chOff x="0" y="2185282"/>
            <a:chExt cx="4023360" cy="649224"/>
          </a:xfrm>
        </p:grpSpPr>
        <p:sp>
          <p:nvSpPr>
            <p:cNvPr id="25" name="矩形 24"/>
            <p:cNvSpPr/>
            <p:nvPr/>
          </p:nvSpPr>
          <p:spPr>
            <a:xfrm>
              <a:off x="0" y="2185282"/>
              <a:ext cx="4023360" cy="649224"/>
            </a:xfrm>
            <a:prstGeom prst="rect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15" name="文本框 25"/>
            <p:cNvSpPr txBox="1">
              <a:spLocks noChangeArrowheads="1"/>
            </p:cNvSpPr>
            <p:nvPr/>
          </p:nvSpPr>
          <p:spPr bwMode="auto">
            <a:xfrm>
              <a:off x="462946" y="23343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8164513" y="3379788"/>
            <a:ext cx="4024312" cy="649287"/>
            <a:chOff x="152400" y="2337682"/>
            <a:chExt cx="4023360" cy="649224"/>
          </a:xfrm>
        </p:grpSpPr>
        <p:sp>
          <p:nvSpPr>
            <p:cNvPr id="28" name="矩形 27"/>
            <p:cNvSpPr/>
            <p:nvPr/>
          </p:nvSpPr>
          <p:spPr>
            <a:xfrm>
              <a:off x="152400" y="2337682"/>
              <a:ext cx="4023360" cy="64922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13" name="文本框 28"/>
            <p:cNvSpPr txBox="1">
              <a:spLocks noChangeArrowheads="1"/>
            </p:cNvSpPr>
            <p:nvPr/>
          </p:nvSpPr>
          <p:spPr bwMode="auto">
            <a:xfrm>
              <a:off x="615346" y="24867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8164513" y="4484688"/>
            <a:ext cx="4024312" cy="649287"/>
            <a:chOff x="152400" y="2337682"/>
            <a:chExt cx="4023360" cy="649224"/>
          </a:xfrm>
        </p:grpSpPr>
        <p:sp>
          <p:nvSpPr>
            <p:cNvPr id="31" name="矩形 30"/>
            <p:cNvSpPr/>
            <p:nvPr/>
          </p:nvSpPr>
          <p:spPr>
            <a:xfrm>
              <a:off x="152400" y="2337682"/>
              <a:ext cx="4023360" cy="649224"/>
            </a:xfrm>
            <a:prstGeom prst="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11" name="文本框 31"/>
            <p:cNvSpPr txBox="1">
              <a:spLocks noChangeArrowheads="1"/>
            </p:cNvSpPr>
            <p:nvPr/>
          </p:nvSpPr>
          <p:spPr bwMode="auto">
            <a:xfrm>
              <a:off x="615346" y="24867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</p:spTree>
  </p:cSld>
  <p:clrMapOvr>
    <a:masterClrMapping/>
  </p:clrMapOvr>
  <p:transition spd="slow" advTm="13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123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24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125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025" y="1270000"/>
            <a:ext cx="2020888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>
            <a:off x="1119188" y="4143375"/>
            <a:ext cx="11071225" cy="1481138"/>
          </a:xfrm>
          <a:prstGeom prst="rect">
            <a:avLst/>
          </a:prstGeom>
          <a:solidFill>
            <a:srgbClr val="745A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-1588" y="4143375"/>
            <a:ext cx="1120776" cy="148113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9050" y="4384675"/>
            <a:ext cx="796925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263" y="4373563"/>
            <a:ext cx="796925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338" y="4384675"/>
            <a:ext cx="79375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35"/>
          <p:cNvSpPr txBox="1">
            <a:spLocks noChangeArrowheads="1"/>
          </p:cNvSpPr>
          <p:nvPr/>
        </p:nvSpPr>
        <p:spPr bwMode="auto">
          <a:xfrm>
            <a:off x="2497138" y="4643438"/>
            <a:ext cx="20447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2500313" y="4286250"/>
            <a:ext cx="1619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sp>
        <p:nvSpPr>
          <p:cNvPr id="20" name="TextBox 35"/>
          <p:cNvSpPr txBox="1">
            <a:spLocks noChangeArrowheads="1"/>
          </p:cNvSpPr>
          <p:nvPr/>
        </p:nvSpPr>
        <p:spPr bwMode="auto">
          <a:xfrm>
            <a:off x="6188075" y="4643438"/>
            <a:ext cx="19939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6189663" y="4286250"/>
            <a:ext cx="16208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sp>
        <p:nvSpPr>
          <p:cNvPr id="22" name="TextBox 35"/>
          <p:cNvSpPr txBox="1">
            <a:spLocks noChangeArrowheads="1"/>
          </p:cNvSpPr>
          <p:nvPr/>
        </p:nvSpPr>
        <p:spPr bwMode="auto">
          <a:xfrm>
            <a:off x="9758363" y="4667250"/>
            <a:ext cx="1993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9759950" y="4310063"/>
            <a:ext cx="1620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3519488" y="1922463"/>
            <a:ext cx="3648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C3239D"/>
                </a:solidFill>
                <a:latin typeface="微软雅黑" pitchFamily="34" charset="-122"/>
                <a:ea typeface="微软雅黑" pitchFamily="34" charset="-122"/>
              </a:rPr>
              <a:t>单击此处添加您要的标题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519488" y="2462213"/>
            <a:ext cx="7597775" cy="8620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18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7650"/>
                            </p:stCondLst>
                            <p:childTnLst>
                              <p:par>
                                <p:cTn id="7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8650"/>
                            </p:stCondLst>
                            <p:childTnLst>
                              <p:par>
                                <p:cTn id="8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147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48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149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7129463" y="2744788"/>
            <a:ext cx="3913187" cy="977900"/>
          </a:xfrm>
          <a:prstGeom prst="rightArrow">
            <a:avLst>
              <a:gd name="adj1" fmla="val 50000"/>
              <a:gd name="adj2" fmla="val 65221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4083050" y="2744788"/>
            <a:ext cx="3914775" cy="977900"/>
          </a:xfrm>
          <a:prstGeom prst="rightArrow">
            <a:avLst>
              <a:gd name="adj1" fmla="val 50000"/>
              <a:gd name="adj2" fmla="val 65221"/>
            </a:avLst>
          </a:prstGeom>
          <a:solidFill>
            <a:srgbClr val="554F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1200150" y="2744788"/>
            <a:ext cx="3913188" cy="977900"/>
          </a:xfrm>
          <a:prstGeom prst="rightArrow">
            <a:avLst>
              <a:gd name="adj1" fmla="val 50000"/>
              <a:gd name="adj2" fmla="val 65221"/>
            </a:avLst>
          </a:prstGeom>
          <a:solidFill>
            <a:srgbClr val="C3239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1700213" y="1939925"/>
            <a:ext cx="1417637" cy="804863"/>
            <a:chOff x="1808226" y="2162085"/>
            <a:chExt cx="1417320" cy="804672"/>
          </a:xfrm>
        </p:grpSpPr>
        <p:sp>
          <p:nvSpPr>
            <p:cNvPr id="16" name="矩形标注 15"/>
            <p:cNvSpPr/>
            <p:nvPr/>
          </p:nvSpPr>
          <p:spPr>
            <a:xfrm>
              <a:off x="1808226" y="2162085"/>
              <a:ext cx="1417320" cy="804672"/>
            </a:xfrm>
            <a:prstGeom prst="wedgeRectCallout">
              <a:avLst>
                <a:gd name="adj1" fmla="val -21478"/>
                <a:gd name="adj2" fmla="val 69318"/>
              </a:avLst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6165" name="图片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1452" y="2176537"/>
              <a:ext cx="779427" cy="775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4943475" y="1908175"/>
            <a:ext cx="1417638" cy="868363"/>
            <a:chOff x="5052060" y="2130855"/>
            <a:chExt cx="1417320" cy="867133"/>
          </a:xfrm>
        </p:grpSpPr>
        <p:sp>
          <p:nvSpPr>
            <p:cNvPr id="19" name="矩形标注 18"/>
            <p:cNvSpPr/>
            <p:nvPr/>
          </p:nvSpPr>
          <p:spPr>
            <a:xfrm>
              <a:off x="5052060" y="2162560"/>
              <a:ext cx="1417320" cy="803723"/>
            </a:xfrm>
            <a:prstGeom prst="wedgeRectCallout">
              <a:avLst>
                <a:gd name="adj1" fmla="val -21478"/>
                <a:gd name="adj2" fmla="val 69318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6163" name="图片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5218" y="2130855"/>
              <a:ext cx="871004" cy="867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7980363" y="1939925"/>
            <a:ext cx="1416050" cy="804863"/>
            <a:chOff x="8087868" y="2162085"/>
            <a:chExt cx="1417320" cy="804672"/>
          </a:xfrm>
        </p:grpSpPr>
        <p:sp>
          <p:nvSpPr>
            <p:cNvPr id="22" name="矩形标注 21"/>
            <p:cNvSpPr/>
            <p:nvPr/>
          </p:nvSpPr>
          <p:spPr>
            <a:xfrm>
              <a:off x="8087868" y="2162085"/>
              <a:ext cx="1417320" cy="804672"/>
            </a:xfrm>
            <a:prstGeom prst="wedgeRectCallout">
              <a:avLst>
                <a:gd name="adj1" fmla="val -21478"/>
                <a:gd name="adj2" fmla="val 69318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6161" name="图片 2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49703" y="2216293"/>
              <a:ext cx="693649" cy="696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" name="TextBox 35"/>
          <p:cNvSpPr txBox="1">
            <a:spLocks noChangeArrowheads="1"/>
          </p:cNvSpPr>
          <p:nvPr/>
        </p:nvSpPr>
        <p:spPr bwMode="auto">
          <a:xfrm>
            <a:off x="1125538" y="4141788"/>
            <a:ext cx="2574925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  <p:sp>
        <p:nvSpPr>
          <p:cNvPr id="25" name="TextBox 35"/>
          <p:cNvSpPr txBox="1">
            <a:spLocks noChangeArrowheads="1"/>
          </p:cNvSpPr>
          <p:nvPr/>
        </p:nvSpPr>
        <p:spPr bwMode="auto">
          <a:xfrm>
            <a:off x="4554538" y="4141788"/>
            <a:ext cx="2574925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  <p:sp>
        <p:nvSpPr>
          <p:cNvPr id="26" name="TextBox 35"/>
          <p:cNvSpPr txBox="1">
            <a:spLocks noChangeArrowheads="1"/>
          </p:cNvSpPr>
          <p:nvPr/>
        </p:nvSpPr>
        <p:spPr bwMode="auto">
          <a:xfrm>
            <a:off x="7916863" y="4141788"/>
            <a:ext cx="2573337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</p:spTree>
  </p:cSld>
  <p:clrMapOvr>
    <a:masterClrMapping/>
  </p:clrMapOvr>
  <p:transition spd="slow" advTm="224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171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172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173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650" y="1454150"/>
            <a:ext cx="3381375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41"/>
          <p:cNvSpPr>
            <a:spLocks noChangeArrowheads="1"/>
          </p:cNvSpPr>
          <p:nvPr/>
        </p:nvSpPr>
        <p:spPr bwMode="auto">
          <a:xfrm>
            <a:off x="852488" y="1454150"/>
            <a:ext cx="3379787" cy="22542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2303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矩形 42"/>
          <p:cNvSpPr>
            <a:spLocks noChangeArrowheads="1"/>
          </p:cNvSpPr>
          <p:nvPr/>
        </p:nvSpPr>
        <p:spPr bwMode="auto">
          <a:xfrm>
            <a:off x="4232275" y="3705225"/>
            <a:ext cx="3381375" cy="225425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2303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5" name="Group 12"/>
          <p:cNvGrpSpPr>
            <a:grpSpLocks/>
          </p:cNvGrpSpPr>
          <p:nvPr/>
        </p:nvGrpSpPr>
        <p:grpSpPr bwMode="auto">
          <a:xfrm>
            <a:off x="852488" y="3705225"/>
            <a:ext cx="3379787" cy="2254250"/>
            <a:chOff x="0" y="0"/>
            <a:chExt cx="1979879" cy="1319922"/>
          </a:xfrm>
        </p:grpSpPr>
        <p:sp>
          <p:nvSpPr>
            <p:cNvPr id="16" name="矩形 46"/>
            <p:cNvSpPr>
              <a:spLocks noChangeArrowheads="1"/>
            </p:cNvSpPr>
            <p:nvPr/>
          </p:nvSpPr>
          <p:spPr bwMode="auto">
            <a:xfrm>
              <a:off x="0" y="0"/>
              <a:ext cx="1979879" cy="1319922"/>
            </a:xfrm>
            <a:prstGeom prst="rect">
              <a:avLst/>
            </a:prstGeom>
            <a:solidFill>
              <a:srgbClr val="745A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30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192" name="矩形 47"/>
            <p:cNvSpPr>
              <a:spLocks noChangeArrowheads="1"/>
            </p:cNvSpPr>
            <p:nvPr/>
          </p:nvSpPr>
          <p:spPr bwMode="auto">
            <a:xfrm>
              <a:off x="468363" y="145253"/>
              <a:ext cx="1466806" cy="790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FFFFFF"/>
                </a:solidFill>
              </a:endParaRPr>
            </a:p>
          </p:txBody>
        </p:sp>
        <p:grpSp>
          <p:nvGrpSpPr>
            <p:cNvPr id="7193" name="Group 15"/>
            <p:cNvGrpSpPr>
              <a:grpSpLocks/>
            </p:cNvGrpSpPr>
            <p:nvPr/>
          </p:nvGrpSpPr>
          <p:grpSpPr bwMode="auto">
            <a:xfrm>
              <a:off x="134988" y="189858"/>
              <a:ext cx="333375" cy="333375"/>
              <a:chOff x="0" y="0"/>
              <a:chExt cx="333375" cy="333375"/>
            </a:xfrm>
          </p:grpSpPr>
          <p:sp>
            <p:nvSpPr>
              <p:cNvPr id="19" name="等腰三角形 49"/>
              <p:cNvSpPr>
                <a:spLocks noChangeArrowheads="1"/>
              </p:cNvSpPr>
              <p:nvPr/>
            </p:nvSpPr>
            <p:spPr bwMode="auto">
              <a:xfrm>
                <a:off x="83551" y="79704"/>
                <a:ext cx="180412" cy="14407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" name="同心圆 50"/>
              <p:cNvSpPr>
                <a:spLocks noChangeArrowheads="1"/>
              </p:cNvSpPr>
              <p:nvPr/>
            </p:nvSpPr>
            <p:spPr bwMode="auto">
              <a:xfrm>
                <a:off x="-145" y="-235"/>
                <a:ext cx="333855" cy="333699"/>
              </a:xfrm>
              <a:custGeom>
                <a:avLst/>
                <a:gdLst>
                  <a:gd name="G0" fmla="+- 998 0 0"/>
                  <a:gd name="G1" fmla="+- 21600 0 998"/>
                  <a:gd name="G2" fmla="+- 21600 0 99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998" y="10800"/>
                    </a:moveTo>
                    <a:cubicBezTo>
                      <a:pt x="998" y="16213"/>
                      <a:pt x="5387" y="20602"/>
                      <a:pt x="10800" y="20602"/>
                    </a:cubicBezTo>
                    <a:cubicBezTo>
                      <a:pt x="16213" y="20602"/>
                      <a:pt x="20602" y="16213"/>
                      <a:pt x="20602" y="10800"/>
                    </a:cubicBezTo>
                    <a:cubicBezTo>
                      <a:pt x="20602" y="5387"/>
                      <a:pt x="16213" y="998"/>
                      <a:pt x="10800" y="998"/>
                    </a:cubicBezTo>
                    <a:cubicBezTo>
                      <a:pt x="5387" y="998"/>
                      <a:pt x="998" y="5387"/>
                      <a:pt x="998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1" name="Group 18"/>
          <p:cNvGrpSpPr>
            <a:grpSpLocks/>
          </p:cNvGrpSpPr>
          <p:nvPr/>
        </p:nvGrpSpPr>
        <p:grpSpPr bwMode="auto">
          <a:xfrm>
            <a:off x="4232275" y="1454150"/>
            <a:ext cx="3381375" cy="2254250"/>
            <a:chOff x="0" y="0"/>
            <a:chExt cx="1979879" cy="1319919"/>
          </a:xfrm>
        </p:grpSpPr>
        <p:sp>
          <p:nvSpPr>
            <p:cNvPr id="22" name="矩形 58"/>
            <p:cNvSpPr>
              <a:spLocks noChangeArrowheads="1"/>
            </p:cNvSpPr>
            <p:nvPr/>
          </p:nvSpPr>
          <p:spPr bwMode="auto">
            <a:xfrm>
              <a:off x="0" y="0"/>
              <a:ext cx="1979879" cy="1319919"/>
            </a:xfrm>
            <a:prstGeom prst="rect">
              <a:avLst/>
            </a:prstGeom>
            <a:solidFill>
              <a:srgbClr val="C323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30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7187" name="Group 20"/>
            <p:cNvGrpSpPr>
              <a:grpSpLocks/>
            </p:cNvGrpSpPr>
            <p:nvPr/>
          </p:nvGrpSpPr>
          <p:grpSpPr bwMode="auto">
            <a:xfrm rot="16200000" flipV="1">
              <a:off x="1485691" y="787673"/>
              <a:ext cx="333375" cy="333375"/>
              <a:chOff x="0" y="0"/>
              <a:chExt cx="333375" cy="333375"/>
            </a:xfrm>
          </p:grpSpPr>
          <p:sp>
            <p:nvSpPr>
              <p:cNvPr id="25" name="等腰三角形 61"/>
              <p:cNvSpPr>
                <a:spLocks noChangeArrowheads="1"/>
              </p:cNvSpPr>
              <p:nvPr/>
            </p:nvSpPr>
            <p:spPr bwMode="auto">
              <a:xfrm>
                <a:off x="78126" y="72496"/>
                <a:ext cx="180327" cy="14407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6" name="同心圆 62"/>
              <p:cNvSpPr>
                <a:spLocks noChangeArrowheads="1"/>
              </p:cNvSpPr>
              <p:nvPr/>
            </p:nvSpPr>
            <p:spPr bwMode="auto">
              <a:xfrm>
                <a:off x="47" y="-7"/>
                <a:ext cx="333698" cy="333698"/>
              </a:xfrm>
              <a:custGeom>
                <a:avLst/>
                <a:gdLst>
                  <a:gd name="G0" fmla="+- 797 0 0"/>
                  <a:gd name="G1" fmla="+- 21600 0 797"/>
                  <a:gd name="G2" fmla="+- 21600 0 79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97" y="10800"/>
                    </a:moveTo>
                    <a:cubicBezTo>
                      <a:pt x="797" y="16325"/>
                      <a:pt x="5275" y="20803"/>
                      <a:pt x="10800" y="20803"/>
                    </a:cubicBezTo>
                    <a:cubicBezTo>
                      <a:pt x="16325" y="20803"/>
                      <a:pt x="20803" y="16325"/>
                      <a:pt x="20803" y="10800"/>
                    </a:cubicBezTo>
                    <a:cubicBezTo>
                      <a:pt x="20803" y="5275"/>
                      <a:pt x="16325" y="797"/>
                      <a:pt x="10800" y="797"/>
                    </a:cubicBezTo>
                    <a:cubicBezTo>
                      <a:pt x="5275" y="797"/>
                      <a:pt x="797" y="5275"/>
                      <a:pt x="79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7188" name="矩形 60"/>
            <p:cNvSpPr>
              <a:spLocks noChangeArrowheads="1"/>
            </p:cNvSpPr>
            <p:nvPr/>
          </p:nvSpPr>
          <p:spPr bwMode="auto">
            <a:xfrm>
              <a:off x="2621" y="262367"/>
              <a:ext cx="1466806" cy="790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grpSp>
        <p:nvGrpSpPr>
          <p:cNvPr id="27" name="Group 24"/>
          <p:cNvGrpSpPr>
            <a:grpSpLocks/>
          </p:cNvGrpSpPr>
          <p:nvPr/>
        </p:nvGrpSpPr>
        <p:grpSpPr bwMode="auto">
          <a:xfrm>
            <a:off x="7613650" y="3705225"/>
            <a:ext cx="3379788" cy="2254250"/>
            <a:chOff x="0" y="0"/>
            <a:chExt cx="1979879" cy="1319919"/>
          </a:xfrm>
        </p:grpSpPr>
        <p:sp>
          <p:nvSpPr>
            <p:cNvPr id="28" name="矩形 64"/>
            <p:cNvSpPr>
              <a:spLocks noChangeArrowheads="1"/>
            </p:cNvSpPr>
            <p:nvPr/>
          </p:nvSpPr>
          <p:spPr bwMode="auto">
            <a:xfrm>
              <a:off x="0" y="0"/>
              <a:ext cx="1979879" cy="13199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30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7182" name="Group 26"/>
            <p:cNvGrpSpPr>
              <a:grpSpLocks/>
            </p:cNvGrpSpPr>
            <p:nvPr/>
          </p:nvGrpSpPr>
          <p:grpSpPr bwMode="auto">
            <a:xfrm rot="5400000" flipH="1" flipV="1">
              <a:off x="149833" y="204103"/>
              <a:ext cx="333375" cy="333375"/>
              <a:chOff x="0" y="0"/>
              <a:chExt cx="333375" cy="333375"/>
            </a:xfrm>
          </p:grpSpPr>
          <p:sp>
            <p:nvSpPr>
              <p:cNvPr id="31" name="等腰三角形 67"/>
              <p:cNvSpPr>
                <a:spLocks noChangeArrowheads="1"/>
              </p:cNvSpPr>
              <p:nvPr/>
            </p:nvSpPr>
            <p:spPr bwMode="auto">
              <a:xfrm>
                <a:off x="76436" y="72427"/>
                <a:ext cx="180327" cy="144143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2" name="同心圆 68"/>
              <p:cNvSpPr>
                <a:spLocks noChangeArrowheads="1"/>
              </p:cNvSpPr>
              <p:nvPr/>
            </p:nvSpPr>
            <p:spPr bwMode="auto">
              <a:xfrm>
                <a:off x="215" y="-110"/>
                <a:ext cx="332768" cy="333854"/>
              </a:xfrm>
              <a:custGeom>
                <a:avLst/>
                <a:gdLst>
                  <a:gd name="G0" fmla="+- 1005 0 0"/>
                  <a:gd name="G1" fmla="+- 21600 0 1005"/>
                  <a:gd name="G2" fmla="+- 21600 0 100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005" y="10800"/>
                    </a:moveTo>
                    <a:cubicBezTo>
                      <a:pt x="1005" y="16210"/>
                      <a:pt x="5390" y="20595"/>
                      <a:pt x="10800" y="20595"/>
                    </a:cubicBezTo>
                    <a:cubicBezTo>
                      <a:pt x="16210" y="20595"/>
                      <a:pt x="20595" y="16210"/>
                      <a:pt x="20595" y="10800"/>
                    </a:cubicBezTo>
                    <a:cubicBezTo>
                      <a:pt x="20595" y="5390"/>
                      <a:pt x="16210" y="1005"/>
                      <a:pt x="10800" y="1005"/>
                    </a:cubicBezTo>
                    <a:cubicBezTo>
                      <a:pt x="5390" y="1005"/>
                      <a:pt x="1005" y="5390"/>
                      <a:pt x="1005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7183" name="矩形 66"/>
            <p:cNvSpPr>
              <a:spLocks noChangeArrowheads="1"/>
            </p:cNvSpPr>
            <p:nvPr/>
          </p:nvSpPr>
          <p:spPr bwMode="auto">
            <a:xfrm>
              <a:off x="498140" y="127807"/>
              <a:ext cx="1466806" cy="79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spd="slow" advTm="16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5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3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35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3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3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3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5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196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197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237038" y="1947863"/>
            <a:ext cx="3511550" cy="3495675"/>
            <a:chOff x="4277618" y="1813081"/>
            <a:chExt cx="3512584" cy="3496242"/>
          </a:xfrm>
        </p:grpSpPr>
        <p:grpSp>
          <p:nvGrpSpPr>
            <p:cNvPr id="8215" name="组合 12"/>
            <p:cNvGrpSpPr>
              <a:grpSpLocks/>
            </p:cNvGrpSpPr>
            <p:nvPr/>
          </p:nvGrpSpPr>
          <p:grpSpPr bwMode="auto">
            <a:xfrm>
              <a:off x="4277618" y="3489783"/>
              <a:ext cx="1677196" cy="1819540"/>
              <a:chOff x="4277618" y="3489783"/>
              <a:chExt cx="1677196" cy="1819540"/>
            </a:xfrm>
          </p:grpSpPr>
          <p:sp>
            <p:nvSpPr>
              <p:cNvPr id="23" name="等腰三角形 51"/>
              <p:cNvSpPr>
                <a:spLocks noChangeArrowheads="1"/>
              </p:cNvSpPr>
              <p:nvPr/>
            </p:nvSpPr>
            <p:spPr bwMode="auto">
              <a:xfrm>
                <a:off x="4277618" y="3489753"/>
                <a:ext cx="1676894" cy="1819570"/>
              </a:xfrm>
              <a:custGeom>
                <a:avLst/>
                <a:gdLst>
                  <a:gd name="T0" fmla="*/ 0 w 1260000"/>
                  <a:gd name="T1" fmla="*/ 0 h 1367762"/>
                  <a:gd name="T2" fmla="*/ 1260000 w 1260000"/>
                  <a:gd name="T3" fmla="*/ 1367762 h 1367762"/>
                </a:gdLst>
                <a:ahLst/>
                <a:cxnLst/>
                <a:rect l="T0" t="T1" r="T2" b="T3"/>
                <a:pathLst>
                  <a:path w="1260000" h="1367762">
                    <a:moveTo>
                      <a:pt x="216016" y="0"/>
                    </a:moveTo>
                    <a:lnTo>
                      <a:pt x="287857" y="107762"/>
                    </a:lnTo>
                    <a:lnTo>
                      <a:pt x="852738" y="107762"/>
                    </a:lnTo>
                    <a:cubicBezTo>
                      <a:pt x="874619" y="323286"/>
                      <a:pt x="1044854" y="494352"/>
                      <a:pt x="1260000" y="517549"/>
                    </a:cubicBezTo>
                    <a:lnTo>
                      <a:pt x="1260000" y="1043866"/>
                    </a:lnTo>
                    <a:lnTo>
                      <a:pt x="1152000" y="1115866"/>
                    </a:lnTo>
                    <a:lnTo>
                      <a:pt x="1260000" y="1187866"/>
                    </a:lnTo>
                    <a:lnTo>
                      <a:pt x="1260000" y="1367762"/>
                    </a:lnTo>
                    <a:lnTo>
                      <a:pt x="0" y="1367762"/>
                    </a:lnTo>
                    <a:lnTo>
                      <a:pt x="0" y="107762"/>
                    </a:lnTo>
                    <a:lnTo>
                      <a:pt x="144175" y="107762"/>
                    </a:lnTo>
                    <a:close/>
                  </a:path>
                </a:pathLst>
              </a:custGeom>
              <a:solidFill>
                <a:srgbClr val="745A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226" name="矩形 83"/>
              <p:cNvSpPr>
                <a:spLocks noChangeArrowheads="1"/>
              </p:cNvSpPr>
              <p:nvPr/>
            </p:nvSpPr>
            <p:spPr bwMode="auto">
              <a:xfrm>
                <a:off x="4277618" y="4255721"/>
                <a:ext cx="1677196" cy="523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8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标题</a:t>
                </a:r>
              </a:p>
            </p:txBody>
          </p:sp>
        </p:grpSp>
        <p:grpSp>
          <p:nvGrpSpPr>
            <p:cNvPr id="8216" name="组合 13"/>
            <p:cNvGrpSpPr>
              <a:grpSpLocks/>
            </p:cNvGrpSpPr>
            <p:nvPr/>
          </p:nvGrpSpPr>
          <p:grpSpPr bwMode="auto">
            <a:xfrm>
              <a:off x="5954814" y="3633140"/>
              <a:ext cx="1821158" cy="1676183"/>
              <a:chOff x="5954814" y="3633140"/>
              <a:chExt cx="1821158" cy="1676183"/>
            </a:xfrm>
          </p:grpSpPr>
          <p:sp>
            <p:nvSpPr>
              <p:cNvPr id="21" name="矩形 42"/>
              <p:cNvSpPr>
                <a:spLocks noChangeArrowheads="1"/>
              </p:cNvSpPr>
              <p:nvPr/>
            </p:nvSpPr>
            <p:spPr bwMode="auto">
              <a:xfrm>
                <a:off x="5954512" y="3632651"/>
                <a:ext cx="1821398" cy="1676672"/>
              </a:xfrm>
              <a:custGeom>
                <a:avLst/>
                <a:gdLst>
                  <a:gd name="T0" fmla="*/ 0 w 1368152"/>
                  <a:gd name="T1" fmla="*/ 0 h 1260000"/>
                  <a:gd name="T2" fmla="*/ 1368152 w 1368152"/>
                  <a:gd name="T3" fmla="*/ 1260000 h 1260000"/>
                </a:gdLst>
                <a:ahLst/>
                <a:cxnLst/>
                <a:rect l="T0" t="T1" r="T2" b="T3"/>
                <a:pathLst>
                  <a:path w="1368152" h="1260000">
                    <a:moveTo>
                      <a:pt x="108000" y="936104"/>
                    </a:moveTo>
                    <a:lnTo>
                      <a:pt x="108000" y="1080104"/>
                    </a:lnTo>
                    <a:lnTo>
                      <a:pt x="0" y="1008104"/>
                    </a:lnTo>
                    <a:close/>
                    <a:moveTo>
                      <a:pt x="518222" y="0"/>
                    </a:moveTo>
                    <a:lnTo>
                      <a:pt x="1075047" y="0"/>
                    </a:lnTo>
                    <a:lnTo>
                      <a:pt x="1145229" y="105273"/>
                    </a:lnTo>
                    <a:lnTo>
                      <a:pt x="1215411" y="0"/>
                    </a:lnTo>
                    <a:lnTo>
                      <a:pt x="1368152" y="0"/>
                    </a:lnTo>
                    <a:lnTo>
                      <a:pt x="1368152" y="1260000"/>
                    </a:lnTo>
                    <a:lnTo>
                      <a:pt x="108152" y="1260000"/>
                    </a:lnTo>
                    <a:lnTo>
                      <a:pt x="108152" y="410070"/>
                    </a:lnTo>
                    <a:cubicBezTo>
                      <a:pt x="324617" y="388083"/>
                      <a:pt x="496235" y="216464"/>
                      <a:pt x="51822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224" name="矩形 84"/>
              <p:cNvSpPr>
                <a:spLocks noChangeArrowheads="1"/>
              </p:cNvSpPr>
              <p:nvPr/>
            </p:nvSpPr>
            <p:spPr bwMode="auto">
              <a:xfrm>
                <a:off x="6098574" y="4208658"/>
                <a:ext cx="1677196" cy="523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8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标题</a:t>
                </a:r>
              </a:p>
            </p:txBody>
          </p:sp>
        </p:grpSp>
        <p:grpSp>
          <p:nvGrpSpPr>
            <p:cNvPr id="8217" name="组合 14"/>
            <p:cNvGrpSpPr>
              <a:grpSpLocks/>
            </p:cNvGrpSpPr>
            <p:nvPr/>
          </p:nvGrpSpPr>
          <p:grpSpPr bwMode="auto">
            <a:xfrm>
              <a:off x="6098776" y="1813081"/>
              <a:ext cx="1691426" cy="1820374"/>
              <a:chOff x="6098776" y="1813081"/>
              <a:chExt cx="1691426" cy="1820374"/>
            </a:xfrm>
          </p:grpSpPr>
          <p:sp>
            <p:nvSpPr>
              <p:cNvPr id="19" name="矩形 35"/>
              <p:cNvSpPr>
                <a:spLocks noChangeArrowheads="1"/>
              </p:cNvSpPr>
              <p:nvPr/>
            </p:nvSpPr>
            <p:spPr bwMode="auto">
              <a:xfrm>
                <a:off x="6099016" y="1813081"/>
                <a:ext cx="1676894" cy="1821157"/>
              </a:xfrm>
              <a:custGeom>
                <a:avLst/>
                <a:gdLst>
                  <a:gd name="T0" fmla="*/ 0 w 1260000"/>
                  <a:gd name="T1" fmla="*/ 0 h 1368389"/>
                  <a:gd name="T2" fmla="*/ 1260000 w 1260000"/>
                  <a:gd name="T3" fmla="*/ 1368389 h 1368389"/>
                </a:gdLst>
                <a:ahLst/>
                <a:cxnLst/>
                <a:rect l="T0" t="T1" r="T2" b="T3"/>
                <a:pathLst>
                  <a:path w="1260000" h="1368389">
                    <a:moveTo>
                      <a:pt x="965077" y="1260389"/>
                    </a:moveTo>
                    <a:lnTo>
                      <a:pt x="1109077" y="1260389"/>
                    </a:lnTo>
                    <a:lnTo>
                      <a:pt x="1037077" y="1368389"/>
                    </a:lnTo>
                    <a:close/>
                    <a:moveTo>
                      <a:pt x="0" y="0"/>
                    </a:moveTo>
                    <a:lnTo>
                      <a:pt x="1260000" y="0"/>
                    </a:lnTo>
                    <a:lnTo>
                      <a:pt x="1260000" y="1260000"/>
                    </a:lnTo>
                    <a:lnTo>
                      <a:pt x="409787" y="1260000"/>
                    </a:lnTo>
                    <a:cubicBezTo>
                      <a:pt x="386590" y="1044854"/>
                      <a:pt x="215525" y="874619"/>
                      <a:pt x="0" y="852738"/>
                    </a:cubicBezTo>
                    <a:lnTo>
                      <a:pt x="0" y="288016"/>
                    </a:lnTo>
                    <a:lnTo>
                      <a:pt x="108000" y="216016"/>
                    </a:lnTo>
                    <a:lnTo>
                      <a:pt x="0" y="144016"/>
                    </a:lnTo>
                    <a:close/>
                  </a:path>
                </a:pathLst>
              </a:custGeom>
              <a:solidFill>
                <a:srgbClr val="C323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222" name="矩形 85"/>
              <p:cNvSpPr>
                <a:spLocks noChangeArrowheads="1"/>
              </p:cNvSpPr>
              <p:nvPr/>
            </p:nvSpPr>
            <p:spPr bwMode="auto">
              <a:xfrm>
                <a:off x="6113006" y="2273107"/>
                <a:ext cx="1677196" cy="523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8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标题</a:t>
                </a:r>
              </a:p>
            </p:txBody>
          </p:sp>
        </p:grpSp>
        <p:grpSp>
          <p:nvGrpSpPr>
            <p:cNvPr id="8218" name="组合 15"/>
            <p:cNvGrpSpPr>
              <a:grpSpLocks/>
            </p:cNvGrpSpPr>
            <p:nvPr/>
          </p:nvGrpSpPr>
          <p:grpSpPr bwMode="auto">
            <a:xfrm>
              <a:off x="4277618" y="1813081"/>
              <a:ext cx="1820956" cy="1676183"/>
              <a:chOff x="4277618" y="1813081"/>
              <a:chExt cx="1820956" cy="1676183"/>
            </a:xfrm>
          </p:grpSpPr>
          <p:sp>
            <p:nvSpPr>
              <p:cNvPr id="17" name="等腰三角形 52"/>
              <p:cNvSpPr>
                <a:spLocks noChangeArrowheads="1"/>
              </p:cNvSpPr>
              <p:nvPr/>
            </p:nvSpPr>
            <p:spPr bwMode="auto">
              <a:xfrm rot="5400000">
                <a:off x="4349981" y="1740718"/>
                <a:ext cx="1676672" cy="1821398"/>
              </a:xfrm>
              <a:custGeom>
                <a:avLst/>
                <a:gdLst>
                  <a:gd name="T0" fmla="*/ 0 w 1260000"/>
                  <a:gd name="T1" fmla="*/ 0 h 1368000"/>
                  <a:gd name="T2" fmla="*/ 1260000 w 1260000"/>
                  <a:gd name="T3" fmla="*/ 1368000 h 1368000"/>
                </a:gdLst>
                <a:ahLst/>
                <a:cxnLst/>
                <a:rect l="T0" t="T1" r="T2" b="T3"/>
                <a:pathLst>
                  <a:path w="1260000" h="1368000">
                    <a:moveTo>
                      <a:pt x="0" y="1368000"/>
                    </a:moveTo>
                    <a:lnTo>
                      <a:pt x="0" y="108000"/>
                    </a:lnTo>
                    <a:lnTo>
                      <a:pt x="144016" y="108000"/>
                    </a:lnTo>
                    <a:lnTo>
                      <a:pt x="216016" y="0"/>
                    </a:lnTo>
                    <a:lnTo>
                      <a:pt x="288016" y="108000"/>
                    </a:lnTo>
                    <a:lnTo>
                      <a:pt x="853021" y="108000"/>
                    </a:lnTo>
                    <a:cubicBezTo>
                      <a:pt x="876107" y="322207"/>
                      <a:pt x="1045793" y="491893"/>
                      <a:pt x="1260000" y="514979"/>
                    </a:cubicBezTo>
                    <a:lnTo>
                      <a:pt x="1260000" y="1080069"/>
                    </a:lnTo>
                    <a:lnTo>
                      <a:pt x="1152128" y="1151984"/>
                    </a:lnTo>
                    <a:lnTo>
                      <a:pt x="1260000" y="1223899"/>
                    </a:lnTo>
                    <a:lnTo>
                      <a:pt x="1260000" y="13680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220" name="矩形 86"/>
              <p:cNvSpPr>
                <a:spLocks noChangeArrowheads="1"/>
              </p:cNvSpPr>
              <p:nvPr/>
            </p:nvSpPr>
            <p:spPr bwMode="auto">
              <a:xfrm>
                <a:off x="4277618" y="2279719"/>
                <a:ext cx="1677196" cy="523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8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标题</a:t>
                </a:r>
              </a:p>
            </p:txBody>
          </p:sp>
        </p:grpSp>
      </p:grpSp>
      <p:grpSp>
        <p:nvGrpSpPr>
          <p:cNvPr id="25" name="Group 21"/>
          <p:cNvGrpSpPr>
            <a:grpSpLocks/>
          </p:cNvGrpSpPr>
          <p:nvPr/>
        </p:nvGrpSpPr>
        <p:grpSpPr bwMode="auto">
          <a:xfrm>
            <a:off x="7826375" y="1892300"/>
            <a:ext cx="3578225" cy="1352550"/>
            <a:chOff x="0" y="0"/>
            <a:chExt cx="2689320" cy="1014443"/>
          </a:xfrm>
        </p:grpSpPr>
        <p:sp>
          <p:nvSpPr>
            <p:cNvPr id="8213" name="TextBox 72"/>
            <p:cNvSpPr>
              <a:spLocks noChangeArrowheads="1"/>
            </p:cNvSpPr>
            <p:nvPr/>
          </p:nvSpPr>
          <p:spPr bwMode="auto">
            <a:xfrm>
              <a:off x="0" y="0"/>
              <a:ext cx="2213248" cy="230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8214" name="TextBox 77"/>
            <p:cNvSpPr>
              <a:spLocks noChangeArrowheads="1"/>
            </p:cNvSpPr>
            <p:nvPr/>
          </p:nvSpPr>
          <p:spPr bwMode="auto">
            <a:xfrm>
              <a:off x="10694" y="217604"/>
              <a:ext cx="2678626" cy="796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</p:grpSp>
      <p:grpSp>
        <p:nvGrpSpPr>
          <p:cNvPr id="28" name="Group 24"/>
          <p:cNvGrpSpPr>
            <a:grpSpLocks/>
          </p:cNvGrpSpPr>
          <p:nvPr/>
        </p:nvGrpSpPr>
        <p:grpSpPr bwMode="auto">
          <a:xfrm>
            <a:off x="7839075" y="3719513"/>
            <a:ext cx="3565525" cy="1350962"/>
            <a:chOff x="0" y="0"/>
            <a:chExt cx="2678626" cy="1015625"/>
          </a:xfrm>
        </p:grpSpPr>
        <p:sp>
          <p:nvSpPr>
            <p:cNvPr id="8211" name="TextBox 79"/>
            <p:cNvSpPr>
              <a:spLocks noChangeArrowheads="1"/>
            </p:cNvSpPr>
            <p:nvPr/>
          </p:nvSpPr>
          <p:spPr bwMode="auto">
            <a:xfrm>
              <a:off x="0" y="0"/>
              <a:ext cx="2202554" cy="231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8212" name="TextBox 80"/>
            <p:cNvSpPr>
              <a:spLocks noChangeArrowheads="1"/>
            </p:cNvSpPr>
            <p:nvPr/>
          </p:nvSpPr>
          <p:spPr bwMode="auto">
            <a:xfrm>
              <a:off x="10694" y="217604"/>
              <a:ext cx="2667932" cy="798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</p:grpSp>
      <p:grpSp>
        <p:nvGrpSpPr>
          <p:cNvPr id="31" name="Group 27"/>
          <p:cNvGrpSpPr>
            <a:grpSpLocks/>
          </p:cNvGrpSpPr>
          <p:nvPr/>
        </p:nvGrpSpPr>
        <p:grpSpPr bwMode="auto">
          <a:xfrm>
            <a:off x="511175" y="1958975"/>
            <a:ext cx="3668713" cy="1339850"/>
            <a:chOff x="32169" y="49844"/>
            <a:chExt cx="2757193" cy="1005193"/>
          </a:xfrm>
        </p:grpSpPr>
        <p:sp>
          <p:nvSpPr>
            <p:cNvPr id="8209" name="TextBox 82"/>
            <p:cNvSpPr>
              <a:spLocks noChangeArrowheads="1"/>
            </p:cNvSpPr>
            <p:nvPr/>
          </p:nvSpPr>
          <p:spPr bwMode="auto">
            <a:xfrm>
              <a:off x="1356525" y="49844"/>
              <a:ext cx="1432837" cy="254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8210" name="TextBox 83"/>
            <p:cNvSpPr>
              <a:spLocks noChangeArrowheads="1"/>
            </p:cNvSpPr>
            <p:nvPr/>
          </p:nvSpPr>
          <p:spPr bwMode="auto">
            <a:xfrm>
              <a:off x="32169" y="258197"/>
              <a:ext cx="2721096" cy="796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</p:grpSp>
      <p:grpSp>
        <p:nvGrpSpPr>
          <p:cNvPr id="34" name="Group 30"/>
          <p:cNvGrpSpPr>
            <a:grpSpLocks/>
          </p:cNvGrpSpPr>
          <p:nvPr/>
        </p:nvGrpSpPr>
        <p:grpSpPr bwMode="auto">
          <a:xfrm>
            <a:off x="596900" y="3849688"/>
            <a:ext cx="3587750" cy="1216025"/>
            <a:chOff x="0" y="102119"/>
            <a:chExt cx="2696011" cy="912325"/>
          </a:xfrm>
        </p:grpSpPr>
        <p:sp>
          <p:nvSpPr>
            <p:cNvPr id="8207" name="TextBox 89"/>
            <p:cNvSpPr>
              <a:spLocks noChangeArrowheads="1"/>
            </p:cNvSpPr>
            <p:nvPr/>
          </p:nvSpPr>
          <p:spPr bwMode="auto">
            <a:xfrm>
              <a:off x="1421063" y="102119"/>
              <a:ext cx="1274948" cy="230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8208" name="TextBox 90"/>
            <p:cNvSpPr>
              <a:spLocks noChangeArrowheads="1"/>
            </p:cNvSpPr>
            <p:nvPr/>
          </p:nvSpPr>
          <p:spPr bwMode="auto">
            <a:xfrm>
              <a:off x="0" y="217604"/>
              <a:ext cx="2623790" cy="796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5346700" y="3144838"/>
            <a:ext cx="1285875" cy="1101725"/>
            <a:chOff x="5387199" y="3010872"/>
            <a:chExt cx="1286460" cy="1101492"/>
          </a:xfrm>
        </p:grpSpPr>
        <p:sp>
          <p:nvSpPr>
            <p:cNvPr id="38" name="椭圆 88"/>
            <p:cNvSpPr>
              <a:spLocks noChangeArrowheads="1"/>
            </p:cNvSpPr>
            <p:nvPr/>
          </p:nvSpPr>
          <p:spPr bwMode="auto">
            <a:xfrm>
              <a:off x="5479316" y="3010872"/>
              <a:ext cx="1102226" cy="110149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30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" name="矩形 87"/>
            <p:cNvSpPr>
              <a:spLocks noChangeArrowheads="1"/>
            </p:cNvSpPr>
            <p:nvPr/>
          </p:nvSpPr>
          <p:spPr bwMode="auto">
            <a:xfrm>
              <a:off x="5387199" y="3248947"/>
              <a:ext cx="1286460" cy="544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64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Add keywords</a:t>
              </a:r>
              <a:endParaRPr lang="zh-CN" altLang="en-US" sz="146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145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219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220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221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974725" y="2757488"/>
            <a:ext cx="9972675" cy="1593850"/>
          </a:xfrm>
          <a:custGeom>
            <a:avLst/>
            <a:gdLst>
              <a:gd name="T0" fmla="*/ 3857177 w 9972375"/>
              <a:gd name="T1" fmla="*/ 0 h 1593851"/>
              <a:gd name="T2" fmla="*/ 4653286 w 9972375"/>
              <a:gd name="T3" fmla="*/ 796926 h 1593851"/>
              <a:gd name="T4" fmla="*/ 4653286 w 9972375"/>
              <a:gd name="T5" fmla="*/ 803900 h 1593851"/>
              <a:gd name="T6" fmla="*/ 5523554 w 9972375"/>
              <a:gd name="T7" fmla="*/ 803900 h 1593851"/>
              <a:gd name="T8" fmla="*/ 5523554 w 9972375"/>
              <a:gd name="T9" fmla="*/ 930698 h 1593851"/>
              <a:gd name="T10" fmla="*/ 6180217 w 9972375"/>
              <a:gd name="T11" fmla="*/ 1467053 h 1593851"/>
              <a:gd name="T12" fmla="*/ 6836246 w 9972375"/>
              <a:gd name="T13" fmla="*/ 930698 h 1593851"/>
              <a:gd name="T14" fmla="*/ 6836246 w 9972375"/>
              <a:gd name="T15" fmla="*/ 803900 h 1593851"/>
              <a:gd name="T16" fmla="*/ 7735037 w 9972375"/>
              <a:gd name="T17" fmla="*/ 803900 h 1593851"/>
              <a:gd name="T18" fmla="*/ 7735037 w 9972375"/>
              <a:gd name="T19" fmla="*/ 796926 h 1593851"/>
              <a:gd name="T20" fmla="*/ 8531779 w 9972375"/>
              <a:gd name="T21" fmla="*/ 0 h 1593851"/>
              <a:gd name="T22" fmla="*/ 9328522 w 9972375"/>
              <a:gd name="T23" fmla="*/ 796926 h 1593851"/>
              <a:gd name="T24" fmla="*/ 9328522 w 9972375"/>
              <a:gd name="T25" fmla="*/ 803900 h 1593851"/>
              <a:gd name="T26" fmla="*/ 9972375 w 9972375"/>
              <a:gd name="T27" fmla="*/ 803900 h 1593851"/>
              <a:gd name="T28" fmla="*/ 9972375 w 9972375"/>
              <a:gd name="T29" fmla="*/ 930698 h 1593851"/>
              <a:gd name="T30" fmla="*/ 9201753 w 9972375"/>
              <a:gd name="T31" fmla="*/ 930698 h 1593851"/>
              <a:gd name="T32" fmla="*/ 9201753 w 9972375"/>
              <a:gd name="T33" fmla="*/ 803900 h 1593851"/>
              <a:gd name="T34" fmla="*/ 9201753 w 9972375"/>
              <a:gd name="T35" fmla="*/ 796926 h 1593851"/>
              <a:gd name="T36" fmla="*/ 8531779 w 9972375"/>
              <a:gd name="T37" fmla="*/ 126798 h 1593851"/>
              <a:gd name="T38" fmla="*/ 7861806 w 9972375"/>
              <a:gd name="T39" fmla="*/ 796926 h 1593851"/>
              <a:gd name="T40" fmla="*/ 7861806 w 9972375"/>
              <a:gd name="T41" fmla="*/ 803900 h 1593851"/>
              <a:gd name="T42" fmla="*/ 7861806 w 9972375"/>
              <a:gd name="T43" fmla="*/ 930698 h 1593851"/>
              <a:gd name="T44" fmla="*/ 6965550 w 9972375"/>
              <a:gd name="T45" fmla="*/ 930698 h 1593851"/>
              <a:gd name="T46" fmla="*/ 6180217 w 9972375"/>
              <a:gd name="T47" fmla="*/ 1593851 h 1593851"/>
              <a:gd name="T48" fmla="*/ 5394884 w 9972375"/>
              <a:gd name="T49" fmla="*/ 930698 h 1593851"/>
              <a:gd name="T50" fmla="*/ 4526517 w 9972375"/>
              <a:gd name="T51" fmla="*/ 930698 h 1593851"/>
              <a:gd name="T52" fmla="*/ 4526517 w 9972375"/>
              <a:gd name="T53" fmla="*/ 800096 h 1593851"/>
              <a:gd name="T54" fmla="*/ 4526517 w 9972375"/>
              <a:gd name="T55" fmla="*/ 796926 h 1593851"/>
              <a:gd name="T56" fmla="*/ 3857177 w 9972375"/>
              <a:gd name="T57" fmla="*/ 126798 h 1593851"/>
              <a:gd name="T58" fmla="*/ 3187204 w 9972375"/>
              <a:gd name="T59" fmla="*/ 796926 h 1593851"/>
              <a:gd name="T60" fmla="*/ 3187204 w 9972375"/>
              <a:gd name="T61" fmla="*/ 800730 h 1593851"/>
              <a:gd name="T62" fmla="*/ 3187204 w 9972375"/>
              <a:gd name="T63" fmla="*/ 930698 h 1593851"/>
              <a:gd name="T64" fmla="*/ 2271299 w 9972375"/>
              <a:gd name="T65" fmla="*/ 930698 h 1593851"/>
              <a:gd name="T66" fmla="*/ 1485966 w 9972375"/>
              <a:gd name="T67" fmla="*/ 1593851 h 1593851"/>
              <a:gd name="T68" fmla="*/ 700632 w 9972375"/>
              <a:gd name="T69" fmla="*/ 930698 h 1593851"/>
              <a:gd name="T70" fmla="*/ 0 w 9972375"/>
              <a:gd name="T71" fmla="*/ 930698 h 1593851"/>
              <a:gd name="T72" fmla="*/ 0 w 9972375"/>
              <a:gd name="T73" fmla="*/ 803900 h 1593851"/>
              <a:gd name="T74" fmla="*/ 829303 w 9972375"/>
              <a:gd name="T75" fmla="*/ 803900 h 1593851"/>
              <a:gd name="T76" fmla="*/ 829303 w 9972375"/>
              <a:gd name="T77" fmla="*/ 930698 h 1593851"/>
              <a:gd name="T78" fmla="*/ 1485966 w 9972375"/>
              <a:gd name="T79" fmla="*/ 1467053 h 1593851"/>
              <a:gd name="T80" fmla="*/ 2141994 w 9972375"/>
              <a:gd name="T81" fmla="*/ 930698 h 1593851"/>
              <a:gd name="T82" fmla="*/ 2141994 w 9972375"/>
              <a:gd name="T83" fmla="*/ 803900 h 1593851"/>
              <a:gd name="T84" fmla="*/ 3060435 w 9972375"/>
              <a:gd name="T85" fmla="*/ 803900 h 1593851"/>
              <a:gd name="T86" fmla="*/ 3060435 w 9972375"/>
              <a:gd name="T87" fmla="*/ 796926 h 1593851"/>
              <a:gd name="T88" fmla="*/ 3857177 w 9972375"/>
              <a:gd name="T89" fmla="*/ 0 h 1593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972375" h="1593851">
                <a:moveTo>
                  <a:pt x="3857177" y="0"/>
                </a:moveTo>
                <a:cubicBezTo>
                  <a:pt x="4297065" y="0"/>
                  <a:pt x="4653286" y="356937"/>
                  <a:pt x="4653286" y="796926"/>
                </a:cubicBezTo>
                <a:lnTo>
                  <a:pt x="4653286" y="803900"/>
                </a:lnTo>
                <a:lnTo>
                  <a:pt x="5523554" y="803900"/>
                </a:lnTo>
                <a:lnTo>
                  <a:pt x="5523554" y="930698"/>
                </a:lnTo>
                <a:cubicBezTo>
                  <a:pt x="5585671" y="1236281"/>
                  <a:pt x="5855689" y="1467053"/>
                  <a:pt x="6180217" y="1467053"/>
                </a:cubicBezTo>
                <a:cubicBezTo>
                  <a:pt x="6504111" y="1467053"/>
                  <a:pt x="6774129" y="1236281"/>
                  <a:pt x="6836246" y="930698"/>
                </a:cubicBezTo>
                <a:lnTo>
                  <a:pt x="6836246" y="803900"/>
                </a:lnTo>
                <a:lnTo>
                  <a:pt x="7735037" y="803900"/>
                </a:lnTo>
                <a:lnTo>
                  <a:pt x="7735037" y="796926"/>
                </a:lnTo>
                <a:cubicBezTo>
                  <a:pt x="7735037" y="356937"/>
                  <a:pt x="8091891" y="0"/>
                  <a:pt x="8531779" y="0"/>
                </a:cubicBezTo>
                <a:cubicBezTo>
                  <a:pt x="8971667" y="0"/>
                  <a:pt x="9328522" y="356937"/>
                  <a:pt x="9328522" y="796926"/>
                </a:cubicBezTo>
                <a:lnTo>
                  <a:pt x="9328522" y="803900"/>
                </a:lnTo>
                <a:lnTo>
                  <a:pt x="9972375" y="803900"/>
                </a:lnTo>
                <a:lnTo>
                  <a:pt x="9972375" y="930698"/>
                </a:lnTo>
                <a:lnTo>
                  <a:pt x="9201753" y="930698"/>
                </a:lnTo>
                <a:lnTo>
                  <a:pt x="9201753" y="803900"/>
                </a:lnTo>
                <a:lnTo>
                  <a:pt x="9201753" y="796926"/>
                </a:lnTo>
                <a:cubicBezTo>
                  <a:pt x="9201753" y="426675"/>
                  <a:pt x="8901944" y="126798"/>
                  <a:pt x="8531779" y="126798"/>
                </a:cubicBezTo>
                <a:cubicBezTo>
                  <a:pt x="8162248" y="126798"/>
                  <a:pt x="7861806" y="426675"/>
                  <a:pt x="7861806" y="796926"/>
                </a:cubicBezTo>
                <a:lnTo>
                  <a:pt x="7861806" y="803900"/>
                </a:lnTo>
                <a:lnTo>
                  <a:pt x="7861806" y="930698"/>
                </a:lnTo>
                <a:lnTo>
                  <a:pt x="6965550" y="930698"/>
                </a:lnTo>
                <a:cubicBezTo>
                  <a:pt x="6901532" y="1306654"/>
                  <a:pt x="6574468" y="1593851"/>
                  <a:pt x="6180217" y="1593851"/>
                </a:cubicBezTo>
                <a:cubicBezTo>
                  <a:pt x="5785332" y="1593851"/>
                  <a:pt x="5458268" y="1306654"/>
                  <a:pt x="5394884" y="930698"/>
                </a:cubicBezTo>
                <a:lnTo>
                  <a:pt x="4526517" y="930698"/>
                </a:lnTo>
                <a:lnTo>
                  <a:pt x="4526517" y="800096"/>
                </a:lnTo>
                <a:lnTo>
                  <a:pt x="4526517" y="796926"/>
                </a:lnTo>
                <a:cubicBezTo>
                  <a:pt x="4526517" y="426675"/>
                  <a:pt x="4226709" y="126798"/>
                  <a:pt x="3857177" y="126798"/>
                </a:cubicBezTo>
                <a:cubicBezTo>
                  <a:pt x="3487012" y="126798"/>
                  <a:pt x="3187204" y="426675"/>
                  <a:pt x="3187204" y="796926"/>
                </a:cubicBezTo>
                <a:lnTo>
                  <a:pt x="3187204" y="800730"/>
                </a:lnTo>
                <a:lnTo>
                  <a:pt x="3187204" y="930698"/>
                </a:lnTo>
                <a:lnTo>
                  <a:pt x="2271299" y="930698"/>
                </a:lnTo>
                <a:cubicBezTo>
                  <a:pt x="2207280" y="1306654"/>
                  <a:pt x="1880217" y="1593851"/>
                  <a:pt x="1485966" y="1593851"/>
                </a:cubicBezTo>
                <a:cubicBezTo>
                  <a:pt x="1091080" y="1593851"/>
                  <a:pt x="764017" y="1306654"/>
                  <a:pt x="700632" y="930698"/>
                </a:cubicBezTo>
                <a:lnTo>
                  <a:pt x="0" y="930698"/>
                </a:lnTo>
                <a:lnTo>
                  <a:pt x="0" y="803900"/>
                </a:lnTo>
                <a:lnTo>
                  <a:pt x="829303" y="803900"/>
                </a:lnTo>
                <a:lnTo>
                  <a:pt x="829303" y="930698"/>
                </a:lnTo>
                <a:cubicBezTo>
                  <a:pt x="891419" y="1236281"/>
                  <a:pt x="1161437" y="1467053"/>
                  <a:pt x="1485966" y="1467053"/>
                </a:cubicBezTo>
                <a:cubicBezTo>
                  <a:pt x="1809860" y="1467053"/>
                  <a:pt x="2079878" y="1236281"/>
                  <a:pt x="2141994" y="930698"/>
                </a:cubicBezTo>
                <a:lnTo>
                  <a:pt x="2141994" y="803900"/>
                </a:lnTo>
                <a:lnTo>
                  <a:pt x="3060435" y="803900"/>
                </a:lnTo>
                <a:lnTo>
                  <a:pt x="3060435" y="796926"/>
                </a:lnTo>
                <a:cubicBezTo>
                  <a:pt x="3060435" y="356937"/>
                  <a:pt x="3417289" y="0"/>
                  <a:pt x="385717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B62822"/>
              </a:solidFill>
              <a:latin typeface="Arial" panose="020B0604020202020204" pitchFamily="34" charset="0"/>
              <a:ea typeface="+mn-ea"/>
            </a:endParaRPr>
          </a:p>
        </p:txBody>
      </p:sp>
      <p:grpSp>
        <p:nvGrpSpPr>
          <p:cNvPr id="13" name="Group 3"/>
          <p:cNvGrpSpPr>
            <a:grpSpLocks/>
          </p:cNvGrpSpPr>
          <p:nvPr/>
        </p:nvGrpSpPr>
        <p:grpSpPr bwMode="auto">
          <a:xfrm>
            <a:off x="993775" y="4398963"/>
            <a:ext cx="3009900" cy="1135062"/>
            <a:chOff x="0" y="0"/>
            <a:chExt cx="1856582" cy="881252"/>
          </a:xfrm>
        </p:grpSpPr>
        <p:sp>
          <p:nvSpPr>
            <p:cNvPr id="9241" name="Line 58"/>
            <p:cNvSpPr>
              <a:spLocks noChangeShapeType="1"/>
            </p:cNvSpPr>
            <p:nvPr/>
          </p:nvSpPr>
          <p:spPr bwMode="auto">
            <a:xfrm>
              <a:off x="913706" y="0"/>
              <a:ext cx="1" cy="334963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9242" name="Line 59"/>
            <p:cNvSpPr>
              <a:spLocks noChangeShapeType="1"/>
            </p:cNvSpPr>
            <p:nvPr/>
          </p:nvSpPr>
          <p:spPr bwMode="auto">
            <a:xfrm flipH="1">
              <a:off x="158056" y="344488"/>
              <a:ext cx="1495425" cy="1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9243" name="Text Box 60"/>
            <p:cNvSpPr>
              <a:spLocks noChangeArrowheads="1"/>
            </p:cNvSpPr>
            <p:nvPr/>
          </p:nvSpPr>
          <p:spPr bwMode="auto">
            <a:xfrm>
              <a:off x="0" y="327111"/>
              <a:ext cx="1856582" cy="554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30000"/>
                </a:lnSpc>
                <a:buClr>
                  <a:srgbClr val="0570BC"/>
                </a:buClr>
                <a:buFont typeface="Arial" charset="0"/>
                <a:buNone/>
              </a:pPr>
              <a:r>
                <a:rPr lang="en-US" altLang="zh-CN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 </a:t>
              </a: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  <a:p>
              <a:pPr algn="ctr">
                <a:lnSpc>
                  <a:spcPct val="130000"/>
                </a:lnSpc>
                <a:buClr>
                  <a:srgbClr val="0570BC"/>
                </a:buClr>
                <a:buFont typeface="Arial" charset="0"/>
                <a:buNone/>
              </a:pPr>
              <a:r>
                <a:rPr lang="en-US" altLang="zh-CN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 </a:t>
              </a: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</p:grpSp>
      <p:grpSp>
        <p:nvGrpSpPr>
          <p:cNvPr id="17" name="Group 7"/>
          <p:cNvGrpSpPr>
            <a:grpSpLocks/>
          </p:cNvGrpSpPr>
          <p:nvPr/>
        </p:nvGrpSpPr>
        <p:grpSpPr bwMode="auto">
          <a:xfrm>
            <a:off x="3354388" y="1600200"/>
            <a:ext cx="2952750" cy="1098550"/>
            <a:chOff x="0" y="0"/>
            <a:chExt cx="2952326" cy="1098602"/>
          </a:xfrm>
        </p:grpSpPr>
        <p:sp>
          <p:nvSpPr>
            <p:cNvPr id="9238" name="Line 68"/>
            <p:cNvSpPr>
              <a:spLocks noChangeShapeType="1"/>
            </p:cNvSpPr>
            <p:nvPr/>
          </p:nvSpPr>
          <p:spPr bwMode="auto">
            <a:xfrm>
              <a:off x="1440568" y="776698"/>
              <a:ext cx="0" cy="321904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9239" name="Line 69"/>
            <p:cNvSpPr>
              <a:spLocks noChangeShapeType="1"/>
            </p:cNvSpPr>
            <p:nvPr/>
          </p:nvSpPr>
          <p:spPr bwMode="auto">
            <a:xfrm flipH="1">
              <a:off x="0" y="765835"/>
              <a:ext cx="2872531" cy="1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9240" name="Text Box 70"/>
            <p:cNvSpPr>
              <a:spLocks noChangeArrowheads="1"/>
            </p:cNvSpPr>
            <p:nvPr/>
          </p:nvSpPr>
          <p:spPr bwMode="auto">
            <a:xfrm>
              <a:off x="0" y="0"/>
              <a:ext cx="2952326" cy="7134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30000"/>
                </a:lnSpc>
                <a:buClr>
                  <a:srgbClr val="A68461"/>
                </a:buClr>
                <a:buFont typeface="Arial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  <a:p>
              <a:pPr algn="ctr">
                <a:lnSpc>
                  <a:spcPct val="130000"/>
                </a:lnSpc>
                <a:buClr>
                  <a:srgbClr val="A68461"/>
                </a:buClr>
                <a:buFont typeface="Arial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</p:grpSp>
      <p:sp>
        <p:nvSpPr>
          <p:cNvPr id="21" name="椭圆 14"/>
          <p:cNvSpPr>
            <a:spLocks noChangeArrowheads="1"/>
          </p:cNvSpPr>
          <p:nvPr/>
        </p:nvSpPr>
        <p:spPr bwMode="auto">
          <a:xfrm>
            <a:off x="1754188" y="2814638"/>
            <a:ext cx="1389062" cy="1385887"/>
          </a:xfrm>
          <a:prstGeom prst="ellipse">
            <a:avLst/>
          </a:prstGeom>
          <a:solidFill>
            <a:srgbClr val="745A94"/>
          </a:solidFill>
          <a:ln w="25400">
            <a:solidFill>
              <a:srgbClr val="FFFFEB"/>
            </a:solidFill>
            <a:round/>
            <a:headEnd/>
            <a:tailEnd/>
          </a:ln>
        </p:spPr>
        <p:txBody>
          <a:bodyPr lIns="72574" tIns="36287" rIns="72574" bIns="36287"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Font typeface="Arial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文本</a:t>
            </a:r>
            <a:endParaRPr lang="zh-CN" altLang="en-US">
              <a:solidFill>
                <a:srgbClr val="B6282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椭圆 15"/>
          <p:cNvSpPr>
            <a:spLocks noChangeArrowheads="1"/>
          </p:cNvSpPr>
          <p:nvPr/>
        </p:nvSpPr>
        <p:spPr bwMode="auto">
          <a:xfrm>
            <a:off x="4135438" y="2889250"/>
            <a:ext cx="1389062" cy="1385888"/>
          </a:xfrm>
          <a:prstGeom prst="ellipse">
            <a:avLst/>
          </a:prstGeom>
          <a:solidFill>
            <a:srgbClr val="C3239D"/>
          </a:solidFill>
          <a:ln w="25400" cmpd="sng">
            <a:solidFill>
              <a:srgbClr val="FFFFEB"/>
            </a:solidFill>
            <a:round/>
            <a:headEnd/>
            <a:tailEnd/>
          </a:ln>
        </p:spPr>
        <p:txBody>
          <a:bodyPr lIns="72574" tIns="36287" rIns="72574" bIns="3628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b="1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文本</a:t>
            </a:r>
            <a:endParaRPr lang="zh-CN" altLang="en-US" kern="0">
              <a:solidFill>
                <a:srgbClr val="B628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16"/>
          <p:cNvSpPr>
            <a:spLocks noChangeArrowheads="1"/>
          </p:cNvSpPr>
          <p:nvPr/>
        </p:nvSpPr>
        <p:spPr bwMode="auto">
          <a:xfrm>
            <a:off x="6457950" y="2828925"/>
            <a:ext cx="1389063" cy="13858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5400" cmpd="sng">
            <a:solidFill>
              <a:srgbClr val="FFFFEB"/>
            </a:solidFill>
            <a:round/>
            <a:headEnd/>
            <a:tailEnd/>
          </a:ln>
        </p:spPr>
        <p:txBody>
          <a:bodyPr lIns="72574" tIns="36287" rIns="72574" bIns="3628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文本</a:t>
            </a:r>
            <a:endParaRPr lang="zh-CN" altLang="en-US">
              <a:solidFill>
                <a:srgbClr val="B628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17"/>
          <p:cNvSpPr>
            <a:spLocks noChangeArrowheads="1"/>
          </p:cNvSpPr>
          <p:nvPr/>
        </p:nvSpPr>
        <p:spPr bwMode="auto">
          <a:xfrm>
            <a:off x="8829675" y="2862263"/>
            <a:ext cx="1389063" cy="1385887"/>
          </a:xfrm>
          <a:prstGeom prst="ellipse">
            <a:avLst/>
          </a:prstGeom>
          <a:solidFill>
            <a:srgbClr val="745A94"/>
          </a:solidFill>
          <a:ln w="25400" cmpd="sng">
            <a:solidFill>
              <a:srgbClr val="FFFFEB"/>
            </a:solidFill>
            <a:round/>
            <a:headEnd/>
            <a:tailEnd/>
          </a:ln>
        </p:spPr>
        <p:txBody>
          <a:bodyPr lIns="72574" tIns="36287" rIns="72574" bIns="3628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b="1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文本</a:t>
            </a:r>
            <a:endParaRPr lang="zh-CN" altLang="en-US" kern="0">
              <a:solidFill>
                <a:srgbClr val="B628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Group 15"/>
          <p:cNvGrpSpPr>
            <a:grpSpLocks/>
          </p:cNvGrpSpPr>
          <p:nvPr/>
        </p:nvGrpSpPr>
        <p:grpSpPr bwMode="auto">
          <a:xfrm>
            <a:off x="5678488" y="4398963"/>
            <a:ext cx="3011487" cy="1135062"/>
            <a:chOff x="0" y="0"/>
            <a:chExt cx="1856582" cy="881252"/>
          </a:xfrm>
        </p:grpSpPr>
        <p:sp>
          <p:nvSpPr>
            <p:cNvPr id="9235" name="Line 58"/>
            <p:cNvSpPr>
              <a:spLocks noChangeShapeType="1"/>
            </p:cNvSpPr>
            <p:nvPr/>
          </p:nvSpPr>
          <p:spPr bwMode="auto">
            <a:xfrm>
              <a:off x="913706" y="0"/>
              <a:ext cx="1" cy="334963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9236" name="Line 59"/>
            <p:cNvSpPr>
              <a:spLocks noChangeShapeType="1"/>
            </p:cNvSpPr>
            <p:nvPr/>
          </p:nvSpPr>
          <p:spPr bwMode="auto">
            <a:xfrm flipH="1">
              <a:off x="158056" y="344488"/>
              <a:ext cx="1495425" cy="1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9237" name="Text Box 60"/>
            <p:cNvSpPr>
              <a:spLocks noChangeArrowheads="1"/>
            </p:cNvSpPr>
            <p:nvPr/>
          </p:nvSpPr>
          <p:spPr bwMode="auto">
            <a:xfrm>
              <a:off x="0" y="327111"/>
              <a:ext cx="1856582" cy="554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30000"/>
                </a:lnSpc>
                <a:buClr>
                  <a:srgbClr val="0570BC"/>
                </a:buClr>
                <a:buFont typeface="Arial" charset="0"/>
                <a:buNone/>
              </a:pPr>
              <a:r>
                <a:rPr lang="en-US" altLang="zh-CN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 </a:t>
              </a: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  <a:p>
              <a:pPr algn="ctr">
                <a:lnSpc>
                  <a:spcPct val="130000"/>
                </a:lnSpc>
                <a:buClr>
                  <a:srgbClr val="0570BC"/>
                </a:buClr>
                <a:buFont typeface="Arial" charset="0"/>
                <a:buNone/>
              </a:pPr>
              <a:r>
                <a:rPr lang="en-US" altLang="zh-CN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 </a:t>
              </a: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</p:grpSp>
      <p:grpSp>
        <p:nvGrpSpPr>
          <p:cNvPr id="29" name="Group 19"/>
          <p:cNvGrpSpPr>
            <a:grpSpLocks/>
          </p:cNvGrpSpPr>
          <p:nvPr/>
        </p:nvGrpSpPr>
        <p:grpSpPr bwMode="auto">
          <a:xfrm>
            <a:off x="8074025" y="1676400"/>
            <a:ext cx="2952750" cy="1098550"/>
            <a:chOff x="0" y="0"/>
            <a:chExt cx="2952326" cy="1098602"/>
          </a:xfrm>
        </p:grpSpPr>
        <p:sp>
          <p:nvSpPr>
            <p:cNvPr id="9232" name="Line 68"/>
            <p:cNvSpPr>
              <a:spLocks noChangeShapeType="1"/>
            </p:cNvSpPr>
            <p:nvPr/>
          </p:nvSpPr>
          <p:spPr bwMode="auto">
            <a:xfrm>
              <a:off x="1440568" y="776698"/>
              <a:ext cx="0" cy="321904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9233" name="Line 69"/>
            <p:cNvSpPr>
              <a:spLocks noChangeShapeType="1"/>
            </p:cNvSpPr>
            <p:nvPr/>
          </p:nvSpPr>
          <p:spPr bwMode="auto">
            <a:xfrm flipH="1">
              <a:off x="0" y="765835"/>
              <a:ext cx="2872531" cy="1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9234" name="Text Box 70"/>
            <p:cNvSpPr>
              <a:spLocks noChangeArrowheads="1"/>
            </p:cNvSpPr>
            <p:nvPr/>
          </p:nvSpPr>
          <p:spPr bwMode="auto">
            <a:xfrm>
              <a:off x="0" y="0"/>
              <a:ext cx="2952326" cy="7134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30000"/>
                </a:lnSpc>
                <a:buClr>
                  <a:srgbClr val="A68461"/>
                </a:buClr>
                <a:buFont typeface="Arial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  <a:p>
              <a:pPr algn="ctr">
                <a:lnSpc>
                  <a:spcPct val="130000"/>
                </a:lnSpc>
                <a:buClr>
                  <a:srgbClr val="A68461"/>
                </a:buClr>
                <a:buFont typeface="Arial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</p:grpSp>
    </p:spTree>
  </p:cSld>
  <p:clrMapOvr>
    <a:masterClrMapping/>
  </p:clrMapOvr>
  <p:transition spd="slow" advTm="14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 autoUpdateAnimBg="0"/>
      <p:bldP spid="22" grpId="0" animBg="1" autoUpdateAnimBg="0"/>
      <p:bldP spid="23" grpId="0" animBg="1" autoUpdateAnimBg="0"/>
      <p:bldP spid="24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0243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244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544917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245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5246688" y="1598613"/>
            <a:ext cx="4406900" cy="1128712"/>
            <a:chOff x="5233607" y="1431798"/>
            <a:chExt cx="4406900" cy="1128713"/>
          </a:xfrm>
        </p:grpSpPr>
        <p:sp>
          <p:nvSpPr>
            <p:cNvPr id="13" name="圆角矩形 12"/>
            <p:cNvSpPr/>
            <p:nvPr/>
          </p:nvSpPr>
          <p:spPr>
            <a:xfrm>
              <a:off x="5233607" y="1431798"/>
              <a:ext cx="4406900" cy="1128713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262" name="矩形 35"/>
            <p:cNvSpPr>
              <a:spLocks noChangeArrowheads="1"/>
            </p:cNvSpPr>
            <p:nvPr/>
          </p:nvSpPr>
          <p:spPr bwMode="auto">
            <a:xfrm>
              <a:off x="5776532" y="1677739"/>
              <a:ext cx="3740578" cy="616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200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5246688" y="3040063"/>
            <a:ext cx="4406900" cy="1128712"/>
            <a:chOff x="5233607" y="2874455"/>
            <a:chExt cx="4406900" cy="1128713"/>
          </a:xfrm>
        </p:grpSpPr>
        <p:sp>
          <p:nvSpPr>
            <p:cNvPr id="16" name="圆角矩形 15"/>
            <p:cNvSpPr/>
            <p:nvPr/>
          </p:nvSpPr>
          <p:spPr>
            <a:xfrm>
              <a:off x="5233607" y="2874455"/>
              <a:ext cx="4406900" cy="1128713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260" name="矩形 35"/>
            <p:cNvSpPr>
              <a:spLocks noChangeArrowheads="1"/>
            </p:cNvSpPr>
            <p:nvPr/>
          </p:nvSpPr>
          <p:spPr bwMode="auto">
            <a:xfrm>
              <a:off x="5786057" y="3077150"/>
              <a:ext cx="3740578" cy="616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200">
                <a:solidFill>
                  <a:srgbClr val="FFFFFF"/>
                </a:solidFill>
              </a:endParaRP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5246688" y="4483100"/>
            <a:ext cx="4406900" cy="1128713"/>
            <a:chOff x="5233607" y="4317112"/>
            <a:chExt cx="4406900" cy="1128713"/>
          </a:xfrm>
        </p:grpSpPr>
        <p:sp>
          <p:nvSpPr>
            <p:cNvPr id="19" name="圆角矩形 18"/>
            <p:cNvSpPr/>
            <p:nvPr/>
          </p:nvSpPr>
          <p:spPr>
            <a:xfrm>
              <a:off x="5233607" y="4317112"/>
              <a:ext cx="4406900" cy="1128713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258" name="矩形 35"/>
            <p:cNvSpPr>
              <a:spLocks noChangeArrowheads="1"/>
            </p:cNvSpPr>
            <p:nvPr/>
          </p:nvSpPr>
          <p:spPr bwMode="auto">
            <a:xfrm>
              <a:off x="5786057" y="4498848"/>
              <a:ext cx="3740578" cy="616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200">
                <a:solidFill>
                  <a:srgbClr val="FFFFFF"/>
                </a:solidFill>
              </a:endParaRPr>
            </a:p>
          </p:txBody>
        </p:sp>
      </p:grpSp>
      <p:sp>
        <p:nvSpPr>
          <p:cNvPr id="21" name="五边形 20"/>
          <p:cNvSpPr/>
          <p:nvPr/>
        </p:nvSpPr>
        <p:spPr>
          <a:xfrm>
            <a:off x="3944938" y="1878013"/>
            <a:ext cx="1854200" cy="568325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 </a:t>
            </a:r>
            <a:r>
              <a:rPr lang="zh-CN" altLang="en-US" sz="2000" b="1" kern="0" dirty="0">
                <a:solidFill>
                  <a:srgbClr val="F8F8F8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分标题一</a:t>
            </a:r>
          </a:p>
        </p:txBody>
      </p:sp>
      <p:sp>
        <p:nvSpPr>
          <p:cNvPr id="22" name="五边形 21"/>
          <p:cNvSpPr/>
          <p:nvPr/>
        </p:nvSpPr>
        <p:spPr>
          <a:xfrm>
            <a:off x="3944938" y="3248025"/>
            <a:ext cx="1854200" cy="569913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 </a:t>
            </a:r>
            <a:r>
              <a:rPr lang="zh-CN" altLang="en-US" sz="2000" b="1" kern="0" dirty="0">
                <a:solidFill>
                  <a:srgbClr val="F8F8F8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分标题二</a:t>
            </a:r>
          </a:p>
        </p:txBody>
      </p:sp>
      <p:sp>
        <p:nvSpPr>
          <p:cNvPr id="23" name="五边形 22"/>
          <p:cNvSpPr/>
          <p:nvPr/>
        </p:nvSpPr>
        <p:spPr>
          <a:xfrm>
            <a:off x="3935413" y="4676775"/>
            <a:ext cx="1854200" cy="569913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 </a:t>
            </a:r>
            <a:r>
              <a:rPr lang="zh-CN" altLang="en-US" sz="2000" b="1" kern="0" dirty="0">
                <a:solidFill>
                  <a:srgbClr val="F8F8F8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分标题三</a:t>
            </a:r>
          </a:p>
        </p:txBody>
      </p:sp>
      <p:sp>
        <p:nvSpPr>
          <p:cNvPr id="24" name="任意多边形 58"/>
          <p:cNvSpPr>
            <a:spLocks/>
          </p:cNvSpPr>
          <p:nvPr/>
        </p:nvSpPr>
        <p:spPr bwMode="auto">
          <a:xfrm>
            <a:off x="2917825" y="2260600"/>
            <a:ext cx="1008063" cy="1279525"/>
          </a:xfrm>
          <a:custGeom>
            <a:avLst/>
            <a:gdLst>
              <a:gd name="T0" fmla="*/ 0 w 1092530"/>
              <a:gd name="T1" fmla="*/ 1068780 h 1068780"/>
              <a:gd name="T2" fmla="*/ 1092530 w 1092530"/>
              <a:gd name="T3" fmla="*/ 0 h 10687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B62822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25" name="任意多边形 59"/>
          <p:cNvSpPr>
            <a:spLocks/>
          </p:cNvSpPr>
          <p:nvPr/>
        </p:nvSpPr>
        <p:spPr bwMode="auto">
          <a:xfrm>
            <a:off x="2803525" y="3543300"/>
            <a:ext cx="1122363" cy="50800"/>
          </a:xfrm>
          <a:custGeom>
            <a:avLst/>
            <a:gdLst>
              <a:gd name="T0" fmla="*/ 0 w 1092530"/>
              <a:gd name="T1" fmla="*/ 1068780 h 1068780"/>
              <a:gd name="T2" fmla="*/ 1092530 w 1092530"/>
              <a:gd name="T3" fmla="*/ 0 h 10687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B62822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26" name="任意多边形 60"/>
          <p:cNvSpPr>
            <a:spLocks/>
          </p:cNvSpPr>
          <p:nvPr/>
        </p:nvSpPr>
        <p:spPr bwMode="auto">
          <a:xfrm flipV="1">
            <a:off x="2917825" y="3544888"/>
            <a:ext cx="1008063" cy="1397000"/>
          </a:xfrm>
          <a:custGeom>
            <a:avLst/>
            <a:gdLst>
              <a:gd name="T0" fmla="*/ 0 w 1092530"/>
              <a:gd name="T1" fmla="*/ 1068780 h 1068780"/>
              <a:gd name="T2" fmla="*/ 1092530 w 1092530"/>
              <a:gd name="T3" fmla="*/ 0 h 10687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B62822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27" name="椭圆 61"/>
          <p:cNvSpPr>
            <a:spLocks noChangeArrowheads="1"/>
          </p:cNvSpPr>
          <p:nvPr/>
        </p:nvSpPr>
        <p:spPr bwMode="auto">
          <a:xfrm>
            <a:off x="1719263" y="2908300"/>
            <a:ext cx="1389062" cy="1385888"/>
          </a:xfrm>
          <a:prstGeom prst="ellipse">
            <a:avLst/>
          </a:prstGeom>
          <a:solidFill>
            <a:srgbClr val="745A94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kern="0" dirty="0">
                <a:solidFill>
                  <a:srgbClr val="F8F8F8"/>
                </a:solidFill>
                <a:ea typeface="微软雅黑" panose="020B0503020204020204" pitchFamily="34" charset="-122"/>
              </a:rPr>
              <a:t>添加</a:t>
            </a:r>
            <a:endParaRPr lang="en-US" altLang="zh-CN" sz="2400" b="1" kern="0" dirty="0">
              <a:solidFill>
                <a:srgbClr val="F8F8F8"/>
              </a:solidFill>
              <a:ea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kern="0" dirty="0">
                <a:solidFill>
                  <a:srgbClr val="F8F8F8"/>
                </a:solidFill>
                <a:ea typeface="微软雅黑" panose="020B0503020204020204" pitchFamily="34" charset="-122"/>
              </a:rPr>
              <a:t>标题</a:t>
            </a:r>
          </a:p>
        </p:txBody>
      </p:sp>
    </p:spTree>
  </p:cSld>
  <p:clrMapOvr>
    <a:masterClrMapping/>
  </p:clrMapOvr>
  <p:transition spd="slow" advTm="15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7" grpId="0" animBg="1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7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</TotalTime>
  <Words>2074</Words>
  <Application>Microsoft Office PowerPoint</Application>
  <PresentationFormat>自定义</PresentationFormat>
  <Paragraphs>179</Paragraphs>
  <Slides>16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常董</dc:creator>
  <cp:lastModifiedBy>Administrator</cp:lastModifiedBy>
  <cp:revision>24</cp:revision>
  <dcterms:created xsi:type="dcterms:W3CDTF">2014-06-15T09:23:37Z</dcterms:created>
  <dcterms:modified xsi:type="dcterms:W3CDTF">2016-08-22T03:44:25Z</dcterms:modified>
</cp:coreProperties>
</file>